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sldIdLst>
    <p:sldId id="277" r:id="rId2"/>
    <p:sldId id="278" r:id="rId3"/>
    <p:sldId id="279" r:id="rId4"/>
    <p:sldId id="256" r:id="rId5"/>
    <p:sldId id="303" r:id="rId6"/>
    <p:sldId id="304" r:id="rId7"/>
    <p:sldId id="305" r:id="rId8"/>
    <p:sldId id="306" r:id="rId9"/>
    <p:sldId id="307" r:id="rId10"/>
    <p:sldId id="308" r:id="rId11"/>
    <p:sldId id="309" r:id="rId12"/>
    <p:sldId id="322" r:id="rId13"/>
    <p:sldId id="323" r:id="rId14"/>
    <p:sldId id="310" r:id="rId15"/>
    <p:sldId id="302" r:id="rId16"/>
    <p:sldId id="324" r:id="rId17"/>
    <p:sldId id="325" r:id="rId18"/>
    <p:sldId id="282" r:id="rId19"/>
    <p:sldId id="32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38100" cap="rnd">
              <a:solidFill>
                <a:schemeClr val="bg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4.3</c:v>
                </c:pt>
                <c:pt idx="1">
                  <c:v>2.5</c:v>
                </c:pt>
                <c:pt idx="2">
                  <c:v>3.5</c:v>
                </c:pt>
                <c:pt idx="3">
                  <c:v>4.5</c:v>
                </c:pt>
                <c:pt idx="4">
                  <c:v>3.5</c:v>
                </c:pt>
                <c:pt idx="5">
                  <c:v>4.3</c:v>
                </c:pt>
              </c:numCache>
            </c:numRef>
          </c:val>
          <c:smooth val="0"/>
          <c:extLst>
            <c:ext xmlns:c16="http://schemas.microsoft.com/office/drawing/2014/chart" uri="{C3380CC4-5D6E-409C-BE32-E72D297353CC}">
              <c16:uniqueId val="{00000000-4A33-4BCD-80B0-8EC8E38799E4}"/>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Poppins" pitchFamily="2" charset="77"/>
              </a:defRPr>
            </a:pPr>
            <a:endParaRPr lang="en-US"/>
          </a:p>
        </c:txPr>
        <c:crossAx val="769504768"/>
        <c:crosses val="autoZero"/>
        <c:auto val="1"/>
        <c:lblAlgn val="ctr"/>
        <c:lblOffset val="100"/>
        <c:noMultiLvlLbl val="0"/>
      </c:catAx>
      <c:valAx>
        <c:axId val="769504768"/>
        <c:scaling>
          <c:orientation val="minMax"/>
        </c:scaling>
        <c:delete val="1"/>
        <c:axPos val="l"/>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DA4-473F-AE2A-72415BF7DB49}"/>
              </c:ext>
            </c:extLst>
          </c:dPt>
          <c:dPt>
            <c:idx val="1"/>
            <c:bubble3D val="0"/>
            <c:spPr>
              <a:solidFill>
                <a:schemeClr val="accent2"/>
              </a:solidFill>
              <a:ln w="19050">
                <a:noFill/>
              </a:ln>
              <a:effectLst/>
            </c:spPr>
            <c:extLst>
              <c:ext xmlns:c16="http://schemas.microsoft.com/office/drawing/2014/chart" uri="{C3380CC4-5D6E-409C-BE32-E72D297353CC}">
                <c16:uniqueId val="{00000003-6DA4-473F-AE2A-72415BF7DB49}"/>
              </c:ext>
            </c:extLst>
          </c:dPt>
          <c:dPt>
            <c:idx val="2"/>
            <c:bubble3D val="0"/>
            <c:spPr>
              <a:solidFill>
                <a:schemeClr val="accent3"/>
              </a:solidFill>
              <a:ln w="19050">
                <a:noFill/>
              </a:ln>
              <a:effectLst/>
            </c:spPr>
            <c:extLst>
              <c:ext xmlns:c16="http://schemas.microsoft.com/office/drawing/2014/chart" uri="{C3380CC4-5D6E-409C-BE32-E72D297353CC}">
                <c16:uniqueId val="{00000005-6DA4-473F-AE2A-72415BF7DB49}"/>
              </c:ext>
            </c:extLst>
          </c:dPt>
          <c:dPt>
            <c:idx val="3"/>
            <c:bubble3D val="0"/>
            <c:spPr>
              <a:solidFill>
                <a:schemeClr val="accent4"/>
              </a:solidFill>
              <a:ln w="19050">
                <a:noFill/>
              </a:ln>
              <a:effectLst/>
            </c:spPr>
            <c:extLst>
              <c:ext xmlns:c16="http://schemas.microsoft.com/office/drawing/2014/chart" uri="{C3380CC4-5D6E-409C-BE32-E72D297353CC}">
                <c16:uniqueId val="{00000007-6DA4-473F-AE2A-72415BF7DB49}"/>
              </c:ext>
            </c:extLst>
          </c:dPt>
          <c:cat>
            <c:strRef>
              <c:f>Sheet1!$A$2:$A$5</c:f>
              <c:strCache>
                <c:ptCount val="4"/>
                <c:pt idx="0">
                  <c:v>ANDROID</c:v>
                </c:pt>
                <c:pt idx="1">
                  <c:v>IOS</c:v>
                </c:pt>
                <c:pt idx="2">
                  <c:v>WEB</c:v>
                </c:pt>
                <c:pt idx="3">
                  <c:v>OTHERS</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DA4-473F-AE2A-72415BF7DB4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i="0">
          <a:latin typeface="Poppins" pitchFamily="2" charset="77"/>
          <a:cs typeface="Poppins" pitchFamily="2" charset="77"/>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Text Example</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DIC</c:v>
                </c:pt>
              </c:strCache>
            </c:strRef>
          </c:cat>
          <c:val>
            <c:numRef>
              <c:f>Sheet1!$B$2:$B$13</c:f>
              <c:numCache>
                <c:formatCode>General</c:formatCode>
                <c:ptCount val="12"/>
                <c:pt idx="0">
                  <c:v>0</c:v>
                </c:pt>
                <c:pt idx="1">
                  <c:v>1</c:v>
                </c:pt>
                <c:pt idx="2">
                  <c:v>3.5</c:v>
                </c:pt>
                <c:pt idx="3">
                  <c:v>4.5</c:v>
                </c:pt>
                <c:pt idx="4">
                  <c:v>4.2</c:v>
                </c:pt>
                <c:pt idx="5">
                  <c:v>4.0999999999999996</c:v>
                </c:pt>
                <c:pt idx="6">
                  <c:v>3.5</c:v>
                </c:pt>
                <c:pt idx="7">
                  <c:v>6.1</c:v>
                </c:pt>
                <c:pt idx="8">
                  <c:v>5.4</c:v>
                </c:pt>
                <c:pt idx="9">
                  <c:v>6.2</c:v>
                </c:pt>
                <c:pt idx="10">
                  <c:v>7.1</c:v>
                </c:pt>
                <c:pt idx="11">
                  <c:v>7.6</c:v>
                </c:pt>
              </c:numCache>
            </c:numRef>
          </c:val>
          <c:smooth val="0"/>
          <c:extLst>
            <c:ext xmlns:c16="http://schemas.microsoft.com/office/drawing/2014/chart" uri="{C3380CC4-5D6E-409C-BE32-E72D297353CC}">
              <c16:uniqueId val="{00000000-D1A1-4BE4-8A84-085620BFBEE1}"/>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300354064"/>
        <c:axId val="768527792"/>
      </c:lineChart>
      <c:catAx>
        <c:axId val="300354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30" baseline="0">
                <a:solidFill>
                  <a:schemeClr val="lt1"/>
                </a:solidFill>
                <a:latin typeface="+mn-lt"/>
                <a:ea typeface="+mn-ea"/>
                <a:cs typeface="+mn-cs"/>
              </a:defRPr>
            </a:pPr>
            <a:endParaRPr lang="en-US"/>
          </a:p>
        </c:txPr>
        <c:crossAx val="768527792"/>
        <c:crosses val="autoZero"/>
        <c:auto val="1"/>
        <c:lblAlgn val="ctr"/>
        <c:lblOffset val="100"/>
        <c:noMultiLvlLbl val="0"/>
      </c:catAx>
      <c:valAx>
        <c:axId val="768527792"/>
        <c:scaling>
          <c:orientation val="minMax"/>
        </c:scaling>
        <c:delete val="1"/>
        <c:axPos val="l"/>
        <c:numFmt formatCode="General" sourceLinked="1"/>
        <c:majorTickMark val="none"/>
        <c:minorTickMark val="none"/>
        <c:tickLblPos val="nextTo"/>
        <c:crossAx val="300354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0"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WORTH</c:v>
                </c:pt>
              </c:strCache>
            </c:strRef>
          </c:tx>
          <c:spPr>
            <a:solidFill>
              <a:schemeClr val="bg1"/>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4.3</c:v>
                </c:pt>
                <c:pt idx="1">
                  <c:v>2.5</c:v>
                </c:pt>
                <c:pt idx="2">
                  <c:v>3.5</c:v>
                </c:pt>
                <c:pt idx="3">
                  <c:v>4.5</c:v>
                </c:pt>
                <c:pt idx="4">
                  <c:v>5.0999999999999996</c:v>
                </c:pt>
                <c:pt idx="5">
                  <c:v>6.5</c:v>
                </c:pt>
              </c:numCache>
            </c:numRef>
          </c:val>
          <c:extLst>
            <c:ext xmlns:c16="http://schemas.microsoft.com/office/drawing/2014/chart" uri="{C3380CC4-5D6E-409C-BE32-E72D297353CC}">
              <c16:uniqueId val="{00000000-095E-4906-A48F-4B8D29715A2D}"/>
            </c:ext>
          </c:extLst>
        </c:ser>
        <c:dLbls>
          <c:showLegendKey val="0"/>
          <c:showVal val="0"/>
          <c:showCatName val="0"/>
          <c:showSerName val="0"/>
          <c:showPercent val="0"/>
          <c:showBubbleSize val="0"/>
        </c:dLbls>
        <c:gapWidth val="219"/>
        <c:overlap val="-27"/>
        <c:axId val="780560352"/>
        <c:axId val="768661936"/>
      </c:barChart>
      <c:catAx>
        <c:axId val="7805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Poppins" pitchFamily="2" charset="77"/>
              </a:defRPr>
            </a:pPr>
            <a:endParaRPr lang="en-US"/>
          </a:p>
        </c:txPr>
        <c:crossAx val="768661936"/>
        <c:crosses val="autoZero"/>
        <c:auto val="1"/>
        <c:lblAlgn val="ctr"/>
        <c:lblOffset val="100"/>
        <c:noMultiLvlLbl val="0"/>
      </c:catAx>
      <c:valAx>
        <c:axId val="768661936"/>
        <c:scaling>
          <c:orientation val="minMax"/>
        </c:scaling>
        <c:delete val="1"/>
        <c:axPos val="l"/>
        <c:numFmt formatCode="General" sourceLinked="1"/>
        <c:majorTickMark val="none"/>
        <c:minorTickMark val="none"/>
        <c:tickLblPos val="nextTo"/>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04EB-4B93-831F-87448D05D70F}"/>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04EB-4B93-831F-87448D05D70F}"/>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04EB-4B93-831F-87448D05D70F}"/>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04EB-4B93-831F-87448D05D70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4EB-4B93-831F-87448D05D7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8576617192"/>
          <c:y val="0"/>
          <c:w val="0.72478145194499188"/>
          <c:h val="1"/>
        </c:manualLayout>
      </c:layout>
      <c:barChart>
        <c:barDir val="bar"/>
        <c:grouping val="stacked"/>
        <c:varyColors val="0"/>
        <c:ser>
          <c:idx val="0"/>
          <c:order val="0"/>
          <c:tx>
            <c:strRef>
              <c:f>Sheet1!$B$1</c:f>
              <c:strCache>
                <c:ptCount val="1"/>
                <c:pt idx="0">
                  <c:v>COST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c:v>
                </c:pt>
                <c:pt idx="1">
                  <c:v>3 YEARS</c:v>
                </c:pt>
                <c:pt idx="2">
                  <c:v>5 YEARS</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97F-4BA9-AB8A-7980DEEA4B3F}"/>
            </c:ext>
          </c:extLst>
        </c:ser>
        <c:ser>
          <c:idx val="1"/>
          <c:order val="1"/>
          <c:tx>
            <c:strRef>
              <c:f>Sheet1!$C$1</c:f>
              <c:strCache>
                <c:ptCount val="1"/>
                <c:pt idx="0">
                  <c:v>REVENUE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c:v>
                </c:pt>
                <c:pt idx="1">
                  <c:v>3 YEARS</c:v>
                </c:pt>
                <c:pt idx="2">
                  <c:v>5 YEARS</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97F-4BA9-AB8A-7980DEEA4B3F}"/>
            </c:ext>
          </c:extLst>
        </c:ser>
        <c:dLbls>
          <c:dLblPos val="ctr"/>
          <c:showLegendKey val="0"/>
          <c:showVal val="1"/>
          <c:showCatName val="0"/>
          <c:showSerName val="0"/>
          <c:showPercent val="0"/>
          <c:showBubbleSize val="0"/>
        </c:dLbls>
        <c:gapWidth val="150"/>
        <c:overlap val="100"/>
        <c:axId val="782145072"/>
        <c:axId val="782919328"/>
      </c:barChart>
      <c:catAx>
        <c:axId val="78214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919328"/>
        <c:crosses val="autoZero"/>
        <c:auto val="1"/>
        <c:lblAlgn val="ctr"/>
        <c:lblOffset val="100"/>
        <c:noMultiLvlLbl val="0"/>
      </c:catAx>
      <c:valAx>
        <c:axId val="782919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14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flat" cmpd="dbl" algn="ctr">
              <a:solidFill>
                <a:schemeClr val="accent1"/>
              </a:solidFill>
              <a:miter lim="800000"/>
            </a:ln>
            <a:effectLst/>
          </c:spPr>
          <c:marker>
            <c:symbol val="none"/>
          </c:marker>
          <c:cat>
            <c:numRef>
              <c:f>Sheet1!$A$2:$A$11</c:f>
              <c:numCache>
                <c:formatCode>h:mm\ AM/PM</c:formatCode>
                <c:ptCount val="10"/>
                <c:pt idx="0">
                  <c:v>0.25</c:v>
                </c:pt>
                <c:pt idx="1">
                  <c:v>0.29166666666666669</c:v>
                </c:pt>
                <c:pt idx="2">
                  <c:v>0.33333333333333331</c:v>
                </c:pt>
                <c:pt idx="3">
                  <c:v>0.375</c:v>
                </c:pt>
                <c:pt idx="4">
                  <c:v>0.41666666666666702</c:v>
                </c:pt>
                <c:pt idx="5">
                  <c:v>0.45833333333333398</c:v>
                </c:pt>
                <c:pt idx="6">
                  <c:v>0.5</c:v>
                </c:pt>
                <c:pt idx="7">
                  <c:v>0.54166666666666696</c:v>
                </c:pt>
                <c:pt idx="8">
                  <c:v>0.58333333333333304</c:v>
                </c:pt>
                <c:pt idx="9">
                  <c:v>0.625</c:v>
                </c:pt>
              </c:numCache>
            </c:numRef>
          </c:cat>
          <c:val>
            <c:numRef>
              <c:f>Sheet1!$B$2:$B$11</c:f>
              <c:numCache>
                <c:formatCode>General</c:formatCode>
                <c:ptCount val="10"/>
                <c:pt idx="0">
                  <c:v>0</c:v>
                </c:pt>
                <c:pt idx="1">
                  <c:v>1</c:v>
                </c:pt>
                <c:pt idx="2">
                  <c:v>3.5</c:v>
                </c:pt>
                <c:pt idx="3">
                  <c:v>4.5</c:v>
                </c:pt>
                <c:pt idx="4">
                  <c:v>4.2</c:v>
                </c:pt>
                <c:pt idx="5">
                  <c:v>4.0999999999999996</c:v>
                </c:pt>
                <c:pt idx="6">
                  <c:v>3.5</c:v>
                </c:pt>
                <c:pt idx="7">
                  <c:v>6.1</c:v>
                </c:pt>
                <c:pt idx="8">
                  <c:v>5.4</c:v>
                </c:pt>
                <c:pt idx="9">
                  <c:v>6.2</c:v>
                </c:pt>
              </c:numCache>
            </c:numRef>
          </c:val>
          <c:smooth val="0"/>
          <c:extLst>
            <c:ext xmlns:c16="http://schemas.microsoft.com/office/drawing/2014/chart" uri="{C3380CC4-5D6E-409C-BE32-E72D297353CC}">
              <c16:uniqueId val="{00000000-BF8E-4F82-862C-0D82820871F1}"/>
            </c:ext>
          </c:extLst>
        </c:ser>
        <c:ser>
          <c:idx val="1"/>
          <c:order val="1"/>
          <c:tx>
            <c:strRef>
              <c:f>Sheet1!$C$1</c:f>
              <c:strCache>
                <c:ptCount val="1"/>
                <c:pt idx="0">
                  <c:v>Series 2</c:v>
                </c:pt>
              </c:strCache>
            </c:strRef>
          </c:tx>
          <c:spPr>
            <a:ln w="38100" cap="flat" cmpd="dbl" algn="ctr">
              <a:solidFill>
                <a:schemeClr val="accent2"/>
              </a:solidFill>
              <a:miter lim="800000"/>
            </a:ln>
            <a:effectLst/>
          </c:spPr>
          <c:marker>
            <c:symbol val="none"/>
          </c:marker>
          <c:cat>
            <c:numRef>
              <c:f>Sheet1!$A$2:$A$11</c:f>
              <c:numCache>
                <c:formatCode>h:mm\ AM/PM</c:formatCode>
                <c:ptCount val="10"/>
                <c:pt idx="0">
                  <c:v>0.25</c:v>
                </c:pt>
                <c:pt idx="1">
                  <c:v>0.29166666666666669</c:v>
                </c:pt>
                <c:pt idx="2">
                  <c:v>0.33333333333333331</c:v>
                </c:pt>
                <c:pt idx="3">
                  <c:v>0.375</c:v>
                </c:pt>
                <c:pt idx="4">
                  <c:v>0.41666666666666702</c:v>
                </c:pt>
                <c:pt idx="5">
                  <c:v>0.45833333333333398</c:v>
                </c:pt>
                <c:pt idx="6">
                  <c:v>0.5</c:v>
                </c:pt>
                <c:pt idx="7">
                  <c:v>0.54166666666666696</c:v>
                </c:pt>
                <c:pt idx="8">
                  <c:v>0.58333333333333304</c:v>
                </c:pt>
                <c:pt idx="9">
                  <c:v>0.625</c:v>
                </c:pt>
              </c:numCache>
            </c:numRef>
          </c:cat>
          <c:val>
            <c:numRef>
              <c:f>Sheet1!$C$2:$C$11</c:f>
              <c:numCache>
                <c:formatCode>General</c:formatCode>
                <c:ptCount val="10"/>
                <c:pt idx="0">
                  <c:v>0</c:v>
                </c:pt>
                <c:pt idx="1">
                  <c:v>2</c:v>
                </c:pt>
                <c:pt idx="2">
                  <c:v>1.8</c:v>
                </c:pt>
                <c:pt idx="3">
                  <c:v>2.8</c:v>
                </c:pt>
                <c:pt idx="4">
                  <c:v>5.4</c:v>
                </c:pt>
                <c:pt idx="5">
                  <c:v>3.7</c:v>
                </c:pt>
                <c:pt idx="6">
                  <c:v>2.2999999999999998</c:v>
                </c:pt>
                <c:pt idx="7">
                  <c:v>4.0999999999999996</c:v>
                </c:pt>
                <c:pt idx="8">
                  <c:v>4.5999999999999996</c:v>
                </c:pt>
                <c:pt idx="9">
                  <c:v>3.9</c:v>
                </c:pt>
              </c:numCache>
            </c:numRef>
          </c:val>
          <c:smooth val="0"/>
          <c:extLst>
            <c:ext xmlns:c16="http://schemas.microsoft.com/office/drawing/2014/chart" uri="{C3380CC4-5D6E-409C-BE32-E72D297353CC}">
              <c16:uniqueId val="{00000001-BF8E-4F82-862C-0D82820871F1}"/>
            </c:ext>
          </c:extLst>
        </c:ser>
        <c:dLbls>
          <c:showLegendKey val="0"/>
          <c:showVal val="0"/>
          <c:showCatName val="0"/>
          <c:showSerName val="0"/>
          <c:showPercent val="0"/>
          <c:showBubbleSize val="0"/>
        </c:dLbls>
        <c:smooth val="0"/>
        <c:axId val="300354064"/>
        <c:axId val="768527792"/>
      </c:lineChart>
      <c:catAx>
        <c:axId val="30035406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h:mm\ AM/PM"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8527792"/>
        <c:crosses val="autoZero"/>
        <c:auto val="1"/>
        <c:lblAlgn val="ctr"/>
        <c:lblOffset val="100"/>
        <c:noMultiLvlLbl val="0"/>
      </c:catAx>
      <c:valAx>
        <c:axId val="76852779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0354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5583720765418"/>
          <c:y val="4.7123804677395416E-2"/>
          <c:w val="0.5909185705062685"/>
          <c:h val="0.9259483069355214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2A-4D43-AE26-12A26D4107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A-4D43-AE26-12A26D4107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2A-4D43-AE26-12A26D4107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2A-4D43-AE26-12A26D4107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2A-4D43-AE26-12A26D4107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22A-4D43-AE26-12A26D41074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22A-4D43-AE26-12A26D41074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22A-4D43-AE26-12A26D410744}"/>
              </c:ext>
            </c:extLst>
          </c:dPt>
          <c:cat>
            <c:strRef>
              <c:f>Sheet1!$A$2:$A$9</c:f>
              <c:strCache>
                <c:ptCount val="8"/>
                <c:pt idx="0">
                  <c:v>Data 1</c:v>
                </c:pt>
                <c:pt idx="1">
                  <c:v>Data 2</c:v>
                </c:pt>
                <c:pt idx="2">
                  <c:v>Data 3</c:v>
                </c:pt>
                <c:pt idx="3">
                  <c:v>Data 4</c:v>
                </c:pt>
                <c:pt idx="4">
                  <c:v>Data 5</c:v>
                </c:pt>
                <c:pt idx="5">
                  <c:v>Data 6</c:v>
                </c:pt>
                <c:pt idx="6">
                  <c:v>Data 7</c:v>
                </c:pt>
                <c:pt idx="7">
                  <c:v>Data 8</c:v>
                </c:pt>
              </c:strCache>
            </c:strRef>
          </c:cat>
          <c:val>
            <c:numRef>
              <c:f>Sheet1!$B$2:$B$9</c:f>
              <c:numCache>
                <c:formatCode>General</c:formatCode>
                <c:ptCount val="8"/>
                <c:pt idx="0">
                  <c:v>70</c:v>
                </c:pt>
                <c:pt idx="1">
                  <c:v>30</c:v>
                </c:pt>
                <c:pt idx="2">
                  <c:v>45</c:v>
                </c:pt>
                <c:pt idx="3">
                  <c:v>27</c:v>
                </c:pt>
                <c:pt idx="4">
                  <c:v>58</c:v>
                </c:pt>
                <c:pt idx="5">
                  <c:v>15</c:v>
                </c:pt>
                <c:pt idx="6">
                  <c:v>29</c:v>
                </c:pt>
                <c:pt idx="7">
                  <c:v>67</c:v>
                </c:pt>
              </c:numCache>
            </c:numRef>
          </c:val>
          <c:extLst>
            <c:ext xmlns:c16="http://schemas.microsoft.com/office/drawing/2014/chart" uri="{C3380CC4-5D6E-409C-BE32-E72D297353CC}">
              <c16:uniqueId val="{00000010-122A-4D43-AE26-12A26D41074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extLst>
            <c:ext xmlns:c16="http://schemas.microsoft.com/office/drawing/2014/chart" uri="{C3380CC4-5D6E-409C-BE32-E72D297353CC}">
              <c16:uniqueId val="{00000000-26F5-49CA-BA66-D5F0E2D58007}"/>
            </c:ext>
          </c:extLst>
        </c:ser>
        <c:ser>
          <c:idx val="1"/>
          <c:order val="1"/>
          <c:tx>
            <c:strRef>
              <c:f>Sheet1!$C$1</c:f>
              <c:strCache>
                <c:ptCount val="1"/>
                <c:pt idx="0">
                  <c:v>Series 2</c:v>
                </c:pt>
              </c:strCache>
            </c:strRef>
          </c:tx>
          <c:spPr>
            <a:solidFill>
              <a:schemeClr val="accent2"/>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Sheet1!$C$2:$C$11</c:f>
              <c:numCache>
                <c:formatCode>General</c:formatCode>
                <c:ptCount val="10"/>
                <c:pt idx="0">
                  <c:v>12</c:v>
                </c:pt>
                <c:pt idx="1">
                  <c:v>12</c:v>
                </c:pt>
                <c:pt idx="2">
                  <c:v>12</c:v>
                </c:pt>
                <c:pt idx="3">
                  <c:v>21</c:v>
                </c:pt>
                <c:pt idx="4">
                  <c:v>28</c:v>
                </c:pt>
                <c:pt idx="5">
                  <c:v>73</c:v>
                </c:pt>
                <c:pt idx="6">
                  <c:v>26</c:v>
                </c:pt>
                <c:pt idx="7">
                  <c:v>45</c:v>
                </c:pt>
                <c:pt idx="8">
                  <c:v>96</c:v>
                </c:pt>
                <c:pt idx="9">
                  <c:v>21</c:v>
                </c:pt>
              </c:numCache>
            </c:numRef>
          </c:val>
          <c:extLst>
            <c:ext xmlns:c16="http://schemas.microsoft.com/office/drawing/2014/chart" uri="{C3380CC4-5D6E-409C-BE32-E72D297353CC}">
              <c16:uniqueId val="{00000001-26F5-49CA-BA66-D5F0E2D58007}"/>
            </c:ext>
          </c:extLst>
        </c:ser>
        <c:ser>
          <c:idx val="2"/>
          <c:order val="2"/>
          <c:tx>
            <c:strRef>
              <c:f>Sheet1!$D$1</c:f>
              <c:strCache>
                <c:ptCount val="1"/>
                <c:pt idx="0">
                  <c:v>Series 3</c:v>
                </c:pt>
              </c:strCache>
            </c:strRef>
          </c:tx>
          <c:spPr>
            <a:solidFill>
              <a:schemeClr val="accent3"/>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Sheet1!$D$2:$D$11</c:f>
              <c:numCache>
                <c:formatCode>General</c:formatCode>
                <c:ptCount val="10"/>
                <c:pt idx="0">
                  <c:v>73</c:v>
                </c:pt>
                <c:pt idx="1">
                  <c:v>26</c:v>
                </c:pt>
                <c:pt idx="2">
                  <c:v>45</c:v>
                </c:pt>
                <c:pt idx="3">
                  <c:v>96</c:v>
                </c:pt>
                <c:pt idx="4">
                  <c:v>21</c:v>
                </c:pt>
                <c:pt idx="5">
                  <c:v>12</c:v>
                </c:pt>
                <c:pt idx="6">
                  <c:v>12</c:v>
                </c:pt>
                <c:pt idx="7">
                  <c:v>12</c:v>
                </c:pt>
                <c:pt idx="8">
                  <c:v>21</c:v>
                </c:pt>
                <c:pt idx="9">
                  <c:v>28</c:v>
                </c:pt>
              </c:numCache>
            </c:numRef>
          </c:val>
          <c:extLst>
            <c:ext xmlns:c16="http://schemas.microsoft.com/office/drawing/2014/chart" uri="{C3380CC4-5D6E-409C-BE32-E72D297353CC}">
              <c16:uniqueId val="{00000002-26F5-49CA-BA66-D5F0E2D58007}"/>
            </c:ext>
          </c:extLst>
        </c:ser>
        <c:dLbls>
          <c:showLegendKey val="0"/>
          <c:showVal val="0"/>
          <c:showCatName val="0"/>
          <c:showSerName val="0"/>
          <c:showPercent val="0"/>
          <c:showBubbleSize val="0"/>
        </c:dLbls>
        <c:axId val="311490384"/>
        <c:axId val="311492064"/>
      </c:areaChart>
      <c:dateAx>
        <c:axId val="31149038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1492064"/>
        <c:crosses val="autoZero"/>
        <c:auto val="1"/>
        <c:lblOffset val="100"/>
        <c:baseTimeUnit val="months"/>
      </c:dateAx>
      <c:valAx>
        <c:axId val="3114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14903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Sheet1!$B$2:$B$11</c:f>
              <c:numCache>
                <c:formatCode>General</c:formatCode>
                <c:ptCount val="10"/>
                <c:pt idx="0">
                  <c:v>32</c:v>
                </c:pt>
                <c:pt idx="1">
                  <c:v>32</c:v>
                </c:pt>
                <c:pt idx="2">
                  <c:v>28</c:v>
                </c:pt>
                <c:pt idx="3">
                  <c:v>78</c:v>
                </c:pt>
                <c:pt idx="4">
                  <c:v>15</c:v>
                </c:pt>
                <c:pt idx="5">
                  <c:v>32</c:v>
                </c:pt>
                <c:pt idx="6">
                  <c:v>32</c:v>
                </c:pt>
                <c:pt idx="7">
                  <c:v>28</c:v>
                </c:pt>
                <c:pt idx="8">
                  <c:v>91</c:v>
                </c:pt>
                <c:pt idx="9">
                  <c:v>15</c:v>
                </c:pt>
              </c:numCache>
            </c:numRef>
          </c:val>
          <c:extLst>
            <c:ext xmlns:c16="http://schemas.microsoft.com/office/drawing/2014/chart" uri="{C3380CC4-5D6E-409C-BE32-E72D297353CC}">
              <c16:uniqueId val="{00000000-DB02-4AFD-A67F-377025F41101}"/>
            </c:ext>
          </c:extLst>
        </c:ser>
        <c:ser>
          <c:idx val="1"/>
          <c:order val="1"/>
          <c:tx>
            <c:strRef>
              <c:f>Sheet1!$C$1</c:f>
              <c:strCache>
                <c:ptCount val="1"/>
                <c:pt idx="0">
                  <c:v>Series 2</c:v>
                </c:pt>
              </c:strCache>
            </c:strRef>
          </c:tx>
          <c:spPr>
            <a:solidFill>
              <a:schemeClr val="accent2"/>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Sheet1!$C$2:$C$11</c:f>
              <c:numCache>
                <c:formatCode>General</c:formatCode>
                <c:ptCount val="10"/>
                <c:pt idx="0">
                  <c:v>12</c:v>
                </c:pt>
                <c:pt idx="1">
                  <c:v>56</c:v>
                </c:pt>
                <c:pt idx="2">
                  <c:v>12</c:v>
                </c:pt>
                <c:pt idx="3">
                  <c:v>21</c:v>
                </c:pt>
                <c:pt idx="4">
                  <c:v>28</c:v>
                </c:pt>
                <c:pt idx="5">
                  <c:v>65</c:v>
                </c:pt>
                <c:pt idx="6">
                  <c:v>26</c:v>
                </c:pt>
                <c:pt idx="7">
                  <c:v>45</c:v>
                </c:pt>
                <c:pt idx="8">
                  <c:v>71</c:v>
                </c:pt>
                <c:pt idx="9">
                  <c:v>21</c:v>
                </c:pt>
              </c:numCache>
            </c:numRef>
          </c:val>
          <c:extLst>
            <c:ext xmlns:c16="http://schemas.microsoft.com/office/drawing/2014/chart" uri="{C3380CC4-5D6E-409C-BE32-E72D297353CC}">
              <c16:uniqueId val="{00000001-DB02-4AFD-A67F-377025F41101}"/>
            </c:ext>
          </c:extLst>
        </c:ser>
        <c:ser>
          <c:idx val="2"/>
          <c:order val="2"/>
          <c:tx>
            <c:strRef>
              <c:f>Sheet1!$D$1</c:f>
              <c:strCache>
                <c:ptCount val="1"/>
                <c:pt idx="0">
                  <c:v>Series 3</c:v>
                </c:pt>
              </c:strCache>
            </c:strRef>
          </c:tx>
          <c:spPr>
            <a:solidFill>
              <a:schemeClr val="accent3"/>
            </a:solidFill>
            <a:ln w="25400">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Sheet1!$D$2:$D$11</c:f>
              <c:numCache>
                <c:formatCode>General</c:formatCode>
                <c:ptCount val="10"/>
                <c:pt idx="0">
                  <c:v>73</c:v>
                </c:pt>
                <c:pt idx="1">
                  <c:v>26</c:v>
                </c:pt>
                <c:pt idx="2">
                  <c:v>45</c:v>
                </c:pt>
                <c:pt idx="3">
                  <c:v>36</c:v>
                </c:pt>
                <c:pt idx="4">
                  <c:v>21</c:v>
                </c:pt>
                <c:pt idx="5">
                  <c:v>12</c:v>
                </c:pt>
                <c:pt idx="6">
                  <c:v>12</c:v>
                </c:pt>
                <c:pt idx="7">
                  <c:v>12</c:v>
                </c:pt>
                <c:pt idx="8">
                  <c:v>21</c:v>
                </c:pt>
                <c:pt idx="9">
                  <c:v>28</c:v>
                </c:pt>
              </c:numCache>
            </c:numRef>
          </c:val>
          <c:extLst>
            <c:ext xmlns:c16="http://schemas.microsoft.com/office/drawing/2014/chart" uri="{C3380CC4-5D6E-409C-BE32-E72D297353CC}">
              <c16:uniqueId val="{00000002-DB02-4AFD-A67F-377025F41101}"/>
            </c:ext>
          </c:extLst>
        </c:ser>
        <c:ser>
          <c:idx val="3"/>
          <c:order val="3"/>
          <c:tx>
            <c:strRef>
              <c:f>Sheet1!$E$1</c:f>
              <c:strCache>
                <c:ptCount val="1"/>
                <c:pt idx="0">
                  <c:v>Series 4</c:v>
                </c:pt>
              </c:strCache>
            </c:strRef>
          </c:tx>
          <c:spPr>
            <a:solidFill>
              <a:schemeClr val="accent4"/>
            </a:solidFill>
            <a:ln w="25400">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Sheet1!$E$2:$E$11</c:f>
              <c:numCache>
                <c:formatCode>General</c:formatCode>
                <c:ptCount val="10"/>
                <c:pt idx="0">
                  <c:v>12</c:v>
                </c:pt>
                <c:pt idx="1">
                  <c:v>16</c:v>
                </c:pt>
                <c:pt idx="2">
                  <c:v>19</c:v>
                </c:pt>
                <c:pt idx="3">
                  <c:v>35</c:v>
                </c:pt>
                <c:pt idx="4">
                  <c:v>19</c:v>
                </c:pt>
                <c:pt idx="5">
                  <c:v>50</c:v>
                </c:pt>
                <c:pt idx="6">
                  <c:v>27</c:v>
                </c:pt>
                <c:pt idx="7">
                  <c:v>28</c:v>
                </c:pt>
                <c:pt idx="8">
                  <c:v>56</c:v>
                </c:pt>
                <c:pt idx="9">
                  <c:v>12</c:v>
                </c:pt>
              </c:numCache>
            </c:numRef>
          </c:val>
          <c:extLst>
            <c:ext xmlns:c16="http://schemas.microsoft.com/office/drawing/2014/chart" uri="{C3380CC4-5D6E-409C-BE32-E72D297353CC}">
              <c16:uniqueId val="{00000003-DB02-4AFD-A67F-377025F41101}"/>
            </c:ext>
          </c:extLst>
        </c:ser>
        <c:dLbls>
          <c:showLegendKey val="0"/>
          <c:showVal val="0"/>
          <c:showCatName val="0"/>
          <c:showSerName val="0"/>
          <c:showPercent val="0"/>
          <c:showBubbleSize val="0"/>
        </c:dLbls>
        <c:axId val="311490384"/>
        <c:axId val="311492064"/>
      </c:areaChart>
      <c:dateAx>
        <c:axId val="311490384"/>
        <c:scaling>
          <c:orientation val="minMax"/>
        </c:scaling>
        <c:delete val="1"/>
        <c:axPos val="b"/>
        <c:numFmt formatCode="m/d;@" sourceLinked="1"/>
        <c:majorTickMark val="out"/>
        <c:minorTickMark val="none"/>
        <c:tickLblPos val="nextTo"/>
        <c:crossAx val="311492064"/>
        <c:crosses val="autoZero"/>
        <c:auto val="1"/>
        <c:lblOffset val="100"/>
        <c:baseTimeUnit val="months"/>
      </c:dateAx>
      <c:valAx>
        <c:axId val="311492064"/>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114903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6"/>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DIC</c:v>
                </c:pt>
              </c:strCache>
            </c:strRef>
          </c:cat>
          <c:val>
            <c:numRef>
              <c:f>Sheet1!$B$2:$B$13</c:f>
              <c:numCache>
                <c:formatCode>General</c:formatCode>
                <c:ptCount val="12"/>
                <c:pt idx="0">
                  <c:v>12</c:v>
                </c:pt>
                <c:pt idx="1">
                  <c:v>34</c:v>
                </c:pt>
                <c:pt idx="2">
                  <c:v>19</c:v>
                </c:pt>
                <c:pt idx="3">
                  <c:v>26</c:v>
                </c:pt>
                <c:pt idx="4">
                  <c:v>15</c:v>
                </c:pt>
                <c:pt idx="5">
                  <c:v>23</c:v>
                </c:pt>
                <c:pt idx="6">
                  <c:v>36</c:v>
                </c:pt>
                <c:pt idx="7">
                  <c:v>32</c:v>
                </c:pt>
                <c:pt idx="8">
                  <c:v>28</c:v>
                </c:pt>
                <c:pt idx="9">
                  <c:v>21</c:v>
                </c:pt>
                <c:pt idx="10">
                  <c:v>19</c:v>
                </c:pt>
                <c:pt idx="11">
                  <c:v>18</c:v>
                </c:pt>
              </c:numCache>
            </c:numRef>
          </c:val>
          <c:extLst>
            <c:ext xmlns:c16="http://schemas.microsoft.com/office/drawing/2014/chart" uri="{C3380CC4-5D6E-409C-BE32-E72D297353CC}">
              <c16:uniqueId val="{00000000-F9DF-45C8-8F52-08AC86CEC1E3}"/>
            </c:ext>
          </c:extLst>
        </c:ser>
        <c:dLbls>
          <c:showLegendKey val="0"/>
          <c:showVal val="0"/>
          <c:showCatName val="0"/>
          <c:showSerName val="0"/>
          <c:showPercent val="0"/>
          <c:showBubbleSize val="0"/>
        </c:dLbls>
        <c:axId val="1016129680"/>
        <c:axId val="1016912048"/>
      </c:areaChart>
      <c:catAx>
        <c:axId val="1016129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6912048"/>
        <c:crosses val="autoZero"/>
        <c:auto val="1"/>
        <c:lblAlgn val="ctr"/>
        <c:lblOffset val="100"/>
        <c:noMultiLvlLbl val="0"/>
      </c:catAx>
      <c:valAx>
        <c:axId val="101691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1296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Leaf 1</cx:pt>
          <cx:pt idx="1">Leaf 2</cx:pt>
          <cx:pt idx="2">Leaf 3</cx:pt>
          <cx:pt idx="3">Leaf 4</cx:pt>
          <cx:pt idx="4">Leaf 5</cx:pt>
          <cx:pt idx="7">Leaf 8</cx:pt>
          <cx:pt idx="9">Leaf 10</cx:pt>
          <cx:pt idx="10">Leaf 11</cx:pt>
          <cx:pt idx="11">Leaf 12</cx:pt>
          <cx:pt idx="12">Leaf 13</cx:pt>
          <cx:pt idx="13">Leaf 14</cx:pt>
          <cx:pt idx="14">Leaf 15</cx:pt>
        </cx:lvl>
        <cx:lvl ptCount="16">
          <cx:pt idx="0">Stem 1</cx:pt>
          <cx:pt idx="1">Stem 1</cx:pt>
          <cx:pt idx="2">Stem 1</cx:pt>
          <cx:pt idx="3">Stem 2</cx:pt>
          <cx:pt idx="4">Stem 2</cx:pt>
          <cx:pt idx="5">Leaf 6</cx:pt>
          <cx:pt idx="6">Leaf 7</cx:pt>
          <cx:pt idx="7">Stem 3</cx:pt>
          <cx:pt idx="8">Leaf 9</cx:pt>
          <cx:pt idx="9">Stem 4</cx:pt>
          <cx:pt idx="10">Stem 4</cx:pt>
          <cx:pt idx="11">Stem 5</cx:pt>
          <cx:pt idx="12">Stem 5</cx:pt>
          <cx:pt idx="13">Stem 6</cx:pt>
          <cx:pt idx="14">Stem 6</cx:pt>
          <cx:pt idx="15">Leaf 16</cx:pt>
        </cx:lvl>
        <cx:lvl ptCount="16">
          <cx:pt idx="0">Branch 1</cx:pt>
          <cx:pt idx="1">Branch 1</cx:pt>
          <cx:pt idx="2">Branch 1</cx:pt>
          <cx:pt idx="3">Branch 1</cx:pt>
          <cx:pt idx="4">Branch 1</cx:pt>
          <cx:pt idx="5">Branch 1</cx:pt>
          <cx:pt idx="6">Branch 1</cx:pt>
          <cx:pt idx="7">Branch 2</cx:pt>
          <cx:pt idx="8">Branch 2</cx:pt>
          <cx:pt idx="9">Branch 2</cx:pt>
          <cx:pt idx="10">Branch 2</cx:pt>
          <cx:pt idx="11">Branch 3</cx:pt>
          <cx:pt idx="12">Branch 3</cx:pt>
          <cx:pt idx="13">Branch 3</cx:pt>
          <cx:pt idx="14">Branch 3</cx:pt>
          <cx:pt idx="15">Branch 3</cx:pt>
        </cx:lvl>
      </cx:strDim>
      <cx:numDim type="size">
        <cx:f>Sheet1!$D$2:$D$17</cx:f>
        <cx:lvl ptCount="16" formatCode="General">
          <cx:pt idx="0">22</cx:pt>
          <cx:pt idx="1">12</cx:pt>
          <cx:pt idx="2">18</cx:pt>
          <cx:pt idx="3">87</cx:pt>
          <cx:pt idx="4">88</cx:pt>
          <cx:pt idx="5">17</cx:pt>
          <cx:pt idx="6">14</cx:pt>
          <cx:pt idx="7">25</cx:pt>
          <cx:pt idx="8">16</cx:pt>
          <cx:pt idx="9">24</cx:pt>
          <cx:pt idx="10">89</cx:pt>
          <cx:pt idx="11">16</cx:pt>
          <cx:pt idx="12">19</cx:pt>
          <cx:pt idx="13">86</cx:pt>
          <cx:pt idx="14">23</cx:pt>
          <cx:pt idx="15">21</cx:pt>
        </cx:lvl>
      </cx:numDim>
    </cx:data>
  </cx:chartData>
  <cx:chart>
    <cx:plotArea>
      <cx:plotAreaRegion>
        <cx:series layoutId="sunburst" uniqueId="{046DA3C4-A54D-E042-B2B3-D6032E59B07D}">
          <cx:tx>
            <cx:txData>
              <cx:f>Sheet1!$D$1</cx:f>
              <cx:v>Series1</cx:v>
            </cx:txData>
          </cx:tx>
          <cx:dataPt idx="0"/>
          <cx:dataPt idx="17"/>
          <cx:dataLabels>
            <cx:txPr>
              <a:bodyPr vertOverflow="overflow" horzOverflow="overflow" wrap="square" lIns="0" tIns="0" rIns="0" bIns="0"/>
              <a:lstStyle/>
              <a:p>
                <a:pPr algn="ctr" rtl="0">
                  <a:defRPr sz="1600" b="0" i="0">
                    <a:solidFill>
                      <a:srgbClr val="FFFFFF"/>
                    </a:solidFill>
                    <a:latin typeface="+mn-lt"/>
                    <a:ea typeface="Lato Light" panose="020F0502020204030203" pitchFamily="34" charset="0"/>
                    <a:cs typeface="Lato Light" panose="020F0502020204030203" pitchFamily="34" charset="0"/>
                  </a:defRPr>
                </a:pPr>
                <a:endParaRPr lang="en-US" sz="1600" b="0" i="0">
                  <a:latin typeface="+mn-lt"/>
                  <a:ea typeface="Lato Light" panose="020F0502020204030203" pitchFamily="34" charset="0"/>
                  <a:cs typeface="Lato Light" panose="020F0502020204030203" pitchFamily="34" charset="0"/>
                </a:endParaRPr>
              </a:p>
            </cx:txPr>
            <cx:visibility seriesName="0" categoryName="0" value="1"/>
            <cx:separator>, </cx:separator>
          </cx:dataLabels>
          <cx:dataId val="0"/>
        </cx:series>
      </cx:plotAreaRegion>
    </cx:plotArea>
    <cx:legend pos="l" align="ctr" overlay="0">
      <cx:txPr>
        <a:bodyPr vertOverflow="overflow" horzOverflow="overflow" wrap="square" lIns="0" tIns="0" rIns="0" bIns="0"/>
        <a:lstStyle/>
        <a:p>
          <a:pPr algn="ctr" rtl="0">
            <a:defRPr sz="1600" b="0" i="0">
              <a:solidFill>
                <a:srgbClr val="888888"/>
              </a:solidFill>
              <a:latin typeface="+mn-lt"/>
              <a:ea typeface="Lato Light" panose="020F0502020204030203" pitchFamily="34" charset="0"/>
              <a:cs typeface="Lato Light" panose="020F0502020204030203" pitchFamily="34" charset="0"/>
            </a:defRPr>
          </a:pPr>
          <a:endParaRPr lang="en-US" sz="1600" b="0" i="0">
            <a:latin typeface="+mn-lt"/>
            <a:ea typeface="Lato Light" panose="020F0502020204030203" pitchFamily="34" charset="0"/>
            <a:cs typeface="Lato Light" panose="020F0502020204030203"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4/relationships/chartEx" Target="../charts/chartEx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chart" Target="../charts/chart2.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chart" Target="../charts/chart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chart" Target="../charts/chart6.xml"/><Relationship Id="rId7" Type="http://schemas.openxmlformats.org/officeDocument/2006/relationships/image" Target="../media/image6.png"/><Relationship Id="rId12" Type="http://schemas.openxmlformats.org/officeDocument/2006/relationships/image" Target="../media/image23.sv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chart" Target="../charts/chart7.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35E1B-CB89-491B-8D0E-A3C16C693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D61E3B1-FA7A-47C8-A949-ED4F85140E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F7F1216-35DA-41DC-88FB-5C4EB5784BF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BDD3C64A-62B6-43FB-8DB6-07C83443233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D65CA1F-3544-494F-A0AD-9A6680F88E92}"/>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E2D3157-65E9-49B7-8506-5D017AFA9F3A}"/>
              </a:ext>
            </a:extLst>
          </p:cNvPr>
          <p:cNvSpPr/>
          <p:nvPr/>
        </p:nvSpPr>
        <p:spPr>
          <a:xfrm>
            <a:off x="923925" y="1725378"/>
            <a:ext cx="3544282" cy="1410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8" name="Rectangle 7">
            <a:extLst>
              <a:ext uri="{FF2B5EF4-FFF2-40B4-BE49-F238E27FC236}">
                <a16:creationId xmlns:a16="http://schemas.microsoft.com/office/drawing/2014/main" id="{7D17DDCE-55D9-4A15-82CC-E4B7ABDA5A11}"/>
              </a:ext>
            </a:extLst>
          </p:cNvPr>
          <p:cNvSpPr/>
          <p:nvPr/>
        </p:nvSpPr>
        <p:spPr>
          <a:xfrm>
            <a:off x="923925" y="3205809"/>
            <a:ext cx="3544282" cy="1410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A7793FB4-EB37-4E35-93BC-DA81A0408409}"/>
              </a:ext>
            </a:extLst>
          </p:cNvPr>
          <p:cNvSpPr/>
          <p:nvPr/>
        </p:nvSpPr>
        <p:spPr>
          <a:xfrm>
            <a:off x="923925" y="4686240"/>
            <a:ext cx="3544282" cy="14102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0" name="Rectangle 9">
            <a:extLst>
              <a:ext uri="{FF2B5EF4-FFF2-40B4-BE49-F238E27FC236}">
                <a16:creationId xmlns:a16="http://schemas.microsoft.com/office/drawing/2014/main" id="{D9EFFDC1-53E7-4769-828B-549844102265}"/>
              </a:ext>
            </a:extLst>
          </p:cNvPr>
          <p:cNvSpPr/>
          <p:nvPr/>
        </p:nvSpPr>
        <p:spPr>
          <a:xfrm>
            <a:off x="4543859" y="2138516"/>
            <a:ext cx="3025501" cy="272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D3A8ED4A-7C99-41BF-B3A3-F69B91BBA86F}"/>
              </a:ext>
            </a:extLst>
          </p:cNvPr>
          <p:cNvSpPr/>
          <p:nvPr/>
        </p:nvSpPr>
        <p:spPr>
          <a:xfrm>
            <a:off x="7645010" y="1725378"/>
            <a:ext cx="2984891" cy="43711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4" name="TextBox 13">
            <a:extLst>
              <a:ext uri="{FF2B5EF4-FFF2-40B4-BE49-F238E27FC236}">
                <a16:creationId xmlns:a16="http://schemas.microsoft.com/office/drawing/2014/main" id="{E241A274-7DE3-4AA5-8F9F-B73993735104}"/>
              </a:ext>
            </a:extLst>
          </p:cNvPr>
          <p:cNvSpPr txBox="1"/>
          <p:nvPr/>
        </p:nvSpPr>
        <p:spPr>
          <a:xfrm>
            <a:off x="1107904" y="3247906"/>
            <a:ext cx="907621" cy="923330"/>
          </a:xfrm>
          <a:prstGeom prst="rect">
            <a:avLst/>
          </a:prstGeom>
          <a:noFill/>
        </p:spPr>
        <p:txBody>
          <a:bodyPr wrap="none" rtlCol="0" anchor="b" anchorCtr="0">
            <a:spAutoFit/>
          </a:bodyPr>
          <a:lstStyle/>
          <a:p>
            <a:pPr algn="ctr"/>
            <a:r>
              <a:rPr lang="en-US" sz="5400" b="1" dirty="0">
                <a:solidFill>
                  <a:schemeClr val="bg1"/>
                </a:solidFill>
                <a:ea typeface="League Spartan" charset="0"/>
                <a:cs typeface="Poppins" pitchFamily="2" charset="77"/>
              </a:rPr>
              <a:t>23</a:t>
            </a:r>
          </a:p>
        </p:txBody>
      </p:sp>
      <p:sp>
        <p:nvSpPr>
          <p:cNvPr id="15" name="TextBox 14">
            <a:extLst>
              <a:ext uri="{FF2B5EF4-FFF2-40B4-BE49-F238E27FC236}">
                <a16:creationId xmlns:a16="http://schemas.microsoft.com/office/drawing/2014/main" id="{C7694415-2446-43A4-B3AD-877EF9F3553E}"/>
              </a:ext>
            </a:extLst>
          </p:cNvPr>
          <p:cNvSpPr txBox="1"/>
          <p:nvPr/>
        </p:nvSpPr>
        <p:spPr>
          <a:xfrm>
            <a:off x="1035771" y="4013298"/>
            <a:ext cx="1051891" cy="400110"/>
          </a:xfrm>
          <a:prstGeom prst="rect">
            <a:avLst/>
          </a:prstGeom>
          <a:noFill/>
        </p:spPr>
        <p:txBody>
          <a:bodyPr wrap="none" rtlCol="0" anchor="t" anchorCtr="0">
            <a:spAutoFit/>
          </a:bodyPr>
          <a:lstStyle/>
          <a:p>
            <a:pPr algn="ctr"/>
            <a:r>
              <a:rPr lang="en-US" sz="2000" b="1" dirty="0">
                <a:solidFill>
                  <a:schemeClr val="bg1"/>
                </a:solidFill>
                <a:ea typeface="Lato Light" panose="020F0502020204030203" pitchFamily="34" charset="0"/>
                <a:cs typeface="Poppins" pitchFamily="2" charset="77"/>
              </a:rPr>
              <a:t>MARCH</a:t>
            </a:r>
          </a:p>
        </p:txBody>
      </p:sp>
      <p:sp>
        <p:nvSpPr>
          <p:cNvPr id="16" name="TextBox 15">
            <a:extLst>
              <a:ext uri="{FF2B5EF4-FFF2-40B4-BE49-F238E27FC236}">
                <a16:creationId xmlns:a16="http://schemas.microsoft.com/office/drawing/2014/main" id="{55C6A43D-938C-488E-9886-5C2500FF1335}"/>
              </a:ext>
            </a:extLst>
          </p:cNvPr>
          <p:cNvSpPr txBox="1"/>
          <p:nvPr/>
        </p:nvSpPr>
        <p:spPr>
          <a:xfrm>
            <a:off x="2373628" y="1917883"/>
            <a:ext cx="1071127" cy="584775"/>
          </a:xfrm>
          <a:prstGeom prst="rect">
            <a:avLst/>
          </a:prstGeom>
          <a:noFill/>
        </p:spPr>
        <p:txBody>
          <a:bodyPr wrap="none" rtlCol="0" anchor="b" anchorCtr="0">
            <a:spAutoFit/>
          </a:bodyPr>
          <a:lstStyle/>
          <a:p>
            <a:r>
              <a:rPr lang="en-US" sz="3200" b="1" dirty="0">
                <a:solidFill>
                  <a:schemeClr val="bg1"/>
                </a:solidFill>
                <a:ea typeface="League Spartan" charset="0"/>
                <a:cs typeface="Poppins" pitchFamily="2" charset="77"/>
              </a:rPr>
              <a:t>23 ºC</a:t>
            </a:r>
          </a:p>
        </p:txBody>
      </p:sp>
      <p:sp>
        <p:nvSpPr>
          <p:cNvPr id="17" name="TextBox 16">
            <a:extLst>
              <a:ext uri="{FF2B5EF4-FFF2-40B4-BE49-F238E27FC236}">
                <a16:creationId xmlns:a16="http://schemas.microsoft.com/office/drawing/2014/main" id="{53B70FC2-D722-4A91-9F51-1606C0BDE0D2}"/>
              </a:ext>
            </a:extLst>
          </p:cNvPr>
          <p:cNvSpPr txBox="1"/>
          <p:nvPr/>
        </p:nvSpPr>
        <p:spPr>
          <a:xfrm>
            <a:off x="2373628" y="2528500"/>
            <a:ext cx="1255341" cy="297517"/>
          </a:xfrm>
          <a:prstGeom prst="rect">
            <a:avLst/>
          </a:prstGeom>
          <a:noFill/>
        </p:spPr>
        <p:txBody>
          <a:bodyPr wrap="none" lIns="40510" rtlCol="0" anchor="t" anchorCtr="0">
            <a:spAutoFit/>
          </a:bodyPr>
          <a:lstStyle/>
          <a:p>
            <a:pPr>
              <a:lnSpc>
                <a:spcPts val="1551"/>
              </a:lnSpc>
            </a:pPr>
            <a:r>
              <a:rPr lang="en-US" dirty="0">
                <a:solidFill>
                  <a:schemeClr val="bg1">
                    <a:lumMod val="95000"/>
                  </a:schemeClr>
                </a:solidFill>
                <a:ea typeface="Lato Light" panose="020F0502020204030203" pitchFamily="34" charset="0"/>
                <a:cs typeface="Lato Light" panose="020F0502020204030203" pitchFamily="34" charset="0"/>
              </a:rPr>
              <a:t>Durban, ZA</a:t>
            </a:r>
          </a:p>
        </p:txBody>
      </p:sp>
      <p:sp>
        <p:nvSpPr>
          <p:cNvPr id="18" name="TextBox 17">
            <a:extLst>
              <a:ext uri="{FF2B5EF4-FFF2-40B4-BE49-F238E27FC236}">
                <a16:creationId xmlns:a16="http://schemas.microsoft.com/office/drawing/2014/main" id="{E347F040-6EF5-430A-965A-7A66780F9FFE}"/>
              </a:ext>
            </a:extLst>
          </p:cNvPr>
          <p:cNvSpPr txBox="1"/>
          <p:nvPr/>
        </p:nvSpPr>
        <p:spPr>
          <a:xfrm>
            <a:off x="2373627" y="3587788"/>
            <a:ext cx="1959111" cy="646331"/>
          </a:xfrm>
          <a:prstGeom prst="rect">
            <a:avLst/>
          </a:prstGeom>
          <a:noFill/>
        </p:spPr>
        <p:txBody>
          <a:bodyPr wrap="square" lIns="40510" rtlCol="0" anchor="ctr" anchorCtr="0">
            <a:spAutoFit/>
          </a:bodyPr>
          <a:lstStyle/>
          <a:p>
            <a:r>
              <a:rPr lang="en-US" dirty="0">
                <a:solidFill>
                  <a:schemeClr val="bg1">
                    <a:lumMod val="95000"/>
                  </a:schemeClr>
                </a:solidFill>
                <a:ea typeface="Lato Light" panose="020F0502020204030203" pitchFamily="34" charset="0"/>
                <a:cs typeface="Lato Light" panose="020F0502020204030203" pitchFamily="34" charset="0"/>
              </a:rPr>
              <a:t>Appointment with client @ 10:00 AM</a:t>
            </a:r>
          </a:p>
        </p:txBody>
      </p:sp>
      <p:sp>
        <p:nvSpPr>
          <p:cNvPr id="19" name="TextBox 18">
            <a:extLst>
              <a:ext uri="{FF2B5EF4-FFF2-40B4-BE49-F238E27FC236}">
                <a16:creationId xmlns:a16="http://schemas.microsoft.com/office/drawing/2014/main" id="{913D682F-89DB-4D9C-8574-45B5F332887B}"/>
              </a:ext>
            </a:extLst>
          </p:cNvPr>
          <p:cNvSpPr txBox="1"/>
          <p:nvPr/>
        </p:nvSpPr>
        <p:spPr>
          <a:xfrm>
            <a:off x="2326003" y="5260262"/>
            <a:ext cx="1614545" cy="523220"/>
          </a:xfrm>
          <a:prstGeom prst="rect">
            <a:avLst/>
          </a:prstGeom>
          <a:noFill/>
        </p:spPr>
        <p:txBody>
          <a:bodyPr wrap="none" rtlCol="0" anchor="t" anchorCtr="0">
            <a:spAutoFit/>
          </a:bodyPr>
          <a:lstStyle/>
          <a:p>
            <a:r>
              <a:rPr lang="en-US" sz="2800" b="1" dirty="0">
                <a:solidFill>
                  <a:schemeClr val="bg1"/>
                </a:solidFill>
                <a:ea typeface="League Spartan" charset="0"/>
                <a:cs typeface="Poppins" pitchFamily="2" charset="77"/>
              </a:rPr>
              <a:t>56 ITEMS</a:t>
            </a:r>
          </a:p>
        </p:txBody>
      </p:sp>
      <p:sp>
        <p:nvSpPr>
          <p:cNvPr id="20" name="TextBox 19">
            <a:extLst>
              <a:ext uri="{FF2B5EF4-FFF2-40B4-BE49-F238E27FC236}">
                <a16:creationId xmlns:a16="http://schemas.microsoft.com/office/drawing/2014/main" id="{4DBAA850-EA8A-4EAA-AF0B-91E940744088}"/>
              </a:ext>
            </a:extLst>
          </p:cNvPr>
          <p:cNvSpPr txBox="1"/>
          <p:nvPr/>
        </p:nvSpPr>
        <p:spPr>
          <a:xfrm>
            <a:off x="2373628" y="5085528"/>
            <a:ext cx="1112674" cy="297517"/>
          </a:xfrm>
          <a:prstGeom prst="rect">
            <a:avLst/>
          </a:prstGeom>
          <a:noFill/>
        </p:spPr>
        <p:txBody>
          <a:bodyPr wrap="none" lIns="40510" rtlCol="0" anchor="b" anchorCtr="0">
            <a:spAutoFit/>
          </a:bodyPr>
          <a:lstStyle/>
          <a:p>
            <a:pPr>
              <a:lnSpc>
                <a:spcPts val="1551"/>
              </a:lnSpc>
            </a:pPr>
            <a:r>
              <a:rPr lang="en-US" dirty="0">
                <a:solidFill>
                  <a:schemeClr val="bg1">
                    <a:lumMod val="95000"/>
                  </a:schemeClr>
                </a:solidFill>
                <a:ea typeface="Lato Light" panose="020F0502020204030203" pitchFamily="34" charset="0"/>
                <a:cs typeface="Lato Light" panose="020F0502020204030203" pitchFamily="34" charset="0"/>
              </a:rPr>
              <a:t>Total sold</a:t>
            </a:r>
          </a:p>
        </p:txBody>
      </p:sp>
      <p:sp>
        <p:nvSpPr>
          <p:cNvPr id="21" name="Rectangle 20">
            <a:extLst>
              <a:ext uri="{FF2B5EF4-FFF2-40B4-BE49-F238E27FC236}">
                <a16:creationId xmlns:a16="http://schemas.microsoft.com/office/drawing/2014/main" id="{30E54DB7-651C-424D-88A8-75208C80E076}"/>
              </a:ext>
            </a:extLst>
          </p:cNvPr>
          <p:cNvSpPr/>
          <p:nvPr/>
        </p:nvSpPr>
        <p:spPr>
          <a:xfrm>
            <a:off x="4543859" y="1725378"/>
            <a:ext cx="3025501" cy="5281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22" name="Rectangle 21">
            <a:extLst>
              <a:ext uri="{FF2B5EF4-FFF2-40B4-BE49-F238E27FC236}">
                <a16:creationId xmlns:a16="http://schemas.microsoft.com/office/drawing/2014/main" id="{9CC90A0D-4747-41DF-A92C-66A09D9E887C}"/>
              </a:ext>
            </a:extLst>
          </p:cNvPr>
          <p:cNvSpPr/>
          <p:nvPr/>
        </p:nvSpPr>
        <p:spPr>
          <a:xfrm>
            <a:off x="4543859" y="4864105"/>
            <a:ext cx="3025501" cy="1232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23" name="Rectangle 22">
            <a:extLst>
              <a:ext uri="{FF2B5EF4-FFF2-40B4-BE49-F238E27FC236}">
                <a16:creationId xmlns:a16="http://schemas.microsoft.com/office/drawing/2014/main" id="{4A0FC082-5BC1-4610-A926-10F014CE7EC3}"/>
              </a:ext>
            </a:extLst>
          </p:cNvPr>
          <p:cNvSpPr/>
          <p:nvPr/>
        </p:nvSpPr>
        <p:spPr>
          <a:xfrm>
            <a:off x="7645010" y="1725378"/>
            <a:ext cx="2984891" cy="5281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24" name="TextBox 23">
            <a:extLst>
              <a:ext uri="{FF2B5EF4-FFF2-40B4-BE49-F238E27FC236}">
                <a16:creationId xmlns:a16="http://schemas.microsoft.com/office/drawing/2014/main" id="{906A1B55-7365-4663-8FEB-21A0CE7372B1}"/>
              </a:ext>
            </a:extLst>
          </p:cNvPr>
          <p:cNvSpPr txBox="1"/>
          <p:nvPr/>
        </p:nvSpPr>
        <p:spPr>
          <a:xfrm>
            <a:off x="4398143" y="1827647"/>
            <a:ext cx="3316935" cy="310534"/>
          </a:xfrm>
          <a:prstGeom prst="rect">
            <a:avLst/>
          </a:prstGeom>
          <a:noFill/>
        </p:spPr>
        <p:txBody>
          <a:bodyPr wrap="none" rtlCol="0" anchor="ctr" anchorCtr="0">
            <a:spAutoFit/>
          </a:bodyPr>
          <a:lstStyle/>
          <a:p>
            <a:pPr algn="ctr"/>
            <a:r>
              <a:rPr lang="en-US" sz="1418" b="1" dirty="0">
                <a:solidFill>
                  <a:schemeClr val="tx2"/>
                </a:solidFill>
                <a:ea typeface="Lato Light" panose="020F0502020204030203" pitchFamily="34" charset="0"/>
                <a:cs typeface="Poppins" pitchFamily="2" charset="77"/>
              </a:rPr>
              <a:t>OUR PAGE VISITS AROUND THE WORLD</a:t>
            </a:r>
          </a:p>
        </p:txBody>
      </p:sp>
      <p:sp>
        <p:nvSpPr>
          <p:cNvPr id="25" name="TextBox 24">
            <a:extLst>
              <a:ext uri="{FF2B5EF4-FFF2-40B4-BE49-F238E27FC236}">
                <a16:creationId xmlns:a16="http://schemas.microsoft.com/office/drawing/2014/main" id="{E127D77A-7EDC-49F6-9DB0-CEB02908B52A}"/>
              </a:ext>
            </a:extLst>
          </p:cNvPr>
          <p:cNvSpPr txBox="1"/>
          <p:nvPr/>
        </p:nvSpPr>
        <p:spPr>
          <a:xfrm>
            <a:off x="7665538" y="1827647"/>
            <a:ext cx="1439818" cy="310534"/>
          </a:xfrm>
          <a:prstGeom prst="rect">
            <a:avLst/>
          </a:prstGeom>
          <a:noFill/>
        </p:spPr>
        <p:txBody>
          <a:bodyPr wrap="none" rtlCol="0" anchor="ctr" anchorCtr="0">
            <a:spAutoFit/>
          </a:bodyPr>
          <a:lstStyle/>
          <a:p>
            <a:pPr algn="ctr"/>
            <a:r>
              <a:rPr lang="en-US" sz="1418" b="1" dirty="0">
                <a:solidFill>
                  <a:schemeClr val="tx2"/>
                </a:solidFill>
                <a:ea typeface="Lato Light" panose="020F0502020204030203" pitchFamily="34" charset="0"/>
                <a:cs typeface="Poppins" pitchFamily="2" charset="77"/>
              </a:rPr>
              <a:t>NOTIFICATIONS</a:t>
            </a:r>
          </a:p>
        </p:txBody>
      </p:sp>
      <p:grpSp>
        <p:nvGrpSpPr>
          <p:cNvPr id="26" name="Group 25">
            <a:extLst>
              <a:ext uri="{FF2B5EF4-FFF2-40B4-BE49-F238E27FC236}">
                <a16:creationId xmlns:a16="http://schemas.microsoft.com/office/drawing/2014/main" id="{B2D7DA8E-28FC-45EE-B2DD-80299BC0FD1F}"/>
              </a:ext>
            </a:extLst>
          </p:cNvPr>
          <p:cNvGrpSpPr/>
          <p:nvPr/>
        </p:nvGrpSpPr>
        <p:grpSpPr>
          <a:xfrm>
            <a:off x="4669253" y="2872272"/>
            <a:ext cx="2774712" cy="1373118"/>
            <a:chOff x="2027055" y="2813405"/>
            <a:chExt cx="20346537" cy="10068878"/>
          </a:xfrm>
          <a:solidFill>
            <a:schemeClr val="bg1">
              <a:lumMod val="95000"/>
            </a:schemeClr>
          </a:solidFill>
        </p:grpSpPr>
        <p:sp>
          <p:nvSpPr>
            <p:cNvPr id="27" name="Shape 2797">
              <a:extLst>
                <a:ext uri="{FF2B5EF4-FFF2-40B4-BE49-F238E27FC236}">
                  <a16:creationId xmlns:a16="http://schemas.microsoft.com/office/drawing/2014/main" id="{FC1DD812-81B8-4B81-904A-C79796FCE5FF}"/>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6">
                <a:lumMod val="50000"/>
              </a:schemeClr>
            </a:solidFill>
            <a:ln w="12700" cap="flat">
              <a:noFill/>
              <a:miter lim="400000"/>
            </a:ln>
            <a:effectLst/>
          </p:spPr>
          <p:txBody>
            <a:bodyPr wrap="square" lIns="0" tIns="0" rIns="0" bIns="0" numCol="1" anchor="ctr">
              <a:noAutofit/>
            </a:bodyPr>
            <a:lstStyle/>
            <a:p>
              <a:endParaRPr sz="2243" dirty="0"/>
            </a:p>
          </p:txBody>
        </p:sp>
        <p:sp>
          <p:nvSpPr>
            <p:cNvPr id="28" name="Shape 2798">
              <a:extLst>
                <a:ext uri="{FF2B5EF4-FFF2-40B4-BE49-F238E27FC236}">
                  <a16:creationId xmlns:a16="http://schemas.microsoft.com/office/drawing/2014/main" id="{C5E5118F-EB22-4684-A4DE-23CDD5F06FCA}"/>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2"/>
            </a:solidFill>
            <a:ln w="12700" cap="flat">
              <a:noFill/>
              <a:miter lim="400000"/>
            </a:ln>
            <a:effectLst/>
          </p:spPr>
          <p:txBody>
            <a:bodyPr wrap="square" lIns="0" tIns="0" rIns="0" bIns="0" numCol="1" anchor="ctr">
              <a:noAutofit/>
            </a:bodyPr>
            <a:lstStyle/>
            <a:p>
              <a:endParaRPr sz="2243" dirty="0"/>
            </a:p>
          </p:txBody>
        </p:sp>
        <p:sp>
          <p:nvSpPr>
            <p:cNvPr id="29" name="Shape 2799">
              <a:extLst>
                <a:ext uri="{FF2B5EF4-FFF2-40B4-BE49-F238E27FC236}">
                  <a16:creationId xmlns:a16="http://schemas.microsoft.com/office/drawing/2014/main" id="{4116ACA9-5C6A-4521-A431-A419DCA437B8}"/>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243" dirty="0"/>
            </a:p>
          </p:txBody>
        </p:sp>
        <p:sp>
          <p:nvSpPr>
            <p:cNvPr id="30" name="Shape 2800">
              <a:extLst>
                <a:ext uri="{FF2B5EF4-FFF2-40B4-BE49-F238E27FC236}">
                  <a16:creationId xmlns:a16="http://schemas.microsoft.com/office/drawing/2014/main" id="{8DD6AA63-7FB3-4708-8986-83B479D5CC66}"/>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6"/>
            </a:solidFill>
            <a:ln w="12700" cap="flat">
              <a:noFill/>
              <a:miter lim="400000"/>
            </a:ln>
            <a:effectLst/>
          </p:spPr>
          <p:txBody>
            <a:bodyPr wrap="square" lIns="0" tIns="0" rIns="0" bIns="0" numCol="1" anchor="ctr">
              <a:noAutofit/>
            </a:bodyPr>
            <a:lstStyle/>
            <a:p>
              <a:endParaRPr sz="2243" dirty="0"/>
            </a:p>
          </p:txBody>
        </p:sp>
        <p:sp>
          <p:nvSpPr>
            <p:cNvPr id="31" name="Shape 2801">
              <a:extLst>
                <a:ext uri="{FF2B5EF4-FFF2-40B4-BE49-F238E27FC236}">
                  <a16:creationId xmlns:a16="http://schemas.microsoft.com/office/drawing/2014/main" id="{7AD4592E-F009-4070-8B81-B032AA8B3D29}"/>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243" dirty="0"/>
            </a:p>
          </p:txBody>
        </p:sp>
        <p:sp>
          <p:nvSpPr>
            <p:cNvPr id="32" name="Freeform 31">
              <a:extLst>
                <a:ext uri="{FF2B5EF4-FFF2-40B4-BE49-F238E27FC236}">
                  <a16:creationId xmlns:a16="http://schemas.microsoft.com/office/drawing/2014/main" id="{C412F359-4E7C-425C-A881-EC6F27CD95BC}"/>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solidFill>
              <a:schemeClr val="accent4"/>
            </a:solidFill>
            <a:ln w="12700" cap="flat">
              <a:noFill/>
              <a:miter lim="400000"/>
            </a:ln>
            <a:effectLst/>
          </p:spPr>
          <p:txBody>
            <a:bodyPr wrap="square" lIns="31648" tIns="31648" rIns="31648" bIns="31648" numCol="1" anchor="ctr">
              <a:noAutofit/>
            </a:bodyPr>
            <a:lstStyle/>
            <a:p>
              <a:pPr defTabSz="363951">
                <a:spcBef>
                  <a:spcPts val="623"/>
                </a:spcBef>
                <a:defRPr sz="2000">
                  <a:solidFill>
                    <a:srgbClr val="FFFFFF"/>
                  </a:solidFill>
                  <a:latin typeface="Avenir Light"/>
                  <a:ea typeface="Avenir Light"/>
                  <a:cs typeface="Avenir Light"/>
                  <a:sym typeface="Avenir Light"/>
                </a:defRPr>
              </a:pPr>
              <a:endParaRPr sz="1246" dirty="0">
                <a:ea typeface="Lato Light" panose="020F0502020204030203" pitchFamily="34" charset="0"/>
                <a:cs typeface="Lato Light" panose="020F0502020204030203" pitchFamily="34" charset="0"/>
              </a:endParaRPr>
            </a:p>
          </p:txBody>
        </p:sp>
      </p:grpSp>
      <p:sp>
        <p:nvSpPr>
          <p:cNvPr id="33" name="TextBox 32">
            <a:extLst>
              <a:ext uri="{FF2B5EF4-FFF2-40B4-BE49-F238E27FC236}">
                <a16:creationId xmlns:a16="http://schemas.microsoft.com/office/drawing/2014/main" id="{53DAB269-EA62-4BE6-B325-A351AB4DF9D5}"/>
              </a:ext>
            </a:extLst>
          </p:cNvPr>
          <p:cNvSpPr txBox="1"/>
          <p:nvPr/>
        </p:nvSpPr>
        <p:spPr>
          <a:xfrm>
            <a:off x="4623095" y="5006811"/>
            <a:ext cx="928460" cy="501356"/>
          </a:xfrm>
          <a:prstGeom prst="rect">
            <a:avLst/>
          </a:prstGeom>
          <a:noFill/>
        </p:spPr>
        <p:txBody>
          <a:bodyPr wrap="none" rtlCol="0" anchor="ctr" anchorCtr="0">
            <a:spAutoFit/>
          </a:bodyPr>
          <a:lstStyle/>
          <a:p>
            <a:pPr algn="ctr"/>
            <a:r>
              <a:rPr lang="en-US" sz="2658" b="1" dirty="0">
                <a:ea typeface="League Spartan" charset="0"/>
                <a:cs typeface="Poppins" pitchFamily="2" charset="77"/>
              </a:rPr>
              <a:t>296K</a:t>
            </a:r>
          </a:p>
        </p:txBody>
      </p:sp>
      <p:sp>
        <p:nvSpPr>
          <p:cNvPr id="34" name="TextBox 33">
            <a:extLst>
              <a:ext uri="{FF2B5EF4-FFF2-40B4-BE49-F238E27FC236}">
                <a16:creationId xmlns:a16="http://schemas.microsoft.com/office/drawing/2014/main" id="{C63A9075-4A88-4A11-8FD2-D9A5DD63EC3A}"/>
              </a:ext>
            </a:extLst>
          </p:cNvPr>
          <p:cNvSpPr txBox="1"/>
          <p:nvPr/>
        </p:nvSpPr>
        <p:spPr>
          <a:xfrm>
            <a:off x="5487382" y="5006811"/>
            <a:ext cx="1138453" cy="501356"/>
          </a:xfrm>
          <a:prstGeom prst="rect">
            <a:avLst/>
          </a:prstGeom>
          <a:noFill/>
        </p:spPr>
        <p:txBody>
          <a:bodyPr wrap="none" rtlCol="0" anchor="ctr" anchorCtr="0">
            <a:spAutoFit/>
          </a:bodyPr>
          <a:lstStyle/>
          <a:p>
            <a:pPr algn="ctr"/>
            <a:r>
              <a:rPr lang="en-US" sz="2658" b="1" dirty="0">
                <a:solidFill>
                  <a:schemeClr val="accent5"/>
                </a:solidFill>
                <a:ea typeface="League Spartan" charset="0"/>
                <a:cs typeface="Poppins" pitchFamily="2" charset="77"/>
              </a:rPr>
              <a:t>4253K</a:t>
            </a:r>
          </a:p>
        </p:txBody>
      </p:sp>
      <p:sp>
        <p:nvSpPr>
          <p:cNvPr id="35" name="TextBox 34">
            <a:extLst>
              <a:ext uri="{FF2B5EF4-FFF2-40B4-BE49-F238E27FC236}">
                <a16:creationId xmlns:a16="http://schemas.microsoft.com/office/drawing/2014/main" id="{A2014FA4-07FB-44A5-BE8D-F56CB5D6B1EB}"/>
              </a:ext>
            </a:extLst>
          </p:cNvPr>
          <p:cNvSpPr txBox="1"/>
          <p:nvPr/>
        </p:nvSpPr>
        <p:spPr>
          <a:xfrm>
            <a:off x="6547237" y="5006811"/>
            <a:ext cx="957313" cy="501356"/>
          </a:xfrm>
          <a:prstGeom prst="rect">
            <a:avLst/>
          </a:prstGeom>
          <a:noFill/>
        </p:spPr>
        <p:txBody>
          <a:bodyPr wrap="none" rtlCol="0" anchor="ctr" anchorCtr="0">
            <a:spAutoFit/>
          </a:bodyPr>
          <a:lstStyle/>
          <a:p>
            <a:pPr algn="ctr"/>
            <a:r>
              <a:rPr lang="en-US" sz="2658" b="1" dirty="0">
                <a:solidFill>
                  <a:schemeClr val="accent3"/>
                </a:solidFill>
                <a:ea typeface="League Spartan" charset="0"/>
                <a:cs typeface="Poppins" pitchFamily="2" charset="77"/>
              </a:rPr>
              <a:t>300K</a:t>
            </a:r>
          </a:p>
        </p:txBody>
      </p:sp>
      <p:sp>
        <p:nvSpPr>
          <p:cNvPr id="36" name="TextBox 35">
            <a:extLst>
              <a:ext uri="{FF2B5EF4-FFF2-40B4-BE49-F238E27FC236}">
                <a16:creationId xmlns:a16="http://schemas.microsoft.com/office/drawing/2014/main" id="{4D77F18B-0C41-4F05-8348-86DD31CAA984}"/>
              </a:ext>
            </a:extLst>
          </p:cNvPr>
          <p:cNvSpPr txBox="1"/>
          <p:nvPr/>
        </p:nvSpPr>
        <p:spPr>
          <a:xfrm>
            <a:off x="4611073" y="5511070"/>
            <a:ext cx="952505" cy="501356"/>
          </a:xfrm>
          <a:prstGeom prst="rect">
            <a:avLst/>
          </a:prstGeom>
          <a:noFill/>
        </p:spPr>
        <p:txBody>
          <a:bodyPr wrap="none" rtlCol="0" anchor="ctr" anchorCtr="0">
            <a:spAutoFit/>
          </a:bodyPr>
          <a:lstStyle/>
          <a:p>
            <a:pPr algn="ctr"/>
            <a:r>
              <a:rPr lang="en-US" sz="2658" b="1" dirty="0">
                <a:solidFill>
                  <a:schemeClr val="accent2"/>
                </a:solidFill>
                <a:ea typeface="League Spartan" charset="0"/>
                <a:cs typeface="Poppins" pitchFamily="2" charset="77"/>
              </a:rPr>
              <a:t>324K</a:t>
            </a:r>
          </a:p>
        </p:txBody>
      </p:sp>
      <p:sp>
        <p:nvSpPr>
          <p:cNvPr id="37" name="TextBox 36">
            <a:extLst>
              <a:ext uri="{FF2B5EF4-FFF2-40B4-BE49-F238E27FC236}">
                <a16:creationId xmlns:a16="http://schemas.microsoft.com/office/drawing/2014/main" id="{218A480F-8F9F-4B9C-B592-25E5C1CD7148}"/>
              </a:ext>
            </a:extLst>
          </p:cNvPr>
          <p:cNvSpPr txBox="1"/>
          <p:nvPr/>
        </p:nvSpPr>
        <p:spPr>
          <a:xfrm>
            <a:off x="5618027" y="5511070"/>
            <a:ext cx="877164" cy="501356"/>
          </a:xfrm>
          <a:prstGeom prst="rect">
            <a:avLst/>
          </a:prstGeom>
          <a:noFill/>
        </p:spPr>
        <p:txBody>
          <a:bodyPr wrap="none" rtlCol="0" anchor="ctr" anchorCtr="0">
            <a:spAutoFit/>
          </a:bodyPr>
          <a:lstStyle/>
          <a:p>
            <a:pPr algn="ctr"/>
            <a:r>
              <a:rPr lang="en-US" sz="2658" b="1" dirty="0">
                <a:solidFill>
                  <a:schemeClr val="accent4"/>
                </a:solidFill>
                <a:ea typeface="League Spartan" charset="0"/>
                <a:cs typeface="Poppins" pitchFamily="2" charset="77"/>
              </a:rPr>
              <a:t>156K</a:t>
            </a:r>
          </a:p>
        </p:txBody>
      </p:sp>
      <p:sp>
        <p:nvSpPr>
          <p:cNvPr id="38" name="TextBox 37">
            <a:extLst>
              <a:ext uri="{FF2B5EF4-FFF2-40B4-BE49-F238E27FC236}">
                <a16:creationId xmlns:a16="http://schemas.microsoft.com/office/drawing/2014/main" id="{810B95A8-29D3-4952-B23B-02A983602C91}"/>
              </a:ext>
            </a:extLst>
          </p:cNvPr>
          <p:cNvSpPr txBox="1"/>
          <p:nvPr/>
        </p:nvSpPr>
        <p:spPr>
          <a:xfrm>
            <a:off x="6548038" y="5511070"/>
            <a:ext cx="955711" cy="501356"/>
          </a:xfrm>
          <a:prstGeom prst="rect">
            <a:avLst/>
          </a:prstGeom>
          <a:noFill/>
        </p:spPr>
        <p:txBody>
          <a:bodyPr wrap="none" rtlCol="0" anchor="ctr" anchorCtr="0">
            <a:spAutoFit/>
          </a:bodyPr>
          <a:lstStyle/>
          <a:p>
            <a:pPr algn="ctr"/>
            <a:r>
              <a:rPr lang="en-US" sz="2658" b="1" dirty="0">
                <a:solidFill>
                  <a:schemeClr val="accent1"/>
                </a:solidFill>
                <a:ea typeface="League Spartan" charset="0"/>
                <a:cs typeface="Poppins" pitchFamily="2" charset="77"/>
              </a:rPr>
              <a:t>985K</a:t>
            </a:r>
          </a:p>
        </p:txBody>
      </p:sp>
      <p:sp>
        <p:nvSpPr>
          <p:cNvPr id="44" name="TextBox 43">
            <a:extLst>
              <a:ext uri="{FF2B5EF4-FFF2-40B4-BE49-F238E27FC236}">
                <a16:creationId xmlns:a16="http://schemas.microsoft.com/office/drawing/2014/main" id="{5D1BA27C-662F-45B9-858C-53F43616B9F5}"/>
              </a:ext>
            </a:extLst>
          </p:cNvPr>
          <p:cNvSpPr txBox="1"/>
          <p:nvPr/>
        </p:nvSpPr>
        <p:spPr>
          <a:xfrm>
            <a:off x="8214092" y="2447673"/>
            <a:ext cx="2168158" cy="528734"/>
          </a:xfrm>
          <a:prstGeom prst="rect">
            <a:avLst/>
          </a:prstGeom>
          <a:noFill/>
        </p:spPr>
        <p:txBody>
          <a:bodyPr wrap="square" lIns="40510" rtlCol="0" anchor="ctr" anchorCtr="0">
            <a:spAutoFit/>
          </a:bodyPr>
          <a:lstStyle/>
          <a:p>
            <a:r>
              <a:rPr lang="en-US" sz="1418" dirty="0">
                <a:solidFill>
                  <a:schemeClr val="bg1"/>
                </a:solidFill>
                <a:ea typeface="Lato Light" panose="020F0502020204030203" pitchFamily="34" charset="0"/>
                <a:cs typeface="Lato Light" panose="020F0502020204030203" pitchFamily="34" charset="0"/>
              </a:rPr>
              <a:t>New e-mail from Bethany Martin</a:t>
            </a:r>
          </a:p>
        </p:txBody>
      </p:sp>
      <p:sp>
        <p:nvSpPr>
          <p:cNvPr id="45" name="TextBox 44">
            <a:extLst>
              <a:ext uri="{FF2B5EF4-FFF2-40B4-BE49-F238E27FC236}">
                <a16:creationId xmlns:a16="http://schemas.microsoft.com/office/drawing/2014/main" id="{4EE0B8B5-1594-4877-A5EE-34F6C721C8B0}"/>
              </a:ext>
            </a:extLst>
          </p:cNvPr>
          <p:cNvSpPr txBox="1"/>
          <p:nvPr/>
        </p:nvSpPr>
        <p:spPr>
          <a:xfrm>
            <a:off x="8214092" y="3288223"/>
            <a:ext cx="2168158" cy="310534"/>
          </a:xfrm>
          <a:prstGeom prst="rect">
            <a:avLst/>
          </a:prstGeom>
          <a:noFill/>
        </p:spPr>
        <p:txBody>
          <a:bodyPr wrap="square" lIns="40510" rtlCol="0" anchor="ctr" anchorCtr="0">
            <a:spAutoFit/>
          </a:bodyPr>
          <a:lstStyle/>
          <a:p>
            <a:r>
              <a:rPr lang="en-US" sz="1418" dirty="0">
                <a:solidFill>
                  <a:schemeClr val="bg1"/>
                </a:solidFill>
                <a:ea typeface="Lato Light" panose="020F0502020204030203" pitchFamily="34" charset="0"/>
                <a:cs typeface="Lato Light" panose="020F0502020204030203" pitchFamily="34" charset="0"/>
              </a:rPr>
              <a:t>You got a new reward</a:t>
            </a:r>
          </a:p>
        </p:txBody>
      </p:sp>
      <p:sp>
        <p:nvSpPr>
          <p:cNvPr id="46" name="TextBox 45">
            <a:extLst>
              <a:ext uri="{FF2B5EF4-FFF2-40B4-BE49-F238E27FC236}">
                <a16:creationId xmlns:a16="http://schemas.microsoft.com/office/drawing/2014/main" id="{06DBF457-F761-44B4-A07B-BABC3A0165C5}"/>
              </a:ext>
            </a:extLst>
          </p:cNvPr>
          <p:cNvSpPr txBox="1"/>
          <p:nvPr/>
        </p:nvSpPr>
        <p:spPr>
          <a:xfrm>
            <a:off x="8214092" y="3907029"/>
            <a:ext cx="2168158" cy="528734"/>
          </a:xfrm>
          <a:prstGeom prst="rect">
            <a:avLst/>
          </a:prstGeom>
          <a:noFill/>
        </p:spPr>
        <p:txBody>
          <a:bodyPr wrap="square" lIns="40510" rtlCol="0" anchor="ctr" anchorCtr="0">
            <a:spAutoFit/>
          </a:bodyPr>
          <a:lstStyle/>
          <a:p>
            <a:r>
              <a:rPr lang="en-US" sz="1418" dirty="0">
                <a:solidFill>
                  <a:schemeClr val="bg1"/>
                </a:solidFill>
                <a:ea typeface="Lato Light" panose="020F0502020204030203" pitchFamily="34" charset="0"/>
                <a:cs typeface="Lato Light" panose="020F0502020204030203" pitchFamily="34" charset="0"/>
              </a:rPr>
              <a:t>You got 11,564 likes on Facebook</a:t>
            </a:r>
          </a:p>
        </p:txBody>
      </p:sp>
      <p:sp>
        <p:nvSpPr>
          <p:cNvPr id="47" name="TextBox 46">
            <a:extLst>
              <a:ext uri="{FF2B5EF4-FFF2-40B4-BE49-F238E27FC236}">
                <a16:creationId xmlns:a16="http://schemas.microsoft.com/office/drawing/2014/main" id="{61E6FBFE-BFDB-4DCE-AE54-20D0658A551B}"/>
              </a:ext>
            </a:extLst>
          </p:cNvPr>
          <p:cNvSpPr txBox="1"/>
          <p:nvPr/>
        </p:nvSpPr>
        <p:spPr>
          <a:xfrm>
            <a:off x="8214092" y="4652209"/>
            <a:ext cx="2168158" cy="528734"/>
          </a:xfrm>
          <a:prstGeom prst="rect">
            <a:avLst/>
          </a:prstGeom>
          <a:noFill/>
        </p:spPr>
        <p:txBody>
          <a:bodyPr wrap="square" lIns="40510" rtlCol="0" anchor="ctr" anchorCtr="0">
            <a:spAutoFit/>
          </a:bodyPr>
          <a:lstStyle/>
          <a:p>
            <a:r>
              <a:rPr lang="en-US" sz="1418" dirty="0">
                <a:solidFill>
                  <a:schemeClr val="bg1"/>
                </a:solidFill>
                <a:ea typeface="Lato Light" panose="020F0502020204030203" pitchFamily="34" charset="0"/>
                <a:cs typeface="Lato Light" panose="020F0502020204030203" pitchFamily="34" charset="0"/>
              </a:rPr>
              <a:t>Credit Card application was approved</a:t>
            </a:r>
          </a:p>
        </p:txBody>
      </p:sp>
      <p:sp>
        <p:nvSpPr>
          <p:cNvPr id="48" name="TextBox 47">
            <a:extLst>
              <a:ext uri="{FF2B5EF4-FFF2-40B4-BE49-F238E27FC236}">
                <a16:creationId xmlns:a16="http://schemas.microsoft.com/office/drawing/2014/main" id="{9208FD1C-B18B-4852-8F35-E1F522F85CB9}"/>
              </a:ext>
            </a:extLst>
          </p:cNvPr>
          <p:cNvSpPr txBox="1"/>
          <p:nvPr/>
        </p:nvSpPr>
        <p:spPr>
          <a:xfrm>
            <a:off x="8214092" y="5393973"/>
            <a:ext cx="2168158" cy="528734"/>
          </a:xfrm>
          <a:prstGeom prst="rect">
            <a:avLst/>
          </a:prstGeom>
          <a:noFill/>
        </p:spPr>
        <p:txBody>
          <a:bodyPr wrap="square" lIns="40510" rtlCol="0" anchor="ctr" anchorCtr="0">
            <a:spAutoFit/>
          </a:bodyPr>
          <a:lstStyle/>
          <a:p>
            <a:r>
              <a:rPr lang="en-US" sz="1418" dirty="0">
                <a:solidFill>
                  <a:schemeClr val="bg1"/>
                </a:solidFill>
                <a:ea typeface="Lato Light" panose="020F0502020204030203" pitchFamily="34" charset="0"/>
                <a:cs typeface="Lato Light" panose="020F0502020204030203" pitchFamily="34" charset="0"/>
              </a:rPr>
              <a:t>Appointment with client @ 10:00 AM</a:t>
            </a:r>
          </a:p>
        </p:txBody>
      </p:sp>
      <p:pic>
        <p:nvPicPr>
          <p:cNvPr id="51" name="Graphic 50" descr="Rainbow">
            <a:extLst>
              <a:ext uri="{FF2B5EF4-FFF2-40B4-BE49-F238E27FC236}">
                <a16:creationId xmlns:a16="http://schemas.microsoft.com/office/drawing/2014/main" id="{96E5A56D-CB32-43FE-AC2B-66B5AB88C8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050" y="1954651"/>
            <a:ext cx="914400" cy="914400"/>
          </a:xfrm>
          <a:prstGeom prst="rect">
            <a:avLst/>
          </a:prstGeom>
        </p:spPr>
      </p:pic>
      <p:pic>
        <p:nvPicPr>
          <p:cNvPr id="53" name="Graphic 52" descr="Shopping bag">
            <a:extLst>
              <a:ext uri="{FF2B5EF4-FFF2-40B4-BE49-F238E27FC236}">
                <a16:creationId xmlns:a16="http://schemas.microsoft.com/office/drawing/2014/main" id="{79A046F2-77D7-4B8A-9145-532A89A96A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1125" y="4934182"/>
            <a:ext cx="914400" cy="914400"/>
          </a:xfrm>
          <a:prstGeom prst="rect">
            <a:avLst/>
          </a:prstGeom>
        </p:spPr>
      </p:pic>
      <p:pic>
        <p:nvPicPr>
          <p:cNvPr id="55" name="Graphic 54" descr="Mailbox">
            <a:extLst>
              <a:ext uri="{FF2B5EF4-FFF2-40B4-BE49-F238E27FC236}">
                <a16:creationId xmlns:a16="http://schemas.microsoft.com/office/drawing/2014/main" id="{0AEFFFA0-511B-4F8E-BE4C-9649878586DA}"/>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2118" y="2480902"/>
            <a:ext cx="462276" cy="462276"/>
          </a:xfrm>
          <a:prstGeom prst="rect">
            <a:avLst/>
          </a:prstGeom>
        </p:spPr>
      </p:pic>
      <p:pic>
        <p:nvPicPr>
          <p:cNvPr id="57" name="Graphic 56" descr="Star">
            <a:extLst>
              <a:ext uri="{FF2B5EF4-FFF2-40B4-BE49-F238E27FC236}">
                <a16:creationId xmlns:a16="http://schemas.microsoft.com/office/drawing/2014/main" id="{A8921612-4EFE-4F63-B7C5-114483A12150}"/>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32118" y="3239706"/>
            <a:ext cx="462276" cy="462276"/>
          </a:xfrm>
          <a:prstGeom prst="rect">
            <a:avLst/>
          </a:prstGeom>
        </p:spPr>
      </p:pic>
      <p:pic>
        <p:nvPicPr>
          <p:cNvPr id="59" name="Graphic 58" descr="Thumbs up sign">
            <a:extLst>
              <a:ext uri="{FF2B5EF4-FFF2-40B4-BE49-F238E27FC236}">
                <a16:creationId xmlns:a16="http://schemas.microsoft.com/office/drawing/2014/main" id="{7F05A394-3BA6-45D2-8A98-22B38A0DE114}"/>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35303" y="3949409"/>
            <a:ext cx="462276" cy="462276"/>
          </a:xfrm>
          <a:prstGeom prst="rect">
            <a:avLst/>
          </a:prstGeom>
        </p:spPr>
      </p:pic>
      <p:pic>
        <p:nvPicPr>
          <p:cNvPr id="61" name="Graphic 60" descr="Credit card">
            <a:extLst>
              <a:ext uri="{FF2B5EF4-FFF2-40B4-BE49-F238E27FC236}">
                <a16:creationId xmlns:a16="http://schemas.microsoft.com/office/drawing/2014/main" id="{3E21B75F-FA5C-4F49-85A5-1AB051C028DD}"/>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35303" y="4699882"/>
            <a:ext cx="462276" cy="462276"/>
          </a:xfrm>
          <a:prstGeom prst="rect">
            <a:avLst/>
          </a:prstGeom>
        </p:spPr>
      </p:pic>
      <p:pic>
        <p:nvPicPr>
          <p:cNvPr id="63" name="Graphic 62" descr="Daily calendar">
            <a:extLst>
              <a:ext uri="{FF2B5EF4-FFF2-40B4-BE49-F238E27FC236}">
                <a16:creationId xmlns:a16="http://schemas.microsoft.com/office/drawing/2014/main" id="{C79FF98E-FDEC-40AA-AB51-E2D236DC1273}"/>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35303" y="5450237"/>
            <a:ext cx="462276" cy="462276"/>
          </a:xfrm>
          <a:prstGeom prst="rect">
            <a:avLst/>
          </a:prstGeom>
        </p:spPr>
      </p:pic>
    </p:spTree>
    <p:extLst>
      <p:ext uri="{BB962C8B-B14F-4D97-AF65-F5344CB8AC3E}">
        <p14:creationId xmlns:p14="http://schemas.microsoft.com/office/powerpoint/2010/main" val="15052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BB021-B98B-4673-8B42-67AF217177F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7195CDE-68C0-48A6-96CF-CBC9237BF38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EEF959-FE33-46EC-ABAD-7FD3164467DA}"/>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A6984B76-5DED-4040-B618-FFA3E185D1B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4C0E463-4450-490D-A2E4-8649CDBDE979}"/>
              </a:ext>
            </a:extLst>
          </p:cNvPr>
          <p:cNvSpPr>
            <a:spLocks noGrp="1"/>
          </p:cNvSpPr>
          <p:nvPr>
            <p:ph type="body" sz="quarter" idx="13"/>
          </p:nvPr>
        </p:nvSpPr>
        <p:spPr/>
        <p:txBody>
          <a:bodyPr/>
          <a:lstStyle/>
          <a:p>
            <a:endParaRPr lang="en-ZA"/>
          </a:p>
        </p:txBody>
      </p:sp>
      <p:grpSp>
        <p:nvGrpSpPr>
          <p:cNvPr id="51" name="Group 50">
            <a:extLst>
              <a:ext uri="{FF2B5EF4-FFF2-40B4-BE49-F238E27FC236}">
                <a16:creationId xmlns:a16="http://schemas.microsoft.com/office/drawing/2014/main" id="{2CA7BA0E-A65B-4B42-9165-38C36D595F16}"/>
              </a:ext>
            </a:extLst>
          </p:cNvPr>
          <p:cNvGrpSpPr/>
          <p:nvPr/>
        </p:nvGrpSpPr>
        <p:grpSpPr>
          <a:xfrm>
            <a:off x="460465" y="2379574"/>
            <a:ext cx="10482254" cy="3519061"/>
            <a:chOff x="456952" y="2345858"/>
            <a:chExt cx="9457115" cy="3174906"/>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4DEF5B7-6042-4AC5-B137-5BFB47284C07}"/>
                    </a:ext>
                  </a:extLst>
                </p:cNvPr>
                <p:cNvGraphicFramePr/>
                <p:nvPr>
                  <p:extLst>
                    <p:ext uri="{D42A27DB-BD31-4B8C-83A1-F6EECF244321}">
                      <p14:modId xmlns:p14="http://schemas.microsoft.com/office/powerpoint/2010/main" val="4157813269"/>
                    </p:ext>
                  </p:extLst>
                </p:nvPr>
              </p:nvGraphicFramePr>
              <p:xfrm>
                <a:off x="456952" y="2345858"/>
                <a:ext cx="4151661" cy="264616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64DEF5B7-6042-4AC5-B137-5BFB47284C07}"/>
                    </a:ext>
                  </a:extLst>
                </p:cNvPr>
                <p:cNvPicPr>
                  <a:picLocks noGrp="1" noRot="1" noChangeAspect="1" noMove="1" noResize="1" noEditPoints="1" noAdjustHandles="1" noChangeArrowheads="1" noChangeShapeType="1"/>
                </p:cNvPicPr>
                <p:nvPr/>
              </p:nvPicPr>
              <p:blipFill>
                <a:blip r:embed="rId3"/>
                <a:stretch>
                  <a:fillRect/>
                </a:stretch>
              </p:blipFill>
              <p:spPr>
                <a:xfrm>
                  <a:off x="460465" y="2379574"/>
                  <a:ext cx="4601696" cy="2933004"/>
                </a:xfrm>
                <a:prstGeom prst="rect">
                  <a:avLst/>
                </a:prstGeom>
              </p:spPr>
            </p:pic>
          </mc:Fallback>
        </mc:AlternateContent>
        <p:grpSp>
          <p:nvGrpSpPr>
            <p:cNvPr id="9" name="Group 8">
              <a:extLst>
                <a:ext uri="{FF2B5EF4-FFF2-40B4-BE49-F238E27FC236}">
                  <a16:creationId xmlns:a16="http://schemas.microsoft.com/office/drawing/2014/main" id="{630437BD-3696-4355-9BC1-275F7C06F046}"/>
                </a:ext>
              </a:extLst>
            </p:cNvPr>
            <p:cNvGrpSpPr/>
            <p:nvPr/>
          </p:nvGrpSpPr>
          <p:grpSpPr>
            <a:xfrm>
              <a:off x="4891922" y="2484191"/>
              <a:ext cx="2243654" cy="2777718"/>
              <a:chOff x="10893030" y="1592460"/>
              <a:chExt cx="5064469" cy="6269975"/>
            </a:xfrm>
          </p:grpSpPr>
          <p:sp>
            <p:nvSpPr>
              <p:cNvPr id="10" name="Oval 9">
                <a:extLst>
                  <a:ext uri="{FF2B5EF4-FFF2-40B4-BE49-F238E27FC236}">
                    <a16:creationId xmlns:a16="http://schemas.microsoft.com/office/drawing/2014/main" id="{A279F725-F330-4054-BCE6-65DA878E1879}"/>
                  </a:ext>
                </a:extLst>
              </p:cNvPr>
              <p:cNvSpPr/>
              <p:nvPr/>
            </p:nvSpPr>
            <p:spPr>
              <a:xfrm>
                <a:off x="12278032" y="1592460"/>
                <a:ext cx="2155319" cy="2155319"/>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Oval 10">
                <a:extLst>
                  <a:ext uri="{FF2B5EF4-FFF2-40B4-BE49-F238E27FC236}">
                    <a16:creationId xmlns:a16="http://schemas.microsoft.com/office/drawing/2014/main" id="{D9C7F5F2-9365-42B2-BB10-5FF6A7BB5FF3}"/>
                  </a:ext>
                </a:extLst>
              </p:cNvPr>
              <p:cNvSpPr/>
              <p:nvPr/>
            </p:nvSpPr>
            <p:spPr>
              <a:xfrm>
                <a:off x="12561090" y="3463004"/>
                <a:ext cx="1952202" cy="1952202"/>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Oval 11">
                <a:extLst>
                  <a:ext uri="{FF2B5EF4-FFF2-40B4-BE49-F238E27FC236}">
                    <a16:creationId xmlns:a16="http://schemas.microsoft.com/office/drawing/2014/main" id="{9DB0CF83-069D-400E-937E-360D80B818CF}"/>
                  </a:ext>
                </a:extLst>
              </p:cNvPr>
              <p:cNvSpPr/>
              <p:nvPr/>
            </p:nvSpPr>
            <p:spPr>
              <a:xfrm>
                <a:off x="12247054" y="5023515"/>
                <a:ext cx="1589201" cy="1589201"/>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Oval 12">
                <a:extLst>
                  <a:ext uri="{FF2B5EF4-FFF2-40B4-BE49-F238E27FC236}">
                    <a16:creationId xmlns:a16="http://schemas.microsoft.com/office/drawing/2014/main" id="{B7BB8304-EC04-4002-8E07-E0F68AA67D34}"/>
                  </a:ext>
                </a:extLst>
              </p:cNvPr>
              <p:cNvSpPr/>
              <p:nvPr/>
            </p:nvSpPr>
            <p:spPr>
              <a:xfrm>
                <a:off x="12600674" y="6334265"/>
                <a:ext cx="1120672" cy="1120672"/>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Oval 13">
                <a:extLst>
                  <a:ext uri="{FF2B5EF4-FFF2-40B4-BE49-F238E27FC236}">
                    <a16:creationId xmlns:a16="http://schemas.microsoft.com/office/drawing/2014/main" id="{9967D728-AD2C-48B4-8F9C-1BE70790B089}"/>
                  </a:ext>
                </a:extLst>
              </p:cNvPr>
              <p:cNvSpPr/>
              <p:nvPr/>
            </p:nvSpPr>
            <p:spPr>
              <a:xfrm>
                <a:off x="13927970" y="2852679"/>
                <a:ext cx="1396130" cy="139613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Oval 14">
                <a:extLst>
                  <a:ext uri="{FF2B5EF4-FFF2-40B4-BE49-F238E27FC236}">
                    <a16:creationId xmlns:a16="http://schemas.microsoft.com/office/drawing/2014/main" id="{B962F82A-5D33-42FF-B325-8DDB74FB15CE}"/>
                  </a:ext>
                </a:extLst>
              </p:cNvPr>
              <p:cNvSpPr/>
              <p:nvPr/>
            </p:nvSpPr>
            <p:spPr>
              <a:xfrm>
                <a:off x="13611581" y="5629629"/>
                <a:ext cx="709494" cy="70949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4198FDC3-C8DA-47D0-BB37-B7F61BE422E8}"/>
                  </a:ext>
                </a:extLst>
              </p:cNvPr>
              <p:cNvSpPr/>
              <p:nvPr/>
            </p:nvSpPr>
            <p:spPr>
              <a:xfrm>
                <a:off x="13207418" y="7135464"/>
                <a:ext cx="709494" cy="70949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TextBox 17">
                <a:extLst>
                  <a:ext uri="{FF2B5EF4-FFF2-40B4-BE49-F238E27FC236}">
                    <a16:creationId xmlns:a16="http://schemas.microsoft.com/office/drawing/2014/main" id="{F45472AF-C86B-4DE1-A617-F791CB6A437A}"/>
                  </a:ext>
                </a:extLst>
              </p:cNvPr>
              <p:cNvSpPr txBox="1"/>
              <p:nvPr/>
            </p:nvSpPr>
            <p:spPr>
              <a:xfrm>
                <a:off x="12795506" y="2342298"/>
                <a:ext cx="1120378" cy="689461"/>
              </a:xfrm>
              <a:prstGeom prst="rect">
                <a:avLst/>
              </a:prstGeom>
              <a:noFill/>
            </p:spPr>
            <p:txBody>
              <a:bodyPr wrap="none" rtlCol="0">
                <a:spAutoFit/>
              </a:bodyPr>
              <a:lstStyle/>
              <a:p>
                <a:pPr algn="ctr"/>
                <a:r>
                  <a:rPr lang="en-US" sz="1600" b="1" dirty="0">
                    <a:solidFill>
                      <a:schemeClr val="bg1"/>
                    </a:solidFill>
                    <a:cs typeface="Poppins" pitchFamily="2" charset="77"/>
                  </a:rPr>
                  <a:t>55%</a:t>
                </a:r>
              </a:p>
            </p:txBody>
          </p:sp>
          <p:sp>
            <p:nvSpPr>
              <p:cNvPr id="19" name="TextBox 18">
                <a:extLst>
                  <a:ext uri="{FF2B5EF4-FFF2-40B4-BE49-F238E27FC236}">
                    <a16:creationId xmlns:a16="http://schemas.microsoft.com/office/drawing/2014/main" id="{8BD38952-3E46-4A7F-A063-3CAA1B126EB6}"/>
                  </a:ext>
                </a:extLst>
              </p:cNvPr>
              <p:cNvSpPr txBox="1"/>
              <p:nvPr/>
            </p:nvSpPr>
            <p:spPr>
              <a:xfrm>
                <a:off x="12970676" y="4121565"/>
                <a:ext cx="1130170" cy="689461"/>
              </a:xfrm>
              <a:prstGeom prst="rect">
                <a:avLst/>
              </a:prstGeom>
              <a:noFill/>
            </p:spPr>
            <p:txBody>
              <a:bodyPr wrap="none" rtlCol="0">
                <a:spAutoFit/>
              </a:bodyPr>
              <a:lstStyle/>
              <a:p>
                <a:pPr algn="ctr"/>
                <a:r>
                  <a:rPr lang="en-US" sz="1600" b="1" dirty="0">
                    <a:solidFill>
                      <a:schemeClr val="bg1"/>
                    </a:solidFill>
                    <a:cs typeface="Poppins" pitchFamily="2" charset="77"/>
                  </a:rPr>
                  <a:t>45%</a:t>
                </a:r>
              </a:p>
            </p:txBody>
          </p:sp>
          <p:sp>
            <p:nvSpPr>
              <p:cNvPr id="20" name="TextBox 19">
                <a:extLst>
                  <a:ext uri="{FF2B5EF4-FFF2-40B4-BE49-F238E27FC236}">
                    <a16:creationId xmlns:a16="http://schemas.microsoft.com/office/drawing/2014/main" id="{EB25E4DF-80A2-4809-891F-0F6DADE1BE6F}"/>
                  </a:ext>
                </a:extLst>
              </p:cNvPr>
              <p:cNvSpPr txBox="1"/>
              <p:nvPr/>
            </p:nvSpPr>
            <p:spPr>
              <a:xfrm>
                <a:off x="12483100" y="5490296"/>
                <a:ext cx="1117112" cy="689461"/>
              </a:xfrm>
              <a:prstGeom prst="rect">
                <a:avLst/>
              </a:prstGeom>
              <a:noFill/>
            </p:spPr>
            <p:txBody>
              <a:bodyPr wrap="none" rtlCol="0">
                <a:spAutoFit/>
              </a:bodyPr>
              <a:lstStyle/>
              <a:p>
                <a:pPr algn="ctr"/>
                <a:r>
                  <a:rPr lang="en-US" sz="1600" b="1" dirty="0">
                    <a:solidFill>
                      <a:schemeClr val="bg1"/>
                    </a:solidFill>
                    <a:cs typeface="Poppins" pitchFamily="2" charset="77"/>
                  </a:rPr>
                  <a:t>30%</a:t>
                </a:r>
              </a:p>
            </p:txBody>
          </p:sp>
          <p:sp>
            <p:nvSpPr>
              <p:cNvPr id="21" name="TextBox 20">
                <a:extLst>
                  <a:ext uri="{FF2B5EF4-FFF2-40B4-BE49-F238E27FC236}">
                    <a16:creationId xmlns:a16="http://schemas.microsoft.com/office/drawing/2014/main" id="{3DBA416A-F7DC-4478-ABC8-70CFFBEF9A14}"/>
                  </a:ext>
                </a:extLst>
              </p:cNvPr>
              <p:cNvSpPr txBox="1"/>
              <p:nvPr/>
            </p:nvSpPr>
            <p:spPr>
              <a:xfrm>
                <a:off x="14082172" y="3222924"/>
                <a:ext cx="1087732" cy="689461"/>
              </a:xfrm>
              <a:prstGeom prst="rect">
                <a:avLst/>
              </a:prstGeom>
              <a:noFill/>
            </p:spPr>
            <p:txBody>
              <a:bodyPr wrap="none" rtlCol="0">
                <a:spAutoFit/>
              </a:bodyPr>
              <a:lstStyle/>
              <a:p>
                <a:pPr algn="ctr"/>
                <a:r>
                  <a:rPr lang="en-US" sz="1600" b="1" dirty="0">
                    <a:solidFill>
                      <a:schemeClr val="bg1"/>
                    </a:solidFill>
                    <a:cs typeface="Poppins" pitchFamily="2" charset="77"/>
                  </a:rPr>
                  <a:t>27%</a:t>
                </a:r>
              </a:p>
            </p:txBody>
          </p:sp>
          <p:cxnSp>
            <p:nvCxnSpPr>
              <p:cNvPr id="22" name="Straight Arrow Connector 21">
                <a:extLst>
                  <a:ext uri="{FF2B5EF4-FFF2-40B4-BE49-F238E27FC236}">
                    <a16:creationId xmlns:a16="http://schemas.microsoft.com/office/drawing/2014/main" id="{E35DAEEA-09E6-477C-B722-2DAF40C7DF9B}"/>
                  </a:ext>
                </a:extLst>
              </p:cNvPr>
              <p:cNvCxnSpPr/>
              <p:nvPr/>
            </p:nvCxnSpPr>
            <p:spPr>
              <a:xfrm>
                <a:off x="11891884" y="6937889"/>
                <a:ext cx="640080" cy="0"/>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9CFBB0-BB22-423D-89B7-AC2B6383E0F0}"/>
                  </a:ext>
                </a:extLst>
              </p:cNvPr>
              <p:cNvCxnSpPr/>
              <p:nvPr/>
            </p:nvCxnSpPr>
            <p:spPr>
              <a:xfrm>
                <a:off x="14378423" y="5984376"/>
                <a:ext cx="640080" cy="0"/>
              </a:xfrm>
              <a:prstGeom prst="straightConnector1">
                <a:avLst/>
              </a:prstGeom>
              <a:ln w="1905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19BA7D-BD62-4D2C-8D35-93C7F5A586AF}"/>
                  </a:ext>
                </a:extLst>
              </p:cNvPr>
              <p:cNvCxnSpPr/>
              <p:nvPr/>
            </p:nvCxnSpPr>
            <p:spPr>
              <a:xfrm>
                <a:off x="13974573" y="7490211"/>
                <a:ext cx="640080" cy="0"/>
              </a:xfrm>
              <a:prstGeom prst="straightConnector1">
                <a:avLst/>
              </a:prstGeom>
              <a:ln w="1905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383ECC3-311B-47FB-A7D6-C2FD255EE599}"/>
                  </a:ext>
                </a:extLst>
              </p:cNvPr>
              <p:cNvSpPr txBox="1"/>
              <p:nvPr/>
            </p:nvSpPr>
            <p:spPr>
              <a:xfrm>
                <a:off x="14938322" y="5656555"/>
                <a:ext cx="1019177" cy="689461"/>
              </a:xfrm>
              <a:prstGeom prst="rect">
                <a:avLst/>
              </a:prstGeom>
              <a:noFill/>
            </p:spPr>
            <p:txBody>
              <a:bodyPr wrap="none" rtlCol="0">
                <a:spAutoFit/>
              </a:bodyPr>
              <a:lstStyle/>
              <a:p>
                <a:pPr algn="ctr"/>
                <a:r>
                  <a:rPr lang="en-US" sz="1600" b="1" dirty="0">
                    <a:cs typeface="Poppins" pitchFamily="2" charset="77"/>
                  </a:rPr>
                  <a:t>12%</a:t>
                </a:r>
              </a:p>
            </p:txBody>
          </p:sp>
          <p:sp>
            <p:nvSpPr>
              <p:cNvPr id="26" name="TextBox 25">
                <a:extLst>
                  <a:ext uri="{FF2B5EF4-FFF2-40B4-BE49-F238E27FC236}">
                    <a16:creationId xmlns:a16="http://schemas.microsoft.com/office/drawing/2014/main" id="{435E2BFC-4AEE-4EF9-A099-9F03C966C8B3}"/>
                  </a:ext>
                </a:extLst>
              </p:cNvPr>
              <p:cNvSpPr txBox="1"/>
              <p:nvPr/>
            </p:nvSpPr>
            <p:spPr>
              <a:xfrm>
                <a:off x="14564793" y="7172974"/>
                <a:ext cx="1035500" cy="689461"/>
              </a:xfrm>
              <a:prstGeom prst="rect">
                <a:avLst/>
              </a:prstGeom>
              <a:noFill/>
            </p:spPr>
            <p:txBody>
              <a:bodyPr wrap="none" rtlCol="0">
                <a:spAutoFit/>
              </a:bodyPr>
              <a:lstStyle/>
              <a:p>
                <a:pPr algn="ctr"/>
                <a:r>
                  <a:rPr lang="en-US" sz="1600" b="1" dirty="0">
                    <a:cs typeface="Poppins" pitchFamily="2" charset="77"/>
                  </a:rPr>
                  <a:t>10%</a:t>
                </a:r>
              </a:p>
            </p:txBody>
          </p:sp>
          <p:sp>
            <p:nvSpPr>
              <p:cNvPr id="27" name="TextBox 26">
                <a:extLst>
                  <a:ext uri="{FF2B5EF4-FFF2-40B4-BE49-F238E27FC236}">
                    <a16:creationId xmlns:a16="http://schemas.microsoft.com/office/drawing/2014/main" id="{4932520A-BC90-4234-B1D5-9FC21CE4180C}"/>
                  </a:ext>
                </a:extLst>
              </p:cNvPr>
              <p:cNvSpPr txBox="1"/>
              <p:nvPr/>
            </p:nvSpPr>
            <p:spPr>
              <a:xfrm>
                <a:off x="10893030" y="6610069"/>
                <a:ext cx="1032235" cy="689461"/>
              </a:xfrm>
              <a:prstGeom prst="rect">
                <a:avLst/>
              </a:prstGeom>
              <a:noFill/>
            </p:spPr>
            <p:txBody>
              <a:bodyPr wrap="none" rtlCol="0">
                <a:spAutoFit/>
              </a:bodyPr>
              <a:lstStyle/>
              <a:p>
                <a:pPr algn="ctr"/>
                <a:r>
                  <a:rPr lang="en-US" sz="1600" b="1" dirty="0">
                    <a:cs typeface="Poppins" pitchFamily="2" charset="77"/>
                  </a:rPr>
                  <a:t>15%</a:t>
                </a:r>
              </a:p>
            </p:txBody>
          </p:sp>
        </p:grpSp>
        <p:sp>
          <p:nvSpPr>
            <p:cNvPr id="29" name="Donut 91">
              <a:extLst>
                <a:ext uri="{FF2B5EF4-FFF2-40B4-BE49-F238E27FC236}">
                  <a16:creationId xmlns:a16="http://schemas.microsoft.com/office/drawing/2014/main" id="{DD3BF7ED-41CA-4459-A14C-214D08526A20}"/>
                </a:ext>
              </a:extLst>
            </p:cNvPr>
            <p:cNvSpPr/>
            <p:nvPr/>
          </p:nvSpPr>
          <p:spPr>
            <a:xfrm>
              <a:off x="7957887" y="2584762"/>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0" name="Block Arc 29">
              <a:extLst>
                <a:ext uri="{FF2B5EF4-FFF2-40B4-BE49-F238E27FC236}">
                  <a16:creationId xmlns:a16="http://schemas.microsoft.com/office/drawing/2014/main" id="{53D44161-FAAD-49EE-A8F2-AF6EC215B106}"/>
                </a:ext>
              </a:extLst>
            </p:cNvPr>
            <p:cNvSpPr/>
            <p:nvPr/>
          </p:nvSpPr>
          <p:spPr>
            <a:xfrm>
              <a:off x="7889536" y="2516411"/>
              <a:ext cx="643221" cy="643221"/>
            </a:xfrm>
            <a:prstGeom prst="blockArc">
              <a:avLst>
                <a:gd name="adj1" fmla="val 10800000"/>
                <a:gd name="adj2" fmla="val 21374015"/>
                <a:gd name="adj3" fmla="val 2064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1" name="TextBox 30">
              <a:extLst>
                <a:ext uri="{FF2B5EF4-FFF2-40B4-BE49-F238E27FC236}">
                  <a16:creationId xmlns:a16="http://schemas.microsoft.com/office/drawing/2014/main" id="{6474B0AD-10E1-49BA-AD40-DDCF7129E256}"/>
                </a:ext>
              </a:extLst>
            </p:cNvPr>
            <p:cNvSpPr txBox="1"/>
            <p:nvPr/>
          </p:nvSpPr>
          <p:spPr>
            <a:xfrm>
              <a:off x="8034560" y="2743471"/>
              <a:ext cx="353170" cy="206290"/>
            </a:xfrm>
            <a:prstGeom prst="rect">
              <a:avLst/>
            </a:prstGeom>
            <a:noFill/>
          </p:spPr>
          <p:txBody>
            <a:bodyPr wrap="none" rtlCol="0" anchor="ctr">
              <a:spAutoFit/>
            </a:bodyPr>
            <a:lstStyle/>
            <a:p>
              <a:pPr algn="ctr"/>
              <a:r>
                <a:rPr lang="en-US" sz="886" b="1" dirty="0">
                  <a:solidFill>
                    <a:schemeClr val="tx2"/>
                  </a:solidFill>
                  <a:cs typeface="Poppins" pitchFamily="2" charset="77"/>
                </a:rPr>
                <a:t>48%</a:t>
              </a:r>
            </a:p>
          </p:txBody>
        </p:sp>
        <p:sp>
          <p:nvSpPr>
            <p:cNvPr id="32" name="TextBox 31">
              <a:extLst>
                <a:ext uri="{FF2B5EF4-FFF2-40B4-BE49-F238E27FC236}">
                  <a16:creationId xmlns:a16="http://schemas.microsoft.com/office/drawing/2014/main" id="{5ED740D9-BCB9-482B-B7F5-A0B506D4A9AB}"/>
                </a:ext>
              </a:extLst>
            </p:cNvPr>
            <p:cNvSpPr txBox="1"/>
            <p:nvPr/>
          </p:nvSpPr>
          <p:spPr>
            <a:xfrm>
              <a:off x="7710537" y="3146015"/>
              <a:ext cx="1005570" cy="193969"/>
            </a:xfrm>
            <a:prstGeom prst="rect">
              <a:avLst/>
            </a:prstGeom>
            <a:noFill/>
          </p:spPr>
          <p:txBody>
            <a:bodyPr wrap="square" lIns="40510" rtlCol="0" anchor="t" anchorCtr="0">
              <a:spAutoFit/>
            </a:bodyPr>
            <a:lstStyle/>
            <a:p>
              <a:pPr algn="ctr"/>
              <a:r>
                <a:rPr lang="en-US" sz="797" dirty="0">
                  <a:ea typeface="Lato Light" panose="020F0502020204030203" pitchFamily="34" charset="0"/>
                  <a:cs typeface="Lato Light" panose="020F0502020204030203" pitchFamily="34" charset="0"/>
                </a:rPr>
                <a:t>Lorem ipsum.</a:t>
              </a:r>
            </a:p>
          </p:txBody>
        </p:sp>
        <p:sp>
          <p:nvSpPr>
            <p:cNvPr id="33" name="Donut 98">
              <a:extLst>
                <a:ext uri="{FF2B5EF4-FFF2-40B4-BE49-F238E27FC236}">
                  <a16:creationId xmlns:a16="http://schemas.microsoft.com/office/drawing/2014/main" id="{FF30F0B1-D5B7-4FD9-BC77-9A836975E4D1}"/>
                </a:ext>
              </a:extLst>
            </p:cNvPr>
            <p:cNvSpPr/>
            <p:nvPr/>
          </p:nvSpPr>
          <p:spPr>
            <a:xfrm>
              <a:off x="7957887" y="3675953"/>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4" name="Block Arc 33">
              <a:extLst>
                <a:ext uri="{FF2B5EF4-FFF2-40B4-BE49-F238E27FC236}">
                  <a16:creationId xmlns:a16="http://schemas.microsoft.com/office/drawing/2014/main" id="{30B142A2-BCFC-4EF2-B03E-BD276CE75F87}"/>
                </a:ext>
              </a:extLst>
            </p:cNvPr>
            <p:cNvSpPr/>
            <p:nvPr/>
          </p:nvSpPr>
          <p:spPr>
            <a:xfrm>
              <a:off x="7889536" y="3607602"/>
              <a:ext cx="643221" cy="643221"/>
            </a:xfrm>
            <a:prstGeom prst="blockArc">
              <a:avLst>
                <a:gd name="adj1" fmla="val 10800000"/>
                <a:gd name="adj2" fmla="val 16212208"/>
                <a:gd name="adj3" fmla="val 2042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5" name="TextBox 34">
              <a:extLst>
                <a:ext uri="{FF2B5EF4-FFF2-40B4-BE49-F238E27FC236}">
                  <a16:creationId xmlns:a16="http://schemas.microsoft.com/office/drawing/2014/main" id="{3EA113C5-E5EF-4B93-BFEA-D22D223956EC}"/>
                </a:ext>
              </a:extLst>
            </p:cNvPr>
            <p:cNvSpPr txBox="1"/>
            <p:nvPr/>
          </p:nvSpPr>
          <p:spPr>
            <a:xfrm>
              <a:off x="8037453" y="3834662"/>
              <a:ext cx="347385" cy="206290"/>
            </a:xfrm>
            <a:prstGeom prst="rect">
              <a:avLst/>
            </a:prstGeom>
            <a:noFill/>
          </p:spPr>
          <p:txBody>
            <a:bodyPr wrap="none" rtlCol="0" anchor="ctr">
              <a:spAutoFit/>
            </a:bodyPr>
            <a:lstStyle/>
            <a:p>
              <a:pPr algn="ctr"/>
              <a:r>
                <a:rPr lang="en-US" sz="886" b="1" dirty="0">
                  <a:solidFill>
                    <a:schemeClr val="tx2"/>
                  </a:solidFill>
                  <a:cs typeface="Poppins" pitchFamily="2" charset="77"/>
                </a:rPr>
                <a:t>25%</a:t>
              </a:r>
            </a:p>
          </p:txBody>
        </p:sp>
        <p:sp>
          <p:nvSpPr>
            <p:cNvPr id="36" name="TextBox 35">
              <a:extLst>
                <a:ext uri="{FF2B5EF4-FFF2-40B4-BE49-F238E27FC236}">
                  <a16:creationId xmlns:a16="http://schemas.microsoft.com/office/drawing/2014/main" id="{9C71997F-5F04-471E-968D-273069DD9022}"/>
                </a:ext>
              </a:extLst>
            </p:cNvPr>
            <p:cNvSpPr txBox="1"/>
            <p:nvPr/>
          </p:nvSpPr>
          <p:spPr>
            <a:xfrm>
              <a:off x="7710537" y="4237206"/>
              <a:ext cx="1005570" cy="193969"/>
            </a:xfrm>
            <a:prstGeom prst="rect">
              <a:avLst/>
            </a:prstGeom>
            <a:noFill/>
          </p:spPr>
          <p:txBody>
            <a:bodyPr wrap="square" lIns="40510" rtlCol="0" anchor="t" anchorCtr="0">
              <a:spAutoFit/>
            </a:bodyPr>
            <a:lstStyle/>
            <a:p>
              <a:pPr algn="ctr"/>
              <a:r>
                <a:rPr lang="en-US" sz="797" dirty="0">
                  <a:ea typeface="Lato Light" panose="020F0502020204030203" pitchFamily="34" charset="0"/>
                  <a:cs typeface="Lato Light" panose="020F0502020204030203" pitchFamily="34" charset="0"/>
                </a:rPr>
                <a:t>Lorem ipsum.</a:t>
              </a:r>
            </a:p>
          </p:txBody>
        </p:sp>
        <p:sp>
          <p:nvSpPr>
            <p:cNvPr id="37" name="Donut 103">
              <a:extLst>
                <a:ext uri="{FF2B5EF4-FFF2-40B4-BE49-F238E27FC236}">
                  <a16:creationId xmlns:a16="http://schemas.microsoft.com/office/drawing/2014/main" id="{B65AC806-F76C-40FE-8FE4-CD4CBD5677E6}"/>
                </a:ext>
              </a:extLst>
            </p:cNvPr>
            <p:cNvSpPr/>
            <p:nvPr/>
          </p:nvSpPr>
          <p:spPr>
            <a:xfrm>
              <a:off x="7957887" y="4765542"/>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8" name="Block Arc 37">
              <a:extLst>
                <a:ext uri="{FF2B5EF4-FFF2-40B4-BE49-F238E27FC236}">
                  <a16:creationId xmlns:a16="http://schemas.microsoft.com/office/drawing/2014/main" id="{AB5FF01B-2AE9-4C49-930B-545F072886E2}"/>
                </a:ext>
              </a:extLst>
            </p:cNvPr>
            <p:cNvSpPr/>
            <p:nvPr/>
          </p:nvSpPr>
          <p:spPr>
            <a:xfrm>
              <a:off x="7889536" y="4697191"/>
              <a:ext cx="643221" cy="643221"/>
            </a:xfrm>
            <a:prstGeom prst="blockArc">
              <a:avLst>
                <a:gd name="adj1" fmla="val 10800000"/>
                <a:gd name="adj2" fmla="val 18556793"/>
                <a:gd name="adj3" fmla="val 207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9" name="TextBox 38">
              <a:extLst>
                <a:ext uri="{FF2B5EF4-FFF2-40B4-BE49-F238E27FC236}">
                  <a16:creationId xmlns:a16="http://schemas.microsoft.com/office/drawing/2014/main" id="{3F2FC95D-E946-4A91-AB47-EF98BC8AA427}"/>
                </a:ext>
              </a:extLst>
            </p:cNvPr>
            <p:cNvSpPr txBox="1"/>
            <p:nvPr/>
          </p:nvSpPr>
          <p:spPr>
            <a:xfrm>
              <a:off x="8039622" y="4924251"/>
              <a:ext cx="343046" cy="206290"/>
            </a:xfrm>
            <a:prstGeom prst="rect">
              <a:avLst/>
            </a:prstGeom>
            <a:noFill/>
          </p:spPr>
          <p:txBody>
            <a:bodyPr wrap="none" rtlCol="0" anchor="ctr">
              <a:spAutoFit/>
            </a:bodyPr>
            <a:lstStyle/>
            <a:p>
              <a:pPr algn="ctr"/>
              <a:r>
                <a:rPr lang="en-US" sz="886" b="1" dirty="0">
                  <a:solidFill>
                    <a:schemeClr val="tx2"/>
                  </a:solidFill>
                  <a:cs typeface="Poppins" pitchFamily="2" charset="77"/>
                </a:rPr>
                <a:t>36%</a:t>
              </a:r>
            </a:p>
          </p:txBody>
        </p:sp>
        <p:sp>
          <p:nvSpPr>
            <p:cNvPr id="40" name="TextBox 39">
              <a:extLst>
                <a:ext uri="{FF2B5EF4-FFF2-40B4-BE49-F238E27FC236}">
                  <a16:creationId xmlns:a16="http://schemas.microsoft.com/office/drawing/2014/main" id="{B7AD62F6-6389-45FC-9D09-891CF2765726}"/>
                </a:ext>
              </a:extLst>
            </p:cNvPr>
            <p:cNvSpPr txBox="1"/>
            <p:nvPr/>
          </p:nvSpPr>
          <p:spPr>
            <a:xfrm>
              <a:off x="7710537" y="5326795"/>
              <a:ext cx="1005570" cy="193969"/>
            </a:xfrm>
            <a:prstGeom prst="rect">
              <a:avLst/>
            </a:prstGeom>
            <a:noFill/>
          </p:spPr>
          <p:txBody>
            <a:bodyPr wrap="square" lIns="40510" rtlCol="0" anchor="t" anchorCtr="0">
              <a:spAutoFit/>
            </a:bodyPr>
            <a:lstStyle/>
            <a:p>
              <a:pPr algn="ctr"/>
              <a:r>
                <a:rPr lang="en-US" sz="797" dirty="0">
                  <a:ea typeface="Lato Light" panose="020F0502020204030203" pitchFamily="34" charset="0"/>
                  <a:cs typeface="Lato Light" panose="020F0502020204030203" pitchFamily="34" charset="0"/>
                </a:rPr>
                <a:t>Lorem ipsum.</a:t>
              </a:r>
            </a:p>
          </p:txBody>
        </p:sp>
        <p:sp>
          <p:nvSpPr>
            <p:cNvPr id="41" name="Donut 108">
              <a:extLst>
                <a:ext uri="{FF2B5EF4-FFF2-40B4-BE49-F238E27FC236}">
                  <a16:creationId xmlns:a16="http://schemas.microsoft.com/office/drawing/2014/main" id="{BAE0C33E-BBB0-45BF-BEAA-402C98B7C9D3}"/>
                </a:ext>
              </a:extLst>
            </p:cNvPr>
            <p:cNvSpPr/>
            <p:nvPr/>
          </p:nvSpPr>
          <p:spPr>
            <a:xfrm>
              <a:off x="9155847" y="2584762"/>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2" name="Block Arc 41">
              <a:extLst>
                <a:ext uri="{FF2B5EF4-FFF2-40B4-BE49-F238E27FC236}">
                  <a16:creationId xmlns:a16="http://schemas.microsoft.com/office/drawing/2014/main" id="{9F941C8D-499C-42FC-BD47-CCB1210301F0}"/>
                </a:ext>
              </a:extLst>
            </p:cNvPr>
            <p:cNvSpPr/>
            <p:nvPr/>
          </p:nvSpPr>
          <p:spPr>
            <a:xfrm>
              <a:off x="9087496" y="2516411"/>
              <a:ext cx="643221" cy="643221"/>
            </a:xfrm>
            <a:prstGeom prst="blockArc">
              <a:avLst>
                <a:gd name="adj1" fmla="val 10800000"/>
                <a:gd name="adj2" fmla="val 6509015"/>
                <a:gd name="adj3" fmla="val 2126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3" name="TextBox 42">
              <a:extLst>
                <a:ext uri="{FF2B5EF4-FFF2-40B4-BE49-F238E27FC236}">
                  <a16:creationId xmlns:a16="http://schemas.microsoft.com/office/drawing/2014/main" id="{3F9E48BB-02CE-4800-9C7A-D90C26C34990}"/>
                </a:ext>
              </a:extLst>
            </p:cNvPr>
            <p:cNvSpPr txBox="1"/>
            <p:nvPr/>
          </p:nvSpPr>
          <p:spPr>
            <a:xfrm>
              <a:off x="9235414" y="2743471"/>
              <a:ext cx="347385" cy="206290"/>
            </a:xfrm>
            <a:prstGeom prst="rect">
              <a:avLst/>
            </a:prstGeom>
            <a:noFill/>
          </p:spPr>
          <p:txBody>
            <a:bodyPr wrap="none" rtlCol="0" anchor="ctr">
              <a:spAutoFit/>
            </a:bodyPr>
            <a:lstStyle/>
            <a:p>
              <a:pPr algn="ctr"/>
              <a:r>
                <a:rPr lang="en-US" sz="886" b="1" dirty="0">
                  <a:solidFill>
                    <a:schemeClr val="tx2"/>
                  </a:solidFill>
                  <a:cs typeface="Poppins" pitchFamily="2" charset="77"/>
                </a:rPr>
                <a:t>78%</a:t>
              </a:r>
            </a:p>
          </p:txBody>
        </p:sp>
        <p:sp>
          <p:nvSpPr>
            <p:cNvPr id="44" name="Donut 113">
              <a:extLst>
                <a:ext uri="{FF2B5EF4-FFF2-40B4-BE49-F238E27FC236}">
                  <a16:creationId xmlns:a16="http://schemas.microsoft.com/office/drawing/2014/main" id="{B4AE5675-D152-453C-883B-E003AF4A8D09}"/>
                </a:ext>
              </a:extLst>
            </p:cNvPr>
            <p:cNvSpPr/>
            <p:nvPr/>
          </p:nvSpPr>
          <p:spPr>
            <a:xfrm>
              <a:off x="9155847" y="3675953"/>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5" name="Block Arc 44">
              <a:extLst>
                <a:ext uri="{FF2B5EF4-FFF2-40B4-BE49-F238E27FC236}">
                  <a16:creationId xmlns:a16="http://schemas.microsoft.com/office/drawing/2014/main" id="{A6E37235-2931-4768-8067-C3BA16FB0260}"/>
                </a:ext>
              </a:extLst>
            </p:cNvPr>
            <p:cNvSpPr/>
            <p:nvPr/>
          </p:nvSpPr>
          <p:spPr>
            <a:xfrm>
              <a:off x="9087496" y="3607602"/>
              <a:ext cx="643221" cy="643221"/>
            </a:xfrm>
            <a:prstGeom prst="blockArc">
              <a:avLst>
                <a:gd name="adj1" fmla="val 10800000"/>
                <a:gd name="adj2" fmla="val 10668253"/>
                <a:gd name="adj3" fmla="val 201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6" name="TextBox 45">
              <a:extLst>
                <a:ext uri="{FF2B5EF4-FFF2-40B4-BE49-F238E27FC236}">
                  <a16:creationId xmlns:a16="http://schemas.microsoft.com/office/drawing/2014/main" id="{542F3A85-1ACB-4782-8D39-C17A798A4BA9}"/>
                </a:ext>
              </a:extLst>
            </p:cNvPr>
            <p:cNvSpPr txBox="1"/>
            <p:nvPr/>
          </p:nvSpPr>
          <p:spPr>
            <a:xfrm>
              <a:off x="9238307" y="3834662"/>
              <a:ext cx="341600" cy="206290"/>
            </a:xfrm>
            <a:prstGeom prst="rect">
              <a:avLst/>
            </a:prstGeom>
            <a:noFill/>
          </p:spPr>
          <p:txBody>
            <a:bodyPr wrap="none" rtlCol="0" anchor="ctr">
              <a:spAutoFit/>
            </a:bodyPr>
            <a:lstStyle/>
            <a:p>
              <a:pPr algn="ctr"/>
              <a:r>
                <a:rPr lang="en-US" sz="886" b="1" dirty="0">
                  <a:solidFill>
                    <a:schemeClr val="tx2"/>
                  </a:solidFill>
                  <a:cs typeface="Poppins" pitchFamily="2" charset="77"/>
                </a:rPr>
                <a:t>99%</a:t>
              </a:r>
            </a:p>
          </p:txBody>
        </p:sp>
        <p:sp>
          <p:nvSpPr>
            <p:cNvPr id="47" name="Donut 118">
              <a:extLst>
                <a:ext uri="{FF2B5EF4-FFF2-40B4-BE49-F238E27FC236}">
                  <a16:creationId xmlns:a16="http://schemas.microsoft.com/office/drawing/2014/main" id="{6A8F1FA8-5266-49D0-8A5D-D7848592A21B}"/>
                </a:ext>
              </a:extLst>
            </p:cNvPr>
            <p:cNvSpPr/>
            <p:nvPr/>
          </p:nvSpPr>
          <p:spPr>
            <a:xfrm>
              <a:off x="9155847" y="4765542"/>
              <a:ext cx="506519" cy="506519"/>
            </a:xfrm>
            <a:prstGeom prst="donut">
              <a:avLst>
                <a:gd name="adj" fmla="val 122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8" name="Block Arc 47">
              <a:extLst>
                <a:ext uri="{FF2B5EF4-FFF2-40B4-BE49-F238E27FC236}">
                  <a16:creationId xmlns:a16="http://schemas.microsoft.com/office/drawing/2014/main" id="{AF4AA6CE-1469-4C7D-AC41-9DCD2FAD2A5F}"/>
                </a:ext>
              </a:extLst>
            </p:cNvPr>
            <p:cNvSpPr/>
            <p:nvPr/>
          </p:nvSpPr>
          <p:spPr>
            <a:xfrm>
              <a:off x="9087496" y="4697191"/>
              <a:ext cx="643221" cy="643221"/>
            </a:xfrm>
            <a:prstGeom prst="blockArc">
              <a:avLst>
                <a:gd name="adj1" fmla="val 10800000"/>
                <a:gd name="adj2" fmla="val 3649692"/>
                <a:gd name="adj3" fmla="val 2142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9" name="TextBox 48">
              <a:extLst>
                <a:ext uri="{FF2B5EF4-FFF2-40B4-BE49-F238E27FC236}">
                  <a16:creationId xmlns:a16="http://schemas.microsoft.com/office/drawing/2014/main" id="{436B41C2-F126-4216-B9EA-B101D2F6E16D}"/>
                </a:ext>
              </a:extLst>
            </p:cNvPr>
            <p:cNvSpPr txBox="1"/>
            <p:nvPr/>
          </p:nvSpPr>
          <p:spPr>
            <a:xfrm>
              <a:off x="9238307" y="4924251"/>
              <a:ext cx="341600" cy="206290"/>
            </a:xfrm>
            <a:prstGeom prst="rect">
              <a:avLst/>
            </a:prstGeom>
            <a:noFill/>
          </p:spPr>
          <p:txBody>
            <a:bodyPr wrap="none" rtlCol="0" anchor="ctr">
              <a:spAutoFit/>
            </a:bodyPr>
            <a:lstStyle/>
            <a:p>
              <a:pPr algn="ctr"/>
              <a:r>
                <a:rPr lang="en-US" sz="886" b="1" dirty="0">
                  <a:solidFill>
                    <a:schemeClr val="tx2"/>
                  </a:solidFill>
                  <a:cs typeface="Poppins" pitchFamily="2" charset="77"/>
                </a:rPr>
                <a:t>66%</a:t>
              </a:r>
            </a:p>
          </p:txBody>
        </p:sp>
        <p:sp>
          <p:nvSpPr>
            <p:cNvPr id="50" name="TextBox 49">
              <a:extLst>
                <a:ext uri="{FF2B5EF4-FFF2-40B4-BE49-F238E27FC236}">
                  <a16:creationId xmlns:a16="http://schemas.microsoft.com/office/drawing/2014/main" id="{428F81D2-D725-403C-8B86-C7209986251F}"/>
                </a:ext>
              </a:extLst>
            </p:cNvPr>
            <p:cNvSpPr txBox="1"/>
            <p:nvPr/>
          </p:nvSpPr>
          <p:spPr>
            <a:xfrm>
              <a:off x="8908497" y="5326795"/>
              <a:ext cx="1005570" cy="193969"/>
            </a:xfrm>
            <a:prstGeom prst="rect">
              <a:avLst/>
            </a:prstGeom>
            <a:noFill/>
          </p:spPr>
          <p:txBody>
            <a:bodyPr wrap="square" lIns="40510" rtlCol="0" anchor="t" anchorCtr="0">
              <a:spAutoFit/>
            </a:bodyPr>
            <a:lstStyle/>
            <a:p>
              <a:pPr algn="ctr"/>
              <a:r>
                <a:rPr lang="en-US" sz="797" dirty="0">
                  <a:ea typeface="Lato Light" panose="020F0502020204030203" pitchFamily="34" charset="0"/>
                  <a:cs typeface="Lato Light" panose="020F0502020204030203" pitchFamily="34" charset="0"/>
                </a:rPr>
                <a:t>Lorem ipsum.</a:t>
              </a:r>
            </a:p>
          </p:txBody>
        </p:sp>
      </p:grpSp>
    </p:spTree>
    <p:extLst>
      <p:ext uri="{BB962C8B-B14F-4D97-AF65-F5344CB8AC3E}">
        <p14:creationId xmlns:p14="http://schemas.microsoft.com/office/powerpoint/2010/main" val="18919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38980-FD94-49D2-8378-0F621E4BDC4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250AA3D-8914-4A49-BFDF-08486C88EE9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D728D8A-B1F2-4B47-A952-48DD6B5CEFCE}"/>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D508EBEF-71DC-4AE5-9984-56AAE1B4AF2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8F83B8-182D-4CE5-B753-446A6C401216}"/>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9193A9FF-2284-4D30-862E-2709625D7571}"/>
              </a:ext>
            </a:extLst>
          </p:cNvPr>
          <p:cNvGrpSpPr/>
          <p:nvPr/>
        </p:nvGrpSpPr>
        <p:grpSpPr>
          <a:xfrm>
            <a:off x="654704" y="2994661"/>
            <a:ext cx="10291647" cy="2035750"/>
            <a:chOff x="673754" y="4130026"/>
            <a:chExt cx="9177007" cy="1815267"/>
          </a:xfrm>
        </p:grpSpPr>
        <p:sp>
          <p:nvSpPr>
            <p:cNvPr id="7" name="Rectangle 6">
              <a:extLst>
                <a:ext uri="{FF2B5EF4-FFF2-40B4-BE49-F238E27FC236}">
                  <a16:creationId xmlns:a16="http://schemas.microsoft.com/office/drawing/2014/main" id="{DD6384EA-769D-49E1-8925-FA5E98EF1E1E}"/>
                </a:ext>
              </a:extLst>
            </p:cNvPr>
            <p:cNvSpPr/>
            <p:nvPr/>
          </p:nvSpPr>
          <p:spPr>
            <a:xfrm>
              <a:off x="673754" y="4130026"/>
              <a:ext cx="2472978" cy="259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TextBox 7">
              <a:extLst>
                <a:ext uri="{FF2B5EF4-FFF2-40B4-BE49-F238E27FC236}">
                  <a16:creationId xmlns:a16="http://schemas.microsoft.com/office/drawing/2014/main" id="{8349B63E-7D34-495C-B764-E42F5779E212}"/>
                </a:ext>
              </a:extLst>
            </p:cNvPr>
            <p:cNvSpPr txBox="1"/>
            <p:nvPr/>
          </p:nvSpPr>
          <p:spPr>
            <a:xfrm>
              <a:off x="4100007" y="4141766"/>
              <a:ext cx="940707" cy="244597"/>
            </a:xfrm>
            <a:prstGeom prst="rect">
              <a:avLst/>
            </a:prstGeom>
            <a:noFill/>
          </p:spPr>
          <p:txBody>
            <a:bodyPr wrap="none" lIns="40510" rtlCol="0" anchor="t" anchorCtr="0">
              <a:spAutoFit/>
            </a:bodyPr>
            <a:lstStyle/>
            <a:p>
              <a:pPr algn="r">
                <a:lnSpc>
                  <a:spcPts val="1551"/>
                </a:lnSpc>
              </a:pPr>
              <a:r>
                <a:rPr lang="en-US" sz="1063" dirty="0">
                  <a:ea typeface="Lato Light" panose="020F0502020204030203" pitchFamily="34" charset="0"/>
                  <a:cs typeface="Lato Light" panose="020F0502020204030203" pitchFamily="34" charset="0"/>
                </a:rPr>
                <a:t>Bar description</a:t>
              </a:r>
            </a:p>
          </p:txBody>
        </p:sp>
        <p:sp>
          <p:nvSpPr>
            <p:cNvPr id="9" name="TextBox 8">
              <a:extLst>
                <a:ext uri="{FF2B5EF4-FFF2-40B4-BE49-F238E27FC236}">
                  <a16:creationId xmlns:a16="http://schemas.microsoft.com/office/drawing/2014/main" id="{C5A1DA63-AFD0-4C4E-8B8A-2BD4EFE5B523}"/>
                </a:ext>
              </a:extLst>
            </p:cNvPr>
            <p:cNvSpPr txBox="1"/>
            <p:nvPr/>
          </p:nvSpPr>
          <p:spPr>
            <a:xfrm>
              <a:off x="4100007" y="4525162"/>
              <a:ext cx="940707" cy="244597"/>
            </a:xfrm>
            <a:prstGeom prst="rect">
              <a:avLst/>
            </a:prstGeom>
            <a:noFill/>
          </p:spPr>
          <p:txBody>
            <a:bodyPr wrap="none" lIns="40510" rtlCol="0" anchor="t" anchorCtr="0">
              <a:spAutoFit/>
            </a:bodyPr>
            <a:lstStyle/>
            <a:p>
              <a:pPr algn="r">
                <a:lnSpc>
                  <a:spcPts val="1551"/>
                </a:lnSpc>
              </a:pPr>
              <a:r>
                <a:rPr lang="en-US" sz="1063" dirty="0">
                  <a:ea typeface="Lato Light" panose="020F0502020204030203" pitchFamily="34" charset="0"/>
                  <a:cs typeface="Lato Light" panose="020F0502020204030203" pitchFamily="34" charset="0"/>
                </a:rPr>
                <a:t>Bar description</a:t>
              </a:r>
            </a:p>
          </p:txBody>
        </p:sp>
        <p:sp>
          <p:nvSpPr>
            <p:cNvPr id="10" name="TextBox 9">
              <a:extLst>
                <a:ext uri="{FF2B5EF4-FFF2-40B4-BE49-F238E27FC236}">
                  <a16:creationId xmlns:a16="http://schemas.microsoft.com/office/drawing/2014/main" id="{BB1449F3-8476-42D7-A53C-45F5453E7C3F}"/>
                </a:ext>
              </a:extLst>
            </p:cNvPr>
            <p:cNvSpPr txBox="1"/>
            <p:nvPr/>
          </p:nvSpPr>
          <p:spPr>
            <a:xfrm>
              <a:off x="4100007" y="4908557"/>
              <a:ext cx="940707" cy="244597"/>
            </a:xfrm>
            <a:prstGeom prst="rect">
              <a:avLst/>
            </a:prstGeom>
            <a:noFill/>
          </p:spPr>
          <p:txBody>
            <a:bodyPr wrap="none" lIns="40510" rtlCol="0" anchor="t" anchorCtr="0">
              <a:spAutoFit/>
            </a:bodyPr>
            <a:lstStyle/>
            <a:p>
              <a:pPr algn="r">
                <a:lnSpc>
                  <a:spcPts val="1551"/>
                </a:lnSpc>
              </a:pPr>
              <a:r>
                <a:rPr lang="en-US" sz="1063" dirty="0">
                  <a:ea typeface="Lato Light" panose="020F0502020204030203" pitchFamily="34" charset="0"/>
                  <a:cs typeface="Lato Light" panose="020F0502020204030203" pitchFamily="34" charset="0"/>
                </a:rPr>
                <a:t>Bar description</a:t>
              </a:r>
            </a:p>
          </p:txBody>
        </p:sp>
        <p:sp>
          <p:nvSpPr>
            <p:cNvPr id="11" name="TextBox 10">
              <a:extLst>
                <a:ext uri="{FF2B5EF4-FFF2-40B4-BE49-F238E27FC236}">
                  <a16:creationId xmlns:a16="http://schemas.microsoft.com/office/drawing/2014/main" id="{A2A8B814-662B-415F-A687-18DA7DFB5449}"/>
                </a:ext>
              </a:extLst>
            </p:cNvPr>
            <p:cNvSpPr txBox="1"/>
            <p:nvPr/>
          </p:nvSpPr>
          <p:spPr>
            <a:xfrm>
              <a:off x="4100007" y="5291952"/>
              <a:ext cx="940707" cy="244597"/>
            </a:xfrm>
            <a:prstGeom prst="rect">
              <a:avLst/>
            </a:prstGeom>
            <a:noFill/>
          </p:spPr>
          <p:txBody>
            <a:bodyPr wrap="none" lIns="40510" rtlCol="0" anchor="t" anchorCtr="0">
              <a:spAutoFit/>
            </a:bodyPr>
            <a:lstStyle/>
            <a:p>
              <a:pPr algn="r">
                <a:lnSpc>
                  <a:spcPts val="1551"/>
                </a:lnSpc>
              </a:pPr>
              <a:r>
                <a:rPr lang="en-US" sz="1063" dirty="0">
                  <a:ea typeface="Lato Light" panose="020F0502020204030203" pitchFamily="34" charset="0"/>
                  <a:cs typeface="Lato Light" panose="020F0502020204030203" pitchFamily="34" charset="0"/>
                </a:rPr>
                <a:t>Bar description</a:t>
              </a:r>
            </a:p>
          </p:txBody>
        </p:sp>
        <p:sp>
          <p:nvSpPr>
            <p:cNvPr id="12" name="TextBox 11">
              <a:extLst>
                <a:ext uri="{FF2B5EF4-FFF2-40B4-BE49-F238E27FC236}">
                  <a16:creationId xmlns:a16="http://schemas.microsoft.com/office/drawing/2014/main" id="{0A1E5F19-A20F-4E38-90A0-4A164171CC26}"/>
                </a:ext>
              </a:extLst>
            </p:cNvPr>
            <p:cNvSpPr txBox="1"/>
            <p:nvPr/>
          </p:nvSpPr>
          <p:spPr>
            <a:xfrm>
              <a:off x="4100007" y="5674003"/>
              <a:ext cx="940707" cy="244597"/>
            </a:xfrm>
            <a:prstGeom prst="rect">
              <a:avLst/>
            </a:prstGeom>
            <a:noFill/>
          </p:spPr>
          <p:txBody>
            <a:bodyPr wrap="none" lIns="40510" rtlCol="0" anchor="t" anchorCtr="0">
              <a:spAutoFit/>
            </a:bodyPr>
            <a:lstStyle/>
            <a:p>
              <a:pPr algn="r">
                <a:lnSpc>
                  <a:spcPts val="1551"/>
                </a:lnSpc>
              </a:pPr>
              <a:r>
                <a:rPr lang="en-US" sz="1063" dirty="0">
                  <a:ea typeface="Lato Light" panose="020F0502020204030203" pitchFamily="34" charset="0"/>
                  <a:cs typeface="Lato Light" panose="020F0502020204030203" pitchFamily="34" charset="0"/>
                </a:rPr>
                <a:t>Bar description</a:t>
              </a:r>
            </a:p>
          </p:txBody>
        </p:sp>
        <p:sp>
          <p:nvSpPr>
            <p:cNvPr id="13" name="Rectangle 12">
              <a:extLst>
                <a:ext uri="{FF2B5EF4-FFF2-40B4-BE49-F238E27FC236}">
                  <a16:creationId xmlns:a16="http://schemas.microsoft.com/office/drawing/2014/main" id="{BACB4CF2-E0C5-4725-BD5F-3374BA68C452}"/>
                </a:ext>
              </a:extLst>
            </p:cNvPr>
            <p:cNvSpPr/>
            <p:nvPr/>
          </p:nvSpPr>
          <p:spPr>
            <a:xfrm>
              <a:off x="673755" y="4505164"/>
              <a:ext cx="2082349" cy="259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ectangle 13">
              <a:extLst>
                <a:ext uri="{FF2B5EF4-FFF2-40B4-BE49-F238E27FC236}">
                  <a16:creationId xmlns:a16="http://schemas.microsoft.com/office/drawing/2014/main" id="{EAA25FDC-BA53-417F-87F4-86BAD7D9276A}"/>
                </a:ext>
              </a:extLst>
            </p:cNvPr>
            <p:cNvSpPr/>
            <p:nvPr/>
          </p:nvSpPr>
          <p:spPr>
            <a:xfrm>
              <a:off x="673754" y="4888559"/>
              <a:ext cx="1783356" cy="259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ectangle 14">
              <a:extLst>
                <a:ext uri="{FF2B5EF4-FFF2-40B4-BE49-F238E27FC236}">
                  <a16:creationId xmlns:a16="http://schemas.microsoft.com/office/drawing/2014/main" id="{B32FFEFF-11BF-4C80-BB00-A753A3801F37}"/>
                </a:ext>
              </a:extLst>
            </p:cNvPr>
            <p:cNvSpPr/>
            <p:nvPr/>
          </p:nvSpPr>
          <p:spPr>
            <a:xfrm>
              <a:off x="673754" y="5271954"/>
              <a:ext cx="1481938" cy="259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ectangle 15">
              <a:extLst>
                <a:ext uri="{FF2B5EF4-FFF2-40B4-BE49-F238E27FC236}">
                  <a16:creationId xmlns:a16="http://schemas.microsoft.com/office/drawing/2014/main" id="{76B39A00-EF77-425D-B7B2-B345F82BF487}"/>
                </a:ext>
              </a:extLst>
            </p:cNvPr>
            <p:cNvSpPr/>
            <p:nvPr/>
          </p:nvSpPr>
          <p:spPr>
            <a:xfrm>
              <a:off x="673754" y="5654005"/>
              <a:ext cx="1047906" cy="259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17" name="Straight Connector 16">
              <a:extLst>
                <a:ext uri="{FF2B5EF4-FFF2-40B4-BE49-F238E27FC236}">
                  <a16:creationId xmlns:a16="http://schemas.microsoft.com/office/drawing/2014/main" id="{05045842-7CD4-43AB-8A0B-9396CD346AE9}"/>
                </a:ext>
              </a:extLst>
            </p:cNvPr>
            <p:cNvCxnSpPr>
              <a:cxnSpLocks/>
            </p:cNvCxnSpPr>
            <p:nvPr/>
          </p:nvCxnSpPr>
          <p:spPr>
            <a:xfrm>
              <a:off x="3146732" y="4384933"/>
              <a:ext cx="186493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41869B-3DCE-4541-A720-807D5E384C02}"/>
                </a:ext>
              </a:extLst>
            </p:cNvPr>
            <p:cNvCxnSpPr>
              <a:cxnSpLocks/>
            </p:cNvCxnSpPr>
            <p:nvPr/>
          </p:nvCxnSpPr>
          <p:spPr>
            <a:xfrm>
              <a:off x="2756104" y="4760678"/>
              <a:ext cx="225556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B76DFD-88DC-4A6C-88BD-B9F999CD17EB}"/>
                </a:ext>
              </a:extLst>
            </p:cNvPr>
            <p:cNvCxnSpPr>
              <a:cxnSpLocks/>
            </p:cNvCxnSpPr>
            <p:nvPr/>
          </p:nvCxnSpPr>
          <p:spPr>
            <a:xfrm>
              <a:off x="2457110" y="5143942"/>
              <a:ext cx="255455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FB1ED1-015E-48B0-A445-BBC0D40C72B4}"/>
                </a:ext>
              </a:extLst>
            </p:cNvPr>
            <p:cNvCxnSpPr>
              <a:cxnSpLocks/>
            </p:cNvCxnSpPr>
            <p:nvPr/>
          </p:nvCxnSpPr>
          <p:spPr>
            <a:xfrm>
              <a:off x="2155693" y="5525516"/>
              <a:ext cx="28559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D7F7BA-4A74-47F1-BBCB-F53C8FBD7ACA}"/>
                </a:ext>
              </a:extLst>
            </p:cNvPr>
            <p:cNvCxnSpPr>
              <a:cxnSpLocks/>
            </p:cNvCxnSpPr>
            <p:nvPr/>
          </p:nvCxnSpPr>
          <p:spPr>
            <a:xfrm>
              <a:off x="1721661" y="5911328"/>
              <a:ext cx="329000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46A9862-D01E-4010-B200-D41118E4FA3D}"/>
                </a:ext>
              </a:extLst>
            </p:cNvPr>
            <p:cNvSpPr txBox="1"/>
            <p:nvPr/>
          </p:nvSpPr>
          <p:spPr>
            <a:xfrm>
              <a:off x="739562" y="4136038"/>
              <a:ext cx="227442" cy="240424"/>
            </a:xfrm>
            <a:prstGeom prst="rect">
              <a:avLst/>
            </a:prstGeom>
            <a:noFill/>
          </p:spPr>
          <p:txBody>
            <a:bodyPr wrap="none" lIns="40510" rtlCol="0" anchor="ctr" anchorCtr="0">
              <a:spAutoFit/>
            </a:bodyPr>
            <a:lstStyle/>
            <a:p>
              <a:pPr>
                <a:lnSpc>
                  <a:spcPts val="1551"/>
                </a:lnSpc>
              </a:pPr>
              <a:r>
                <a:rPr lang="en-US" sz="886" b="1" dirty="0">
                  <a:solidFill>
                    <a:schemeClr val="bg1"/>
                  </a:solidFill>
                  <a:ea typeface="Lato Light" panose="020F0502020204030203" pitchFamily="34" charset="0"/>
                  <a:cs typeface="Poppins" pitchFamily="2" charset="77"/>
                </a:rPr>
                <a:t>25</a:t>
              </a:r>
            </a:p>
          </p:txBody>
        </p:sp>
        <p:sp>
          <p:nvSpPr>
            <p:cNvPr id="23" name="TextBox 22">
              <a:extLst>
                <a:ext uri="{FF2B5EF4-FFF2-40B4-BE49-F238E27FC236}">
                  <a16:creationId xmlns:a16="http://schemas.microsoft.com/office/drawing/2014/main" id="{67A48324-5F30-4F3C-A48B-574614587E92}"/>
                </a:ext>
              </a:extLst>
            </p:cNvPr>
            <p:cNvSpPr txBox="1"/>
            <p:nvPr/>
          </p:nvSpPr>
          <p:spPr>
            <a:xfrm>
              <a:off x="739562" y="4516899"/>
              <a:ext cx="227442" cy="240424"/>
            </a:xfrm>
            <a:prstGeom prst="rect">
              <a:avLst/>
            </a:prstGeom>
            <a:noFill/>
          </p:spPr>
          <p:txBody>
            <a:bodyPr wrap="none" lIns="40510" rtlCol="0" anchor="ctr" anchorCtr="0">
              <a:spAutoFit/>
            </a:bodyPr>
            <a:lstStyle/>
            <a:p>
              <a:pPr>
                <a:lnSpc>
                  <a:spcPts val="1551"/>
                </a:lnSpc>
              </a:pPr>
              <a:r>
                <a:rPr lang="en-US" sz="886" b="1" dirty="0">
                  <a:solidFill>
                    <a:schemeClr val="bg1"/>
                  </a:solidFill>
                  <a:ea typeface="Lato Light" panose="020F0502020204030203" pitchFamily="34" charset="0"/>
                  <a:cs typeface="Poppins" pitchFamily="2" charset="77"/>
                </a:rPr>
                <a:t>20</a:t>
              </a:r>
            </a:p>
          </p:txBody>
        </p:sp>
        <p:sp>
          <p:nvSpPr>
            <p:cNvPr id="24" name="TextBox 23">
              <a:extLst>
                <a:ext uri="{FF2B5EF4-FFF2-40B4-BE49-F238E27FC236}">
                  <a16:creationId xmlns:a16="http://schemas.microsoft.com/office/drawing/2014/main" id="{0AF6D7D0-0783-4EE8-90BC-AC427EA73BD5}"/>
                </a:ext>
              </a:extLst>
            </p:cNvPr>
            <p:cNvSpPr txBox="1"/>
            <p:nvPr/>
          </p:nvSpPr>
          <p:spPr>
            <a:xfrm>
              <a:off x="739562" y="4897879"/>
              <a:ext cx="208860" cy="240424"/>
            </a:xfrm>
            <a:prstGeom prst="rect">
              <a:avLst/>
            </a:prstGeom>
            <a:noFill/>
          </p:spPr>
          <p:txBody>
            <a:bodyPr wrap="none" lIns="40510" rtlCol="0" anchor="ctr" anchorCtr="0">
              <a:spAutoFit/>
            </a:bodyPr>
            <a:lstStyle/>
            <a:p>
              <a:pPr>
                <a:lnSpc>
                  <a:spcPts val="1551"/>
                </a:lnSpc>
              </a:pPr>
              <a:r>
                <a:rPr lang="en-US" sz="886" b="1" dirty="0">
                  <a:solidFill>
                    <a:schemeClr val="bg1"/>
                  </a:solidFill>
                  <a:ea typeface="Lato Light" panose="020F0502020204030203" pitchFamily="34" charset="0"/>
                  <a:cs typeface="Poppins" pitchFamily="2" charset="77"/>
                </a:rPr>
                <a:t>15</a:t>
              </a:r>
            </a:p>
          </p:txBody>
        </p:sp>
        <p:sp>
          <p:nvSpPr>
            <p:cNvPr id="25" name="TextBox 24">
              <a:extLst>
                <a:ext uri="{FF2B5EF4-FFF2-40B4-BE49-F238E27FC236}">
                  <a16:creationId xmlns:a16="http://schemas.microsoft.com/office/drawing/2014/main" id="{F08BF62E-1C9A-4120-8E6A-AC4231F8AC33}"/>
                </a:ext>
              </a:extLst>
            </p:cNvPr>
            <p:cNvSpPr txBox="1"/>
            <p:nvPr/>
          </p:nvSpPr>
          <p:spPr>
            <a:xfrm>
              <a:off x="739562" y="5278860"/>
              <a:ext cx="208860" cy="240424"/>
            </a:xfrm>
            <a:prstGeom prst="rect">
              <a:avLst/>
            </a:prstGeom>
            <a:noFill/>
          </p:spPr>
          <p:txBody>
            <a:bodyPr wrap="none" lIns="40510" rtlCol="0" anchor="ctr" anchorCtr="0">
              <a:spAutoFit/>
            </a:bodyPr>
            <a:lstStyle/>
            <a:p>
              <a:pPr>
                <a:lnSpc>
                  <a:spcPts val="1551"/>
                </a:lnSpc>
              </a:pPr>
              <a:r>
                <a:rPr lang="en-US" sz="886" b="1" dirty="0">
                  <a:solidFill>
                    <a:schemeClr val="bg1"/>
                  </a:solidFill>
                  <a:ea typeface="Lato Light" panose="020F0502020204030203" pitchFamily="34" charset="0"/>
                  <a:cs typeface="Poppins" pitchFamily="2" charset="77"/>
                </a:rPr>
                <a:t>10</a:t>
              </a:r>
            </a:p>
          </p:txBody>
        </p:sp>
        <p:sp>
          <p:nvSpPr>
            <p:cNvPr id="26" name="TextBox 25">
              <a:extLst>
                <a:ext uri="{FF2B5EF4-FFF2-40B4-BE49-F238E27FC236}">
                  <a16:creationId xmlns:a16="http://schemas.microsoft.com/office/drawing/2014/main" id="{39C15D68-F994-45A0-A3A2-D1C235AAB50C}"/>
                </a:ext>
              </a:extLst>
            </p:cNvPr>
            <p:cNvSpPr txBox="1"/>
            <p:nvPr/>
          </p:nvSpPr>
          <p:spPr>
            <a:xfrm>
              <a:off x="739562" y="5659622"/>
              <a:ext cx="174555" cy="240424"/>
            </a:xfrm>
            <a:prstGeom prst="rect">
              <a:avLst/>
            </a:prstGeom>
            <a:noFill/>
          </p:spPr>
          <p:txBody>
            <a:bodyPr wrap="none" lIns="40510" rtlCol="0" anchor="ctr" anchorCtr="0">
              <a:spAutoFit/>
            </a:bodyPr>
            <a:lstStyle/>
            <a:p>
              <a:pPr>
                <a:lnSpc>
                  <a:spcPts val="1551"/>
                </a:lnSpc>
              </a:pPr>
              <a:r>
                <a:rPr lang="en-US" sz="886" b="1" dirty="0">
                  <a:solidFill>
                    <a:schemeClr val="bg1"/>
                  </a:solidFill>
                  <a:ea typeface="Lato Light" panose="020F0502020204030203" pitchFamily="34" charset="0"/>
                  <a:cs typeface="Poppins" pitchFamily="2" charset="77"/>
                </a:rPr>
                <a:t>5</a:t>
              </a:r>
            </a:p>
          </p:txBody>
        </p:sp>
        <p:sp>
          <p:nvSpPr>
            <p:cNvPr id="28" name="Oval 27">
              <a:extLst>
                <a:ext uri="{FF2B5EF4-FFF2-40B4-BE49-F238E27FC236}">
                  <a16:creationId xmlns:a16="http://schemas.microsoft.com/office/drawing/2014/main" id="{8FF690F6-4723-465B-AEB9-D47BEDC42358}"/>
                </a:ext>
              </a:extLst>
            </p:cNvPr>
            <p:cNvSpPr/>
            <p:nvPr/>
          </p:nvSpPr>
          <p:spPr>
            <a:xfrm>
              <a:off x="7482229" y="4353981"/>
              <a:ext cx="561430" cy="5614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0" name="Oval 29">
              <a:extLst>
                <a:ext uri="{FF2B5EF4-FFF2-40B4-BE49-F238E27FC236}">
                  <a16:creationId xmlns:a16="http://schemas.microsoft.com/office/drawing/2014/main" id="{8BE18C69-B989-4F6E-A5C0-82A82DBAA74E}"/>
                </a:ext>
              </a:extLst>
            </p:cNvPr>
            <p:cNvSpPr/>
            <p:nvPr/>
          </p:nvSpPr>
          <p:spPr>
            <a:xfrm>
              <a:off x="7423957" y="5267319"/>
              <a:ext cx="677974" cy="67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Oval 30">
              <a:extLst>
                <a:ext uri="{FF2B5EF4-FFF2-40B4-BE49-F238E27FC236}">
                  <a16:creationId xmlns:a16="http://schemas.microsoft.com/office/drawing/2014/main" id="{B1949D17-6FF8-4E73-99FF-9CE153907620}"/>
                </a:ext>
              </a:extLst>
            </p:cNvPr>
            <p:cNvSpPr/>
            <p:nvPr/>
          </p:nvSpPr>
          <p:spPr>
            <a:xfrm>
              <a:off x="8644070" y="5267320"/>
              <a:ext cx="625089" cy="62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Oval 31">
              <a:extLst>
                <a:ext uri="{FF2B5EF4-FFF2-40B4-BE49-F238E27FC236}">
                  <a16:creationId xmlns:a16="http://schemas.microsoft.com/office/drawing/2014/main" id="{516E2E27-FD98-419F-B0E8-7F3B02542DBB}"/>
                </a:ext>
              </a:extLst>
            </p:cNvPr>
            <p:cNvSpPr/>
            <p:nvPr/>
          </p:nvSpPr>
          <p:spPr>
            <a:xfrm>
              <a:off x="6256730" y="5267320"/>
              <a:ext cx="625089" cy="62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Oval 32">
              <a:extLst>
                <a:ext uri="{FF2B5EF4-FFF2-40B4-BE49-F238E27FC236}">
                  <a16:creationId xmlns:a16="http://schemas.microsoft.com/office/drawing/2014/main" id="{4B491493-34B3-490C-A581-55C4CEC85B98}"/>
                </a:ext>
              </a:extLst>
            </p:cNvPr>
            <p:cNvSpPr/>
            <p:nvPr/>
          </p:nvSpPr>
          <p:spPr>
            <a:xfrm>
              <a:off x="9347160" y="4663611"/>
              <a:ext cx="503601" cy="503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Oval 33">
              <a:extLst>
                <a:ext uri="{FF2B5EF4-FFF2-40B4-BE49-F238E27FC236}">
                  <a16:creationId xmlns:a16="http://schemas.microsoft.com/office/drawing/2014/main" id="{D1366A14-C309-4FC2-9A4D-C7FD2B20CC07}"/>
                </a:ext>
              </a:extLst>
            </p:cNvPr>
            <p:cNvSpPr/>
            <p:nvPr/>
          </p:nvSpPr>
          <p:spPr>
            <a:xfrm>
              <a:off x="5675127" y="4663611"/>
              <a:ext cx="503601" cy="503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TextBox 34">
              <a:extLst>
                <a:ext uri="{FF2B5EF4-FFF2-40B4-BE49-F238E27FC236}">
                  <a16:creationId xmlns:a16="http://schemas.microsoft.com/office/drawing/2014/main" id="{34BE8079-8D70-4A95-B40F-D847112476D3}"/>
                </a:ext>
              </a:extLst>
            </p:cNvPr>
            <p:cNvSpPr txBox="1"/>
            <p:nvPr/>
          </p:nvSpPr>
          <p:spPr>
            <a:xfrm>
              <a:off x="7517661" y="5478563"/>
              <a:ext cx="490568" cy="301887"/>
            </a:xfrm>
            <a:prstGeom prst="rect">
              <a:avLst/>
            </a:prstGeom>
            <a:noFill/>
          </p:spPr>
          <p:txBody>
            <a:bodyPr wrap="none" rtlCol="0">
              <a:spAutoFit/>
            </a:bodyPr>
            <a:lstStyle/>
            <a:p>
              <a:pPr algn="ctr"/>
              <a:r>
                <a:rPr lang="en-US" sz="1600" b="1" dirty="0">
                  <a:solidFill>
                    <a:schemeClr val="bg1"/>
                  </a:solidFill>
                  <a:cs typeface="Poppins" pitchFamily="2" charset="77"/>
                </a:rPr>
                <a:t>38%</a:t>
              </a:r>
            </a:p>
          </p:txBody>
        </p:sp>
        <p:sp>
          <p:nvSpPr>
            <p:cNvPr id="36" name="TextBox 35">
              <a:extLst>
                <a:ext uri="{FF2B5EF4-FFF2-40B4-BE49-F238E27FC236}">
                  <a16:creationId xmlns:a16="http://schemas.microsoft.com/office/drawing/2014/main" id="{8A9145E4-5290-4C2A-93F7-2D7533788019}"/>
                </a:ext>
              </a:extLst>
            </p:cNvPr>
            <p:cNvSpPr txBox="1"/>
            <p:nvPr/>
          </p:nvSpPr>
          <p:spPr>
            <a:xfrm>
              <a:off x="8712460" y="5452121"/>
              <a:ext cx="491996" cy="301887"/>
            </a:xfrm>
            <a:prstGeom prst="rect">
              <a:avLst/>
            </a:prstGeom>
            <a:noFill/>
          </p:spPr>
          <p:txBody>
            <a:bodyPr wrap="none" rtlCol="0">
              <a:spAutoFit/>
            </a:bodyPr>
            <a:lstStyle/>
            <a:p>
              <a:pPr algn="ctr"/>
              <a:r>
                <a:rPr lang="en-US" sz="1600" b="1" dirty="0">
                  <a:solidFill>
                    <a:schemeClr val="bg1"/>
                  </a:solidFill>
                  <a:cs typeface="Poppins" pitchFamily="2" charset="77"/>
                </a:rPr>
                <a:t>35%</a:t>
              </a:r>
            </a:p>
          </p:txBody>
        </p:sp>
        <p:sp>
          <p:nvSpPr>
            <p:cNvPr id="37" name="TextBox 36">
              <a:extLst>
                <a:ext uri="{FF2B5EF4-FFF2-40B4-BE49-F238E27FC236}">
                  <a16:creationId xmlns:a16="http://schemas.microsoft.com/office/drawing/2014/main" id="{E7D4D8A6-D387-4449-BD17-3DA0C8F7385E}"/>
                </a:ext>
              </a:extLst>
            </p:cNvPr>
            <p:cNvSpPr txBox="1"/>
            <p:nvPr/>
          </p:nvSpPr>
          <p:spPr>
            <a:xfrm>
              <a:off x="6323833" y="5452121"/>
              <a:ext cx="489137" cy="301887"/>
            </a:xfrm>
            <a:prstGeom prst="rect">
              <a:avLst/>
            </a:prstGeom>
            <a:noFill/>
          </p:spPr>
          <p:txBody>
            <a:bodyPr wrap="none" rtlCol="0">
              <a:spAutoFit/>
            </a:bodyPr>
            <a:lstStyle/>
            <a:p>
              <a:pPr algn="ctr"/>
              <a:r>
                <a:rPr lang="en-US" sz="1600" b="1" dirty="0">
                  <a:solidFill>
                    <a:schemeClr val="bg1"/>
                  </a:solidFill>
                  <a:cs typeface="Poppins" pitchFamily="2" charset="77"/>
                </a:rPr>
                <a:t>32%</a:t>
              </a:r>
            </a:p>
          </p:txBody>
        </p:sp>
        <p:sp>
          <p:nvSpPr>
            <p:cNvPr id="38" name="TextBox 37">
              <a:extLst>
                <a:ext uri="{FF2B5EF4-FFF2-40B4-BE49-F238E27FC236}">
                  <a16:creationId xmlns:a16="http://schemas.microsoft.com/office/drawing/2014/main" id="{E2887E40-891E-4876-8460-9A500C708D07}"/>
                </a:ext>
              </a:extLst>
            </p:cNvPr>
            <p:cNvSpPr txBox="1"/>
            <p:nvPr/>
          </p:nvSpPr>
          <p:spPr>
            <a:xfrm>
              <a:off x="9355108" y="4778285"/>
              <a:ext cx="487708" cy="301887"/>
            </a:xfrm>
            <a:prstGeom prst="rect">
              <a:avLst/>
            </a:prstGeom>
            <a:noFill/>
          </p:spPr>
          <p:txBody>
            <a:bodyPr wrap="none" rtlCol="0">
              <a:spAutoFit/>
            </a:bodyPr>
            <a:lstStyle/>
            <a:p>
              <a:pPr algn="ctr"/>
              <a:r>
                <a:rPr lang="en-US" sz="1600" b="1" dirty="0">
                  <a:solidFill>
                    <a:schemeClr val="bg1"/>
                  </a:solidFill>
                  <a:cs typeface="Poppins" pitchFamily="2" charset="77"/>
                </a:rPr>
                <a:t>29%</a:t>
              </a:r>
            </a:p>
          </p:txBody>
        </p:sp>
        <p:sp>
          <p:nvSpPr>
            <p:cNvPr id="39" name="TextBox 38">
              <a:extLst>
                <a:ext uri="{FF2B5EF4-FFF2-40B4-BE49-F238E27FC236}">
                  <a16:creationId xmlns:a16="http://schemas.microsoft.com/office/drawing/2014/main" id="{46E278AF-419F-4802-8CEC-F6B15315650D}"/>
                </a:ext>
              </a:extLst>
            </p:cNvPr>
            <p:cNvSpPr txBox="1"/>
            <p:nvPr/>
          </p:nvSpPr>
          <p:spPr>
            <a:xfrm>
              <a:off x="5685933" y="4778285"/>
              <a:ext cx="481991" cy="301887"/>
            </a:xfrm>
            <a:prstGeom prst="rect">
              <a:avLst/>
            </a:prstGeom>
            <a:noFill/>
          </p:spPr>
          <p:txBody>
            <a:bodyPr wrap="none" rtlCol="0">
              <a:spAutoFit/>
            </a:bodyPr>
            <a:lstStyle/>
            <a:p>
              <a:pPr algn="ctr"/>
              <a:r>
                <a:rPr lang="en-US" sz="1600" b="1" dirty="0">
                  <a:solidFill>
                    <a:schemeClr val="bg1"/>
                  </a:solidFill>
                  <a:cs typeface="Poppins" pitchFamily="2" charset="77"/>
                </a:rPr>
                <a:t>23%</a:t>
              </a:r>
            </a:p>
          </p:txBody>
        </p:sp>
        <p:cxnSp>
          <p:nvCxnSpPr>
            <p:cNvPr id="40" name="Straight Arrow Connector 39">
              <a:extLst>
                <a:ext uri="{FF2B5EF4-FFF2-40B4-BE49-F238E27FC236}">
                  <a16:creationId xmlns:a16="http://schemas.microsoft.com/office/drawing/2014/main" id="{82CDD179-98B7-41B8-A9DF-B51F6C751C0E}"/>
                </a:ext>
              </a:extLst>
            </p:cNvPr>
            <p:cNvCxnSpPr>
              <a:stCxn id="28" idx="4"/>
              <a:endCxn id="30" idx="0"/>
            </p:cNvCxnSpPr>
            <p:nvPr/>
          </p:nvCxnSpPr>
          <p:spPr>
            <a:xfrm>
              <a:off x="7762944" y="4915412"/>
              <a:ext cx="0" cy="351908"/>
            </a:xfrm>
            <a:prstGeom prst="straightConnector1">
              <a:avLst/>
            </a:prstGeom>
            <a:ln w="190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79">
              <a:extLst>
                <a:ext uri="{FF2B5EF4-FFF2-40B4-BE49-F238E27FC236}">
                  <a16:creationId xmlns:a16="http://schemas.microsoft.com/office/drawing/2014/main" id="{151B9CA6-5532-482C-9602-24E382355516}"/>
                </a:ext>
              </a:extLst>
            </p:cNvPr>
            <p:cNvCxnSpPr>
              <a:cxnSpLocks/>
              <a:stCxn id="31" idx="2"/>
              <a:endCxn id="28" idx="6"/>
            </p:cNvCxnSpPr>
            <p:nvPr/>
          </p:nvCxnSpPr>
          <p:spPr>
            <a:xfrm rot="10800000">
              <a:off x="8043660" y="4634696"/>
              <a:ext cx="600410" cy="945168"/>
            </a:xfrm>
            <a:prstGeom prst="bentConnector3">
              <a:avLst>
                <a:gd name="adj1" fmla="val 50000"/>
              </a:avLst>
            </a:prstGeom>
            <a:ln w="190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83">
              <a:extLst>
                <a:ext uri="{FF2B5EF4-FFF2-40B4-BE49-F238E27FC236}">
                  <a16:creationId xmlns:a16="http://schemas.microsoft.com/office/drawing/2014/main" id="{C2551C78-ECD0-4932-A246-60CCBB4AB835}"/>
                </a:ext>
              </a:extLst>
            </p:cNvPr>
            <p:cNvCxnSpPr>
              <a:stCxn id="33" idx="2"/>
              <a:endCxn id="28" idx="6"/>
            </p:cNvCxnSpPr>
            <p:nvPr/>
          </p:nvCxnSpPr>
          <p:spPr>
            <a:xfrm rot="10800000">
              <a:off x="8043659" y="4634697"/>
              <a:ext cx="1303501" cy="280715"/>
            </a:xfrm>
            <a:prstGeom prst="bentConnector3">
              <a:avLst/>
            </a:prstGeom>
            <a:ln w="190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84">
              <a:extLst>
                <a:ext uri="{FF2B5EF4-FFF2-40B4-BE49-F238E27FC236}">
                  <a16:creationId xmlns:a16="http://schemas.microsoft.com/office/drawing/2014/main" id="{8D8BC77A-6880-4A0B-8881-A2D015862226}"/>
                </a:ext>
              </a:extLst>
            </p:cNvPr>
            <p:cNvCxnSpPr>
              <a:cxnSpLocks/>
              <a:stCxn id="28" idx="2"/>
              <a:endCxn id="34" idx="6"/>
            </p:cNvCxnSpPr>
            <p:nvPr/>
          </p:nvCxnSpPr>
          <p:spPr>
            <a:xfrm rot="10800000" flipV="1">
              <a:off x="6178728" y="4634696"/>
              <a:ext cx="1303501" cy="280715"/>
            </a:xfrm>
            <a:prstGeom prst="bentConnector3">
              <a:avLst/>
            </a:prstGeom>
            <a:ln w="190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87">
              <a:extLst>
                <a:ext uri="{FF2B5EF4-FFF2-40B4-BE49-F238E27FC236}">
                  <a16:creationId xmlns:a16="http://schemas.microsoft.com/office/drawing/2014/main" id="{BB2C60F3-CEAB-4B5F-923D-730F3F442B3E}"/>
                </a:ext>
              </a:extLst>
            </p:cNvPr>
            <p:cNvCxnSpPr>
              <a:cxnSpLocks/>
              <a:stCxn id="28" idx="2"/>
              <a:endCxn id="32" idx="6"/>
            </p:cNvCxnSpPr>
            <p:nvPr/>
          </p:nvCxnSpPr>
          <p:spPr>
            <a:xfrm rot="10800000" flipV="1">
              <a:off x="6881819" y="4634696"/>
              <a:ext cx="600410" cy="945168"/>
            </a:xfrm>
            <a:prstGeom prst="bentConnector3">
              <a:avLst/>
            </a:prstGeom>
            <a:ln w="190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7" name="Graphic 46" descr="Trophy">
            <a:extLst>
              <a:ext uri="{FF2B5EF4-FFF2-40B4-BE49-F238E27FC236}">
                <a16:creationId xmlns:a16="http://schemas.microsoft.com/office/drawing/2014/main" id="{08F5C6ED-DE93-4823-9EF7-DD526991016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2950" y="3386875"/>
            <a:ext cx="370114" cy="370114"/>
          </a:xfrm>
          <a:prstGeom prst="rect">
            <a:avLst/>
          </a:prstGeom>
        </p:spPr>
      </p:pic>
    </p:spTree>
    <p:extLst>
      <p:ext uri="{BB962C8B-B14F-4D97-AF65-F5344CB8AC3E}">
        <p14:creationId xmlns:p14="http://schemas.microsoft.com/office/powerpoint/2010/main" val="22391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A39BF9D4-630F-488C-BDC5-94E32BEBE3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002" y="2571750"/>
            <a:ext cx="3824872" cy="3824872"/>
          </a:xfrm>
          <a:prstGeom prst="rect">
            <a:avLst/>
          </a:prstGeom>
        </p:spPr>
      </p:pic>
      <p:sp>
        <p:nvSpPr>
          <p:cNvPr id="2" name="Date Placeholder 1">
            <a:extLst>
              <a:ext uri="{FF2B5EF4-FFF2-40B4-BE49-F238E27FC236}">
                <a16:creationId xmlns:a16="http://schemas.microsoft.com/office/drawing/2014/main" id="{BCF511C6-9FEA-415F-BCEF-3E31744DEAB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5BBF540-7D89-4418-94A1-DE7A79F2DD9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C6823A0-A984-4FEB-809B-A4307C702772}"/>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0D1CFD42-29B9-4CAC-845D-659C83458F4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26F1693-F6B0-4D81-9E29-7C5269101EAA}"/>
              </a:ext>
            </a:extLst>
          </p:cNvPr>
          <p:cNvSpPr>
            <a:spLocks noGrp="1"/>
          </p:cNvSpPr>
          <p:nvPr>
            <p:ph type="body" sz="quarter" idx="13"/>
          </p:nvPr>
        </p:nvSpPr>
        <p:spPr/>
        <p:txBody>
          <a:bodyPr/>
          <a:lstStyle/>
          <a:p>
            <a:endParaRPr lang="en-ZA"/>
          </a:p>
        </p:txBody>
      </p:sp>
      <p:grpSp>
        <p:nvGrpSpPr>
          <p:cNvPr id="33" name="Group 32">
            <a:extLst>
              <a:ext uri="{FF2B5EF4-FFF2-40B4-BE49-F238E27FC236}">
                <a16:creationId xmlns:a16="http://schemas.microsoft.com/office/drawing/2014/main" id="{9524AB50-0EE6-4063-9F74-040C5AA0085F}"/>
              </a:ext>
            </a:extLst>
          </p:cNvPr>
          <p:cNvGrpSpPr/>
          <p:nvPr/>
        </p:nvGrpSpPr>
        <p:grpSpPr>
          <a:xfrm>
            <a:off x="2769255" y="1720755"/>
            <a:ext cx="7860646" cy="4491798"/>
            <a:chOff x="673754" y="539443"/>
            <a:chExt cx="9452254" cy="5401288"/>
          </a:xfrm>
        </p:grpSpPr>
        <p:sp>
          <p:nvSpPr>
            <p:cNvPr id="7" name="Rectangle 6">
              <a:extLst>
                <a:ext uri="{FF2B5EF4-FFF2-40B4-BE49-F238E27FC236}">
                  <a16:creationId xmlns:a16="http://schemas.microsoft.com/office/drawing/2014/main" id="{7F24708A-5121-45B5-AD65-11FBE669CE48}"/>
                </a:ext>
              </a:extLst>
            </p:cNvPr>
            <p:cNvSpPr/>
            <p:nvPr/>
          </p:nvSpPr>
          <p:spPr>
            <a:xfrm>
              <a:off x="673754" y="539443"/>
              <a:ext cx="3119244" cy="248652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8" name="Rectangle 7">
              <a:extLst>
                <a:ext uri="{FF2B5EF4-FFF2-40B4-BE49-F238E27FC236}">
                  <a16:creationId xmlns:a16="http://schemas.microsoft.com/office/drawing/2014/main" id="{60FC771D-908B-486A-B7E7-F390AF6A8B62}"/>
                </a:ext>
              </a:extLst>
            </p:cNvPr>
            <p:cNvSpPr/>
            <p:nvPr/>
          </p:nvSpPr>
          <p:spPr>
            <a:xfrm>
              <a:off x="3792998" y="539443"/>
              <a:ext cx="3119244" cy="24865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9" name="Rectangle 8">
              <a:extLst>
                <a:ext uri="{FF2B5EF4-FFF2-40B4-BE49-F238E27FC236}">
                  <a16:creationId xmlns:a16="http://schemas.microsoft.com/office/drawing/2014/main" id="{08573405-5D03-4E8F-B99E-C3613C5E0F28}"/>
                </a:ext>
              </a:extLst>
            </p:cNvPr>
            <p:cNvSpPr/>
            <p:nvPr/>
          </p:nvSpPr>
          <p:spPr>
            <a:xfrm>
              <a:off x="7047274" y="539443"/>
              <a:ext cx="3078734" cy="248652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10" name="Rectangle 9">
              <a:extLst>
                <a:ext uri="{FF2B5EF4-FFF2-40B4-BE49-F238E27FC236}">
                  <a16:creationId xmlns:a16="http://schemas.microsoft.com/office/drawing/2014/main" id="{877DCA53-96A9-40E6-BA80-FD09360D3003}"/>
                </a:ext>
              </a:extLst>
            </p:cNvPr>
            <p:cNvSpPr/>
            <p:nvPr/>
          </p:nvSpPr>
          <p:spPr>
            <a:xfrm>
              <a:off x="4074795" y="3160997"/>
              <a:ext cx="6051213" cy="27797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11" name="Rectangle 10">
              <a:extLst>
                <a:ext uri="{FF2B5EF4-FFF2-40B4-BE49-F238E27FC236}">
                  <a16:creationId xmlns:a16="http://schemas.microsoft.com/office/drawing/2014/main" id="{FDF8E5B0-E1B0-4754-A469-9477EA7F91DA}"/>
                </a:ext>
              </a:extLst>
            </p:cNvPr>
            <p:cNvSpPr/>
            <p:nvPr/>
          </p:nvSpPr>
          <p:spPr>
            <a:xfrm>
              <a:off x="673754" y="3160997"/>
              <a:ext cx="3281895" cy="277973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12" name="TextBox 11">
              <a:extLst>
                <a:ext uri="{FF2B5EF4-FFF2-40B4-BE49-F238E27FC236}">
                  <a16:creationId xmlns:a16="http://schemas.microsoft.com/office/drawing/2014/main" id="{732F6F53-E4F4-4A15-B956-099E86AFD9F4}"/>
                </a:ext>
              </a:extLst>
            </p:cNvPr>
            <p:cNvSpPr txBox="1"/>
            <p:nvPr/>
          </p:nvSpPr>
          <p:spPr>
            <a:xfrm>
              <a:off x="1089168" y="940704"/>
              <a:ext cx="2288419" cy="898020"/>
            </a:xfrm>
            <a:prstGeom prst="rect">
              <a:avLst/>
            </a:prstGeom>
            <a:noFill/>
          </p:spPr>
          <p:txBody>
            <a:bodyPr wrap="none" rtlCol="0" anchor="b" anchorCtr="0">
              <a:spAutoFit/>
            </a:bodyPr>
            <a:lstStyle/>
            <a:p>
              <a:pPr algn="ctr"/>
              <a:r>
                <a:rPr lang="en-US" sz="4253" b="1" dirty="0">
                  <a:solidFill>
                    <a:schemeClr val="tx2"/>
                  </a:solidFill>
                  <a:latin typeface="+mj-lt"/>
                  <a:ea typeface="League Spartan" charset="0"/>
                  <a:cs typeface="Poppins" pitchFamily="2" charset="77"/>
                </a:rPr>
                <a:t>R478</a:t>
              </a:r>
              <a:r>
                <a:rPr lang="en-US" sz="4253" b="1" baseline="30000" dirty="0">
                  <a:solidFill>
                    <a:schemeClr val="tx2"/>
                  </a:solidFill>
                  <a:latin typeface="+mj-lt"/>
                  <a:ea typeface="League Spartan" charset="0"/>
                  <a:cs typeface="Poppins" pitchFamily="2" charset="77"/>
                </a:rPr>
                <a:t>.55</a:t>
              </a:r>
            </a:p>
          </p:txBody>
        </p:sp>
        <p:sp>
          <p:nvSpPr>
            <p:cNvPr id="13" name="TextBox 12">
              <a:extLst>
                <a:ext uri="{FF2B5EF4-FFF2-40B4-BE49-F238E27FC236}">
                  <a16:creationId xmlns:a16="http://schemas.microsoft.com/office/drawing/2014/main" id="{A7B4BF67-0AF6-4422-97AF-5C89721885A4}"/>
                </a:ext>
              </a:extLst>
            </p:cNvPr>
            <p:cNvSpPr txBox="1"/>
            <p:nvPr/>
          </p:nvSpPr>
          <p:spPr>
            <a:xfrm>
              <a:off x="4220940" y="940704"/>
              <a:ext cx="2263361" cy="898020"/>
            </a:xfrm>
            <a:prstGeom prst="rect">
              <a:avLst/>
            </a:prstGeom>
            <a:noFill/>
          </p:spPr>
          <p:txBody>
            <a:bodyPr wrap="none" rtlCol="0" anchor="b" anchorCtr="0">
              <a:spAutoFit/>
            </a:bodyPr>
            <a:lstStyle/>
            <a:p>
              <a:pPr algn="ctr"/>
              <a:r>
                <a:rPr lang="en-US" sz="4253" b="1" dirty="0">
                  <a:solidFill>
                    <a:schemeClr val="tx2"/>
                  </a:solidFill>
                  <a:latin typeface="+mj-lt"/>
                  <a:ea typeface="League Spartan" charset="0"/>
                  <a:cs typeface="Poppins" pitchFamily="2" charset="77"/>
                </a:rPr>
                <a:t>R870</a:t>
              </a:r>
              <a:r>
                <a:rPr lang="en-US" sz="4253" b="1" baseline="30000" dirty="0">
                  <a:solidFill>
                    <a:schemeClr val="tx2"/>
                  </a:solidFill>
                  <a:latin typeface="+mj-lt"/>
                  <a:ea typeface="League Spartan" charset="0"/>
                  <a:cs typeface="Poppins" pitchFamily="2" charset="77"/>
                </a:rPr>
                <a:t>.99</a:t>
              </a:r>
            </a:p>
          </p:txBody>
        </p:sp>
        <p:sp>
          <p:nvSpPr>
            <p:cNvPr id="14" name="TextBox 13">
              <a:extLst>
                <a:ext uri="{FF2B5EF4-FFF2-40B4-BE49-F238E27FC236}">
                  <a16:creationId xmlns:a16="http://schemas.microsoft.com/office/drawing/2014/main" id="{59B96381-E686-4E45-B814-DC8CC03BBFD6}"/>
                </a:ext>
              </a:extLst>
            </p:cNvPr>
            <p:cNvSpPr txBox="1"/>
            <p:nvPr/>
          </p:nvSpPr>
          <p:spPr>
            <a:xfrm>
              <a:off x="1066073" y="1889591"/>
              <a:ext cx="2334606" cy="504408"/>
            </a:xfrm>
            <a:prstGeom prst="rect">
              <a:avLst/>
            </a:prstGeom>
            <a:noFill/>
          </p:spPr>
          <p:txBody>
            <a:bodyPr wrap="square" lIns="40510" rtlCol="0" anchor="t" anchorCtr="0">
              <a:spAutoFit/>
            </a:bodyPr>
            <a:lstStyle/>
            <a:p>
              <a:pPr algn="ctr"/>
              <a:r>
                <a:rPr lang="en-GB" sz="1063" dirty="0">
                  <a:latin typeface="+mj-lt"/>
                  <a:ea typeface="Lato Light" panose="020F0502020204030203" pitchFamily="34" charset="0"/>
                  <a:cs typeface="Lato Light" panose="020F0502020204030203" pitchFamily="34" charset="0"/>
                </a:rPr>
                <a:t>Lorem ipsum </a:t>
              </a:r>
              <a:r>
                <a:rPr lang="en-GB" sz="1063" dirty="0" err="1">
                  <a:latin typeface="+mj-lt"/>
                  <a:ea typeface="Lato Light" panose="020F0502020204030203" pitchFamily="34" charset="0"/>
                  <a:cs typeface="Lato Light" panose="020F0502020204030203" pitchFamily="34" charset="0"/>
                </a:rPr>
                <a:t>dolor</a:t>
              </a:r>
              <a:r>
                <a:rPr lang="en-GB" sz="1063" dirty="0">
                  <a:latin typeface="+mj-lt"/>
                  <a:ea typeface="Lato Light" panose="020F0502020204030203" pitchFamily="34" charset="0"/>
                  <a:cs typeface="Lato Light" panose="020F0502020204030203" pitchFamily="34" charset="0"/>
                </a:rPr>
                <a:t> sit </a:t>
              </a:r>
              <a:r>
                <a:rPr lang="en-GB" sz="1063" dirty="0" err="1">
                  <a:latin typeface="+mj-lt"/>
                  <a:ea typeface="Lato Light" panose="020F0502020204030203" pitchFamily="34" charset="0"/>
                  <a:cs typeface="Lato Light" panose="020F0502020204030203" pitchFamily="34" charset="0"/>
                </a:rPr>
                <a:t>amet</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consectetur</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commodo</a:t>
              </a:r>
              <a:endParaRPr lang="en-US" sz="1063" dirty="0">
                <a:latin typeface="+mj-lt"/>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0C852C42-2BB7-4226-A7AC-44BCF6C7CC6C}"/>
                </a:ext>
              </a:extLst>
            </p:cNvPr>
            <p:cNvSpPr txBox="1"/>
            <p:nvPr/>
          </p:nvSpPr>
          <p:spPr>
            <a:xfrm>
              <a:off x="4185317" y="1889591"/>
              <a:ext cx="2334606" cy="504408"/>
            </a:xfrm>
            <a:prstGeom prst="rect">
              <a:avLst/>
            </a:prstGeom>
            <a:noFill/>
          </p:spPr>
          <p:txBody>
            <a:bodyPr wrap="square" lIns="40510" rtlCol="0" anchor="t" anchorCtr="0">
              <a:spAutoFit/>
            </a:bodyPr>
            <a:lstStyle/>
            <a:p>
              <a:pPr algn="ctr"/>
              <a:r>
                <a:rPr lang="en-GB" sz="1063" dirty="0">
                  <a:latin typeface="+mj-lt"/>
                  <a:ea typeface="Lato Light" panose="020F0502020204030203" pitchFamily="34" charset="0"/>
                  <a:cs typeface="Lato Light" panose="020F0502020204030203" pitchFamily="34" charset="0"/>
                </a:rPr>
                <a:t>Lorem ipsum </a:t>
              </a:r>
              <a:r>
                <a:rPr lang="en-GB" sz="1063" dirty="0" err="1">
                  <a:latin typeface="+mj-lt"/>
                  <a:ea typeface="Lato Light" panose="020F0502020204030203" pitchFamily="34" charset="0"/>
                  <a:cs typeface="Lato Light" panose="020F0502020204030203" pitchFamily="34" charset="0"/>
                </a:rPr>
                <a:t>dolor</a:t>
              </a:r>
              <a:r>
                <a:rPr lang="en-GB" sz="1063" dirty="0">
                  <a:latin typeface="+mj-lt"/>
                  <a:ea typeface="Lato Light" panose="020F0502020204030203" pitchFamily="34" charset="0"/>
                  <a:cs typeface="Lato Light" panose="020F0502020204030203" pitchFamily="34" charset="0"/>
                </a:rPr>
                <a:t> sit </a:t>
              </a:r>
              <a:r>
                <a:rPr lang="en-GB" sz="1063" dirty="0" err="1">
                  <a:latin typeface="+mj-lt"/>
                  <a:ea typeface="Lato Light" panose="020F0502020204030203" pitchFamily="34" charset="0"/>
                  <a:cs typeface="Lato Light" panose="020F0502020204030203" pitchFamily="34" charset="0"/>
                </a:rPr>
                <a:t>amet</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consectetur</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commodo</a:t>
              </a:r>
              <a:endParaRPr lang="en-US" sz="1063" dirty="0">
                <a:latin typeface="+mj-lt"/>
                <a:ea typeface="Lato Light" panose="020F0502020204030203" pitchFamily="34" charset="0"/>
                <a:cs typeface="Lato Light" panose="020F0502020204030203" pitchFamily="34" charset="0"/>
              </a:endParaRPr>
            </a:p>
          </p:txBody>
        </p:sp>
        <p:sp>
          <p:nvSpPr>
            <p:cNvPr id="16" name="Rounded Rectangle 12">
              <a:extLst>
                <a:ext uri="{FF2B5EF4-FFF2-40B4-BE49-F238E27FC236}">
                  <a16:creationId xmlns:a16="http://schemas.microsoft.com/office/drawing/2014/main" id="{36F06B18-AB6B-456D-9C87-785717AA4F11}"/>
                </a:ext>
              </a:extLst>
            </p:cNvPr>
            <p:cNvSpPr/>
            <p:nvPr/>
          </p:nvSpPr>
          <p:spPr>
            <a:xfrm>
              <a:off x="1528830" y="2586919"/>
              <a:ext cx="1409092" cy="11726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17" name="Rounded Rectangle 13">
              <a:extLst>
                <a:ext uri="{FF2B5EF4-FFF2-40B4-BE49-F238E27FC236}">
                  <a16:creationId xmlns:a16="http://schemas.microsoft.com/office/drawing/2014/main" id="{5067F97F-E0CB-48BF-AF2C-FDE93949F594}"/>
                </a:ext>
              </a:extLst>
            </p:cNvPr>
            <p:cNvSpPr/>
            <p:nvPr/>
          </p:nvSpPr>
          <p:spPr>
            <a:xfrm>
              <a:off x="4648073" y="2586919"/>
              <a:ext cx="1409092" cy="11726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18" name="TextBox 17">
              <a:extLst>
                <a:ext uri="{FF2B5EF4-FFF2-40B4-BE49-F238E27FC236}">
                  <a16:creationId xmlns:a16="http://schemas.microsoft.com/office/drawing/2014/main" id="{D8976854-F356-443F-B24C-492CD2C899CA}"/>
                </a:ext>
              </a:extLst>
            </p:cNvPr>
            <p:cNvSpPr txBox="1"/>
            <p:nvPr/>
          </p:nvSpPr>
          <p:spPr>
            <a:xfrm>
              <a:off x="5713811" y="663734"/>
              <a:ext cx="806112" cy="373410"/>
            </a:xfrm>
            <a:prstGeom prst="rect">
              <a:avLst/>
            </a:prstGeom>
            <a:noFill/>
          </p:spPr>
          <p:txBody>
            <a:bodyPr wrap="none" rtlCol="0" anchor="t" anchorCtr="0">
              <a:spAutoFit/>
            </a:bodyPr>
            <a:lstStyle/>
            <a:p>
              <a:pPr algn="r"/>
              <a:r>
                <a:rPr lang="en-US" sz="1418" b="1" dirty="0">
                  <a:solidFill>
                    <a:schemeClr val="tx2"/>
                  </a:solidFill>
                  <a:latin typeface="+mj-lt"/>
                  <a:ea typeface="Lato Light" panose="020F0502020204030203" pitchFamily="34" charset="0"/>
                  <a:cs typeface="Poppins" pitchFamily="2" charset="77"/>
                </a:rPr>
                <a:t>MORE</a:t>
              </a:r>
            </a:p>
          </p:txBody>
        </p:sp>
        <p:sp>
          <p:nvSpPr>
            <p:cNvPr id="19" name="Triangle 16">
              <a:extLst>
                <a:ext uri="{FF2B5EF4-FFF2-40B4-BE49-F238E27FC236}">
                  <a16:creationId xmlns:a16="http://schemas.microsoft.com/office/drawing/2014/main" id="{03DEB42C-43B8-4161-A1D0-561E66C3D7F8}"/>
                </a:ext>
              </a:extLst>
            </p:cNvPr>
            <p:cNvSpPr/>
            <p:nvPr/>
          </p:nvSpPr>
          <p:spPr>
            <a:xfrm rot="10800000">
              <a:off x="6594828" y="758423"/>
              <a:ext cx="80836" cy="696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20" name="Arc 19">
              <a:extLst>
                <a:ext uri="{FF2B5EF4-FFF2-40B4-BE49-F238E27FC236}">
                  <a16:creationId xmlns:a16="http://schemas.microsoft.com/office/drawing/2014/main" id="{6D1EDB55-A65C-4987-B870-59D72B1B15F6}"/>
                </a:ext>
              </a:extLst>
            </p:cNvPr>
            <p:cNvSpPr/>
            <p:nvPr/>
          </p:nvSpPr>
          <p:spPr>
            <a:xfrm>
              <a:off x="7720673" y="1080891"/>
              <a:ext cx="1731935" cy="1731935"/>
            </a:xfrm>
            <a:prstGeom prst="arc">
              <a:avLst>
                <a:gd name="adj1" fmla="val 16200000"/>
                <a:gd name="adj2" fmla="val 16184652"/>
              </a:avLst>
            </a:prstGeom>
            <a:ln w="1270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latin typeface="+mj-lt"/>
              </a:endParaRPr>
            </a:p>
          </p:txBody>
        </p:sp>
        <p:sp>
          <p:nvSpPr>
            <p:cNvPr id="21" name="Arc 20">
              <a:extLst>
                <a:ext uri="{FF2B5EF4-FFF2-40B4-BE49-F238E27FC236}">
                  <a16:creationId xmlns:a16="http://schemas.microsoft.com/office/drawing/2014/main" id="{B053EB8F-0130-436E-BF43-0809600B589A}"/>
                </a:ext>
              </a:extLst>
            </p:cNvPr>
            <p:cNvSpPr/>
            <p:nvPr/>
          </p:nvSpPr>
          <p:spPr>
            <a:xfrm>
              <a:off x="7720673" y="1080891"/>
              <a:ext cx="1731935" cy="1731935"/>
            </a:xfrm>
            <a:prstGeom prst="arc">
              <a:avLst>
                <a:gd name="adj1" fmla="val 1511248"/>
                <a:gd name="adj2" fmla="val 16187656"/>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latin typeface="+mj-lt"/>
              </a:endParaRPr>
            </a:p>
          </p:txBody>
        </p:sp>
        <p:sp>
          <p:nvSpPr>
            <p:cNvPr id="22" name="TextBox 21">
              <a:extLst>
                <a:ext uri="{FF2B5EF4-FFF2-40B4-BE49-F238E27FC236}">
                  <a16:creationId xmlns:a16="http://schemas.microsoft.com/office/drawing/2014/main" id="{B27ECD99-DF4B-4C25-B34D-67D82FA7720D}"/>
                </a:ext>
              </a:extLst>
            </p:cNvPr>
            <p:cNvSpPr txBox="1"/>
            <p:nvPr/>
          </p:nvSpPr>
          <p:spPr>
            <a:xfrm>
              <a:off x="8118046" y="1412164"/>
              <a:ext cx="937189" cy="602870"/>
            </a:xfrm>
            <a:prstGeom prst="rect">
              <a:avLst/>
            </a:prstGeom>
            <a:noFill/>
          </p:spPr>
          <p:txBody>
            <a:bodyPr wrap="none" rtlCol="0" anchor="b" anchorCtr="0">
              <a:spAutoFit/>
            </a:bodyPr>
            <a:lstStyle/>
            <a:p>
              <a:pPr algn="ctr"/>
              <a:r>
                <a:rPr lang="en-US" sz="2658" b="1" dirty="0">
                  <a:solidFill>
                    <a:schemeClr val="tx2"/>
                  </a:solidFill>
                  <a:latin typeface="+mj-lt"/>
                  <a:ea typeface="League Spartan" charset="0"/>
                  <a:cs typeface="Poppins" pitchFamily="2" charset="77"/>
                </a:rPr>
                <a:t>63%</a:t>
              </a:r>
            </a:p>
          </p:txBody>
        </p:sp>
        <p:sp>
          <p:nvSpPr>
            <p:cNvPr id="23" name="TextBox 22">
              <a:extLst>
                <a:ext uri="{FF2B5EF4-FFF2-40B4-BE49-F238E27FC236}">
                  <a16:creationId xmlns:a16="http://schemas.microsoft.com/office/drawing/2014/main" id="{BFD23E37-A7B0-4FC3-A1ED-572EB9E59CEC}"/>
                </a:ext>
              </a:extLst>
            </p:cNvPr>
            <p:cNvSpPr txBox="1"/>
            <p:nvPr/>
          </p:nvSpPr>
          <p:spPr>
            <a:xfrm>
              <a:off x="8029547" y="1900498"/>
              <a:ext cx="1114188" cy="602791"/>
            </a:xfrm>
            <a:prstGeom prst="rect">
              <a:avLst/>
            </a:prstGeom>
            <a:noFill/>
          </p:spPr>
          <p:txBody>
            <a:bodyPr wrap="square" lIns="40510" rtlCol="0" anchor="t" anchorCtr="0">
              <a:spAutoFit/>
            </a:bodyPr>
            <a:lstStyle/>
            <a:p>
              <a:pPr algn="ctr"/>
              <a:r>
                <a:rPr lang="en-GB" sz="886" dirty="0">
                  <a:latin typeface="+mj-lt"/>
                  <a:ea typeface="Lato Light" panose="020F0502020204030203" pitchFamily="34" charset="0"/>
                  <a:cs typeface="Lato Light" panose="020F0502020204030203" pitchFamily="34" charset="0"/>
                </a:rPr>
                <a:t>Lorem ipsum </a:t>
              </a:r>
              <a:r>
                <a:rPr lang="en-GB" sz="886" dirty="0" err="1">
                  <a:latin typeface="+mj-lt"/>
                  <a:ea typeface="Lato Light" panose="020F0502020204030203" pitchFamily="34" charset="0"/>
                  <a:cs typeface="Lato Light" panose="020F0502020204030203" pitchFamily="34" charset="0"/>
                </a:rPr>
                <a:t>dolor</a:t>
              </a:r>
              <a:r>
                <a:rPr lang="en-GB" sz="886" dirty="0">
                  <a:latin typeface="+mj-lt"/>
                  <a:ea typeface="Lato Light" panose="020F0502020204030203" pitchFamily="34" charset="0"/>
                  <a:cs typeface="Lato Light" panose="020F0502020204030203" pitchFamily="34" charset="0"/>
                </a:rPr>
                <a:t> sit </a:t>
              </a:r>
              <a:r>
                <a:rPr lang="en-GB" sz="886" dirty="0" err="1">
                  <a:latin typeface="+mj-lt"/>
                  <a:ea typeface="Lato Light" panose="020F0502020204030203" pitchFamily="34" charset="0"/>
                  <a:cs typeface="Lato Light" panose="020F0502020204030203" pitchFamily="34" charset="0"/>
                </a:rPr>
                <a:t>amet</a:t>
              </a:r>
              <a:r>
                <a:rPr lang="en-GB" sz="886" dirty="0">
                  <a:latin typeface="+mj-lt"/>
                  <a:ea typeface="Lato Light" panose="020F0502020204030203" pitchFamily="34" charset="0"/>
                  <a:cs typeface="Lato Light" panose="020F0502020204030203" pitchFamily="34" charset="0"/>
                </a:rPr>
                <a:t>, </a:t>
              </a:r>
              <a:r>
                <a:rPr lang="en-GB" sz="886" dirty="0" err="1">
                  <a:latin typeface="+mj-lt"/>
                  <a:ea typeface="Lato Light" panose="020F0502020204030203" pitchFamily="34" charset="0"/>
                  <a:cs typeface="Lato Light" panose="020F0502020204030203" pitchFamily="34" charset="0"/>
                </a:rPr>
                <a:t>consectetur</a:t>
              </a:r>
              <a:endParaRPr lang="en-US" sz="886" dirty="0">
                <a:latin typeface="+mj-lt"/>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9355FE1E-38E1-4D04-BFA6-CD30CA7C4190}"/>
                </a:ext>
              </a:extLst>
            </p:cNvPr>
            <p:cNvSpPr txBox="1"/>
            <p:nvPr/>
          </p:nvSpPr>
          <p:spPr>
            <a:xfrm>
              <a:off x="8945662" y="663734"/>
              <a:ext cx="806112" cy="373410"/>
            </a:xfrm>
            <a:prstGeom prst="rect">
              <a:avLst/>
            </a:prstGeom>
            <a:noFill/>
          </p:spPr>
          <p:txBody>
            <a:bodyPr wrap="none" rtlCol="0" anchor="t" anchorCtr="0">
              <a:spAutoFit/>
            </a:bodyPr>
            <a:lstStyle/>
            <a:p>
              <a:pPr algn="r"/>
              <a:r>
                <a:rPr lang="en-US" sz="1418" b="1" dirty="0">
                  <a:solidFill>
                    <a:schemeClr val="tx2"/>
                  </a:solidFill>
                  <a:latin typeface="+mj-lt"/>
                  <a:ea typeface="Lato Light" panose="020F0502020204030203" pitchFamily="34" charset="0"/>
                  <a:cs typeface="Poppins" pitchFamily="2" charset="77"/>
                </a:rPr>
                <a:t>MORE</a:t>
              </a:r>
            </a:p>
          </p:txBody>
        </p:sp>
        <p:sp>
          <p:nvSpPr>
            <p:cNvPr id="25" name="Triangle 23">
              <a:extLst>
                <a:ext uri="{FF2B5EF4-FFF2-40B4-BE49-F238E27FC236}">
                  <a16:creationId xmlns:a16="http://schemas.microsoft.com/office/drawing/2014/main" id="{70282A05-7022-4DC3-9430-D4B93CF34A69}"/>
                </a:ext>
              </a:extLst>
            </p:cNvPr>
            <p:cNvSpPr/>
            <p:nvPr/>
          </p:nvSpPr>
          <p:spPr>
            <a:xfrm rot="10800000">
              <a:off x="9826679" y="758423"/>
              <a:ext cx="80836" cy="696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26" name="TextBox 25">
              <a:extLst>
                <a:ext uri="{FF2B5EF4-FFF2-40B4-BE49-F238E27FC236}">
                  <a16:creationId xmlns:a16="http://schemas.microsoft.com/office/drawing/2014/main" id="{5D32B6E1-C72B-403D-9F63-F02524D4A4DB}"/>
                </a:ext>
              </a:extLst>
            </p:cNvPr>
            <p:cNvSpPr txBox="1"/>
            <p:nvPr/>
          </p:nvSpPr>
          <p:spPr>
            <a:xfrm>
              <a:off x="1180992" y="3442230"/>
              <a:ext cx="2263361" cy="898020"/>
            </a:xfrm>
            <a:prstGeom prst="rect">
              <a:avLst/>
            </a:prstGeom>
            <a:noFill/>
          </p:spPr>
          <p:txBody>
            <a:bodyPr wrap="none" rtlCol="0" anchor="b" anchorCtr="0">
              <a:spAutoFit/>
            </a:bodyPr>
            <a:lstStyle/>
            <a:p>
              <a:pPr algn="ctr"/>
              <a:r>
                <a:rPr lang="en-US" sz="4253" b="1" dirty="0">
                  <a:solidFill>
                    <a:schemeClr val="tx2"/>
                  </a:solidFill>
                  <a:latin typeface="+mj-lt"/>
                  <a:ea typeface="League Spartan" charset="0"/>
                  <a:cs typeface="Poppins" pitchFamily="2" charset="77"/>
                </a:rPr>
                <a:t>R899</a:t>
              </a:r>
              <a:r>
                <a:rPr lang="en-US" sz="4253" b="1" baseline="30000" dirty="0">
                  <a:solidFill>
                    <a:schemeClr val="tx2"/>
                  </a:solidFill>
                  <a:latin typeface="+mj-lt"/>
                  <a:ea typeface="League Spartan" charset="0"/>
                  <a:cs typeface="Poppins" pitchFamily="2" charset="77"/>
                </a:rPr>
                <a:t>.99</a:t>
              </a:r>
            </a:p>
          </p:txBody>
        </p:sp>
        <p:sp>
          <p:nvSpPr>
            <p:cNvPr id="27" name="TextBox 26">
              <a:extLst>
                <a:ext uri="{FF2B5EF4-FFF2-40B4-BE49-F238E27FC236}">
                  <a16:creationId xmlns:a16="http://schemas.microsoft.com/office/drawing/2014/main" id="{93D13253-0316-4F80-83D6-EED1DC223E74}"/>
                </a:ext>
              </a:extLst>
            </p:cNvPr>
            <p:cNvSpPr txBox="1"/>
            <p:nvPr/>
          </p:nvSpPr>
          <p:spPr>
            <a:xfrm>
              <a:off x="1145367" y="4391115"/>
              <a:ext cx="2334606" cy="504408"/>
            </a:xfrm>
            <a:prstGeom prst="rect">
              <a:avLst/>
            </a:prstGeom>
            <a:noFill/>
          </p:spPr>
          <p:txBody>
            <a:bodyPr wrap="square" lIns="40510" rtlCol="0" anchor="t" anchorCtr="0">
              <a:spAutoFit/>
            </a:bodyPr>
            <a:lstStyle/>
            <a:p>
              <a:pPr algn="ctr"/>
              <a:r>
                <a:rPr lang="en-GB" sz="1063" dirty="0">
                  <a:latin typeface="+mj-lt"/>
                  <a:ea typeface="Lato Light" panose="020F0502020204030203" pitchFamily="34" charset="0"/>
                  <a:cs typeface="Lato Light" panose="020F0502020204030203" pitchFamily="34" charset="0"/>
                </a:rPr>
                <a:t>Lorem ipsum </a:t>
              </a:r>
              <a:r>
                <a:rPr lang="en-GB" sz="1063" dirty="0" err="1">
                  <a:latin typeface="+mj-lt"/>
                  <a:ea typeface="Lato Light" panose="020F0502020204030203" pitchFamily="34" charset="0"/>
                  <a:cs typeface="Lato Light" panose="020F0502020204030203" pitchFamily="34" charset="0"/>
                </a:rPr>
                <a:t>dolor</a:t>
              </a:r>
              <a:r>
                <a:rPr lang="en-GB" sz="1063" dirty="0">
                  <a:latin typeface="+mj-lt"/>
                  <a:ea typeface="Lato Light" panose="020F0502020204030203" pitchFamily="34" charset="0"/>
                  <a:cs typeface="Lato Light" panose="020F0502020204030203" pitchFamily="34" charset="0"/>
                </a:rPr>
                <a:t> sit </a:t>
              </a:r>
              <a:r>
                <a:rPr lang="en-GB" sz="1063" dirty="0" err="1">
                  <a:latin typeface="+mj-lt"/>
                  <a:ea typeface="Lato Light" panose="020F0502020204030203" pitchFamily="34" charset="0"/>
                  <a:cs typeface="Lato Light" panose="020F0502020204030203" pitchFamily="34" charset="0"/>
                </a:rPr>
                <a:t>amet</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consectetur</a:t>
              </a:r>
              <a:r>
                <a:rPr lang="en-GB" sz="1063" dirty="0">
                  <a:latin typeface="+mj-lt"/>
                  <a:ea typeface="Lato Light" panose="020F0502020204030203" pitchFamily="34" charset="0"/>
                  <a:cs typeface="Lato Light" panose="020F0502020204030203" pitchFamily="34" charset="0"/>
                </a:rPr>
                <a:t> </a:t>
              </a:r>
              <a:r>
                <a:rPr lang="en-GB" sz="1063" dirty="0" err="1">
                  <a:latin typeface="+mj-lt"/>
                  <a:ea typeface="Lato Light" panose="020F0502020204030203" pitchFamily="34" charset="0"/>
                  <a:cs typeface="Lato Light" panose="020F0502020204030203" pitchFamily="34" charset="0"/>
                </a:rPr>
                <a:t>commodo</a:t>
              </a:r>
              <a:endParaRPr lang="en-US" sz="1063" dirty="0">
                <a:latin typeface="+mj-lt"/>
                <a:ea typeface="Lato Light" panose="020F0502020204030203" pitchFamily="34" charset="0"/>
                <a:cs typeface="Lato Light" panose="020F0502020204030203" pitchFamily="34" charset="0"/>
              </a:endParaRPr>
            </a:p>
          </p:txBody>
        </p:sp>
        <p:sp>
          <p:nvSpPr>
            <p:cNvPr id="28" name="Rounded Rectangle 26">
              <a:extLst>
                <a:ext uri="{FF2B5EF4-FFF2-40B4-BE49-F238E27FC236}">
                  <a16:creationId xmlns:a16="http://schemas.microsoft.com/office/drawing/2014/main" id="{99DDFC60-0CA4-41ED-8A60-502EC6CAC5C5}"/>
                </a:ext>
              </a:extLst>
            </p:cNvPr>
            <p:cNvSpPr/>
            <p:nvPr/>
          </p:nvSpPr>
          <p:spPr>
            <a:xfrm>
              <a:off x="1491888" y="5088443"/>
              <a:ext cx="1641564" cy="36017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sp>
          <p:nvSpPr>
            <p:cNvPr id="29" name="TextBox 28">
              <a:extLst>
                <a:ext uri="{FF2B5EF4-FFF2-40B4-BE49-F238E27FC236}">
                  <a16:creationId xmlns:a16="http://schemas.microsoft.com/office/drawing/2014/main" id="{AA429181-6F42-469F-BC34-145487B6180F}"/>
                </a:ext>
              </a:extLst>
            </p:cNvPr>
            <p:cNvSpPr txBox="1"/>
            <p:nvPr/>
          </p:nvSpPr>
          <p:spPr>
            <a:xfrm>
              <a:off x="1620477" y="5069618"/>
              <a:ext cx="1384385" cy="373410"/>
            </a:xfrm>
            <a:prstGeom prst="rect">
              <a:avLst/>
            </a:prstGeom>
            <a:noFill/>
          </p:spPr>
          <p:txBody>
            <a:bodyPr wrap="none" rtlCol="0" anchor="t" anchorCtr="0">
              <a:spAutoFit/>
            </a:bodyPr>
            <a:lstStyle/>
            <a:p>
              <a:pPr algn="ctr"/>
              <a:r>
                <a:rPr lang="en-US" sz="1418" b="1" dirty="0">
                  <a:solidFill>
                    <a:schemeClr val="bg1"/>
                  </a:solidFill>
                  <a:latin typeface="+mj-lt"/>
                  <a:ea typeface="Lato Light" panose="020F0502020204030203" pitchFamily="34" charset="0"/>
                  <a:cs typeface="Poppins" pitchFamily="2" charset="77"/>
                </a:rPr>
                <a:t>ADD FOUND</a:t>
              </a:r>
            </a:p>
          </p:txBody>
        </p:sp>
        <p:graphicFrame>
          <p:nvGraphicFramePr>
            <p:cNvPr id="30" name="Chart 29">
              <a:extLst>
                <a:ext uri="{FF2B5EF4-FFF2-40B4-BE49-F238E27FC236}">
                  <a16:creationId xmlns:a16="http://schemas.microsoft.com/office/drawing/2014/main" id="{AB6E11E7-17CA-4F5B-8DB6-3AA518555513}"/>
                </a:ext>
              </a:extLst>
            </p:cNvPr>
            <p:cNvGraphicFramePr/>
            <p:nvPr>
              <p:extLst>
                <p:ext uri="{D42A27DB-BD31-4B8C-83A1-F6EECF244321}">
                  <p14:modId xmlns:p14="http://schemas.microsoft.com/office/powerpoint/2010/main" val="4263865025"/>
                </p:ext>
              </p:extLst>
            </p:nvPr>
          </p:nvGraphicFramePr>
          <p:xfrm>
            <a:off x="4335243" y="3737196"/>
            <a:ext cx="5572272" cy="1984555"/>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F2D583B6-40AF-4F64-966E-539189A36186}"/>
                </a:ext>
              </a:extLst>
            </p:cNvPr>
            <p:cNvSpPr txBox="1"/>
            <p:nvPr/>
          </p:nvSpPr>
          <p:spPr>
            <a:xfrm>
              <a:off x="8945662" y="3272218"/>
              <a:ext cx="806112" cy="373410"/>
            </a:xfrm>
            <a:prstGeom prst="rect">
              <a:avLst/>
            </a:prstGeom>
            <a:noFill/>
          </p:spPr>
          <p:txBody>
            <a:bodyPr wrap="none" rtlCol="0" anchor="t" anchorCtr="0">
              <a:spAutoFit/>
            </a:bodyPr>
            <a:lstStyle/>
            <a:p>
              <a:pPr algn="r"/>
              <a:r>
                <a:rPr lang="en-US" sz="1418" b="1" dirty="0">
                  <a:solidFill>
                    <a:schemeClr val="tx2"/>
                  </a:solidFill>
                  <a:latin typeface="+mj-lt"/>
                  <a:ea typeface="Lato Light" panose="020F0502020204030203" pitchFamily="34" charset="0"/>
                  <a:cs typeface="Poppins" pitchFamily="2" charset="77"/>
                </a:rPr>
                <a:t>MORE</a:t>
              </a:r>
            </a:p>
          </p:txBody>
        </p:sp>
        <p:sp>
          <p:nvSpPr>
            <p:cNvPr id="32" name="Triangle 32">
              <a:extLst>
                <a:ext uri="{FF2B5EF4-FFF2-40B4-BE49-F238E27FC236}">
                  <a16:creationId xmlns:a16="http://schemas.microsoft.com/office/drawing/2014/main" id="{DC967B88-05E0-4F9F-87FB-69DC6324A0C0}"/>
                </a:ext>
              </a:extLst>
            </p:cNvPr>
            <p:cNvSpPr/>
            <p:nvPr/>
          </p:nvSpPr>
          <p:spPr>
            <a:xfrm rot="10800000">
              <a:off x="9826679" y="3366909"/>
              <a:ext cx="80836" cy="696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mj-lt"/>
              </a:endParaRPr>
            </a:p>
          </p:txBody>
        </p:sp>
      </p:grpSp>
    </p:spTree>
    <p:extLst>
      <p:ext uri="{BB962C8B-B14F-4D97-AF65-F5344CB8AC3E}">
        <p14:creationId xmlns:p14="http://schemas.microsoft.com/office/powerpoint/2010/main" val="1559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F06DD-38C4-4616-9104-658A566224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C7306B4-34CD-4384-B6C2-47BE667468C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5D19CE-FE95-4178-B331-69327544D6F3}"/>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7EB1C71A-2A28-464A-8326-2F32FC65D1F5}"/>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9D3BAB01-3EB0-48AF-92A8-EAFDBA48774C}"/>
              </a:ext>
            </a:extLst>
          </p:cNvPr>
          <p:cNvSpPr>
            <a:spLocks noGrp="1"/>
          </p:cNvSpPr>
          <p:nvPr>
            <p:ph type="body" sz="quarter" idx="13"/>
          </p:nvPr>
        </p:nvSpPr>
        <p:spPr/>
        <p:txBody>
          <a:bodyPr/>
          <a:lstStyle/>
          <a:p>
            <a:endParaRPr lang="en-ZA"/>
          </a:p>
        </p:txBody>
      </p:sp>
      <p:grpSp>
        <p:nvGrpSpPr>
          <p:cNvPr id="90" name="Group 89">
            <a:extLst>
              <a:ext uri="{FF2B5EF4-FFF2-40B4-BE49-F238E27FC236}">
                <a16:creationId xmlns:a16="http://schemas.microsoft.com/office/drawing/2014/main" id="{AF613F5C-BC04-4893-8BAE-7A6B2D3181C4}"/>
              </a:ext>
            </a:extLst>
          </p:cNvPr>
          <p:cNvGrpSpPr/>
          <p:nvPr/>
        </p:nvGrpSpPr>
        <p:grpSpPr>
          <a:xfrm>
            <a:off x="1815974" y="1744423"/>
            <a:ext cx="7860647" cy="4491800"/>
            <a:chOff x="673753" y="539443"/>
            <a:chExt cx="9452255" cy="5401288"/>
          </a:xfrm>
        </p:grpSpPr>
        <p:sp>
          <p:nvSpPr>
            <p:cNvPr id="7" name="Rectangle 6">
              <a:extLst>
                <a:ext uri="{FF2B5EF4-FFF2-40B4-BE49-F238E27FC236}">
                  <a16:creationId xmlns:a16="http://schemas.microsoft.com/office/drawing/2014/main" id="{B099291C-32AA-4BB7-9BB3-91CC97580DEB}"/>
                </a:ext>
              </a:extLst>
            </p:cNvPr>
            <p:cNvSpPr/>
            <p:nvPr/>
          </p:nvSpPr>
          <p:spPr>
            <a:xfrm>
              <a:off x="673754" y="4131992"/>
              <a:ext cx="4636715" cy="18087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46EA3493-71C0-4D9E-8E00-274AA50BC165}"/>
                </a:ext>
              </a:extLst>
            </p:cNvPr>
            <p:cNvSpPr/>
            <p:nvPr/>
          </p:nvSpPr>
          <p:spPr>
            <a:xfrm>
              <a:off x="869222" y="5078429"/>
              <a:ext cx="1018036" cy="29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A9628B90-F9D1-4A4E-AF3C-48E504519FAB}"/>
                </a:ext>
              </a:extLst>
            </p:cNvPr>
            <p:cNvSpPr/>
            <p:nvPr/>
          </p:nvSpPr>
          <p:spPr>
            <a:xfrm>
              <a:off x="869222" y="5525517"/>
              <a:ext cx="1018036" cy="29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D996F147-5230-4BC7-BB83-286F1A5F7668}"/>
                </a:ext>
              </a:extLst>
            </p:cNvPr>
            <p:cNvSpPr/>
            <p:nvPr/>
          </p:nvSpPr>
          <p:spPr>
            <a:xfrm>
              <a:off x="869222" y="4629324"/>
              <a:ext cx="1018036" cy="29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8E36DF8A-7BA7-423C-995D-C3F97672C9EE}"/>
                </a:ext>
              </a:extLst>
            </p:cNvPr>
            <p:cNvSpPr/>
            <p:nvPr/>
          </p:nvSpPr>
          <p:spPr>
            <a:xfrm>
              <a:off x="673754" y="539443"/>
              <a:ext cx="2207776" cy="2443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TextBox 11">
              <a:extLst>
                <a:ext uri="{FF2B5EF4-FFF2-40B4-BE49-F238E27FC236}">
                  <a16:creationId xmlns:a16="http://schemas.microsoft.com/office/drawing/2014/main" id="{162804CF-811C-4566-826F-A6447C52221C}"/>
                </a:ext>
              </a:extLst>
            </p:cNvPr>
            <p:cNvSpPr txBox="1"/>
            <p:nvPr/>
          </p:nvSpPr>
          <p:spPr>
            <a:xfrm>
              <a:off x="829239" y="669194"/>
              <a:ext cx="1679304" cy="373410"/>
            </a:xfrm>
            <a:prstGeom prst="rect">
              <a:avLst/>
            </a:prstGeom>
            <a:noFill/>
          </p:spPr>
          <p:txBody>
            <a:bodyPr wrap="none" rtlCol="0" anchor="t" anchorCtr="0">
              <a:spAutoFit/>
            </a:bodyPr>
            <a:lstStyle/>
            <a:p>
              <a:r>
                <a:rPr lang="en-US" sz="1418" b="1" dirty="0">
                  <a:solidFill>
                    <a:schemeClr val="bg1"/>
                  </a:solidFill>
                  <a:ea typeface="Lato Light" panose="020F0502020204030203" pitchFamily="34" charset="0"/>
                  <a:cs typeface="Poppins" pitchFamily="2" charset="77"/>
                </a:rPr>
                <a:t>ASSIGNMENTS</a:t>
              </a:r>
            </a:p>
          </p:txBody>
        </p:sp>
        <p:sp>
          <p:nvSpPr>
            <p:cNvPr id="13" name="TextBox 12">
              <a:extLst>
                <a:ext uri="{FF2B5EF4-FFF2-40B4-BE49-F238E27FC236}">
                  <a16:creationId xmlns:a16="http://schemas.microsoft.com/office/drawing/2014/main" id="{CB77105A-C950-470A-BD2B-43AE3573C50E}"/>
                </a:ext>
              </a:extLst>
            </p:cNvPr>
            <p:cNvSpPr txBox="1"/>
            <p:nvPr/>
          </p:nvSpPr>
          <p:spPr>
            <a:xfrm>
              <a:off x="829239" y="1071313"/>
              <a:ext cx="1297645"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ASSIGNMENT 1</a:t>
              </a:r>
            </a:p>
          </p:txBody>
        </p:sp>
        <p:sp>
          <p:nvSpPr>
            <p:cNvPr id="14" name="TextBox 13">
              <a:extLst>
                <a:ext uri="{FF2B5EF4-FFF2-40B4-BE49-F238E27FC236}">
                  <a16:creationId xmlns:a16="http://schemas.microsoft.com/office/drawing/2014/main" id="{0A69C347-FDFE-4012-B460-A84084F84571}"/>
                </a:ext>
              </a:extLst>
            </p:cNvPr>
            <p:cNvSpPr txBox="1"/>
            <p:nvPr/>
          </p:nvSpPr>
          <p:spPr>
            <a:xfrm>
              <a:off x="829239" y="1275839"/>
              <a:ext cx="1608447" cy="735717"/>
            </a:xfrm>
            <a:prstGeom prst="rect">
              <a:avLst/>
            </a:prstGeom>
            <a:noFill/>
          </p:spPr>
          <p:txBody>
            <a:bodyPr wrap="square" lIns="40510" rtlCol="0" anchor="t" anchorCtr="0">
              <a:spAutoFit/>
            </a:bodyPr>
            <a:lstStyle/>
            <a:p>
              <a:pPr>
                <a:lnSpc>
                  <a:spcPts val="1373"/>
                </a:lnSpc>
              </a:pPr>
              <a:r>
                <a:rPr lang="en-GB" sz="975" dirty="0">
                  <a:solidFill>
                    <a:schemeClr val="bg1"/>
                  </a:solidFill>
                  <a:ea typeface="Lato Light" panose="020F0502020204030203" pitchFamily="34" charset="0"/>
                  <a:cs typeface="Lato Light" panose="020F0502020204030203" pitchFamily="34" charset="0"/>
                </a:rPr>
                <a:t>Lorem ipsum </a:t>
              </a:r>
              <a:r>
                <a:rPr lang="en-GB" sz="975" dirty="0" err="1">
                  <a:solidFill>
                    <a:schemeClr val="bg1"/>
                  </a:solidFill>
                  <a:ea typeface="Lato Light" panose="020F0502020204030203" pitchFamily="34" charset="0"/>
                  <a:cs typeface="Lato Light" panose="020F0502020204030203" pitchFamily="34" charset="0"/>
                </a:rPr>
                <a:t>dolor</a:t>
              </a:r>
              <a:r>
                <a:rPr lang="en-GB" sz="975" dirty="0">
                  <a:solidFill>
                    <a:schemeClr val="bg1"/>
                  </a:solidFill>
                  <a:ea typeface="Lato Light" panose="020F0502020204030203" pitchFamily="34" charset="0"/>
                  <a:cs typeface="Lato Light" panose="020F0502020204030203" pitchFamily="34" charset="0"/>
                </a:rPr>
                <a:t> sit </a:t>
              </a:r>
              <a:r>
                <a:rPr lang="en-GB" sz="975" dirty="0" err="1">
                  <a:solidFill>
                    <a:schemeClr val="bg1"/>
                  </a:solidFill>
                  <a:ea typeface="Lato Light" panose="020F0502020204030203" pitchFamily="34" charset="0"/>
                  <a:cs typeface="Lato Light" panose="020F0502020204030203" pitchFamily="34" charset="0"/>
                </a:rPr>
                <a:t>amet</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consectetur</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commodo</a:t>
              </a:r>
              <a:endParaRPr lang="en-US" sz="975" dirty="0">
                <a:solidFill>
                  <a:schemeClr val="bg1"/>
                </a:solidFill>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68A65360-0A88-43D0-9506-C05E4B45A650}"/>
                </a:ext>
              </a:extLst>
            </p:cNvPr>
            <p:cNvSpPr txBox="1"/>
            <p:nvPr/>
          </p:nvSpPr>
          <p:spPr>
            <a:xfrm>
              <a:off x="829239" y="1959682"/>
              <a:ext cx="1328486"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ASSIGNMENT 2</a:t>
              </a:r>
            </a:p>
          </p:txBody>
        </p:sp>
        <p:sp>
          <p:nvSpPr>
            <p:cNvPr id="16" name="TextBox 15">
              <a:extLst>
                <a:ext uri="{FF2B5EF4-FFF2-40B4-BE49-F238E27FC236}">
                  <a16:creationId xmlns:a16="http://schemas.microsoft.com/office/drawing/2014/main" id="{381931DB-900C-4B84-8D1D-D32208F9B3CE}"/>
                </a:ext>
              </a:extLst>
            </p:cNvPr>
            <p:cNvSpPr txBox="1"/>
            <p:nvPr/>
          </p:nvSpPr>
          <p:spPr>
            <a:xfrm>
              <a:off x="829239" y="2164210"/>
              <a:ext cx="1608447" cy="735717"/>
            </a:xfrm>
            <a:prstGeom prst="rect">
              <a:avLst/>
            </a:prstGeom>
            <a:noFill/>
          </p:spPr>
          <p:txBody>
            <a:bodyPr wrap="square" lIns="40510" rtlCol="0" anchor="t" anchorCtr="0">
              <a:spAutoFit/>
            </a:bodyPr>
            <a:lstStyle/>
            <a:p>
              <a:pPr>
                <a:lnSpc>
                  <a:spcPts val="1373"/>
                </a:lnSpc>
              </a:pPr>
              <a:r>
                <a:rPr lang="en-GB" sz="975" dirty="0">
                  <a:solidFill>
                    <a:schemeClr val="bg1"/>
                  </a:solidFill>
                  <a:ea typeface="Lato Light" panose="020F0502020204030203" pitchFamily="34" charset="0"/>
                  <a:cs typeface="Lato Light" panose="020F0502020204030203" pitchFamily="34" charset="0"/>
                </a:rPr>
                <a:t>Lorem ipsum </a:t>
              </a:r>
              <a:r>
                <a:rPr lang="en-GB" sz="975" dirty="0" err="1">
                  <a:solidFill>
                    <a:schemeClr val="bg1"/>
                  </a:solidFill>
                  <a:ea typeface="Lato Light" panose="020F0502020204030203" pitchFamily="34" charset="0"/>
                  <a:cs typeface="Lato Light" panose="020F0502020204030203" pitchFamily="34" charset="0"/>
                </a:rPr>
                <a:t>dolor</a:t>
              </a:r>
              <a:r>
                <a:rPr lang="en-GB" sz="975" dirty="0">
                  <a:solidFill>
                    <a:schemeClr val="bg1"/>
                  </a:solidFill>
                  <a:ea typeface="Lato Light" panose="020F0502020204030203" pitchFamily="34" charset="0"/>
                  <a:cs typeface="Lato Light" panose="020F0502020204030203" pitchFamily="34" charset="0"/>
                </a:rPr>
                <a:t> sit </a:t>
              </a:r>
              <a:r>
                <a:rPr lang="en-GB" sz="975" dirty="0" err="1">
                  <a:solidFill>
                    <a:schemeClr val="bg1"/>
                  </a:solidFill>
                  <a:ea typeface="Lato Light" panose="020F0502020204030203" pitchFamily="34" charset="0"/>
                  <a:cs typeface="Lato Light" panose="020F0502020204030203" pitchFamily="34" charset="0"/>
                </a:rPr>
                <a:t>amet</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consectetur</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commodo</a:t>
              </a:r>
              <a:endParaRPr lang="en-US" sz="975" dirty="0">
                <a:solidFill>
                  <a:schemeClr val="bg1"/>
                </a:solidFill>
                <a:ea typeface="Lato Light" panose="020F0502020204030203" pitchFamily="34" charset="0"/>
                <a:cs typeface="Lato Light" panose="020F0502020204030203" pitchFamily="34" charset="0"/>
              </a:endParaRPr>
            </a:p>
          </p:txBody>
        </p:sp>
        <p:sp>
          <p:nvSpPr>
            <p:cNvPr id="17" name="Rectangle 16">
              <a:extLst>
                <a:ext uri="{FF2B5EF4-FFF2-40B4-BE49-F238E27FC236}">
                  <a16:creationId xmlns:a16="http://schemas.microsoft.com/office/drawing/2014/main" id="{828AD802-C26C-429C-ADFE-4A31D2821F9C}"/>
                </a:ext>
              </a:extLst>
            </p:cNvPr>
            <p:cNvSpPr/>
            <p:nvPr/>
          </p:nvSpPr>
          <p:spPr>
            <a:xfrm>
              <a:off x="673753" y="3163880"/>
              <a:ext cx="2207776" cy="786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ectangle 17">
              <a:extLst>
                <a:ext uri="{FF2B5EF4-FFF2-40B4-BE49-F238E27FC236}">
                  <a16:creationId xmlns:a16="http://schemas.microsoft.com/office/drawing/2014/main" id="{E5790666-2708-4B41-87F9-52398FF85EB8}"/>
                </a:ext>
              </a:extLst>
            </p:cNvPr>
            <p:cNvSpPr/>
            <p:nvPr/>
          </p:nvSpPr>
          <p:spPr>
            <a:xfrm>
              <a:off x="3102693" y="3163880"/>
              <a:ext cx="2207776" cy="786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ectangle 18">
              <a:extLst>
                <a:ext uri="{FF2B5EF4-FFF2-40B4-BE49-F238E27FC236}">
                  <a16:creationId xmlns:a16="http://schemas.microsoft.com/office/drawing/2014/main" id="{D5DB60B4-09D7-44F0-BAAD-D53320D9F84A}"/>
                </a:ext>
              </a:extLst>
            </p:cNvPr>
            <p:cNvSpPr/>
            <p:nvPr/>
          </p:nvSpPr>
          <p:spPr>
            <a:xfrm>
              <a:off x="5489292" y="3163880"/>
              <a:ext cx="2207776" cy="7868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ectangle 19">
              <a:extLst>
                <a:ext uri="{FF2B5EF4-FFF2-40B4-BE49-F238E27FC236}">
                  <a16:creationId xmlns:a16="http://schemas.microsoft.com/office/drawing/2014/main" id="{61BCFAB6-0F3C-4401-BD28-AFBC7BEE85F7}"/>
                </a:ext>
              </a:extLst>
            </p:cNvPr>
            <p:cNvSpPr/>
            <p:nvPr/>
          </p:nvSpPr>
          <p:spPr>
            <a:xfrm>
              <a:off x="7918232" y="3163880"/>
              <a:ext cx="2207776" cy="786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21" name="Straight Connector 20">
              <a:extLst>
                <a:ext uri="{FF2B5EF4-FFF2-40B4-BE49-F238E27FC236}">
                  <a16:creationId xmlns:a16="http://schemas.microsoft.com/office/drawing/2014/main" id="{D798A930-FB74-4D64-B63A-47845A951872}"/>
                </a:ext>
              </a:extLst>
            </p:cNvPr>
            <p:cNvCxnSpPr/>
            <p:nvPr/>
          </p:nvCxnSpPr>
          <p:spPr>
            <a:xfrm>
              <a:off x="2725819" y="696658"/>
              <a:ext cx="0" cy="2106502"/>
            </a:xfrm>
            <a:prstGeom prst="line">
              <a:avLst/>
            </a:prstGeom>
            <a:ln w="63500" cap="rnd">
              <a:solidFill>
                <a:schemeClr val="bg1">
                  <a:lumMod val="95000"/>
                </a:schemeClr>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4DC347A-912B-4DB3-B279-6FECACD7180F}"/>
                </a:ext>
              </a:extLst>
            </p:cNvPr>
            <p:cNvSpPr txBox="1"/>
            <p:nvPr/>
          </p:nvSpPr>
          <p:spPr>
            <a:xfrm>
              <a:off x="822705" y="3236771"/>
              <a:ext cx="1638826"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PAGE VISITS TODAY</a:t>
              </a:r>
            </a:p>
          </p:txBody>
        </p:sp>
        <p:sp>
          <p:nvSpPr>
            <p:cNvPr id="23" name="TextBox 22">
              <a:extLst>
                <a:ext uri="{FF2B5EF4-FFF2-40B4-BE49-F238E27FC236}">
                  <a16:creationId xmlns:a16="http://schemas.microsoft.com/office/drawing/2014/main" id="{DD50DB00-3BE5-4018-8B53-5CAB41DA4C40}"/>
                </a:ext>
              </a:extLst>
            </p:cNvPr>
            <p:cNvSpPr txBox="1"/>
            <p:nvPr/>
          </p:nvSpPr>
          <p:spPr>
            <a:xfrm>
              <a:off x="822705" y="3345040"/>
              <a:ext cx="1172352" cy="602870"/>
            </a:xfrm>
            <a:prstGeom prst="rect">
              <a:avLst/>
            </a:prstGeom>
            <a:noFill/>
          </p:spPr>
          <p:txBody>
            <a:bodyPr wrap="none" rtlCol="0" anchor="t" anchorCtr="0">
              <a:spAutoFit/>
            </a:bodyPr>
            <a:lstStyle/>
            <a:p>
              <a:r>
                <a:rPr lang="en-US" sz="2658" b="1" dirty="0">
                  <a:solidFill>
                    <a:schemeClr val="bg1"/>
                  </a:solidFill>
                  <a:ea typeface="Lato Light" panose="020F0502020204030203" pitchFamily="34" charset="0"/>
                  <a:cs typeface="Poppins" pitchFamily="2" charset="77"/>
                </a:rPr>
                <a:t>2,562</a:t>
              </a:r>
            </a:p>
          </p:txBody>
        </p:sp>
        <p:sp>
          <p:nvSpPr>
            <p:cNvPr id="24" name="TextBox 23">
              <a:extLst>
                <a:ext uri="{FF2B5EF4-FFF2-40B4-BE49-F238E27FC236}">
                  <a16:creationId xmlns:a16="http://schemas.microsoft.com/office/drawing/2014/main" id="{EE33ED3F-F235-4F83-8F6A-3DD584B85FC1}"/>
                </a:ext>
              </a:extLst>
            </p:cNvPr>
            <p:cNvSpPr txBox="1"/>
            <p:nvPr/>
          </p:nvSpPr>
          <p:spPr>
            <a:xfrm>
              <a:off x="3261098" y="3236771"/>
              <a:ext cx="1432575"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MONTHLY VISITS</a:t>
              </a:r>
            </a:p>
          </p:txBody>
        </p:sp>
        <p:sp>
          <p:nvSpPr>
            <p:cNvPr id="25" name="TextBox 24">
              <a:extLst>
                <a:ext uri="{FF2B5EF4-FFF2-40B4-BE49-F238E27FC236}">
                  <a16:creationId xmlns:a16="http://schemas.microsoft.com/office/drawing/2014/main" id="{976A2D84-DD70-42D3-B2E3-0A02A2D779F1}"/>
                </a:ext>
              </a:extLst>
            </p:cNvPr>
            <p:cNvSpPr txBox="1"/>
            <p:nvPr/>
          </p:nvSpPr>
          <p:spPr>
            <a:xfrm>
              <a:off x="3261098" y="3345040"/>
              <a:ext cx="1228251" cy="602870"/>
            </a:xfrm>
            <a:prstGeom prst="rect">
              <a:avLst/>
            </a:prstGeom>
            <a:noFill/>
          </p:spPr>
          <p:txBody>
            <a:bodyPr wrap="none" rtlCol="0" anchor="t" anchorCtr="0">
              <a:spAutoFit/>
            </a:bodyPr>
            <a:lstStyle/>
            <a:p>
              <a:r>
                <a:rPr lang="en-US" sz="2658" b="1" dirty="0">
                  <a:solidFill>
                    <a:schemeClr val="bg1"/>
                  </a:solidFill>
                  <a:ea typeface="Lato Light" panose="020F0502020204030203" pitchFamily="34" charset="0"/>
                  <a:cs typeface="Poppins" pitchFamily="2" charset="77"/>
                </a:rPr>
                <a:t>33,211</a:t>
              </a:r>
            </a:p>
          </p:txBody>
        </p:sp>
        <p:sp>
          <p:nvSpPr>
            <p:cNvPr id="26" name="TextBox 25">
              <a:extLst>
                <a:ext uri="{FF2B5EF4-FFF2-40B4-BE49-F238E27FC236}">
                  <a16:creationId xmlns:a16="http://schemas.microsoft.com/office/drawing/2014/main" id="{9A941DE1-4D8D-433E-8449-02CF7D3D8AD5}"/>
                </a:ext>
              </a:extLst>
            </p:cNvPr>
            <p:cNvSpPr txBox="1"/>
            <p:nvPr/>
          </p:nvSpPr>
          <p:spPr>
            <a:xfrm>
              <a:off x="4431960" y="3494066"/>
              <a:ext cx="719373" cy="373410"/>
            </a:xfrm>
            <a:prstGeom prst="rect">
              <a:avLst/>
            </a:prstGeom>
            <a:noFill/>
          </p:spPr>
          <p:txBody>
            <a:bodyPr wrap="none" rtlCol="0" anchor="t" anchorCtr="0">
              <a:spAutoFit/>
            </a:bodyPr>
            <a:lstStyle/>
            <a:p>
              <a:pPr algn="r"/>
              <a:r>
                <a:rPr lang="en-US" sz="1418" b="1" dirty="0">
                  <a:solidFill>
                    <a:schemeClr val="bg1"/>
                  </a:solidFill>
                  <a:ea typeface="Lato Light" panose="020F0502020204030203" pitchFamily="34" charset="0"/>
                  <a:cs typeface="Poppins" pitchFamily="2" charset="77"/>
                </a:rPr>
                <a:t>+ 10%</a:t>
              </a:r>
            </a:p>
          </p:txBody>
        </p:sp>
        <p:sp>
          <p:nvSpPr>
            <p:cNvPr id="27" name="TextBox 26">
              <a:extLst>
                <a:ext uri="{FF2B5EF4-FFF2-40B4-BE49-F238E27FC236}">
                  <a16:creationId xmlns:a16="http://schemas.microsoft.com/office/drawing/2014/main" id="{B3D0EDA1-3333-46E2-9428-45D1352A0764}"/>
                </a:ext>
              </a:extLst>
            </p:cNvPr>
            <p:cNvSpPr txBox="1"/>
            <p:nvPr/>
          </p:nvSpPr>
          <p:spPr>
            <a:xfrm>
              <a:off x="5650153" y="3236771"/>
              <a:ext cx="1241745"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PAGES VIEWS</a:t>
              </a:r>
            </a:p>
          </p:txBody>
        </p:sp>
        <p:sp>
          <p:nvSpPr>
            <p:cNvPr id="28" name="TextBox 27">
              <a:extLst>
                <a:ext uri="{FF2B5EF4-FFF2-40B4-BE49-F238E27FC236}">
                  <a16:creationId xmlns:a16="http://schemas.microsoft.com/office/drawing/2014/main" id="{E1964E4C-39A3-41AB-AF8A-2D3E70BD9F3D}"/>
                </a:ext>
              </a:extLst>
            </p:cNvPr>
            <p:cNvSpPr txBox="1"/>
            <p:nvPr/>
          </p:nvSpPr>
          <p:spPr>
            <a:xfrm>
              <a:off x="5650153" y="3345040"/>
              <a:ext cx="888998" cy="602870"/>
            </a:xfrm>
            <a:prstGeom prst="rect">
              <a:avLst/>
            </a:prstGeom>
            <a:noFill/>
          </p:spPr>
          <p:txBody>
            <a:bodyPr wrap="none" rtlCol="0" anchor="t" anchorCtr="0">
              <a:spAutoFit/>
            </a:bodyPr>
            <a:lstStyle/>
            <a:p>
              <a:r>
                <a:rPr lang="en-US" sz="2658" b="1" dirty="0">
                  <a:solidFill>
                    <a:schemeClr val="bg1"/>
                  </a:solidFill>
                  <a:ea typeface="Lato Light" panose="020F0502020204030203" pitchFamily="34" charset="0"/>
                  <a:cs typeface="Poppins" pitchFamily="2" charset="77"/>
                </a:rPr>
                <a:t>852</a:t>
              </a:r>
            </a:p>
          </p:txBody>
        </p:sp>
        <p:sp>
          <p:nvSpPr>
            <p:cNvPr id="29" name="TextBox 28">
              <a:extLst>
                <a:ext uri="{FF2B5EF4-FFF2-40B4-BE49-F238E27FC236}">
                  <a16:creationId xmlns:a16="http://schemas.microsoft.com/office/drawing/2014/main" id="{3C5E7831-F427-4731-90A8-1AC7C4DC903C}"/>
                </a:ext>
              </a:extLst>
            </p:cNvPr>
            <p:cNvSpPr txBox="1"/>
            <p:nvPr/>
          </p:nvSpPr>
          <p:spPr>
            <a:xfrm>
              <a:off x="8076695" y="3236771"/>
              <a:ext cx="844664" cy="307719"/>
            </a:xfrm>
            <a:prstGeom prst="rect">
              <a:avLst/>
            </a:prstGeom>
            <a:noFill/>
          </p:spPr>
          <p:txBody>
            <a:bodyPr wrap="none" rtlCol="0" anchor="t" anchorCtr="0">
              <a:spAutoFit/>
            </a:bodyPr>
            <a:lstStyle/>
            <a:p>
              <a:r>
                <a:rPr lang="en-US" sz="1063" b="1" dirty="0">
                  <a:solidFill>
                    <a:schemeClr val="bg1"/>
                  </a:solidFill>
                  <a:ea typeface="Lato Light" panose="020F0502020204030203" pitchFamily="34" charset="0"/>
                  <a:cs typeface="Poppins" pitchFamily="2" charset="77"/>
                </a:rPr>
                <a:t>SHARES</a:t>
              </a:r>
            </a:p>
          </p:txBody>
        </p:sp>
        <p:sp>
          <p:nvSpPr>
            <p:cNvPr id="30" name="TextBox 29">
              <a:extLst>
                <a:ext uri="{FF2B5EF4-FFF2-40B4-BE49-F238E27FC236}">
                  <a16:creationId xmlns:a16="http://schemas.microsoft.com/office/drawing/2014/main" id="{3490F13E-EA1E-4C94-9DDF-C41E0C14A636}"/>
                </a:ext>
              </a:extLst>
            </p:cNvPr>
            <p:cNvSpPr txBox="1"/>
            <p:nvPr/>
          </p:nvSpPr>
          <p:spPr>
            <a:xfrm>
              <a:off x="8076695" y="3345040"/>
              <a:ext cx="862012" cy="602870"/>
            </a:xfrm>
            <a:prstGeom prst="rect">
              <a:avLst/>
            </a:prstGeom>
            <a:noFill/>
          </p:spPr>
          <p:txBody>
            <a:bodyPr wrap="none" rtlCol="0" anchor="t" anchorCtr="0">
              <a:spAutoFit/>
            </a:bodyPr>
            <a:lstStyle/>
            <a:p>
              <a:r>
                <a:rPr lang="en-US" sz="2658" b="1" dirty="0">
                  <a:solidFill>
                    <a:schemeClr val="bg1"/>
                  </a:solidFill>
                  <a:ea typeface="Lato Light" panose="020F0502020204030203" pitchFamily="34" charset="0"/>
                  <a:cs typeface="Poppins" pitchFamily="2" charset="77"/>
                </a:rPr>
                <a:t>322</a:t>
              </a:r>
            </a:p>
          </p:txBody>
        </p:sp>
        <p:sp>
          <p:nvSpPr>
            <p:cNvPr id="31" name="TextBox 30">
              <a:extLst>
                <a:ext uri="{FF2B5EF4-FFF2-40B4-BE49-F238E27FC236}">
                  <a16:creationId xmlns:a16="http://schemas.microsoft.com/office/drawing/2014/main" id="{7B51F3B1-2073-4662-B48C-EA5FF68AB371}"/>
                </a:ext>
              </a:extLst>
            </p:cNvPr>
            <p:cNvSpPr txBox="1"/>
            <p:nvPr/>
          </p:nvSpPr>
          <p:spPr>
            <a:xfrm>
              <a:off x="9326326" y="3494066"/>
              <a:ext cx="644196" cy="373410"/>
            </a:xfrm>
            <a:prstGeom prst="rect">
              <a:avLst/>
            </a:prstGeom>
            <a:noFill/>
          </p:spPr>
          <p:txBody>
            <a:bodyPr wrap="none" rtlCol="0" anchor="t" anchorCtr="0">
              <a:spAutoFit/>
            </a:bodyPr>
            <a:lstStyle/>
            <a:p>
              <a:pPr algn="r"/>
              <a:r>
                <a:rPr lang="en-US" sz="1418" b="1" dirty="0">
                  <a:solidFill>
                    <a:schemeClr val="bg1"/>
                  </a:solidFill>
                  <a:ea typeface="Lato Light" panose="020F0502020204030203" pitchFamily="34" charset="0"/>
                  <a:cs typeface="Poppins" pitchFamily="2" charset="77"/>
                </a:rPr>
                <a:t>+ 5%</a:t>
              </a:r>
            </a:p>
          </p:txBody>
        </p:sp>
        <p:sp>
          <p:nvSpPr>
            <p:cNvPr id="32" name="TextBox 31">
              <a:extLst>
                <a:ext uri="{FF2B5EF4-FFF2-40B4-BE49-F238E27FC236}">
                  <a16:creationId xmlns:a16="http://schemas.microsoft.com/office/drawing/2014/main" id="{C70DC058-7CA3-431D-9DD1-713DF3B25F42}"/>
                </a:ext>
              </a:extLst>
            </p:cNvPr>
            <p:cNvSpPr txBox="1"/>
            <p:nvPr/>
          </p:nvSpPr>
          <p:spPr>
            <a:xfrm>
              <a:off x="816172" y="4275348"/>
              <a:ext cx="1527026" cy="373410"/>
            </a:xfrm>
            <a:prstGeom prst="rect">
              <a:avLst/>
            </a:prstGeom>
            <a:noFill/>
          </p:spPr>
          <p:txBody>
            <a:bodyPr wrap="none" rtlCol="0" anchor="t" anchorCtr="0">
              <a:spAutoFit/>
            </a:bodyPr>
            <a:lstStyle/>
            <a:p>
              <a:r>
                <a:rPr lang="en-US" sz="1418" b="1" dirty="0">
                  <a:solidFill>
                    <a:schemeClr val="bg1"/>
                  </a:solidFill>
                  <a:ea typeface="Lato Light" panose="020F0502020204030203" pitchFamily="34" charset="0"/>
                  <a:cs typeface="Poppins" pitchFamily="2" charset="77"/>
                </a:rPr>
                <a:t>DOWNLOADS</a:t>
              </a:r>
            </a:p>
          </p:txBody>
        </p:sp>
        <p:sp>
          <p:nvSpPr>
            <p:cNvPr id="33" name="TextBox 32">
              <a:extLst>
                <a:ext uri="{FF2B5EF4-FFF2-40B4-BE49-F238E27FC236}">
                  <a16:creationId xmlns:a16="http://schemas.microsoft.com/office/drawing/2014/main" id="{04B88C86-AE10-4555-9871-ADC3A59107DB}"/>
                </a:ext>
              </a:extLst>
            </p:cNvPr>
            <p:cNvSpPr txBox="1"/>
            <p:nvPr/>
          </p:nvSpPr>
          <p:spPr>
            <a:xfrm>
              <a:off x="890541" y="4640371"/>
              <a:ext cx="1045133" cy="277570"/>
            </a:xfrm>
            <a:prstGeom prst="rect">
              <a:avLst/>
            </a:prstGeom>
            <a:noFill/>
          </p:spPr>
          <p:txBody>
            <a:bodyPr wrap="none" rtlCol="0" anchor="ctr" anchorCtr="0">
              <a:spAutoFit/>
            </a:bodyPr>
            <a:lstStyle/>
            <a:p>
              <a:r>
                <a:rPr lang="en-US" sz="900" b="1" dirty="0">
                  <a:ea typeface="Lato Light" panose="020F0502020204030203" pitchFamily="34" charset="0"/>
                  <a:cs typeface="Poppins" pitchFamily="2" charset="77"/>
                </a:rPr>
                <a:t>FREE PACK A</a:t>
              </a:r>
            </a:p>
          </p:txBody>
        </p:sp>
        <p:sp>
          <p:nvSpPr>
            <p:cNvPr id="34" name="TextBox 33">
              <a:extLst>
                <a:ext uri="{FF2B5EF4-FFF2-40B4-BE49-F238E27FC236}">
                  <a16:creationId xmlns:a16="http://schemas.microsoft.com/office/drawing/2014/main" id="{DD721E49-655C-4217-8865-8B85C7FD0A4E}"/>
                </a:ext>
              </a:extLst>
            </p:cNvPr>
            <p:cNvSpPr txBox="1"/>
            <p:nvPr/>
          </p:nvSpPr>
          <p:spPr>
            <a:xfrm>
              <a:off x="890541" y="5089042"/>
              <a:ext cx="1043204" cy="277570"/>
            </a:xfrm>
            <a:prstGeom prst="rect">
              <a:avLst/>
            </a:prstGeom>
            <a:noFill/>
          </p:spPr>
          <p:txBody>
            <a:bodyPr wrap="none" rtlCol="0" anchor="ctr" anchorCtr="0">
              <a:spAutoFit/>
            </a:bodyPr>
            <a:lstStyle/>
            <a:p>
              <a:r>
                <a:rPr lang="en-US" sz="900" b="1" dirty="0">
                  <a:ea typeface="Lato Light" panose="020F0502020204030203" pitchFamily="34" charset="0"/>
                  <a:cs typeface="Poppins" pitchFamily="2" charset="77"/>
                </a:rPr>
                <a:t>FREE PACK B</a:t>
              </a:r>
            </a:p>
          </p:txBody>
        </p:sp>
        <p:sp>
          <p:nvSpPr>
            <p:cNvPr id="35" name="TextBox 34">
              <a:extLst>
                <a:ext uri="{FF2B5EF4-FFF2-40B4-BE49-F238E27FC236}">
                  <a16:creationId xmlns:a16="http://schemas.microsoft.com/office/drawing/2014/main" id="{46CFCAD7-D227-4B52-BC2D-FF769A8EAD2D}"/>
                </a:ext>
              </a:extLst>
            </p:cNvPr>
            <p:cNvSpPr txBox="1"/>
            <p:nvPr/>
          </p:nvSpPr>
          <p:spPr>
            <a:xfrm>
              <a:off x="890541" y="5536565"/>
              <a:ext cx="1025857" cy="277570"/>
            </a:xfrm>
            <a:prstGeom prst="rect">
              <a:avLst/>
            </a:prstGeom>
            <a:noFill/>
          </p:spPr>
          <p:txBody>
            <a:bodyPr wrap="none" rtlCol="0" anchor="ctr" anchorCtr="0">
              <a:spAutoFit/>
            </a:bodyPr>
            <a:lstStyle/>
            <a:p>
              <a:r>
                <a:rPr lang="en-US" sz="900" b="1" dirty="0">
                  <a:ea typeface="Lato Light" panose="020F0502020204030203" pitchFamily="34" charset="0"/>
                  <a:cs typeface="Poppins" pitchFamily="2" charset="77"/>
                </a:rPr>
                <a:t>WALLPAPER</a:t>
              </a:r>
            </a:p>
          </p:txBody>
        </p:sp>
        <p:sp>
          <p:nvSpPr>
            <p:cNvPr id="36" name="TextBox 35">
              <a:extLst>
                <a:ext uri="{FF2B5EF4-FFF2-40B4-BE49-F238E27FC236}">
                  <a16:creationId xmlns:a16="http://schemas.microsoft.com/office/drawing/2014/main" id="{8C8A6765-9F7B-41C6-A8FD-EC96310CF9CA}"/>
                </a:ext>
              </a:extLst>
            </p:cNvPr>
            <p:cNvSpPr txBox="1"/>
            <p:nvPr/>
          </p:nvSpPr>
          <p:spPr>
            <a:xfrm>
              <a:off x="2196530" y="4592454"/>
              <a:ext cx="740575" cy="373410"/>
            </a:xfrm>
            <a:prstGeom prst="rect">
              <a:avLst/>
            </a:prstGeom>
            <a:noFill/>
          </p:spPr>
          <p:txBody>
            <a:bodyPr wrap="none" rtlCol="0" anchor="ctr" anchorCtr="0">
              <a:spAutoFit/>
            </a:bodyPr>
            <a:lstStyle/>
            <a:p>
              <a:r>
                <a:rPr lang="en-US" sz="1418" b="1" dirty="0">
                  <a:solidFill>
                    <a:schemeClr val="bg1"/>
                  </a:solidFill>
                  <a:ea typeface="Lato Light" panose="020F0502020204030203" pitchFamily="34" charset="0"/>
                  <a:cs typeface="Poppins" pitchFamily="2" charset="77"/>
                </a:rPr>
                <a:t>3,382</a:t>
              </a:r>
            </a:p>
          </p:txBody>
        </p:sp>
        <p:sp>
          <p:nvSpPr>
            <p:cNvPr id="37" name="TextBox 36">
              <a:extLst>
                <a:ext uri="{FF2B5EF4-FFF2-40B4-BE49-F238E27FC236}">
                  <a16:creationId xmlns:a16="http://schemas.microsoft.com/office/drawing/2014/main" id="{06783F3D-9E0C-49F9-ADD1-516DC49A93D2}"/>
                </a:ext>
              </a:extLst>
            </p:cNvPr>
            <p:cNvSpPr txBox="1"/>
            <p:nvPr/>
          </p:nvSpPr>
          <p:spPr>
            <a:xfrm>
              <a:off x="2196530" y="5041125"/>
              <a:ext cx="649979" cy="373410"/>
            </a:xfrm>
            <a:prstGeom prst="rect">
              <a:avLst/>
            </a:prstGeom>
            <a:noFill/>
          </p:spPr>
          <p:txBody>
            <a:bodyPr wrap="none" rtlCol="0" anchor="ctr" anchorCtr="0">
              <a:spAutoFit/>
            </a:bodyPr>
            <a:lstStyle/>
            <a:p>
              <a:r>
                <a:rPr lang="en-US" sz="1418" b="1" dirty="0">
                  <a:solidFill>
                    <a:schemeClr val="bg1"/>
                  </a:solidFill>
                  <a:ea typeface="Lato Light" panose="020F0502020204030203" pitchFamily="34" charset="0"/>
                  <a:cs typeface="Poppins" pitchFamily="2" charset="77"/>
                </a:rPr>
                <a:t>1,133</a:t>
              </a:r>
            </a:p>
          </p:txBody>
        </p:sp>
        <p:sp>
          <p:nvSpPr>
            <p:cNvPr id="38" name="TextBox 37">
              <a:extLst>
                <a:ext uri="{FF2B5EF4-FFF2-40B4-BE49-F238E27FC236}">
                  <a16:creationId xmlns:a16="http://schemas.microsoft.com/office/drawing/2014/main" id="{6DBF1636-36FE-4220-890A-DA0742D78AB4}"/>
                </a:ext>
              </a:extLst>
            </p:cNvPr>
            <p:cNvSpPr txBox="1"/>
            <p:nvPr/>
          </p:nvSpPr>
          <p:spPr>
            <a:xfrm>
              <a:off x="2196530" y="5488646"/>
              <a:ext cx="520832" cy="373410"/>
            </a:xfrm>
            <a:prstGeom prst="rect">
              <a:avLst/>
            </a:prstGeom>
            <a:noFill/>
          </p:spPr>
          <p:txBody>
            <a:bodyPr wrap="none" rtlCol="0" anchor="ctr" anchorCtr="0">
              <a:spAutoFit/>
            </a:bodyPr>
            <a:lstStyle/>
            <a:p>
              <a:r>
                <a:rPr lang="en-US" sz="1418" b="1" dirty="0">
                  <a:solidFill>
                    <a:schemeClr val="bg1"/>
                  </a:solidFill>
                  <a:ea typeface="Lato Light" panose="020F0502020204030203" pitchFamily="34" charset="0"/>
                  <a:cs typeface="Poppins" pitchFamily="2" charset="77"/>
                </a:rPr>
                <a:t>321</a:t>
              </a:r>
            </a:p>
          </p:txBody>
        </p:sp>
        <p:sp>
          <p:nvSpPr>
            <p:cNvPr id="39" name="TextBox 38">
              <a:extLst>
                <a:ext uri="{FF2B5EF4-FFF2-40B4-BE49-F238E27FC236}">
                  <a16:creationId xmlns:a16="http://schemas.microsoft.com/office/drawing/2014/main" id="{1517F60D-0FFD-4192-B125-247BAEA329AD}"/>
                </a:ext>
              </a:extLst>
            </p:cNvPr>
            <p:cNvSpPr txBox="1"/>
            <p:nvPr/>
          </p:nvSpPr>
          <p:spPr>
            <a:xfrm>
              <a:off x="3067477" y="4303355"/>
              <a:ext cx="2083855" cy="951605"/>
            </a:xfrm>
            <a:prstGeom prst="rect">
              <a:avLst/>
            </a:prstGeom>
            <a:noFill/>
          </p:spPr>
          <p:txBody>
            <a:bodyPr wrap="square" lIns="40510" rtlCol="0" anchor="ctr" anchorCtr="0">
              <a:spAutoFit/>
            </a:bodyPr>
            <a:lstStyle/>
            <a:p>
              <a:pPr>
                <a:lnSpc>
                  <a:spcPts val="1373"/>
                </a:lnSpc>
              </a:pPr>
              <a:r>
                <a:rPr lang="en-GB" sz="975" dirty="0">
                  <a:solidFill>
                    <a:schemeClr val="bg1"/>
                  </a:solidFill>
                  <a:ea typeface="Lato Light" panose="020F0502020204030203" pitchFamily="34" charset="0"/>
                  <a:cs typeface="Lato Light" panose="020F0502020204030203" pitchFamily="34" charset="0"/>
                </a:rPr>
                <a:t>Lorem ipsum </a:t>
              </a:r>
              <a:r>
                <a:rPr lang="en-GB" sz="975" dirty="0" err="1">
                  <a:solidFill>
                    <a:schemeClr val="bg1"/>
                  </a:solidFill>
                  <a:ea typeface="Lato Light" panose="020F0502020204030203" pitchFamily="34" charset="0"/>
                  <a:cs typeface="Lato Light" panose="020F0502020204030203" pitchFamily="34" charset="0"/>
                </a:rPr>
                <a:t>dolor</a:t>
              </a:r>
              <a:r>
                <a:rPr lang="en-GB" sz="975" dirty="0">
                  <a:solidFill>
                    <a:schemeClr val="bg1"/>
                  </a:solidFill>
                  <a:ea typeface="Lato Light" panose="020F0502020204030203" pitchFamily="34" charset="0"/>
                  <a:cs typeface="Lato Light" panose="020F0502020204030203" pitchFamily="34" charset="0"/>
                </a:rPr>
                <a:t> sit </a:t>
              </a:r>
              <a:r>
                <a:rPr lang="en-GB" sz="975" dirty="0" err="1">
                  <a:solidFill>
                    <a:schemeClr val="bg1"/>
                  </a:solidFill>
                  <a:ea typeface="Lato Light" panose="020F0502020204030203" pitchFamily="34" charset="0"/>
                  <a:cs typeface="Lato Light" panose="020F0502020204030203" pitchFamily="34" charset="0"/>
                </a:rPr>
                <a:t>amet</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consectetur</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commodo</a:t>
              </a:r>
              <a:r>
                <a:rPr lang="en-GB" sz="975" dirty="0">
                  <a:solidFill>
                    <a:schemeClr val="bg1"/>
                  </a:solidFill>
                  <a:ea typeface="Lato Light" panose="020F0502020204030203" pitchFamily="34" charset="0"/>
                  <a:cs typeface="Lato Light" panose="020F0502020204030203" pitchFamily="34" charset="0"/>
                </a:rPr>
                <a:t> lorem ipsum </a:t>
              </a:r>
              <a:r>
                <a:rPr lang="en-GB" sz="975" dirty="0" err="1">
                  <a:solidFill>
                    <a:schemeClr val="bg1"/>
                  </a:solidFill>
                  <a:ea typeface="Lato Light" panose="020F0502020204030203" pitchFamily="34" charset="0"/>
                  <a:cs typeface="Lato Light" panose="020F0502020204030203" pitchFamily="34" charset="0"/>
                </a:rPr>
                <a:t>dolor</a:t>
              </a:r>
              <a:r>
                <a:rPr lang="en-GB" sz="975" dirty="0">
                  <a:solidFill>
                    <a:schemeClr val="bg1"/>
                  </a:solidFill>
                  <a:ea typeface="Lato Light" panose="020F0502020204030203" pitchFamily="34" charset="0"/>
                  <a:cs typeface="Lato Light" panose="020F0502020204030203" pitchFamily="34" charset="0"/>
                </a:rPr>
                <a:t> sit </a:t>
              </a:r>
              <a:r>
                <a:rPr lang="en-GB" sz="975" dirty="0" err="1">
                  <a:solidFill>
                    <a:schemeClr val="bg1"/>
                  </a:solidFill>
                  <a:ea typeface="Lato Light" panose="020F0502020204030203" pitchFamily="34" charset="0"/>
                  <a:cs typeface="Lato Light" panose="020F0502020204030203" pitchFamily="34" charset="0"/>
                </a:rPr>
                <a:t>amet</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consectetur</a:t>
              </a:r>
              <a:r>
                <a:rPr lang="en-GB" sz="975" dirty="0">
                  <a:solidFill>
                    <a:schemeClr val="bg1"/>
                  </a:solidFill>
                  <a:ea typeface="Lato Light" panose="020F0502020204030203" pitchFamily="34" charset="0"/>
                  <a:cs typeface="Lato Light" panose="020F0502020204030203" pitchFamily="34" charset="0"/>
                </a:rPr>
                <a:t> </a:t>
              </a:r>
              <a:r>
                <a:rPr lang="en-GB" sz="975" dirty="0" err="1">
                  <a:solidFill>
                    <a:schemeClr val="bg1"/>
                  </a:solidFill>
                  <a:ea typeface="Lato Light" panose="020F0502020204030203" pitchFamily="34" charset="0"/>
                  <a:cs typeface="Lato Light" panose="020F0502020204030203" pitchFamily="34" charset="0"/>
                </a:rPr>
                <a:t>commodo</a:t>
              </a:r>
              <a:endParaRPr lang="en-US" sz="975" dirty="0">
                <a:solidFill>
                  <a:schemeClr val="bg1"/>
                </a:solidFill>
                <a:ea typeface="Lato Light" panose="020F0502020204030203" pitchFamily="34" charset="0"/>
                <a:cs typeface="Lato Light" panose="020F0502020204030203" pitchFamily="34" charset="0"/>
              </a:endParaRPr>
            </a:p>
          </p:txBody>
        </p:sp>
        <p:sp>
          <p:nvSpPr>
            <p:cNvPr id="42" name="Rectangle 41">
              <a:extLst>
                <a:ext uri="{FF2B5EF4-FFF2-40B4-BE49-F238E27FC236}">
                  <a16:creationId xmlns:a16="http://schemas.microsoft.com/office/drawing/2014/main" id="{5B7DBC4E-1A25-48D0-A6AD-7ACE06F78872}"/>
                </a:ext>
              </a:extLst>
            </p:cNvPr>
            <p:cNvSpPr/>
            <p:nvPr/>
          </p:nvSpPr>
          <p:spPr>
            <a:xfrm>
              <a:off x="7918232" y="539444"/>
              <a:ext cx="2207776" cy="24431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aphicFrame>
          <p:nvGraphicFramePr>
            <p:cNvPr id="43" name="Chart 42">
              <a:extLst>
                <a:ext uri="{FF2B5EF4-FFF2-40B4-BE49-F238E27FC236}">
                  <a16:creationId xmlns:a16="http://schemas.microsoft.com/office/drawing/2014/main" id="{9B999010-4DED-4D6E-8AEE-BB54D1BCF434}"/>
                </a:ext>
              </a:extLst>
            </p:cNvPr>
            <p:cNvGraphicFramePr/>
            <p:nvPr>
              <p:extLst>
                <p:ext uri="{D42A27DB-BD31-4B8C-83A1-F6EECF244321}">
                  <p14:modId xmlns:p14="http://schemas.microsoft.com/office/powerpoint/2010/main" val="983780937"/>
                </p:ext>
              </p:extLst>
            </p:nvPr>
          </p:nvGraphicFramePr>
          <p:xfrm>
            <a:off x="8076696" y="917873"/>
            <a:ext cx="1890848" cy="1967685"/>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Box 43">
              <a:extLst>
                <a:ext uri="{FF2B5EF4-FFF2-40B4-BE49-F238E27FC236}">
                  <a16:creationId xmlns:a16="http://schemas.microsoft.com/office/drawing/2014/main" id="{5D98F28F-1880-4BFC-AFDA-262F14FDF950}"/>
                </a:ext>
              </a:extLst>
            </p:cNvPr>
            <p:cNvSpPr txBox="1"/>
            <p:nvPr/>
          </p:nvSpPr>
          <p:spPr>
            <a:xfrm>
              <a:off x="8076696" y="669194"/>
              <a:ext cx="1305355" cy="373410"/>
            </a:xfrm>
            <a:prstGeom prst="rect">
              <a:avLst/>
            </a:prstGeom>
            <a:noFill/>
          </p:spPr>
          <p:txBody>
            <a:bodyPr wrap="none" rtlCol="0" anchor="t" anchorCtr="0">
              <a:spAutoFit/>
            </a:bodyPr>
            <a:lstStyle/>
            <a:p>
              <a:r>
                <a:rPr lang="en-US" sz="1418" b="1" dirty="0">
                  <a:solidFill>
                    <a:schemeClr val="bg1"/>
                  </a:solidFill>
                  <a:ea typeface="Lato Light" panose="020F0502020204030203" pitchFamily="34" charset="0"/>
                  <a:cs typeface="Poppins" pitchFamily="2" charset="77"/>
                </a:rPr>
                <a:t>PLATFORM</a:t>
              </a:r>
            </a:p>
          </p:txBody>
        </p:sp>
        <p:sp>
          <p:nvSpPr>
            <p:cNvPr id="45" name="Rectangle 44">
              <a:extLst>
                <a:ext uri="{FF2B5EF4-FFF2-40B4-BE49-F238E27FC236}">
                  <a16:creationId xmlns:a16="http://schemas.microsoft.com/office/drawing/2014/main" id="{BE6D27FE-7AA3-42E2-8EBD-F522694759DA}"/>
                </a:ext>
              </a:extLst>
            </p:cNvPr>
            <p:cNvSpPr/>
            <p:nvPr/>
          </p:nvSpPr>
          <p:spPr>
            <a:xfrm>
              <a:off x="3102693" y="539444"/>
              <a:ext cx="4594376" cy="24431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aphicFrame>
          <p:nvGraphicFramePr>
            <p:cNvPr id="46" name="Chart 45">
              <a:extLst>
                <a:ext uri="{FF2B5EF4-FFF2-40B4-BE49-F238E27FC236}">
                  <a16:creationId xmlns:a16="http://schemas.microsoft.com/office/drawing/2014/main" id="{3DC04AC3-131E-44F1-8AF4-75CA7B087FD7}"/>
                </a:ext>
              </a:extLst>
            </p:cNvPr>
            <p:cNvGraphicFramePr/>
            <p:nvPr>
              <p:extLst>
                <p:ext uri="{D42A27DB-BD31-4B8C-83A1-F6EECF244321}">
                  <p14:modId xmlns:p14="http://schemas.microsoft.com/office/powerpoint/2010/main" val="2154077126"/>
                </p:ext>
              </p:extLst>
            </p:nvPr>
          </p:nvGraphicFramePr>
          <p:xfrm>
            <a:off x="3261098" y="917874"/>
            <a:ext cx="4280450" cy="1863514"/>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a:extLst>
                <a:ext uri="{FF2B5EF4-FFF2-40B4-BE49-F238E27FC236}">
                  <a16:creationId xmlns:a16="http://schemas.microsoft.com/office/drawing/2014/main" id="{D7D30912-A071-485B-B5B7-97A54DC0F6D5}"/>
                </a:ext>
              </a:extLst>
            </p:cNvPr>
            <p:cNvSpPr/>
            <p:nvPr/>
          </p:nvSpPr>
          <p:spPr>
            <a:xfrm>
              <a:off x="5489293" y="4131992"/>
              <a:ext cx="4636715" cy="18087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8" name="TextBox 47">
              <a:extLst>
                <a:ext uri="{FF2B5EF4-FFF2-40B4-BE49-F238E27FC236}">
                  <a16:creationId xmlns:a16="http://schemas.microsoft.com/office/drawing/2014/main" id="{CB06124C-9D73-4CE2-83CD-23B465DCB828}"/>
                </a:ext>
              </a:extLst>
            </p:cNvPr>
            <p:cNvSpPr txBox="1"/>
            <p:nvPr/>
          </p:nvSpPr>
          <p:spPr>
            <a:xfrm>
              <a:off x="3261098" y="669194"/>
              <a:ext cx="1340051" cy="373410"/>
            </a:xfrm>
            <a:prstGeom prst="rect">
              <a:avLst/>
            </a:prstGeom>
            <a:noFill/>
          </p:spPr>
          <p:txBody>
            <a:bodyPr wrap="none" rtlCol="0" anchor="t" anchorCtr="0">
              <a:spAutoFit/>
            </a:bodyPr>
            <a:lstStyle/>
            <a:p>
              <a:r>
                <a:rPr lang="en-US" sz="1418" b="1" dirty="0">
                  <a:solidFill>
                    <a:schemeClr val="bg1"/>
                  </a:solidFill>
                  <a:ea typeface="Lato Light" panose="020F0502020204030203" pitchFamily="34" charset="0"/>
                  <a:cs typeface="Poppins" pitchFamily="2" charset="77"/>
                </a:rPr>
                <a:t>STATISTICS</a:t>
              </a:r>
            </a:p>
          </p:txBody>
        </p:sp>
        <p:sp>
          <p:nvSpPr>
            <p:cNvPr id="49" name="TextBox 48">
              <a:extLst>
                <a:ext uri="{FF2B5EF4-FFF2-40B4-BE49-F238E27FC236}">
                  <a16:creationId xmlns:a16="http://schemas.microsoft.com/office/drawing/2014/main" id="{2FDCE5F5-23F9-428E-82C7-D9C5C4CDA98A}"/>
                </a:ext>
              </a:extLst>
            </p:cNvPr>
            <p:cNvSpPr txBox="1"/>
            <p:nvPr/>
          </p:nvSpPr>
          <p:spPr>
            <a:xfrm>
              <a:off x="5535617" y="4275347"/>
              <a:ext cx="1332341" cy="373410"/>
            </a:xfrm>
            <a:prstGeom prst="rect">
              <a:avLst/>
            </a:prstGeom>
            <a:noFill/>
          </p:spPr>
          <p:txBody>
            <a:bodyPr wrap="none" rtlCol="0" anchor="t" anchorCtr="0">
              <a:spAutoFit/>
            </a:bodyPr>
            <a:lstStyle/>
            <a:p>
              <a:r>
                <a:rPr lang="en-US" sz="1418" b="1" dirty="0">
                  <a:solidFill>
                    <a:schemeClr val="tx2"/>
                  </a:solidFill>
                  <a:ea typeface="Lato Light" panose="020F0502020204030203" pitchFamily="34" charset="0"/>
                  <a:cs typeface="Poppins" pitchFamily="2" charset="77"/>
                </a:rPr>
                <a:t>CALENDAR</a:t>
              </a:r>
            </a:p>
          </p:txBody>
        </p:sp>
        <p:sp>
          <p:nvSpPr>
            <p:cNvPr id="50" name="Rectangle 49">
              <a:extLst>
                <a:ext uri="{FF2B5EF4-FFF2-40B4-BE49-F238E27FC236}">
                  <a16:creationId xmlns:a16="http://schemas.microsoft.com/office/drawing/2014/main" id="{AAF4FA71-6F9C-4A8A-A7EC-9061CACCAA61}"/>
                </a:ext>
              </a:extLst>
            </p:cNvPr>
            <p:cNvSpPr/>
            <p:nvPr/>
          </p:nvSpPr>
          <p:spPr>
            <a:xfrm>
              <a:off x="5650153" y="4722807"/>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1" name="Rectangle 50">
              <a:extLst>
                <a:ext uri="{FF2B5EF4-FFF2-40B4-BE49-F238E27FC236}">
                  <a16:creationId xmlns:a16="http://schemas.microsoft.com/office/drawing/2014/main" id="{EC6C0F18-07AC-46D9-A2E0-BE0F000191FE}"/>
                </a:ext>
              </a:extLst>
            </p:cNvPr>
            <p:cNvSpPr/>
            <p:nvPr/>
          </p:nvSpPr>
          <p:spPr>
            <a:xfrm>
              <a:off x="5956967" y="4722807"/>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2" name="Rectangle 51">
              <a:extLst>
                <a:ext uri="{FF2B5EF4-FFF2-40B4-BE49-F238E27FC236}">
                  <a16:creationId xmlns:a16="http://schemas.microsoft.com/office/drawing/2014/main" id="{ABED8CE8-1502-40C6-80C1-8F4FCF744FBE}"/>
                </a:ext>
              </a:extLst>
            </p:cNvPr>
            <p:cNvSpPr/>
            <p:nvPr/>
          </p:nvSpPr>
          <p:spPr>
            <a:xfrm>
              <a:off x="6263781" y="4722807"/>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3" name="Rectangle 52">
              <a:extLst>
                <a:ext uri="{FF2B5EF4-FFF2-40B4-BE49-F238E27FC236}">
                  <a16:creationId xmlns:a16="http://schemas.microsoft.com/office/drawing/2014/main" id="{DDAF8C17-7D5D-48BC-B449-15413EB6242A}"/>
                </a:ext>
              </a:extLst>
            </p:cNvPr>
            <p:cNvSpPr/>
            <p:nvPr/>
          </p:nvSpPr>
          <p:spPr>
            <a:xfrm>
              <a:off x="6570595" y="4722807"/>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4" name="Rectangle 53">
              <a:extLst>
                <a:ext uri="{FF2B5EF4-FFF2-40B4-BE49-F238E27FC236}">
                  <a16:creationId xmlns:a16="http://schemas.microsoft.com/office/drawing/2014/main" id="{3329A7D0-6F50-4411-8B09-E50150DDB66D}"/>
                </a:ext>
              </a:extLst>
            </p:cNvPr>
            <p:cNvSpPr/>
            <p:nvPr/>
          </p:nvSpPr>
          <p:spPr>
            <a:xfrm>
              <a:off x="6877408" y="4722807"/>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5" name="Rectangle 54">
              <a:extLst>
                <a:ext uri="{FF2B5EF4-FFF2-40B4-BE49-F238E27FC236}">
                  <a16:creationId xmlns:a16="http://schemas.microsoft.com/office/drawing/2014/main" id="{78D807B9-71C7-4E2C-A1AD-EA4EA6C0E245}"/>
                </a:ext>
              </a:extLst>
            </p:cNvPr>
            <p:cNvSpPr/>
            <p:nvPr/>
          </p:nvSpPr>
          <p:spPr>
            <a:xfrm>
              <a:off x="7184222" y="4722807"/>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6" name="Rectangle 55">
              <a:extLst>
                <a:ext uri="{FF2B5EF4-FFF2-40B4-BE49-F238E27FC236}">
                  <a16:creationId xmlns:a16="http://schemas.microsoft.com/office/drawing/2014/main" id="{23496592-73AF-4C95-BEBF-D8CBC915D30D}"/>
                </a:ext>
              </a:extLst>
            </p:cNvPr>
            <p:cNvSpPr/>
            <p:nvPr/>
          </p:nvSpPr>
          <p:spPr>
            <a:xfrm>
              <a:off x="7491036" y="4722807"/>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7" name="Rectangle 56">
              <a:extLst>
                <a:ext uri="{FF2B5EF4-FFF2-40B4-BE49-F238E27FC236}">
                  <a16:creationId xmlns:a16="http://schemas.microsoft.com/office/drawing/2014/main" id="{07E47549-49F0-4A64-B92A-32CE8207461F}"/>
                </a:ext>
              </a:extLst>
            </p:cNvPr>
            <p:cNvSpPr/>
            <p:nvPr/>
          </p:nvSpPr>
          <p:spPr>
            <a:xfrm>
              <a:off x="5650153" y="4947558"/>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8" name="Rectangle 57">
              <a:extLst>
                <a:ext uri="{FF2B5EF4-FFF2-40B4-BE49-F238E27FC236}">
                  <a16:creationId xmlns:a16="http://schemas.microsoft.com/office/drawing/2014/main" id="{33EDC4E5-3171-4CDC-9103-15AE79FADF86}"/>
                </a:ext>
              </a:extLst>
            </p:cNvPr>
            <p:cNvSpPr/>
            <p:nvPr/>
          </p:nvSpPr>
          <p:spPr>
            <a:xfrm>
              <a:off x="5956967" y="4947558"/>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9" name="Rectangle 58">
              <a:extLst>
                <a:ext uri="{FF2B5EF4-FFF2-40B4-BE49-F238E27FC236}">
                  <a16:creationId xmlns:a16="http://schemas.microsoft.com/office/drawing/2014/main" id="{6AC4E6DC-F838-4CFD-AD85-2D8E5507CBB4}"/>
                </a:ext>
              </a:extLst>
            </p:cNvPr>
            <p:cNvSpPr/>
            <p:nvPr/>
          </p:nvSpPr>
          <p:spPr>
            <a:xfrm>
              <a:off x="6263781" y="4947558"/>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0" name="Rectangle 59">
              <a:extLst>
                <a:ext uri="{FF2B5EF4-FFF2-40B4-BE49-F238E27FC236}">
                  <a16:creationId xmlns:a16="http://schemas.microsoft.com/office/drawing/2014/main" id="{239A78C8-9A25-42F0-B23C-12AA34668FBE}"/>
                </a:ext>
              </a:extLst>
            </p:cNvPr>
            <p:cNvSpPr/>
            <p:nvPr/>
          </p:nvSpPr>
          <p:spPr>
            <a:xfrm>
              <a:off x="6570595" y="4947558"/>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1" name="Rectangle 60">
              <a:extLst>
                <a:ext uri="{FF2B5EF4-FFF2-40B4-BE49-F238E27FC236}">
                  <a16:creationId xmlns:a16="http://schemas.microsoft.com/office/drawing/2014/main" id="{B81D0C8D-C656-4A9F-B6AB-CEFC7251FE8E}"/>
                </a:ext>
              </a:extLst>
            </p:cNvPr>
            <p:cNvSpPr/>
            <p:nvPr/>
          </p:nvSpPr>
          <p:spPr>
            <a:xfrm>
              <a:off x="6877408" y="4947558"/>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2" name="Rectangle 61">
              <a:extLst>
                <a:ext uri="{FF2B5EF4-FFF2-40B4-BE49-F238E27FC236}">
                  <a16:creationId xmlns:a16="http://schemas.microsoft.com/office/drawing/2014/main" id="{E7049BB3-F055-4DD0-BC88-41055E36885F}"/>
                </a:ext>
              </a:extLst>
            </p:cNvPr>
            <p:cNvSpPr/>
            <p:nvPr/>
          </p:nvSpPr>
          <p:spPr>
            <a:xfrm>
              <a:off x="7184222" y="4947558"/>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3" name="Rectangle 62">
              <a:extLst>
                <a:ext uri="{FF2B5EF4-FFF2-40B4-BE49-F238E27FC236}">
                  <a16:creationId xmlns:a16="http://schemas.microsoft.com/office/drawing/2014/main" id="{70166A9D-9A5D-4929-BC6A-8823F02327F4}"/>
                </a:ext>
              </a:extLst>
            </p:cNvPr>
            <p:cNvSpPr/>
            <p:nvPr/>
          </p:nvSpPr>
          <p:spPr>
            <a:xfrm>
              <a:off x="7491036" y="4947558"/>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4" name="Rectangle 63">
              <a:extLst>
                <a:ext uri="{FF2B5EF4-FFF2-40B4-BE49-F238E27FC236}">
                  <a16:creationId xmlns:a16="http://schemas.microsoft.com/office/drawing/2014/main" id="{9AAC053C-2FB9-4A84-ADA6-CCD5CE7B1B39}"/>
                </a:ext>
              </a:extLst>
            </p:cNvPr>
            <p:cNvSpPr/>
            <p:nvPr/>
          </p:nvSpPr>
          <p:spPr>
            <a:xfrm>
              <a:off x="5650153" y="5171912"/>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5" name="Rectangle 64">
              <a:extLst>
                <a:ext uri="{FF2B5EF4-FFF2-40B4-BE49-F238E27FC236}">
                  <a16:creationId xmlns:a16="http://schemas.microsoft.com/office/drawing/2014/main" id="{D2E8196D-5BEE-4F42-B177-C04FE4C53DCB}"/>
                </a:ext>
              </a:extLst>
            </p:cNvPr>
            <p:cNvSpPr/>
            <p:nvPr/>
          </p:nvSpPr>
          <p:spPr>
            <a:xfrm>
              <a:off x="5956967" y="5171912"/>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6" name="Rectangle 65">
              <a:extLst>
                <a:ext uri="{FF2B5EF4-FFF2-40B4-BE49-F238E27FC236}">
                  <a16:creationId xmlns:a16="http://schemas.microsoft.com/office/drawing/2014/main" id="{1F88ADF9-F642-499C-95AB-ED38E6697110}"/>
                </a:ext>
              </a:extLst>
            </p:cNvPr>
            <p:cNvSpPr/>
            <p:nvPr/>
          </p:nvSpPr>
          <p:spPr>
            <a:xfrm>
              <a:off x="6263781" y="5171912"/>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7" name="Rectangle 66">
              <a:extLst>
                <a:ext uri="{FF2B5EF4-FFF2-40B4-BE49-F238E27FC236}">
                  <a16:creationId xmlns:a16="http://schemas.microsoft.com/office/drawing/2014/main" id="{315C051C-5244-4758-A588-E95FED5CC9BE}"/>
                </a:ext>
              </a:extLst>
            </p:cNvPr>
            <p:cNvSpPr/>
            <p:nvPr/>
          </p:nvSpPr>
          <p:spPr>
            <a:xfrm>
              <a:off x="6570595" y="5171912"/>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8" name="Rectangle 67">
              <a:extLst>
                <a:ext uri="{FF2B5EF4-FFF2-40B4-BE49-F238E27FC236}">
                  <a16:creationId xmlns:a16="http://schemas.microsoft.com/office/drawing/2014/main" id="{7BED1521-6577-4423-9D8D-39619252D52D}"/>
                </a:ext>
              </a:extLst>
            </p:cNvPr>
            <p:cNvSpPr/>
            <p:nvPr/>
          </p:nvSpPr>
          <p:spPr>
            <a:xfrm>
              <a:off x="6877408" y="5171912"/>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9" name="Rectangle 68">
              <a:extLst>
                <a:ext uri="{FF2B5EF4-FFF2-40B4-BE49-F238E27FC236}">
                  <a16:creationId xmlns:a16="http://schemas.microsoft.com/office/drawing/2014/main" id="{B8831175-960A-4CF3-8BD8-DB4876ABF845}"/>
                </a:ext>
              </a:extLst>
            </p:cNvPr>
            <p:cNvSpPr/>
            <p:nvPr/>
          </p:nvSpPr>
          <p:spPr>
            <a:xfrm>
              <a:off x="7184222" y="5171912"/>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0" name="Rectangle 69">
              <a:extLst>
                <a:ext uri="{FF2B5EF4-FFF2-40B4-BE49-F238E27FC236}">
                  <a16:creationId xmlns:a16="http://schemas.microsoft.com/office/drawing/2014/main" id="{FB8E1F2D-46B3-4B21-A3C8-D69B2E7D5CEF}"/>
                </a:ext>
              </a:extLst>
            </p:cNvPr>
            <p:cNvSpPr/>
            <p:nvPr/>
          </p:nvSpPr>
          <p:spPr>
            <a:xfrm>
              <a:off x="7491036" y="5171912"/>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1" name="Rectangle 70">
              <a:extLst>
                <a:ext uri="{FF2B5EF4-FFF2-40B4-BE49-F238E27FC236}">
                  <a16:creationId xmlns:a16="http://schemas.microsoft.com/office/drawing/2014/main" id="{D1881511-D7A4-40D0-9CEB-EC8EB67CEA20}"/>
                </a:ext>
              </a:extLst>
            </p:cNvPr>
            <p:cNvSpPr/>
            <p:nvPr/>
          </p:nvSpPr>
          <p:spPr>
            <a:xfrm>
              <a:off x="5650153" y="5396266"/>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2" name="Rectangle 71">
              <a:extLst>
                <a:ext uri="{FF2B5EF4-FFF2-40B4-BE49-F238E27FC236}">
                  <a16:creationId xmlns:a16="http://schemas.microsoft.com/office/drawing/2014/main" id="{B40E803F-8550-4411-A8F3-AD995C05ED57}"/>
                </a:ext>
              </a:extLst>
            </p:cNvPr>
            <p:cNvSpPr/>
            <p:nvPr/>
          </p:nvSpPr>
          <p:spPr>
            <a:xfrm>
              <a:off x="5956967" y="5396266"/>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3" name="Rectangle 72">
              <a:extLst>
                <a:ext uri="{FF2B5EF4-FFF2-40B4-BE49-F238E27FC236}">
                  <a16:creationId xmlns:a16="http://schemas.microsoft.com/office/drawing/2014/main" id="{67D3F572-00E5-4453-9D60-D36AD6430A72}"/>
                </a:ext>
              </a:extLst>
            </p:cNvPr>
            <p:cNvSpPr/>
            <p:nvPr/>
          </p:nvSpPr>
          <p:spPr>
            <a:xfrm>
              <a:off x="6263781" y="5396266"/>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4" name="Rectangle 73">
              <a:extLst>
                <a:ext uri="{FF2B5EF4-FFF2-40B4-BE49-F238E27FC236}">
                  <a16:creationId xmlns:a16="http://schemas.microsoft.com/office/drawing/2014/main" id="{F7BECBFB-EB93-4B00-881E-557800E32804}"/>
                </a:ext>
              </a:extLst>
            </p:cNvPr>
            <p:cNvSpPr/>
            <p:nvPr/>
          </p:nvSpPr>
          <p:spPr>
            <a:xfrm>
              <a:off x="6570595" y="5396266"/>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5" name="Rectangle 74">
              <a:extLst>
                <a:ext uri="{FF2B5EF4-FFF2-40B4-BE49-F238E27FC236}">
                  <a16:creationId xmlns:a16="http://schemas.microsoft.com/office/drawing/2014/main" id="{A1DA72CF-1FFA-47A5-B36F-5E03E8FEA85C}"/>
                </a:ext>
              </a:extLst>
            </p:cNvPr>
            <p:cNvSpPr/>
            <p:nvPr/>
          </p:nvSpPr>
          <p:spPr>
            <a:xfrm>
              <a:off x="6877408" y="5396266"/>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6" name="Rectangle 75">
              <a:extLst>
                <a:ext uri="{FF2B5EF4-FFF2-40B4-BE49-F238E27FC236}">
                  <a16:creationId xmlns:a16="http://schemas.microsoft.com/office/drawing/2014/main" id="{6A22E398-07CB-4C26-AE07-EAD5556799FC}"/>
                </a:ext>
              </a:extLst>
            </p:cNvPr>
            <p:cNvSpPr/>
            <p:nvPr/>
          </p:nvSpPr>
          <p:spPr>
            <a:xfrm>
              <a:off x="7184222" y="5396266"/>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7" name="Rectangle 76">
              <a:extLst>
                <a:ext uri="{FF2B5EF4-FFF2-40B4-BE49-F238E27FC236}">
                  <a16:creationId xmlns:a16="http://schemas.microsoft.com/office/drawing/2014/main" id="{6B450206-6233-48AC-B39F-1306E94C7429}"/>
                </a:ext>
              </a:extLst>
            </p:cNvPr>
            <p:cNvSpPr/>
            <p:nvPr/>
          </p:nvSpPr>
          <p:spPr>
            <a:xfrm>
              <a:off x="7491036" y="5396266"/>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8" name="Rectangle 77">
              <a:extLst>
                <a:ext uri="{FF2B5EF4-FFF2-40B4-BE49-F238E27FC236}">
                  <a16:creationId xmlns:a16="http://schemas.microsoft.com/office/drawing/2014/main" id="{85AD2772-A292-4479-8B9F-86B2A991E6E1}"/>
                </a:ext>
              </a:extLst>
            </p:cNvPr>
            <p:cNvSpPr/>
            <p:nvPr/>
          </p:nvSpPr>
          <p:spPr>
            <a:xfrm>
              <a:off x="5650153" y="5619000"/>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9" name="Rectangle 78">
              <a:extLst>
                <a:ext uri="{FF2B5EF4-FFF2-40B4-BE49-F238E27FC236}">
                  <a16:creationId xmlns:a16="http://schemas.microsoft.com/office/drawing/2014/main" id="{E8D61323-34D9-4718-8A4B-98CA973AE2A8}"/>
                </a:ext>
              </a:extLst>
            </p:cNvPr>
            <p:cNvSpPr/>
            <p:nvPr/>
          </p:nvSpPr>
          <p:spPr>
            <a:xfrm>
              <a:off x="5956967" y="5619000"/>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0" name="Rectangle 79">
              <a:extLst>
                <a:ext uri="{FF2B5EF4-FFF2-40B4-BE49-F238E27FC236}">
                  <a16:creationId xmlns:a16="http://schemas.microsoft.com/office/drawing/2014/main" id="{930CB97D-5519-405D-B90E-6997A101D82F}"/>
                </a:ext>
              </a:extLst>
            </p:cNvPr>
            <p:cNvSpPr/>
            <p:nvPr/>
          </p:nvSpPr>
          <p:spPr>
            <a:xfrm>
              <a:off x="6263781" y="5619000"/>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1" name="Rectangle 80">
              <a:extLst>
                <a:ext uri="{FF2B5EF4-FFF2-40B4-BE49-F238E27FC236}">
                  <a16:creationId xmlns:a16="http://schemas.microsoft.com/office/drawing/2014/main" id="{F092DC83-DC1B-4C98-975A-2D715D78C1A1}"/>
                </a:ext>
              </a:extLst>
            </p:cNvPr>
            <p:cNvSpPr/>
            <p:nvPr/>
          </p:nvSpPr>
          <p:spPr>
            <a:xfrm>
              <a:off x="6570595" y="5619000"/>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2" name="Rectangle 81">
              <a:extLst>
                <a:ext uri="{FF2B5EF4-FFF2-40B4-BE49-F238E27FC236}">
                  <a16:creationId xmlns:a16="http://schemas.microsoft.com/office/drawing/2014/main" id="{76EE07F2-2DE3-4186-989D-CB5E40B8C1CD}"/>
                </a:ext>
              </a:extLst>
            </p:cNvPr>
            <p:cNvSpPr/>
            <p:nvPr/>
          </p:nvSpPr>
          <p:spPr>
            <a:xfrm>
              <a:off x="6877408" y="5619000"/>
              <a:ext cx="223747" cy="1498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3" name="Rectangle 82">
              <a:extLst>
                <a:ext uri="{FF2B5EF4-FFF2-40B4-BE49-F238E27FC236}">
                  <a16:creationId xmlns:a16="http://schemas.microsoft.com/office/drawing/2014/main" id="{AB68433C-9335-4317-BE93-0F21E66BB396}"/>
                </a:ext>
              </a:extLst>
            </p:cNvPr>
            <p:cNvSpPr/>
            <p:nvPr/>
          </p:nvSpPr>
          <p:spPr>
            <a:xfrm>
              <a:off x="7184222" y="5619000"/>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4" name="Rectangle 83">
              <a:extLst>
                <a:ext uri="{FF2B5EF4-FFF2-40B4-BE49-F238E27FC236}">
                  <a16:creationId xmlns:a16="http://schemas.microsoft.com/office/drawing/2014/main" id="{168AE09C-1704-4FDC-A3D9-7E9979FA502E}"/>
                </a:ext>
              </a:extLst>
            </p:cNvPr>
            <p:cNvSpPr/>
            <p:nvPr/>
          </p:nvSpPr>
          <p:spPr>
            <a:xfrm>
              <a:off x="7491036" y="5619000"/>
              <a:ext cx="223747" cy="14983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5" name="TextBox 84">
              <a:extLst>
                <a:ext uri="{FF2B5EF4-FFF2-40B4-BE49-F238E27FC236}">
                  <a16:creationId xmlns:a16="http://schemas.microsoft.com/office/drawing/2014/main" id="{274A40A2-D664-409B-9CCE-BE38EFCF673C}"/>
                </a:ext>
              </a:extLst>
            </p:cNvPr>
            <p:cNvSpPr txBox="1"/>
            <p:nvPr/>
          </p:nvSpPr>
          <p:spPr>
            <a:xfrm>
              <a:off x="8353978" y="4275347"/>
              <a:ext cx="1207049" cy="307719"/>
            </a:xfrm>
            <a:prstGeom prst="rect">
              <a:avLst/>
            </a:prstGeom>
            <a:noFill/>
          </p:spPr>
          <p:txBody>
            <a:bodyPr wrap="none" rtlCol="0" anchor="t" anchorCtr="0">
              <a:spAutoFit/>
            </a:bodyPr>
            <a:lstStyle/>
            <a:p>
              <a:r>
                <a:rPr lang="en-US" sz="1063" b="1" dirty="0">
                  <a:solidFill>
                    <a:schemeClr val="tx2"/>
                  </a:solidFill>
                  <a:ea typeface="Lato Light" panose="020F0502020204030203" pitchFamily="34" charset="0"/>
                  <a:cs typeface="Poppins" pitchFamily="2" charset="77"/>
                </a:rPr>
                <a:t>JULY EVENTS</a:t>
              </a:r>
            </a:p>
          </p:txBody>
        </p:sp>
        <p:sp>
          <p:nvSpPr>
            <p:cNvPr id="86" name="Triangle 84">
              <a:extLst>
                <a:ext uri="{FF2B5EF4-FFF2-40B4-BE49-F238E27FC236}">
                  <a16:creationId xmlns:a16="http://schemas.microsoft.com/office/drawing/2014/main" id="{E8581847-3097-4AD1-9086-A46CA7E5FB85}"/>
                </a:ext>
              </a:extLst>
            </p:cNvPr>
            <p:cNvSpPr/>
            <p:nvPr/>
          </p:nvSpPr>
          <p:spPr>
            <a:xfrm rot="10800000">
              <a:off x="8120384" y="4312844"/>
              <a:ext cx="150258" cy="12953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8" name="TextBox 87">
              <a:extLst>
                <a:ext uri="{FF2B5EF4-FFF2-40B4-BE49-F238E27FC236}">
                  <a16:creationId xmlns:a16="http://schemas.microsoft.com/office/drawing/2014/main" id="{88A7C0F7-4663-452E-A56B-FB85D6D86355}"/>
                </a:ext>
              </a:extLst>
            </p:cNvPr>
            <p:cNvSpPr txBox="1"/>
            <p:nvPr/>
          </p:nvSpPr>
          <p:spPr>
            <a:xfrm>
              <a:off x="8076696" y="4606437"/>
              <a:ext cx="1678175" cy="652291"/>
            </a:xfrm>
            <a:prstGeom prst="rect">
              <a:avLst/>
            </a:prstGeom>
            <a:noFill/>
          </p:spPr>
          <p:txBody>
            <a:bodyPr wrap="square" lIns="40510" rtlCol="0" anchor="t" anchorCtr="0">
              <a:spAutoFit/>
            </a:bodyPr>
            <a:lstStyle/>
            <a:p>
              <a:pPr>
                <a:spcAft>
                  <a:spcPts val="665"/>
                </a:spcAft>
              </a:pPr>
              <a:r>
                <a:rPr lang="en-GB" sz="975" dirty="0">
                  <a:ea typeface="Lato Light" panose="020F0502020204030203" pitchFamily="34" charset="0"/>
                  <a:cs typeface="Lato Light" panose="020F0502020204030203" pitchFamily="34" charset="0"/>
                </a:rPr>
                <a:t>Lorem ipsum </a:t>
              </a:r>
              <a:r>
                <a:rPr lang="en-GB" sz="975" dirty="0" err="1">
                  <a:ea typeface="Lato Light" panose="020F0502020204030203" pitchFamily="34" charset="0"/>
                  <a:cs typeface="Lato Light" panose="020F0502020204030203" pitchFamily="34" charset="0"/>
                </a:rPr>
                <a:t>dolor</a:t>
              </a:r>
              <a:r>
                <a:rPr lang="en-GB" sz="975" dirty="0">
                  <a:ea typeface="Lato Light" panose="020F0502020204030203" pitchFamily="34" charset="0"/>
                  <a:cs typeface="Lato Light" panose="020F0502020204030203" pitchFamily="34" charset="0"/>
                </a:rPr>
                <a:t> sit </a:t>
              </a:r>
              <a:r>
                <a:rPr lang="en-GB" sz="975" dirty="0" err="1">
                  <a:ea typeface="Lato Light" panose="020F0502020204030203" pitchFamily="34" charset="0"/>
                  <a:cs typeface="Lato Light" panose="020F0502020204030203" pitchFamily="34" charset="0"/>
                </a:rPr>
                <a:t>amet</a:t>
              </a:r>
              <a:r>
                <a:rPr lang="en-GB" sz="975" dirty="0">
                  <a:ea typeface="Lato Light" panose="020F0502020204030203" pitchFamily="34" charset="0"/>
                  <a:cs typeface="Lato Light" panose="020F0502020204030203" pitchFamily="34" charset="0"/>
                </a:rPr>
                <a:t>, </a:t>
              </a:r>
              <a:r>
                <a:rPr lang="en-GB" sz="975" dirty="0" err="1">
                  <a:ea typeface="Lato Light" panose="020F0502020204030203" pitchFamily="34" charset="0"/>
                  <a:cs typeface="Lato Light" panose="020F0502020204030203" pitchFamily="34" charset="0"/>
                </a:rPr>
                <a:t>consectetur</a:t>
              </a:r>
              <a:r>
                <a:rPr lang="en-GB" sz="975" dirty="0">
                  <a:ea typeface="Lato Light" panose="020F0502020204030203" pitchFamily="34" charset="0"/>
                  <a:cs typeface="Lato Light" panose="020F0502020204030203" pitchFamily="34" charset="0"/>
                </a:rPr>
                <a:t> </a:t>
              </a:r>
              <a:r>
                <a:rPr lang="en-GB" sz="975" dirty="0" err="1">
                  <a:ea typeface="Lato Light" panose="020F0502020204030203" pitchFamily="34" charset="0"/>
                  <a:cs typeface="Lato Light" panose="020F0502020204030203" pitchFamily="34" charset="0"/>
                </a:rPr>
                <a:t>commodo</a:t>
              </a:r>
              <a:endParaRPr lang="en-US" sz="975" dirty="0">
                <a:ea typeface="Lato Light" panose="020F0502020204030203" pitchFamily="34" charset="0"/>
                <a:cs typeface="Lato Light" panose="020F0502020204030203" pitchFamily="34" charset="0"/>
              </a:endParaRPr>
            </a:p>
          </p:txBody>
        </p:sp>
        <p:cxnSp>
          <p:nvCxnSpPr>
            <p:cNvPr id="89" name="Straight Connector 88">
              <a:extLst>
                <a:ext uri="{FF2B5EF4-FFF2-40B4-BE49-F238E27FC236}">
                  <a16:creationId xmlns:a16="http://schemas.microsoft.com/office/drawing/2014/main" id="{B383F8D7-6CBC-4197-A12F-C990A650E419}"/>
                </a:ext>
              </a:extLst>
            </p:cNvPr>
            <p:cNvCxnSpPr/>
            <p:nvPr/>
          </p:nvCxnSpPr>
          <p:spPr>
            <a:xfrm>
              <a:off x="9967543" y="4753330"/>
              <a:ext cx="0" cy="972232"/>
            </a:xfrm>
            <a:prstGeom prst="line">
              <a:avLst/>
            </a:prstGeom>
            <a:ln w="63500" cap="rnd">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04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15</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188AE-C6DA-4C08-BB21-4BA1881B9A8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8122B00A-7FA3-4F19-88AB-DE66F4281C45}"/>
              </a:ext>
            </a:extLst>
          </p:cNvPr>
          <p:cNvSpPr>
            <a:spLocks noGrp="1"/>
          </p:cNvSpPr>
          <p:nvPr>
            <p:ph type="sldNum" sz="quarter" idx="11"/>
          </p:nvPr>
        </p:nvSpPr>
        <p:spPr/>
        <p:txBody>
          <a:bodyPr/>
          <a:lstStyle/>
          <a:p>
            <a:r>
              <a:rPr lang="en-US"/>
              <a:t>|   </a:t>
            </a:r>
            <a:fld id="{24AA432E-61BB-4EF9-8610-004BEFB30EB4}" type="slidenum">
              <a:rPr lang="en-US" smtClean="0"/>
              <a:pPr/>
              <a:t>16</a:t>
            </a:fld>
            <a:endParaRPr lang="en-US" dirty="0"/>
          </a:p>
        </p:txBody>
      </p:sp>
      <p:sp>
        <p:nvSpPr>
          <p:cNvPr id="4" name="Footer Placeholder 3">
            <a:extLst>
              <a:ext uri="{FF2B5EF4-FFF2-40B4-BE49-F238E27FC236}">
                <a16:creationId xmlns:a16="http://schemas.microsoft.com/office/drawing/2014/main" id="{F6E1D17A-0050-40D6-AD4A-245E68B50DA3}"/>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04E65FFE-D1B2-4361-94DE-BBABA930CEF0}"/>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22412D24-07A7-4CEC-BE22-4B7968C703C6}"/>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260450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7ACB1-A6AC-429E-8D95-8163F1F4EA0A}"/>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E65476D7-411A-40F2-A572-40635E7686FA}"/>
              </a:ext>
            </a:extLst>
          </p:cNvPr>
          <p:cNvSpPr>
            <a:spLocks noGrp="1"/>
          </p:cNvSpPr>
          <p:nvPr>
            <p:ph type="sldNum" sz="quarter" idx="11"/>
          </p:nvPr>
        </p:nvSpPr>
        <p:spPr/>
        <p:txBody>
          <a:bodyPr/>
          <a:lstStyle/>
          <a:p>
            <a:r>
              <a:rPr lang="en-US"/>
              <a:t>|   </a:t>
            </a:r>
            <a:fld id="{24AA432E-61BB-4EF9-8610-004BEFB30EB4}" type="slidenum">
              <a:rPr lang="en-US" smtClean="0"/>
              <a:pPr/>
              <a:t>17</a:t>
            </a:fld>
            <a:endParaRPr lang="en-US" dirty="0"/>
          </a:p>
        </p:txBody>
      </p:sp>
      <p:sp>
        <p:nvSpPr>
          <p:cNvPr id="4" name="Footer Placeholder 3">
            <a:extLst>
              <a:ext uri="{FF2B5EF4-FFF2-40B4-BE49-F238E27FC236}">
                <a16:creationId xmlns:a16="http://schemas.microsoft.com/office/drawing/2014/main" id="{328EA310-5558-4936-BBB7-15395E83A0FD}"/>
              </a:ext>
            </a:extLst>
          </p:cNvPr>
          <p:cNvSpPr>
            <a:spLocks noGrp="1"/>
          </p:cNvSpPr>
          <p:nvPr>
            <p:ph type="ftr" sz="quarter" idx="12"/>
          </p:nvPr>
        </p:nvSpPr>
        <p:spPr/>
        <p:txBody>
          <a:bodyPr/>
          <a:lstStyle/>
          <a:p>
            <a:r>
              <a:rPr lang="en-US"/>
              <a:t>YOUR COMPANY NAME</a:t>
            </a:r>
            <a:endParaRPr lang="en-US" dirty="0"/>
          </a:p>
        </p:txBody>
      </p:sp>
    </p:spTree>
    <p:extLst>
      <p:ext uri="{BB962C8B-B14F-4D97-AF65-F5344CB8AC3E}">
        <p14:creationId xmlns:p14="http://schemas.microsoft.com/office/powerpoint/2010/main" val="32494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18</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4990-C4AE-484B-B27C-0A648BA656E9}"/>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0455B81F-B44D-453D-9517-CAAC797DFFAE}"/>
              </a:ext>
            </a:extLst>
          </p:cNvPr>
          <p:cNvSpPr>
            <a:spLocks noGrp="1"/>
          </p:cNvSpPr>
          <p:nvPr>
            <p:ph type="subTitle" idx="1"/>
          </p:nvPr>
        </p:nvSpPr>
        <p:spPr/>
        <p:txBody>
          <a:bodyPr/>
          <a:lstStyle/>
          <a:p>
            <a:endParaRPr lang="en-ZA"/>
          </a:p>
        </p:txBody>
      </p:sp>
      <p:sp>
        <p:nvSpPr>
          <p:cNvPr id="4" name="Picture Placeholder 3">
            <a:extLst>
              <a:ext uri="{FF2B5EF4-FFF2-40B4-BE49-F238E27FC236}">
                <a16:creationId xmlns:a16="http://schemas.microsoft.com/office/drawing/2014/main" id="{6F9AE5CF-0C1D-491D-A7D0-79E81D706C16}"/>
              </a:ext>
            </a:extLst>
          </p:cNvPr>
          <p:cNvSpPr>
            <a:spLocks noGrp="1"/>
          </p:cNvSpPr>
          <p:nvPr>
            <p:ph type="pic" sz="quarter" idx="10"/>
          </p:nvPr>
        </p:nvSpPr>
        <p:spPr/>
      </p:sp>
    </p:spTree>
    <p:extLst>
      <p:ext uri="{BB962C8B-B14F-4D97-AF65-F5344CB8AC3E}">
        <p14:creationId xmlns:p14="http://schemas.microsoft.com/office/powerpoint/2010/main" val="163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26134-C15B-4B9D-80DD-6D2F63B59A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3947A39-D9FE-49FB-BE6E-BEB4909B0E0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992ECF0-9505-47BB-A6AA-F101AA29F127}"/>
              </a:ext>
            </a:extLst>
          </p:cNvPr>
          <p:cNvSpPr>
            <a:spLocks noGrp="1"/>
          </p:cNvSpPr>
          <p:nvPr>
            <p:ph type="sldNum" sz="quarter" idx="12"/>
          </p:nvPr>
        </p:nvSpPr>
        <p:spPr/>
        <p:txBody>
          <a:bodyPr/>
          <a:lstStyle/>
          <a:p>
            <a:r>
              <a:rPr lang="en-US" dirty="0"/>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1D5C7C35-6D44-45C4-BE64-7126217D901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670449-9C61-4A95-B813-8C67418C972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E173425-1FB3-4921-AD07-8FFE71DA10DD}"/>
              </a:ext>
            </a:extLst>
          </p:cNvPr>
          <p:cNvSpPr/>
          <p:nvPr/>
        </p:nvSpPr>
        <p:spPr>
          <a:xfrm>
            <a:off x="1035704" y="1770193"/>
            <a:ext cx="3861077" cy="2081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2A6C6DC0-9A24-4476-A8E0-05329BDE4F6D}"/>
              </a:ext>
            </a:extLst>
          </p:cNvPr>
          <p:cNvSpPr/>
          <p:nvPr/>
        </p:nvSpPr>
        <p:spPr>
          <a:xfrm>
            <a:off x="1035704" y="3953042"/>
            <a:ext cx="3861077" cy="20819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2AAFBC4B-59EC-4274-89DB-569AD5FFD505}"/>
              </a:ext>
            </a:extLst>
          </p:cNvPr>
          <p:cNvSpPr/>
          <p:nvPr/>
        </p:nvSpPr>
        <p:spPr>
          <a:xfrm>
            <a:off x="4993484" y="3953042"/>
            <a:ext cx="3019589" cy="20819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3D3A8AF3-D8DE-4815-8446-06ABF3504256}"/>
              </a:ext>
            </a:extLst>
          </p:cNvPr>
          <p:cNvSpPr/>
          <p:nvPr/>
        </p:nvSpPr>
        <p:spPr>
          <a:xfrm>
            <a:off x="8109775" y="3953042"/>
            <a:ext cx="2378183" cy="20819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B052F967-E03C-41BC-8C7E-E297E636B668}"/>
              </a:ext>
            </a:extLst>
          </p:cNvPr>
          <p:cNvSpPr/>
          <p:nvPr/>
        </p:nvSpPr>
        <p:spPr>
          <a:xfrm>
            <a:off x="8109775" y="1770193"/>
            <a:ext cx="2378183" cy="2081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E770AFA6-9520-4BC2-BF2D-389E74C09C9D}"/>
              </a:ext>
            </a:extLst>
          </p:cNvPr>
          <p:cNvSpPr/>
          <p:nvPr/>
        </p:nvSpPr>
        <p:spPr>
          <a:xfrm>
            <a:off x="4993484" y="1770193"/>
            <a:ext cx="1461443" cy="208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ectangle 12">
            <a:extLst>
              <a:ext uri="{FF2B5EF4-FFF2-40B4-BE49-F238E27FC236}">
                <a16:creationId xmlns:a16="http://schemas.microsoft.com/office/drawing/2014/main" id="{EA9C4054-AC80-4349-A8BD-A3902BC66DE3}"/>
              </a:ext>
            </a:extLst>
          </p:cNvPr>
          <p:cNvSpPr/>
          <p:nvPr/>
        </p:nvSpPr>
        <p:spPr>
          <a:xfrm>
            <a:off x="6551630" y="1770193"/>
            <a:ext cx="1461443" cy="2081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TextBox 13">
            <a:extLst>
              <a:ext uri="{FF2B5EF4-FFF2-40B4-BE49-F238E27FC236}">
                <a16:creationId xmlns:a16="http://schemas.microsoft.com/office/drawing/2014/main" id="{2EB6782A-88E9-4830-84B6-C25B2AF88090}"/>
              </a:ext>
            </a:extLst>
          </p:cNvPr>
          <p:cNvSpPr txBox="1"/>
          <p:nvPr/>
        </p:nvSpPr>
        <p:spPr>
          <a:xfrm>
            <a:off x="1201508" y="1890406"/>
            <a:ext cx="1191352"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PAGE VISITS</a:t>
            </a:r>
          </a:p>
        </p:txBody>
      </p:sp>
      <p:sp>
        <p:nvSpPr>
          <p:cNvPr id="15" name="TextBox 14">
            <a:extLst>
              <a:ext uri="{FF2B5EF4-FFF2-40B4-BE49-F238E27FC236}">
                <a16:creationId xmlns:a16="http://schemas.microsoft.com/office/drawing/2014/main" id="{D30FF3C4-8471-434E-8397-5A1B07D893AB}"/>
              </a:ext>
            </a:extLst>
          </p:cNvPr>
          <p:cNvSpPr txBox="1"/>
          <p:nvPr/>
        </p:nvSpPr>
        <p:spPr>
          <a:xfrm>
            <a:off x="5132100" y="1890405"/>
            <a:ext cx="1132041"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COMMENTS</a:t>
            </a:r>
          </a:p>
        </p:txBody>
      </p:sp>
      <p:sp>
        <p:nvSpPr>
          <p:cNvPr id="16" name="TextBox 15">
            <a:extLst>
              <a:ext uri="{FF2B5EF4-FFF2-40B4-BE49-F238E27FC236}">
                <a16:creationId xmlns:a16="http://schemas.microsoft.com/office/drawing/2014/main" id="{1DB229A7-CC51-406F-99F4-E0EAC828B634}"/>
              </a:ext>
            </a:extLst>
          </p:cNvPr>
          <p:cNvSpPr txBox="1"/>
          <p:nvPr/>
        </p:nvSpPr>
        <p:spPr>
          <a:xfrm>
            <a:off x="6691109" y="1890405"/>
            <a:ext cx="755335"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USERS</a:t>
            </a:r>
          </a:p>
        </p:txBody>
      </p:sp>
      <p:sp>
        <p:nvSpPr>
          <p:cNvPr id="17" name="TextBox 16">
            <a:extLst>
              <a:ext uri="{FF2B5EF4-FFF2-40B4-BE49-F238E27FC236}">
                <a16:creationId xmlns:a16="http://schemas.microsoft.com/office/drawing/2014/main" id="{5BE3D2B3-FCBA-4396-8771-456F94EDD653}"/>
              </a:ext>
            </a:extLst>
          </p:cNvPr>
          <p:cNvSpPr txBox="1"/>
          <p:nvPr/>
        </p:nvSpPr>
        <p:spPr>
          <a:xfrm>
            <a:off x="8274668" y="1890405"/>
            <a:ext cx="660758"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FILES</a:t>
            </a:r>
          </a:p>
        </p:txBody>
      </p:sp>
      <p:sp>
        <p:nvSpPr>
          <p:cNvPr id="18" name="TextBox 17">
            <a:extLst>
              <a:ext uri="{FF2B5EF4-FFF2-40B4-BE49-F238E27FC236}">
                <a16:creationId xmlns:a16="http://schemas.microsoft.com/office/drawing/2014/main" id="{84177C56-9778-4E64-A376-A7C44342E785}"/>
              </a:ext>
            </a:extLst>
          </p:cNvPr>
          <p:cNvSpPr txBox="1"/>
          <p:nvPr/>
        </p:nvSpPr>
        <p:spPr>
          <a:xfrm>
            <a:off x="1201508" y="4067011"/>
            <a:ext cx="1832553"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PAGE ENGAGEMENT</a:t>
            </a:r>
          </a:p>
        </p:txBody>
      </p:sp>
      <p:sp>
        <p:nvSpPr>
          <p:cNvPr id="19" name="TextBox 18">
            <a:extLst>
              <a:ext uri="{FF2B5EF4-FFF2-40B4-BE49-F238E27FC236}">
                <a16:creationId xmlns:a16="http://schemas.microsoft.com/office/drawing/2014/main" id="{96A3F6E3-9F2E-43D2-B143-5E171C7A7537}"/>
              </a:ext>
            </a:extLst>
          </p:cNvPr>
          <p:cNvSpPr txBox="1"/>
          <p:nvPr/>
        </p:nvSpPr>
        <p:spPr>
          <a:xfrm>
            <a:off x="5132100" y="4067010"/>
            <a:ext cx="792205"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CLICKS</a:t>
            </a:r>
          </a:p>
        </p:txBody>
      </p:sp>
      <p:sp>
        <p:nvSpPr>
          <p:cNvPr id="20" name="TextBox 19">
            <a:extLst>
              <a:ext uri="{FF2B5EF4-FFF2-40B4-BE49-F238E27FC236}">
                <a16:creationId xmlns:a16="http://schemas.microsoft.com/office/drawing/2014/main" id="{5F4E56C3-70B9-4448-941F-EB8D7B9D67C0}"/>
              </a:ext>
            </a:extLst>
          </p:cNvPr>
          <p:cNvSpPr txBox="1"/>
          <p:nvPr/>
        </p:nvSpPr>
        <p:spPr>
          <a:xfrm>
            <a:off x="8274668" y="4067010"/>
            <a:ext cx="885179"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PROFITS</a:t>
            </a:r>
          </a:p>
        </p:txBody>
      </p:sp>
      <p:graphicFrame>
        <p:nvGraphicFramePr>
          <p:cNvPr id="21" name="Chart 20">
            <a:extLst>
              <a:ext uri="{FF2B5EF4-FFF2-40B4-BE49-F238E27FC236}">
                <a16:creationId xmlns:a16="http://schemas.microsoft.com/office/drawing/2014/main" id="{71B0B05F-F369-4355-A8B0-20A60CEB6A37}"/>
              </a:ext>
            </a:extLst>
          </p:cNvPr>
          <p:cNvGraphicFramePr/>
          <p:nvPr>
            <p:extLst>
              <p:ext uri="{D42A27DB-BD31-4B8C-83A1-F6EECF244321}">
                <p14:modId xmlns:p14="http://schemas.microsoft.com/office/powerpoint/2010/main" val="832114998"/>
              </p:ext>
            </p:extLst>
          </p:nvPr>
        </p:nvGraphicFramePr>
        <p:xfrm>
          <a:off x="1201508" y="2231640"/>
          <a:ext cx="3560240" cy="151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9D3B4D16-4100-4C4E-A65A-86B394D5B4A2}"/>
              </a:ext>
            </a:extLst>
          </p:cNvPr>
          <p:cNvGraphicFramePr/>
          <p:nvPr>
            <p:extLst>
              <p:ext uri="{D42A27DB-BD31-4B8C-83A1-F6EECF244321}">
                <p14:modId xmlns:p14="http://schemas.microsoft.com/office/powerpoint/2010/main" val="2285272885"/>
              </p:ext>
            </p:extLst>
          </p:nvPr>
        </p:nvGraphicFramePr>
        <p:xfrm>
          <a:off x="1201508" y="4491514"/>
          <a:ext cx="3560240" cy="1428947"/>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D7BCFCCB-7E05-418A-BB40-9950D34F1C0F}"/>
              </a:ext>
            </a:extLst>
          </p:cNvPr>
          <p:cNvSpPr txBox="1"/>
          <p:nvPr/>
        </p:nvSpPr>
        <p:spPr>
          <a:xfrm>
            <a:off x="5699483" y="3509278"/>
            <a:ext cx="633508" cy="255904"/>
          </a:xfrm>
          <a:prstGeom prst="rect">
            <a:avLst/>
          </a:prstGeom>
          <a:noFill/>
        </p:spPr>
        <p:txBody>
          <a:bodyPr wrap="none" rtlCol="0">
            <a:spAutoFit/>
          </a:bodyPr>
          <a:lstStyle/>
          <a:p>
            <a:pPr algn="r"/>
            <a:r>
              <a:rPr lang="en-US" sz="1063" b="1" dirty="0">
                <a:solidFill>
                  <a:schemeClr val="bg1">
                    <a:lumMod val="95000"/>
                  </a:schemeClr>
                </a:solidFill>
                <a:ea typeface="Lato Light" panose="020F0502020204030203" pitchFamily="34" charset="0"/>
                <a:cs typeface="Poppins" pitchFamily="2" charset="77"/>
              </a:rPr>
              <a:t>100,000</a:t>
            </a:r>
          </a:p>
        </p:txBody>
      </p:sp>
      <p:sp>
        <p:nvSpPr>
          <p:cNvPr id="26" name="TextBox 25">
            <a:extLst>
              <a:ext uri="{FF2B5EF4-FFF2-40B4-BE49-F238E27FC236}">
                <a16:creationId xmlns:a16="http://schemas.microsoft.com/office/drawing/2014/main" id="{9ECD3719-E5A3-4246-B56C-8BF93B9340FB}"/>
              </a:ext>
            </a:extLst>
          </p:cNvPr>
          <p:cNvSpPr txBox="1"/>
          <p:nvPr/>
        </p:nvSpPr>
        <p:spPr>
          <a:xfrm>
            <a:off x="7257470" y="3509278"/>
            <a:ext cx="633508" cy="255904"/>
          </a:xfrm>
          <a:prstGeom prst="rect">
            <a:avLst/>
          </a:prstGeom>
          <a:noFill/>
        </p:spPr>
        <p:txBody>
          <a:bodyPr wrap="none" rtlCol="0">
            <a:spAutoFit/>
          </a:bodyPr>
          <a:lstStyle/>
          <a:p>
            <a:pPr algn="r"/>
            <a:r>
              <a:rPr lang="en-US" sz="1063" b="1" dirty="0">
                <a:solidFill>
                  <a:schemeClr val="bg1">
                    <a:lumMod val="95000"/>
                  </a:schemeClr>
                </a:solidFill>
                <a:ea typeface="Lato Light" panose="020F0502020204030203" pitchFamily="34" charset="0"/>
                <a:cs typeface="Poppins" pitchFamily="2" charset="77"/>
              </a:rPr>
              <a:t>100,000</a:t>
            </a:r>
          </a:p>
        </p:txBody>
      </p:sp>
      <p:sp>
        <p:nvSpPr>
          <p:cNvPr id="28" name="TextBox 27">
            <a:extLst>
              <a:ext uri="{FF2B5EF4-FFF2-40B4-BE49-F238E27FC236}">
                <a16:creationId xmlns:a16="http://schemas.microsoft.com/office/drawing/2014/main" id="{3389269F-799F-435F-BFC9-8218A0196E5D}"/>
              </a:ext>
            </a:extLst>
          </p:cNvPr>
          <p:cNvSpPr txBox="1"/>
          <p:nvPr/>
        </p:nvSpPr>
        <p:spPr>
          <a:xfrm>
            <a:off x="9742465" y="3509278"/>
            <a:ext cx="633508" cy="255904"/>
          </a:xfrm>
          <a:prstGeom prst="rect">
            <a:avLst/>
          </a:prstGeom>
          <a:noFill/>
        </p:spPr>
        <p:txBody>
          <a:bodyPr wrap="none" rtlCol="0">
            <a:spAutoFit/>
          </a:bodyPr>
          <a:lstStyle/>
          <a:p>
            <a:pPr algn="r"/>
            <a:r>
              <a:rPr lang="en-US" sz="1063" b="1" dirty="0">
                <a:solidFill>
                  <a:schemeClr val="bg1">
                    <a:lumMod val="95000"/>
                  </a:schemeClr>
                </a:solidFill>
                <a:ea typeface="Lato Light" panose="020F0502020204030203" pitchFamily="34" charset="0"/>
                <a:cs typeface="Poppins" pitchFamily="2" charset="77"/>
              </a:rPr>
              <a:t>100,000</a:t>
            </a:r>
          </a:p>
        </p:txBody>
      </p:sp>
      <p:graphicFrame>
        <p:nvGraphicFramePr>
          <p:cNvPr id="29" name="Chart 28">
            <a:extLst>
              <a:ext uri="{FF2B5EF4-FFF2-40B4-BE49-F238E27FC236}">
                <a16:creationId xmlns:a16="http://schemas.microsoft.com/office/drawing/2014/main" id="{C3163A91-AA3B-4CE7-9AE2-03F2A0BE4614}"/>
              </a:ext>
            </a:extLst>
          </p:cNvPr>
          <p:cNvGraphicFramePr/>
          <p:nvPr>
            <p:extLst>
              <p:ext uri="{D42A27DB-BD31-4B8C-83A1-F6EECF244321}">
                <p14:modId xmlns:p14="http://schemas.microsoft.com/office/powerpoint/2010/main" val="2441697564"/>
              </p:ext>
            </p:extLst>
          </p:nvPr>
        </p:nvGraphicFramePr>
        <p:xfrm>
          <a:off x="5648236" y="4351811"/>
          <a:ext cx="1692102" cy="156865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E7B5DAF0-A1B0-4E9B-AFE2-F4B4DC849C95}"/>
              </a:ext>
            </a:extLst>
          </p:cNvPr>
          <p:cNvSpPr txBox="1"/>
          <p:nvPr/>
        </p:nvSpPr>
        <p:spPr>
          <a:xfrm>
            <a:off x="9469955" y="5715935"/>
            <a:ext cx="906018" cy="255904"/>
          </a:xfrm>
          <a:prstGeom prst="rect">
            <a:avLst/>
          </a:prstGeom>
          <a:noFill/>
        </p:spPr>
        <p:txBody>
          <a:bodyPr wrap="none" rtlCol="0">
            <a:spAutoFit/>
          </a:bodyPr>
          <a:lstStyle/>
          <a:p>
            <a:pPr algn="r"/>
            <a:r>
              <a:rPr lang="en-US" sz="1063" b="1" dirty="0">
                <a:solidFill>
                  <a:schemeClr val="bg1">
                    <a:lumMod val="95000"/>
                  </a:schemeClr>
                </a:solidFill>
                <a:ea typeface="Lato Light" panose="020F0502020204030203" pitchFamily="34" charset="0"/>
                <a:cs typeface="Poppins" pitchFamily="2" charset="77"/>
              </a:rPr>
              <a:t>R100,000.00</a:t>
            </a:r>
          </a:p>
        </p:txBody>
      </p:sp>
      <p:pic>
        <p:nvPicPr>
          <p:cNvPr id="33" name="Graphic 32" descr="Chat RTL">
            <a:extLst>
              <a:ext uri="{FF2B5EF4-FFF2-40B4-BE49-F238E27FC236}">
                <a16:creationId xmlns:a16="http://schemas.microsoft.com/office/drawing/2014/main" id="{9AB9E3D4-4D79-4489-AE61-47F9BDA9A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7480" y="2434322"/>
            <a:ext cx="914400" cy="914400"/>
          </a:xfrm>
          <a:prstGeom prst="rect">
            <a:avLst/>
          </a:prstGeom>
        </p:spPr>
      </p:pic>
      <p:pic>
        <p:nvPicPr>
          <p:cNvPr id="35" name="Graphic 34" descr="Users">
            <a:extLst>
              <a:ext uri="{FF2B5EF4-FFF2-40B4-BE49-F238E27FC236}">
                <a16:creationId xmlns:a16="http://schemas.microsoft.com/office/drawing/2014/main" id="{98923739-5D6C-4F54-80E8-09A313D906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0270" y="2410627"/>
            <a:ext cx="914400" cy="914400"/>
          </a:xfrm>
          <a:prstGeom prst="rect">
            <a:avLst/>
          </a:prstGeom>
        </p:spPr>
      </p:pic>
      <p:pic>
        <p:nvPicPr>
          <p:cNvPr id="37" name="Graphic 36" descr="Paperclip">
            <a:extLst>
              <a:ext uri="{FF2B5EF4-FFF2-40B4-BE49-F238E27FC236}">
                <a16:creationId xmlns:a16="http://schemas.microsoft.com/office/drawing/2014/main" id="{54DC807C-7CC0-4A3B-9031-0FE526D23E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1666" y="2403531"/>
            <a:ext cx="914400" cy="914400"/>
          </a:xfrm>
          <a:prstGeom prst="rect">
            <a:avLst/>
          </a:prstGeom>
        </p:spPr>
      </p:pic>
      <p:pic>
        <p:nvPicPr>
          <p:cNvPr id="39" name="Graphic 38" descr="Gold bars">
            <a:extLst>
              <a:ext uri="{FF2B5EF4-FFF2-40B4-BE49-F238E27FC236}">
                <a16:creationId xmlns:a16="http://schemas.microsoft.com/office/drawing/2014/main" id="{08D01E3D-7881-4FDA-978A-1856E66B70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41666" y="4536800"/>
            <a:ext cx="914400" cy="914400"/>
          </a:xfrm>
          <a:prstGeom prst="rect">
            <a:avLst/>
          </a:prstGeom>
        </p:spPr>
      </p:pic>
    </p:spTree>
    <p:extLst>
      <p:ext uri="{BB962C8B-B14F-4D97-AF65-F5344CB8AC3E}">
        <p14:creationId xmlns:p14="http://schemas.microsoft.com/office/powerpoint/2010/main" val="24929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F06DD-38C4-4616-9104-658A566224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C7306B4-34CD-4384-B6C2-47BE667468C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5D19CE-FE95-4178-B331-69327544D6F3}"/>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EB1C71A-2A28-464A-8326-2F32FC65D1F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D3BAB01-3EB0-48AF-92A8-EAFDBA48774C}"/>
              </a:ext>
            </a:extLst>
          </p:cNvPr>
          <p:cNvSpPr>
            <a:spLocks noGrp="1"/>
          </p:cNvSpPr>
          <p:nvPr>
            <p:ph type="body" sz="quarter" idx="13"/>
          </p:nvPr>
        </p:nvSpPr>
        <p:spPr/>
        <p:txBody>
          <a:bodyPr/>
          <a:lstStyle/>
          <a:p>
            <a:endParaRPr lang="en-ZA" dirty="0"/>
          </a:p>
        </p:txBody>
      </p:sp>
      <p:grpSp>
        <p:nvGrpSpPr>
          <p:cNvPr id="58" name="Group 57">
            <a:extLst>
              <a:ext uri="{FF2B5EF4-FFF2-40B4-BE49-F238E27FC236}">
                <a16:creationId xmlns:a16="http://schemas.microsoft.com/office/drawing/2014/main" id="{261ED893-0A4C-4971-91E6-EAF7335C4C61}"/>
              </a:ext>
            </a:extLst>
          </p:cNvPr>
          <p:cNvGrpSpPr/>
          <p:nvPr/>
        </p:nvGrpSpPr>
        <p:grpSpPr>
          <a:xfrm>
            <a:off x="653223" y="2269944"/>
            <a:ext cx="10225608" cy="3445056"/>
            <a:chOff x="2035829" y="1860369"/>
            <a:chExt cx="7327246" cy="2468584"/>
          </a:xfrm>
        </p:grpSpPr>
        <p:sp>
          <p:nvSpPr>
            <p:cNvPr id="7" name="Rectangle 6">
              <a:extLst>
                <a:ext uri="{FF2B5EF4-FFF2-40B4-BE49-F238E27FC236}">
                  <a16:creationId xmlns:a16="http://schemas.microsoft.com/office/drawing/2014/main" id="{EA99D3CD-D0FB-4D1A-9FE0-6180FC715C9E}"/>
                </a:ext>
              </a:extLst>
            </p:cNvPr>
            <p:cNvSpPr/>
            <p:nvPr/>
          </p:nvSpPr>
          <p:spPr>
            <a:xfrm>
              <a:off x="2035829" y="1860369"/>
              <a:ext cx="2355186" cy="697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8" name="Rectangle 7">
              <a:extLst>
                <a:ext uri="{FF2B5EF4-FFF2-40B4-BE49-F238E27FC236}">
                  <a16:creationId xmlns:a16="http://schemas.microsoft.com/office/drawing/2014/main" id="{370E8900-542F-40D0-B4F1-0A17B41EA951}"/>
                </a:ext>
              </a:extLst>
            </p:cNvPr>
            <p:cNvSpPr/>
            <p:nvPr/>
          </p:nvSpPr>
          <p:spPr>
            <a:xfrm>
              <a:off x="4521859" y="1860369"/>
              <a:ext cx="2355186" cy="697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9" name="Rectangle 8">
              <a:extLst>
                <a:ext uri="{FF2B5EF4-FFF2-40B4-BE49-F238E27FC236}">
                  <a16:creationId xmlns:a16="http://schemas.microsoft.com/office/drawing/2014/main" id="{CD387845-CE77-437C-B0F2-64BD7AF4292E}"/>
                </a:ext>
              </a:extLst>
            </p:cNvPr>
            <p:cNvSpPr/>
            <p:nvPr/>
          </p:nvSpPr>
          <p:spPr>
            <a:xfrm>
              <a:off x="7007889" y="1860369"/>
              <a:ext cx="2355186" cy="697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0" name="Rectangle 9">
              <a:extLst>
                <a:ext uri="{FF2B5EF4-FFF2-40B4-BE49-F238E27FC236}">
                  <a16:creationId xmlns:a16="http://schemas.microsoft.com/office/drawing/2014/main" id="{CF0A4EBE-4476-4855-BBBB-0A70DD68F211}"/>
                </a:ext>
              </a:extLst>
            </p:cNvPr>
            <p:cNvSpPr/>
            <p:nvPr/>
          </p:nvSpPr>
          <p:spPr>
            <a:xfrm>
              <a:off x="2035829" y="2680323"/>
              <a:ext cx="4841216" cy="1648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3" name="Rectangle 12">
              <a:extLst>
                <a:ext uri="{FF2B5EF4-FFF2-40B4-BE49-F238E27FC236}">
                  <a16:creationId xmlns:a16="http://schemas.microsoft.com/office/drawing/2014/main" id="{99AEFB28-163B-47A0-9D19-1929A3459077}"/>
                </a:ext>
              </a:extLst>
            </p:cNvPr>
            <p:cNvSpPr/>
            <p:nvPr/>
          </p:nvSpPr>
          <p:spPr>
            <a:xfrm>
              <a:off x="7007889" y="2680323"/>
              <a:ext cx="2355186" cy="1648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 name="Oval 14">
              <a:extLst>
                <a:ext uri="{FF2B5EF4-FFF2-40B4-BE49-F238E27FC236}">
                  <a16:creationId xmlns:a16="http://schemas.microsoft.com/office/drawing/2014/main" id="{092ACC5A-9108-4A35-940B-85467D2F4C36}"/>
                </a:ext>
              </a:extLst>
            </p:cNvPr>
            <p:cNvSpPr/>
            <p:nvPr/>
          </p:nvSpPr>
          <p:spPr>
            <a:xfrm>
              <a:off x="2163402" y="1986851"/>
              <a:ext cx="444869" cy="444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 name="Oval 15">
              <a:extLst>
                <a:ext uri="{FF2B5EF4-FFF2-40B4-BE49-F238E27FC236}">
                  <a16:creationId xmlns:a16="http://schemas.microsoft.com/office/drawing/2014/main" id="{904F46A0-9FEB-4A34-9BBC-B74148E29D1F}"/>
                </a:ext>
              </a:extLst>
            </p:cNvPr>
            <p:cNvSpPr/>
            <p:nvPr/>
          </p:nvSpPr>
          <p:spPr>
            <a:xfrm>
              <a:off x="4650677" y="1986851"/>
              <a:ext cx="444869" cy="4448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7" name="Oval 16">
              <a:extLst>
                <a:ext uri="{FF2B5EF4-FFF2-40B4-BE49-F238E27FC236}">
                  <a16:creationId xmlns:a16="http://schemas.microsoft.com/office/drawing/2014/main" id="{81E3734C-1042-4B14-9F66-04BA0B51A6F8}"/>
                </a:ext>
              </a:extLst>
            </p:cNvPr>
            <p:cNvSpPr/>
            <p:nvPr/>
          </p:nvSpPr>
          <p:spPr>
            <a:xfrm>
              <a:off x="7137953" y="1986851"/>
              <a:ext cx="444869" cy="4448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1" name="TextBox 20">
              <a:extLst>
                <a:ext uri="{FF2B5EF4-FFF2-40B4-BE49-F238E27FC236}">
                  <a16:creationId xmlns:a16="http://schemas.microsoft.com/office/drawing/2014/main" id="{65F804E6-D1C4-4EAD-8976-E4143F669C7A}"/>
                </a:ext>
              </a:extLst>
            </p:cNvPr>
            <p:cNvSpPr txBox="1"/>
            <p:nvPr/>
          </p:nvSpPr>
          <p:spPr>
            <a:xfrm>
              <a:off x="2665474" y="1966883"/>
              <a:ext cx="1427996" cy="198486"/>
            </a:xfrm>
            <a:prstGeom prst="rect">
              <a:avLst/>
            </a:prstGeom>
            <a:noFill/>
          </p:spPr>
          <p:txBody>
            <a:bodyPr wrap="none" rtlCol="0" anchor="ctr" anchorCtr="0">
              <a:spAutoFit/>
            </a:bodyPr>
            <a:lstStyle/>
            <a:p>
              <a:r>
                <a:rPr lang="en-US" sz="1200" b="1" dirty="0">
                  <a:solidFill>
                    <a:schemeClr val="tx2"/>
                  </a:solidFill>
                  <a:ea typeface="League Spartan" charset="0"/>
                  <a:cs typeface="Poppins" pitchFamily="2" charset="77"/>
                </a:rPr>
                <a:t>AMOUNT OF AGREEMENTS</a:t>
              </a:r>
            </a:p>
          </p:txBody>
        </p:sp>
        <p:sp>
          <p:nvSpPr>
            <p:cNvPr id="22" name="TextBox 21">
              <a:extLst>
                <a:ext uri="{FF2B5EF4-FFF2-40B4-BE49-F238E27FC236}">
                  <a16:creationId xmlns:a16="http://schemas.microsoft.com/office/drawing/2014/main" id="{9B2248C3-55AC-4FC1-9048-7F10DAAED40A}"/>
                </a:ext>
              </a:extLst>
            </p:cNvPr>
            <p:cNvSpPr txBox="1"/>
            <p:nvPr/>
          </p:nvSpPr>
          <p:spPr>
            <a:xfrm>
              <a:off x="5152750" y="1966881"/>
              <a:ext cx="1742631" cy="198486"/>
            </a:xfrm>
            <a:prstGeom prst="rect">
              <a:avLst/>
            </a:prstGeom>
            <a:noFill/>
          </p:spPr>
          <p:txBody>
            <a:bodyPr wrap="none" lIns="40510" rtlCol="0" anchor="ctr" anchorCtr="0">
              <a:spAutoFit/>
            </a:bodyPr>
            <a:lstStyle/>
            <a:p>
              <a:r>
                <a:rPr lang="en-US" sz="1200" b="1" dirty="0">
                  <a:solidFill>
                    <a:schemeClr val="tx2"/>
                  </a:solidFill>
                  <a:ea typeface="League Spartan" charset="0"/>
                  <a:cs typeface="Poppins" pitchFamily="2" charset="77"/>
                </a:rPr>
                <a:t>PROFIT FOR THE NEXT 12 MONTHS</a:t>
              </a:r>
            </a:p>
          </p:txBody>
        </p:sp>
        <p:sp>
          <p:nvSpPr>
            <p:cNvPr id="23" name="TextBox 22">
              <a:extLst>
                <a:ext uri="{FF2B5EF4-FFF2-40B4-BE49-F238E27FC236}">
                  <a16:creationId xmlns:a16="http://schemas.microsoft.com/office/drawing/2014/main" id="{3BF18865-B20D-45D1-998B-9C7C3E39DF88}"/>
                </a:ext>
              </a:extLst>
            </p:cNvPr>
            <p:cNvSpPr txBox="1"/>
            <p:nvPr/>
          </p:nvSpPr>
          <p:spPr>
            <a:xfrm>
              <a:off x="7638781" y="1966883"/>
              <a:ext cx="1439482" cy="198486"/>
            </a:xfrm>
            <a:prstGeom prst="rect">
              <a:avLst/>
            </a:prstGeom>
            <a:noFill/>
          </p:spPr>
          <p:txBody>
            <a:bodyPr wrap="none" rtlCol="0" anchor="ctr" anchorCtr="0">
              <a:spAutoFit/>
            </a:bodyPr>
            <a:lstStyle/>
            <a:p>
              <a:r>
                <a:rPr lang="en-US" sz="1200" b="1" dirty="0">
                  <a:solidFill>
                    <a:schemeClr val="tx2"/>
                  </a:solidFill>
                  <a:ea typeface="League Spartan" charset="0"/>
                  <a:cs typeface="Poppins" pitchFamily="2" charset="77"/>
                </a:rPr>
                <a:t>COST THE NEXT 12 MONTHS</a:t>
              </a:r>
            </a:p>
          </p:txBody>
        </p:sp>
        <p:sp>
          <p:nvSpPr>
            <p:cNvPr id="24" name="TextBox 23">
              <a:extLst>
                <a:ext uri="{FF2B5EF4-FFF2-40B4-BE49-F238E27FC236}">
                  <a16:creationId xmlns:a16="http://schemas.microsoft.com/office/drawing/2014/main" id="{81FC1DDA-5EFD-49E1-BD01-57B52F030159}"/>
                </a:ext>
              </a:extLst>
            </p:cNvPr>
            <p:cNvSpPr txBox="1"/>
            <p:nvPr/>
          </p:nvSpPr>
          <p:spPr>
            <a:xfrm>
              <a:off x="2666044" y="2132338"/>
              <a:ext cx="422931" cy="374918"/>
            </a:xfrm>
            <a:prstGeom prst="rect">
              <a:avLst/>
            </a:prstGeom>
            <a:noFill/>
          </p:spPr>
          <p:txBody>
            <a:bodyPr wrap="none" rtlCol="0" anchor="ctr" anchorCtr="0">
              <a:spAutoFit/>
            </a:bodyPr>
            <a:lstStyle/>
            <a:p>
              <a:r>
                <a:rPr lang="en-US" sz="2800" b="1" dirty="0">
                  <a:solidFill>
                    <a:schemeClr val="accent1"/>
                  </a:solidFill>
                  <a:ea typeface="League Spartan" charset="0"/>
                  <a:cs typeface="Poppins" pitchFamily="2" charset="77"/>
                </a:rPr>
                <a:t>84</a:t>
              </a:r>
            </a:p>
          </p:txBody>
        </p:sp>
        <p:sp>
          <p:nvSpPr>
            <p:cNvPr id="25" name="TextBox 24">
              <a:extLst>
                <a:ext uri="{FF2B5EF4-FFF2-40B4-BE49-F238E27FC236}">
                  <a16:creationId xmlns:a16="http://schemas.microsoft.com/office/drawing/2014/main" id="{D1CAAEE2-9CA2-4B6F-BA50-D9124ECBB8A5}"/>
                </a:ext>
              </a:extLst>
            </p:cNvPr>
            <p:cNvSpPr txBox="1"/>
            <p:nvPr/>
          </p:nvSpPr>
          <p:spPr>
            <a:xfrm>
              <a:off x="5151504" y="2058187"/>
              <a:ext cx="1303562" cy="523220"/>
            </a:xfrm>
            <a:prstGeom prst="rect">
              <a:avLst/>
            </a:prstGeom>
            <a:noFill/>
          </p:spPr>
          <p:txBody>
            <a:bodyPr wrap="none" rtlCol="0" anchor="ctr" anchorCtr="0">
              <a:spAutoFit/>
            </a:bodyPr>
            <a:lstStyle/>
            <a:p>
              <a:r>
                <a:rPr lang="en-US" sz="2800" b="1" dirty="0">
                  <a:solidFill>
                    <a:schemeClr val="accent2"/>
                  </a:solidFill>
                  <a:ea typeface="League Spartan" charset="0"/>
                  <a:cs typeface="Poppins" pitchFamily="2" charset="77"/>
                </a:rPr>
                <a:t>R11,720</a:t>
              </a:r>
            </a:p>
          </p:txBody>
        </p:sp>
        <p:sp>
          <p:nvSpPr>
            <p:cNvPr id="26" name="TextBox 25">
              <a:extLst>
                <a:ext uri="{FF2B5EF4-FFF2-40B4-BE49-F238E27FC236}">
                  <a16:creationId xmlns:a16="http://schemas.microsoft.com/office/drawing/2014/main" id="{581E0D17-49A4-4868-A4C9-19A67303707A}"/>
                </a:ext>
              </a:extLst>
            </p:cNvPr>
            <p:cNvSpPr txBox="1"/>
            <p:nvPr/>
          </p:nvSpPr>
          <p:spPr>
            <a:xfrm>
              <a:off x="7638780" y="2132338"/>
              <a:ext cx="1032862" cy="374918"/>
            </a:xfrm>
            <a:prstGeom prst="rect">
              <a:avLst/>
            </a:prstGeom>
            <a:noFill/>
          </p:spPr>
          <p:txBody>
            <a:bodyPr wrap="none" rtlCol="0" anchor="ctr" anchorCtr="0">
              <a:spAutoFit/>
            </a:bodyPr>
            <a:lstStyle/>
            <a:p>
              <a:r>
                <a:rPr lang="en-US" sz="2800" b="1" dirty="0">
                  <a:solidFill>
                    <a:schemeClr val="accent6"/>
                  </a:solidFill>
                  <a:ea typeface="League Spartan" charset="0"/>
                  <a:cs typeface="Poppins" pitchFamily="2" charset="77"/>
                </a:rPr>
                <a:t>R32,720</a:t>
              </a:r>
            </a:p>
          </p:txBody>
        </p:sp>
        <p:sp>
          <p:nvSpPr>
            <p:cNvPr id="27" name="Oval 26">
              <a:extLst>
                <a:ext uri="{FF2B5EF4-FFF2-40B4-BE49-F238E27FC236}">
                  <a16:creationId xmlns:a16="http://schemas.microsoft.com/office/drawing/2014/main" id="{9F212D86-5945-4F64-9C36-B22461078F80}"/>
                </a:ext>
              </a:extLst>
            </p:cNvPr>
            <p:cNvSpPr/>
            <p:nvPr/>
          </p:nvSpPr>
          <p:spPr>
            <a:xfrm>
              <a:off x="2163402" y="2794344"/>
              <a:ext cx="345567" cy="3455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9" name="TextBox 28">
              <a:extLst>
                <a:ext uri="{FF2B5EF4-FFF2-40B4-BE49-F238E27FC236}">
                  <a16:creationId xmlns:a16="http://schemas.microsoft.com/office/drawing/2014/main" id="{4D686B30-0D08-4310-9E15-B6EB018FA66D}"/>
                </a:ext>
              </a:extLst>
            </p:cNvPr>
            <p:cNvSpPr txBox="1"/>
            <p:nvPr/>
          </p:nvSpPr>
          <p:spPr>
            <a:xfrm>
              <a:off x="2571327" y="2873396"/>
              <a:ext cx="1682995" cy="187459"/>
            </a:xfrm>
            <a:prstGeom prst="rect">
              <a:avLst/>
            </a:prstGeom>
            <a:noFill/>
          </p:spPr>
          <p:txBody>
            <a:bodyPr wrap="none" rtlCol="0" anchor="ctr" anchorCtr="0">
              <a:spAutoFit/>
            </a:bodyPr>
            <a:lstStyle/>
            <a:p>
              <a:r>
                <a:rPr lang="en-US" sz="1100" b="1" dirty="0">
                  <a:solidFill>
                    <a:schemeClr val="tx2"/>
                  </a:solidFill>
                  <a:ea typeface="League Spartan" charset="0"/>
                  <a:cs typeface="Poppins" pitchFamily="2" charset="77"/>
                </a:rPr>
                <a:t>SUMMARY OF COSTS AND PROFITS</a:t>
              </a:r>
            </a:p>
          </p:txBody>
        </p:sp>
        <p:graphicFrame>
          <p:nvGraphicFramePr>
            <p:cNvPr id="30" name="Chart 29">
              <a:extLst>
                <a:ext uri="{FF2B5EF4-FFF2-40B4-BE49-F238E27FC236}">
                  <a16:creationId xmlns:a16="http://schemas.microsoft.com/office/drawing/2014/main" id="{C7CD314C-2D90-4B5C-AF13-43D9BAC3E3A3}"/>
                </a:ext>
              </a:extLst>
            </p:cNvPr>
            <p:cNvGraphicFramePr/>
            <p:nvPr>
              <p:extLst>
                <p:ext uri="{D42A27DB-BD31-4B8C-83A1-F6EECF244321}">
                  <p14:modId xmlns:p14="http://schemas.microsoft.com/office/powerpoint/2010/main" val="1959373185"/>
                </p:ext>
              </p:extLst>
            </p:nvPr>
          </p:nvGraphicFramePr>
          <p:xfrm>
            <a:off x="2163402" y="3189660"/>
            <a:ext cx="4594357" cy="1100730"/>
          </p:xfrm>
          <a:graphic>
            <a:graphicData uri="http://schemas.openxmlformats.org/drawingml/2006/chart">
              <c:chart xmlns:c="http://schemas.openxmlformats.org/drawingml/2006/chart" xmlns:r="http://schemas.openxmlformats.org/officeDocument/2006/relationships" r:id="rId2"/>
            </a:graphicData>
          </a:graphic>
        </p:graphicFrame>
        <p:sp>
          <p:nvSpPr>
            <p:cNvPr id="31" name="Oval 30">
              <a:extLst>
                <a:ext uri="{FF2B5EF4-FFF2-40B4-BE49-F238E27FC236}">
                  <a16:creationId xmlns:a16="http://schemas.microsoft.com/office/drawing/2014/main" id="{870F7D41-86BD-4D89-9929-8B22D4BE4EF9}"/>
                </a:ext>
              </a:extLst>
            </p:cNvPr>
            <p:cNvSpPr/>
            <p:nvPr/>
          </p:nvSpPr>
          <p:spPr>
            <a:xfrm>
              <a:off x="7137953" y="2794344"/>
              <a:ext cx="345567" cy="3455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2" name="TextBox 31">
              <a:extLst>
                <a:ext uri="{FF2B5EF4-FFF2-40B4-BE49-F238E27FC236}">
                  <a16:creationId xmlns:a16="http://schemas.microsoft.com/office/drawing/2014/main" id="{319C29C6-F2E7-4034-A07F-124E0A9C57B9}"/>
                </a:ext>
              </a:extLst>
            </p:cNvPr>
            <p:cNvSpPr txBox="1"/>
            <p:nvPr/>
          </p:nvSpPr>
          <p:spPr>
            <a:xfrm>
              <a:off x="7545878" y="2873396"/>
              <a:ext cx="1280969" cy="187459"/>
            </a:xfrm>
            <a:prstGeom prst="rect">
              <a:avLst/>
            </a:prstGeom>
            <a:noFill/>
          </p:spPr>
          <p:txBody>
            <a:bodyPr wrap="none" rtlCol="0" anchor="ctr" anchorCtr="0">
              <a:spAutoFit/>
            </a:bodyPr>
            <a:lstStyle/>
            <a:p>
              <a:r>
                <a:rPr lang="en-US" sz="1100" b="1" dirty="0">
                  <a:solidFill>
                    <a:schemeClr val="tx2"/>
                  </a:solidFill>
                  <a:ea typeface="League Spartan" charset="0"/>
                  <a:cs typeface="Poppins" pitchFamily="2" charset="77"/>
                </a:rPr>
                <a:t>AGREEMENTS TO REVIEW</a:t>
              </a:r>
            </a:p>
          </p:txBody>
        </p:sp>
        <p:sp>
          <p:nvSpPr>
            <p:cNvPr id="33" name="Rounded Rectangle 29">
              <a:extLst>
                <a:ext uri="{FF2B5EF4-FFF2-40B4-BE49-F238E27FC236}">
                  <a16:creationId xmlns:a16="http://schemas.microsoft.com/office/drawing/2014/main" id="{43A57FC9-06EE-4BD0-A77C-61201AFD4DFD}"/>
                </a:ext>
              </a:extLst>
            </p:cNvPr>
            <p:cNvSpPr/>
            <p:nvPr/>
          </p:nvSpPr>
          <p:spPr>
            <a:xfrm>
              <a:off x="7207633" y="3342782"/>
              <a:ext cx="914697" cy="830377"/>
            </a:xfrm>
            <a:prstGeom prst="roundRect">
              <a:avLst>
                <a:gd name="adj" fmla="val 156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4" name="Rounded Rectangle 30">
              <a:extLst>
                <a:ext uri="{FF2B5EF4-FFF2-40B4-BE49-F238E27FC236}">
                  <a16:creationId xmlns:a16="http://schemas.microsoft.com/office/drawing/2014/main" id="{43736581-EAE1-484E-B79F-F58971F34C64}"/>
                </a:ext>
              </a:extLst>
            </p:cNvPr>
            <p:cNvSpPr/>
            <p:nvPr/>
          </p:nvSpPr>
          <p:spPr>
            <a:xfrm>
              <a:off x="8286079" y="3342782"/>
              <a:ext cx="914697" cy="830377"/>
            </a:xfrm>
            <a:prstGeom prst="roundRect">
              <a:avLst>
                <a:gd name="adj" fmla="val 156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5" name="TextBox 34">
              <a:extLst>
                <a:ext uri="{FF2B5EF4-FFF2-40B4-BE49-F238E27FC236}">
                  <a16:creationId xmlns:a16="http://schemas.microsoft.com/office/drawing/2014/main" id="{02693869-80B0-4533-9E00-51D5B9E78753}"/>
                </a:ext>
              </a:extLst>
            </p:cNvPr>
            <p:cNvSpPr txBox="1"/>
            <p:nvPr/>
          </p:nvSpPr>
          <p:spPr>
            <a:xfrm>
              <a:off x="7487975" y="3288409"/>
              <a:ext cx="354013" cy="595458"/>
            </a:xfrm>
            <a:prstGeom prst="rect">
              <a:avLst/>
            </a:prstGeom>
            <a:noFill/>
          </p:spPr>
          <p:txBody>
            <a:bodyPr wrap="none" rtlCol="0" anchor="ctr" anchorCtr="0">
              <a:spAutoFit/>
            </a:bodyPr>
            <a:lstStyle/>
            <a:p>
              <a:pPr algn="ctr"/>
              <a:r>
                <a:rPr lang="en-US" sz="4800" b="1" dirty="0">
                  <a:solidFill>
                    <a:schemeClr val="accent5"/>
                  </a:solidFill>
                  <a:ea typeface="League Spartan" charset="0"/>
                  <a:cs typeface="Poppins" pitchFamily="2" charset="77"/>
                </a:rPr>
                <a:t>7</a:t>
              </a:r>
            </a:p>
          </p:txBody>
        </p:sp>
        <p:sp>
          <p:nvSpPr>
            <p:cNvPr id="36" name="TextBox 35">
              <a:extLst>
                <a:ext uri="{FF2B5EF4-FFF2-40B4-BE49-F238E27FC236}">
                  <a16:creationId xmlns:a16="http://schemas.microsoft.com/office/drawing/2014/main" id="{CCAC5304-4E78-4588-9880-D9793A5AB54C}"/>
                </a:ext>
              </a:extLst>
            </p:cNvPr>
            <p:cNvSpPr txBox="1"/>
            <p:nvPr/>
          </p:nvSpPr>
          <p:spPr>
            <a:xfrm>
              <a:off x="8564125" y="3288406"/>
              <a:ext cx="358607" cy="595458"/>
            </a:xfrm>
            <a:prstGeom prst="rect">
              <a:avLst/>
            </a:prstGeom>
            <a:noFill/>
          </p:spPr>
          <p:txBody>
            <a:bodyPr wrap="none" rtlCol="0" anchor="ctr" anchorCtr="0">
              <a:spAutoFit/>
            </a:bodyPr>
            <a:lstStyle/>
            <a:p>
              <a:pPr algn="ctr"/>
              <a:r>
                <a:rPr lang="en-US" sz="4800" b="1" dirty="0">
                  <a:solidFill>
                    <a:schemeClr val="accent5"/>
                  </a:solidFill>
                  <a:ea typeface="League Spartan" charset="0"/>
                  <a:cs typeface="Poppins" pitchFamily="2" charset="77"/>
                </a:rPr>
                <a:t>9</a:t>
              </a:r>
            </a:p>
          </p:txBody>
        </p:sp>
        <p:sp>
          <p:nvSpPr>
            <p:cNvPr id="38" name="TextBox 37">
              <a:extLst>
                <a:ext uri="{FF2B5EF4-FFF2-40B4-BE49-F238E27FC236}">
                  <a16:creationId xmlns:a16="http://schemas.microsoft.com/office/drawing/2014/main" id="{45291001-7397-44BD-81C3-1341EE203A72}"/>
                </a:ext>
              </a:extLst>
            </p:cNvPr>
            <p:cNvSpPr txBox="1"/>
            <p:nvPr/>
          </p:nvSpPr>
          <p:spPr>
            <a:xfrm>
              <a:off x="8356367" y="3779112"/>
              <a:ext cx="774121" cy="286702"/>
            </a:xfrm>
            <a:prstGeom prst="rect">
              <a:avLst/>
            </a:prstGeom>
            <a:noFill/>
          </p:spPr>
          <p:txBody>
            <a:bodyPr wrap="square" rtlCol="0" anchor="ctr" anchorCtr="0">
              <a:spAutoFit/>
            </a:bodyPr>
            <a:lstStyle/>
            <a:p>
              <a:pPr algn="ctr"/>
              <a:r>
                <a:rPr lang="en-US" sz="1000" dirty="0">
                  <a:ea typeface="Lato Light" panose="020F0502020204030203" pitchFamily="34" charset="0"/>
                  <a:cs typeface="Lato Light" panose="020F0502020204030203" pitchFamily="34" charset="0"/>
                </a:rPr>
                <a:t>Lorem ipsum</a:t>
              </a:r>
            </a:p>
            <a:p>
              <a:pPr algn="ctr"/>
              <a:r>
                <a:rPr lang="en-US" sz="1000" dirty="0">
                  <a:ea typeface="Lato Light" panose="020F0502020204030203" pitchFamily="34" charset="0"/>
                  <a:cs typeface="Lato Light" panose="020F0502020204030203" pitchFamily="34" charset="0"/>
                </a:rPr>
                <a:t>dolor</a:t>
              </a:r>
            </a:p>
          </p:txBody>
        </p:sp>
      </p:grpSp>
      <p:pic>
        <p:nvPicPr>
          <p:cNvPr id="60" name="Graphic 59" descr="Handshake">
            <a:extLst>
              <a:ext uri="{FF2B5EF4-FFF2-40B4-BE49-F238E27FC236}">
                <a16:creationId xmlns:a16="http://schemas.microsoft.com/office/drawing/2014/main" id="{FD3A700F-05B4-4851-86EE-9F78E7183F0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854" y="2576137"/>
            <a:ext cx="409650" cy="409650"/>
          </a:xfrm>
          <a:prstGeom prst="rect">
            <a:avLst/>
          </a:prstGeom>
        </p:spPr>
      </p:pic>
      <p:pic>
        <p:nvPicPr>
          <p:cNvPr id="62" name="Graphic 61" descr="Coins">
            <a:extLst>
              <a:ext uri="{FF2B5EF4-FFF2-40B4-BE49-F238E27FC236}">
                <a16:creationId xmlns:a16="http://schemas.microsoft.com/office/drawing/2014/main" id="{888EB5FB-5240-420C-BCE0-863CD22C4FAF}"/>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7050" y="2541080"/>
            <a:ext cx="409650" cy="409650"/>
          </a:xfrm>
          <a:prstGeom prst="rect">
            <a:avLst/>
          </a:prstGeom>
        </p:spPr>
      </p:pic>
      <p:pic>
        <p:nvPicPr>
          <p:cNvPr id="64" name="Graphic 63" descr="Piggy Bank">
            <a:extLst>
              <a:ext uri="{FF2B5EF4-FFF2-40B4-BE49-F238E27FC236}">
                <a16:creationId xmlns:a16="http://schemas.microsoft.com/office/drawing/2014/main" id="{38B8ECFD-3127-4AE0-AFD4-084CD3281DB4}"/>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3869" y="2538037"/>
            <a:ext cx="409650" cy="409650"/>
          </a:xfrm>
          <a:prstGeom prst="rect">
            <a:avLst/>
          </a:prstGeom>
        </p:spPr>
      </p:pic>
      <p:pic>
        <p:nvPicPr>
          <p:cNvPr id="66" name="Graphic 65" descr="Contract RTL">
            <a:extLst>
              <a:ext uri="{FF2B5EF4-FFF2-40B4-BE49-F238E27FC236}">
                <a16:creationId xmlns:a16="http://schemas.microsoft.com/office/drawing/2014/main" id="{5548F3A4-0A42-40AD-8A04-67A7D730A8C1}"/>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9845" y="3609664"/>
            <a:ext cx="409650" cy="409650"/>
          </a:xfrm>
          <a:prstGeom prst="rect">
            <a:avLst/>
          </a:prstGeom>
        </p:spPr>
      </p:pic>
      <p:pic>
        <p:nvPicPr>
          <p:cNvPr id="68" name="Graphic 67" descr="Calculator">
            <a:extLst>
              <a:ext uri="{FF2B5EF4-FFF2-40B4-BE49-F238E27FC236}">
                <a16:creationId xmlns:a16="http://schemas.microsoft.com/office/drawing/2014/main" id="{ADD0A95E-2CBE-4BD0-BBD4-F5B14CBF40A4}"/>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0219" y="3623425"/>
            <a:ext cx="409650" cy="409650"/>
          </a:xfrm>
          <a:prstGeom prst="rect">
            <a:avLst/>
          </a:prstGeom>
        </p:spPr>
      </p:pic>
      <p:sp>
        <p:nvSpPr>
          <p:cNvPr id="69" name="TextBox 68">
            <a:extLst>
              <a:ext uri="{FF2B5EF4-FFF2-40B4-BE49-F238E27FC236}">
                <a16:creationId xmlns:a16="http://schemas.microsoft.com/office/drawing/2014/main" id="{66E37B7A-F8B2-4E6A-A50C-32A59F9752D5}"/>
              </a:ext>
            </a:extLst>
          </p:cNvPr>
          <p:cNvSpPr txBox="1"/>
          <p:nvPr/>
        </p:nvSpPr>
        <p:spPr>
          <a:xfrm>
            <a:off x="7974649" y="4947664"/>
            <a:ext cx="1080332" cy="400110"/>
          </a:xfrm>
          <a:prstGeom prst="rect">
            <a:avLst/>
          </a:prstGeom>
          <a:noFill/>
        </p:spPr>
        <p:txBody>
          <a:bodyPr wrap="square" rtlCol="0" anchor="ctr" anchorCtr="0">
            <a:spAutoFit/>
          </a:bodyPr>
          <a:lstStyle/>
          <a:p>
            <a:pPr algn="ctr"/>
            <a:r>
              <a:rPr lang="en-US" sz="1000" dirty="0">
                <a:ea typeface="Lato Light" panose="020F0502020204030203" pitchFamily="34" charset="0"/>
                <a:cs typeface="Lato Light" panose="020F0502020204030203" pitchFamily="34" charset="0"/>
              </a:rPr>
              <a:t>Lorem ipsum</a:t>
            </a:r>
          </a:p>
          <a:p>
            <a:pPr algn="ctr"/>
            <a:r>
              <a:rPr lang="en-US" sz="1000" dirty="0">
                <a:ea typeface="Lato Light" panose="020F0502020204030203" pitchFamily="34" charset="0"/>
                <a:cs typeface="Lato Light" panose="020F0502020204030203" pitchFamily="34" charset="0"/>
              </a:rPr>
              <a:t>dolor</a:t>
            </a:r>
          </a:p>
        </p:txBody>
      </p:sp>
    </p:spTree>
    <p:extLst>
      <p:ext uri="{BB962C8B-B14F-4D97-AF65-F5344CB8AC3E}">
        <p14:creationId xmlns:p14="http://schemas.microsoft.com/office/powerpoint/2010/main" val="231045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35E1B-CB89-491B-8D0E-A3C16C693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D61E3B1-FA7A-47C8-A949-ED4F85140E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F7F1216-35DA-41DC-88FB-5C4EB5784BF9}"/>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BDD3C64A-62B6-43FB-8DB6-07C83443233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D65CA1F-3544-494F-A0AD-9A6680F88E92}"/>
              </a:ext>
            </a:extLst>
          </p:cNvPr>
          <p:cNvSpPr>
            <a:spLocks noGrp="1"/>
          </p:cNvSpPr>
          <p:nvPr>
            <p:ph type="body" sz="quarter" idx="13"/>
          </p:nvPr>
        </p:nvSpPr>
        <p:spPr/>
        <p:txBody>
          <a:bodyPr/>
          <a:lstStyle/>
          <a:p>
            <a:endParaRPr lang="en-ZA"/>
          </a:p>
        </p:txBody>
      </p:sp>
      <p:grpSp>
        <p:nvGrpSpPr>
          <p:cNvPr id="128" name="Group 127">
            <a:extLst>
              <a:ext uri="{FF2B5EF4-FFF2-40B4-BE49-F238E27FC236}">
                <a16:creationId xmlns:a16="http://schemas.microsoft.com/office/drawing/2014/main" id="{DA346386-16B7-4215-AFCA-54AB4A8F9BF6}"/>
              </a:ext>
            </a:extLst>
          </p:cNvPr>
          <p:cNvGrpSpPr/>
          <p:nvPr/>
        </p:nvGrpSpPr>
        <p:grpSpPr>
          <a:xfrm>
            <a:off x="2554231" y="1830945"/>
            <a:ext cx="6265919" cy="3204914"/>
            <a:chOff x="3188354" y="2457737"/>
            <a:chExt cx="4357048" cy="2228558"/>
          </a:xfrm>
        </p:grpSpPr>
        <p:grpSp>
          <p:nvGrpSpPr>
            <p:cNvPr id="94" name="Group 93">
              <a:extLst>
                <a:ext uri="{FF2B5EF4-FFF2-40B4-BE49-F238E27FC236}">
                  <a16:creationId xmlns:a16="http://schemas.microsoft.com/office/drawing/2014/main" id="{4A823861-1E80-49C0-AE1E-CAF2764C3D69}"/>
                </a:ext>
              </a:extLst>
            </p:cNvPr>
            <p:cNvGrpSpPr/>
            <p:nvPr/>
          </p:nvGrpSpPr>
          <p:grpSpPr>
            <a:xfrm>
              <a:off x="3188354" y="2546232"/>
              <a:ext cx="4324502" cy="2140063"/>
              <a:chOff x="2027055" y="2813405"/>
              <a:chExt cx="20346537" cy="10068878"/>
            </a:xfrm>
            <a:solidFill>
              <a:schemeClr val="bg1">
                <a:lumMod val="95000"/>
              </a:schemeClr>
            </a:solidFill>
          </p:grpSpPr>
          <p:sp>
            <p:nvSpPr>
              <p:cNvPr id="95" name="Shape 2797">
                <a:extLst>
                  <a:ext uri="{FF2B5EF4-FFF2-40B4-BE49-F238E27FC236}">
                    <a16:creationId xmlns:a16="http://schemas.microsoft.com/office/drawing/2014/main" id="{22715E9E-F32F-4B31-8EFF-95B9DDC40C2E}"/>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endParaRPr sz="3200" dirty="0"/>
              </a:p>
            </p:txBody>
          </p:sp>
          <p:sp>
            <p:nvSpPr>
              <p:cNvPr id="96" name="Shape 2798">
                <a:extLst>
                  <a:ext uri="{FF2B5EF4-FFF2-40B4-BE49-F238E27FC236}">
                    <a16:creationId xmlns:a16="http://schemas.microsoft.com/office/drawing/2014/main" id="{A37A3C41-62CF-4640-A4E4-DA8D75E8B72E}"/>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endParaRPr sz="3200" dirty="0"/>
              </a:p>
            </p:txBody>
          </p:sp>
          <p:sp>
            <p:nvSpPr>
              <p:cNvPr id="97" name="Shape 2799">
                <a:extLst>
                  <a:ext uri="{FF2B5EF4-FFF2-40B4-BE49-F238E27FC236}">
                    <a16:creationId xmlns:a16="http://schemas.microsoft.com/office/drawing/2014/main" id="{BCF0BE14-0DE3-4F8B-8A4C-3A6C329774D7}"/>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endParaRPr sz="3200" dirty="0"/>
              </a:p>
            </p:txBody>
          </p:sp>
          <p:sp>
            <p:nvSpPr>
              <p:cNvPr id="98" name="Shape 2800">
                <a:extLst>
                  <a:ext uri="{FF2B5EF4-FFF2-40B4-BE49-F238E27FC236}">
                    <a16:creationId xmlns:a16="http://schemas.microsoft.com/office/drawing/2014/main" id="{1761AEBE-20EE-46B9-87F1-4928A963901F}"/>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endParaRPr sz="3200" dirty="0"/>
              </a:p>
            </p:txBody>
          </p:sp>
          <p:sp>
            <p:nvSpPr>
              <p:cNvPr id="99" name="Shape 2801">
                <a:extLst>
                  <a:ext uri="{FF2B5EF4-FFF2-40B4-BE49-F238E27FC236}">
                    <a16:creationId xmlns:a16="http://schemas.microsoft.com/office/drawing/2014/main" id="{F17DE0E7-C169-4C1B-AFA2-C9B5AC848593}"/>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endParaRPr sz="3200" dirty="0"/>
              </a:p>
            </p:txBody>
          </p:sp>
          <p:sp>
            <p:nvSpPr>
              <p:cNvPr id="100" name="Freeform 6">
                <a:extLst>
                  <a:ext uri="{FF2B5EF4-FFF2-40B4-BE49-F238E27FC236}">
                    <a16:creationId xmlns:a16="http://schemas.microsoft.com/office/drawing/2014/main" id="{D2E0E0F7-EB5C-49F5-9B73-6449CF565F6E}"/>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grpFill/>
              <a:ln w="12700" cap="flat">
                <a:noFill/>
                <a:miter lim="400000"/>
              </a:ln>
              <a:effectLst/>
            </p:spPr>
            <p:txBody>
              <a:bodyPr wrap="square" lIns="31648" tIns="31648" rIns="31648" bIns="31648" numCol="1" anchor="ctr">
                <a:noAutofit/>
              </a:bodyPr>
              <a:lstStyle/>
              <a:p>
                <a:pPr defTabSz="363951">
                  <a:spcBef>
                    <a:spcPts val="623"/>
                  </a:spcBef>
                  <a:defRPr sz="2000">
                    <a:solidFill>
                      <a:srgbClr val="FFFFFF"/>
                    </a:solidFill>
                    <a:latin typeface="Avenir Light"/>
                    <a:ea typeface="Avenir Light"/>
                    <a:cs typeface="Avenir Light"/>
                    <a:sym typeface="Avenir Light"/>
                  </a:defRPr>
                </a:pPr>
                <a:endParaRPr dirty="0">
                  <a:ea typeface="Lato Light" panose="020F0502020204030203" pitchFamily="34" charset="0"/>
                  <a:cs typeface="Lato Light" panose="020F0502020204030203" pitchFamily="34" charset="0"/>
                </a:endParaRPr>
              </a:p>
            </p:txBody>
          </p:sp>
        </p:grpSp>
        <p:sp>
          <p:nvSpPr>
            <p:cNvPr id="102" name="Shape 6506">
              <a:extLst>
                <a:ext uri="{FF2B5EF4-FFF2-40B4-BE49-F238E27FC236}">
                  <a16:creationId xmlns:a16="http://schemas.microsoft.com/office/drawing/2014/main" id="{EDC60A82-42E5-465C-96D0-0F82CA2E9A4D}"/>
                </a:ext>
              </a:extLst>
            </p:cNvPr>
            <p:cNvSpPr/>
            <p:nvPr/>
          </p:nvSpPr>
          <p:spPr>
            <a:xfrm>
              <a:off x="3636020" y="2997069"/>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3" name="Shape 6506">
              <a:extLst>
                <a:ext uri="{FF2B5EF4-FFF2-40B4-BE49-F238E27FC236}">
                  <a16:creationId xmlns:a16="http://schemas.microsoft.com/office/drawing/2014/main" id="{AC61D1A1-01B7-4916-B3EE-C5545EDE5B95}"/>
                </a:ext>
              </a:extLst>
            </p:cNvPr>
            <p:cNvSpPr/>
            <p:nvPr/>
          </p:nvSpPr>
          <p:spPr>
            <a:xfrm>
              <a:off x="4767979" y="2457737"/>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4" name="Shape 6506">
              <a:extLst>
                <a:ext uri="{FF2B5EF4-FFF2-40B4-BE49-F238E27FC236}">
                  <a16:creationId xmlns:a16="http://schemas.microsoft.com/office/drawing/2014/main" id="{1EE666A7-F223-4317-9B0E-BF8E81B870B8}"/>
                </a:ext>
              </a:extLst>
            </p:cNvPr>
            <p:cNvSpPr/>
            <p:nvPr/>
          </p:nvSpPr>
          <p:spPr>
            <a:xfrm>
              <a:off x="5624829" y="2767142"/>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5" name="Shape 6506">
              <a:extLst>
                <a:ext uri="{FF2B5EF4-FFF2-40B4-BE49-F238E27FC236}">
                  <a16:creationId xmlns:a16="http://schemas.microsoft.com/office/drawing/2014/main" id="{31AD805E-9FE8-4996-88B3-89D26B72E8D3}"/>
                </a:ext>
              </a:extLst>
            </p:cNvPr>
            <p:cNvSpPr/>
            <p:nvPr/>
          </p:nvSpPr>
          <p:spPr>
            <a:xfrm>
              <a:off x="7092690" y="4090163"/>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6" name="Shape 6506">
              <a:extLst>
                <a:ext uri="{FF2B5EF4-FFF2-40B4-BE49-F238E27FC236}">
                  <a16:creationId xmlns:a16="http://schemas.microsoft.com/office/drawing/2014/main" id="{0A8E87D9-48A4-4328-9659-181A03315AF2}"/>
                </a:ext>
              </a:extLst>
            </p:cNvPr>
            <p:cNvSpPr/>
            <p:nvPr/>
          </p:nvSpPr>
          <p:spPr>
            <a:xfrm>
              <a:off x="6374058" y="3071055"/>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7" name="Shape 6506">
              <a:extLst>
                <a:ext uri="{FF2B5EF4-FFF2-40B4-BE49-F238E27FC236}">
                  <a16:creationId xmlns:a16="http://schemas.microsoft.com/office/drawing/2014/main" id="{BA20CA9B-87E3-49D8-BC09-6A2F48E89D93}"/>
                </a:ext>
              </a:extLst>
            </p:cNvPr>
            <p:cNvSpPr/>
            <p:nvPr/>
          </p:nvSpPr>
          <p:spPr>
            <a:xfrm>
              <a:off x="5454847" y="3601955"/>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8" name="Shape 6506">
              <a:extLst>
                <a:ext uri="{FF2B5EF4-FFF2-40B4-BE49-F238E27FC236}">
                  <a16:creationId xmlns:a16="http://schemas.microsoft.com/office/drawing/2014/main" id="{F5E32539-0C4F-470A-A01A-AF0DB3DAB2A7}"/>
                </a:ext>
              </a:extLst>
            </p:cNvPr>
            <p:cNvSpPr/>
            <p:nvPr/>
          </p:nvSpPr>
          <p:spPr>
            <a:xfrm>
              <a:off x="4336781" y="3869319"/>
              <a:ext cx="155591" cy="22803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3200" dirty="0"/>
            </a:p>
          </p:txBody>
        </p:sp>
        <p:sp>
          <p:nvSpPr>
            <p:cNvPr id="109" name="TextBox 108">
              <a:extLst>
                <a:ext uri="{FF2B5EF4-FFF2-40B4-BE49-F238E27FC236}">
                  <a16:creationId xmlns:a16="http://schemas.microsoft.com/office/drawing/2014/main" id="{8170AF8C-E1DF-494F-BF37-7CA338BAAA44}"/>
                </a:ext>
              </a:extLst>
            </p:cNvPr>
            <p:cNvSpPr txBox="1"/>
            <p:nvPr/>
          </p:nvSpPr>
          <p:spPr>
            <a:xfrm>
              <a:off x="3335207" y="3226969"/>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0" name="TextBox 109">
              <a:extLst>
                <a:ext uri="{FF2B5EF4-FFF2-40B4-BE49-F238E27FC236}">
                  <a16:creationId xmlns:a16="http://schemas.microsoft.com/office/drawing/2014/main" id="{24107D6B-E3F5-4A3C-8AF3-9D1C9DFC25AA}"/>
                </a:ext>
              </a:extLst>
            </p:cNvPr>
            <p:cNvSpPr txBox="1"/>
            <p:nvPr/>
          </p:nvSpPr>
          <p:spPr>
            <a:xfrm>
              <a:off x="4037113" y="4080753"/>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1" name="TextBox 110">
              <a:extLst>
                <a:ext uri="{FF2B5EF4-FFF2-40B4-BE49-F238E27FC236}">
                  <a16:creationId xmlns:a16="http://schemas.microsoft.com/office/drawing/2014/main" id="{A9F442BF-0339-4488-84A6-BA3B368E488E}"/>
                </a:ext>
              </a:extLst>
            </p:cNvPr>
            <p:cNvSpPr txBox="1"/>
            <p:nvPr/>
          </p:nvSpPr>
          <p:spPr>
            <a:xfrm>
              <a:off x="4466297" y="2693313"/>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2" name="TextBox 111">
              <a:extLst>
                <a:ext uri="{FF2B5EF4-FFF2-40B4-BE49-F238E27FC236}">
                  <a16:creationId xmlns:a16="http://schemas.microsoft.com/office/drawing/2014/main" id="{DE7C5030-062F-4B2E-9EF1-5B3FA1C4FAE3}"/>
                </a:ext>
              </a:extLst>
            </p:cNvPr>
            <p:cNvSpPr txBox="1"/>
            <p:nvPr/>
          </p:nvSpPr>
          <p:spPr>
            <a:xfrm>
              <a:off x="5155179" y="3826879"/>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3" name="TextBox 112">
              <a:extLst>
                <a:ext uri="{FF2B5EF4-FFF2-40B4-BE49-F238E27FC236}">
                  <a16:creationId xmlns:a16="http://schemas.microsoft.com/office/drawing/2014/main" id="{8F387928-9B8B-4A74-BB57-0AC58618A316}"/>
                </a:ext>
              </a:extLst>
            </p:cNvPr>
            <p:cNvSpPr txBox="1"/>
            <p:nvPr/>
          </p:nvSpPr>
          <p:spPr>
            <a:xfrm>
              <a:off x="5323051" y="2990249"/>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4" name="TextBox 113">
              <a:extLst>
                <a:ext uri="{FF2B5EF4-FFF2-40B4-BE49-F238E27FC236}">
                  <a16:creationId xmlns:a16="http://schemas.microsoft.com/office/drawing/2014/main" id="{F1A60C0F-121D-4167-A825-44871585B463}"/>
                </a:ext>
              </a:extLst>
            </p:cNvPr>
            <p:cNvSpPr txBox="1"/>
            <p:nvPr/>
          </p:nvSpPr>
          <p:spPr>
            <a:xfrm>
              <a:off x="6074390" y="3315317"/>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sp>
          <p:nvSpPr>
            <p:cNvPr id="115" name="TextBox 114">
              <a:extLst>
                <a:ext uri="{FF2B5EF4-FFF2-40B4-BE49-F238E27FC236}">
                  <a16:creationId xmlns:a16="http://schemas.microsoft.com/office/drawing/2014/main" id="{A21B6614-02C0-46F4-9582-23A9600F538C}"/>
                </a:ext>
              </a:extLst>
            </p:cNvPr>
            <p:cNvSpPr txBox="1"/>
            <p:nvPr/>
          </p:nvSpPr>
          <p:spPr>
            <a:xfrm>
              <a:off x="6790475" y="4342858"/>
              <a:ext cx="754927" cy="171211"/>
            </a:xfrm>
            <a:prstGeom prst="rect">
              <a:avLst/>
            </a:prstGeom>
            <a:noFill/>
          </p:spPr>
          <p:txBody>
            <a:bodyPr wrap="square" rtlCol="0" anchor="ctr" anchorCtr="0">
              <a:spAutoFit/>
            </a:bodyPr>
            <a:lstStyle/>
            <a:p>
              <a:pPr algn="ctr"/>
              <a:r>
                <a:rPr lang="en-US" sz="1000" dirty="0">
                  <a:solidFill>
                    <a:schemeClr val="tx2"/>
                  </a:solidFill>
                  <a:ea typeface="Lato Light" panose="020F0502020204030203" pitchFamily="34" charset="0"/>
                  <a:cs typeface="Lato Light" panose="020F0502020204030203" pitchFamily="34" charset="0"/>
                </a:rPr>
                <a:t>Lorem ipsum</a:t>
              </a:r>
            </a:p>
          </p:txBody>
        </p:sp>
      </p:grpSp>
      <p:grpSp>
        <p:nvGrpSpPr>
          <p:cNvPr id="129" name="Group 128">
            <a:extLst>
              <a:ext uri="{FF2B5EF4-FFF2-40B4-BE49-F238E27FC236}">
                <a16:creationId xmlns:a16="http://schemas.microsoft.com/office/drawing/2014/main" id="{61C68317-8805-40B5-8C2F-C909B41880CC}"/>
              </a:ext>
            </a:extLst>
          </p:cNvPr>
          <p:cNvGrpSpPr/>
          <p:nvPr/>
        </p:nvGrpSpPr>
        <p:grpSpPr>
          <a:xfrm>
            <a:off x="1750600" y="5145526"/>
            <a:ext cx="7925633" cy="968709"/>
            <a:chOff x="3190042" y="4901693"/>
            <a:chExt cx="4322814" cy="968709"/>
          </a:xfrm>
        </p:grpSpPr>
        <p:sp>
          <p:nvSpPr>
            <p:cNvPr id="116" name="Round Diagonal Corner Rectangle 23">
              <a:extLst>
                <a:ext uri="{FF2B5EF4-FFF2-40B4-BE49-F238E27FC236}">
                  <a16:creationId xmlns:a16="http://schemas.microsoft.com/office/drawing/2014/main" id="{E5FBE0B0-8D24-450B-9807-7F6E0A4466E5}"/>
                </a:ext>
              </a:extLst>
            </p:cNvPr>
            <p:cNvSpPr/>
            <p:nvPr/>
          </p:nvSpPr>
          <p:spPr>
            <a:xfrm>
              <a:off x="3190042" y="4901693"/>
              <a:ext cx="968709" cy="968709"/>
            </a:xfrm>
            <a:prstGeom prst="round2DiagRect">
              <a:avLst>
                <a:gd name="adj1" fmla="val 2193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7" name="Round Diagonal Corner Rectangle 24">
              <a:extLst>
                <a:ext uri="{FF2B5EF4-FFF2-40B4-BE49-F238E27FC236}">
                  <a16:creationId xmlns:a16="http://schemas.microsoft.com/office/drawing/2014/main" id="{8B68F2CD-2CBE-439D-9D00-6F735420A0A6}"/>
                </a:ext>
              </a:extLst>
            </p:cNvPr>
            <p:cNvSpPr/>
            <p:nvPr/>
          </p:nvSpPr>
          <p:spPr>
            <a:xfrm>
              <a:off x="4307356" y="4901693"/>
              <a:ext cx="968709" cy="968709"/>
            </a:xfrm>
            <a:prstGeom prst="round2DiagRect">
              <a:avLst>
                <a:gd name="adj1" fmla="val 2193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8" name="Round Diagonal Corner Rectangle 25">
              <a:extLst>
                <a:ext uri="{FF2B5EF4-FFF2-40B4-BE49-F238E27FC236}">
                  <a16:creationId xmlns:a16="http://schemas.microsoft.com/office/drawing/2014/main" id="{4CEFDB39-88C4-452C-B9D8-82C85CDEC5FE}"/>
                </a:ext>
              </a:extLst>
            </p:cNvPr>
            <p:cNvSpPr/>
            <p:nvPr/>
          </p:nvSpPr>
          <p:spPr>
            <a:xfrm>
              <a:off x="5425752" y="4901693"/>
              <a:ext cx="968709" cy="968709"/>
            </a:xfrm>
            <a:prstGeom prst="round2DiagRect">
              <a:avLst>
                <a:gd name="adj1" fmla="val 2193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9" name="Round Diagonal Corner Rectangle 26">
              <a:extLst>
                <a:ext uri="{FF2B5EF4-FFF2-40B4-BE49-F238E27FC236}">
                  <a16:creationId xmlns:a16="http://schemas.microsoft.com/office/drawing/2014/main" id="{B59D4FC0-E6A1-441F-9DDC-0E3DC1EF282A}"/>
                </a:ext>
              </a:extLst>
            </p:cNvPr>
            <p:cNvSpPr/>
            <p:nvPr/>
          </p:nvSpPr>
          <p:spPr>
            <a:xfrm>
              <a:off x="6544147" y="4901693"/>
              <a:ext cx="968709" cy="968709"/>
            </a:xfrm>
            <a:prstGeom prst="round2DiagRect">
              <a:avLst>
                <a:gd name="adj1" fmla="val 2193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TextBox 119">
              <a:extLst>
                <a:ext uri="{FF2B5EF4-FFF2-40B4-BE49-F238E27FC236}">
                  <a16:creationId xmlns:a16="http://schemas.microsoft.com/office/drawing/2014/main" id="{38CE424D-11A3-4A67-8AB7-09ED27F8E458}"/>
                </a:ext>
              </a:extLst>
            </p:cNvPr>
            <p:cNvSpPr txBox="1"/>
            <p:nvPr/>
          </p:nvSpPr>
          <p:spPr>
            <a:xfrm>
              <a:off x="3424168" y="4953791"/>
              <a:ext cx="500458"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87%</a:t>
              </a:r>
            </a:p>
          </p:txBody>
        </p:sp>
        <p:sp>
          <p:nvSpPr>
            <p:cNvPr id="121" name="TextBox 120">
              <a:extLst>
                <a:ext uri="{FF2B5EF4-FFF2-40B4-BE49-F238E27FC236}">
                  <a16:creationId xmlns:a16="http://schemas.microsoft.com/office/drawing/2014/main" id="{753B5782-15A3-466D-961E-25258D7541A7}"/>
                </a:ext>
              </a:extLst>
            </p:cNvPr>
            <p:cNvSpPr txBox="1"/>
            <p:nvPr/>
          </p:nvSpPr>
          <p:spPr>
            <a:xfrm>
              <a:off x="4541481" y="4953791"/>
              <a:ext cx="500458"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36%</a:t>
              </a:r>
            </a:p>
          </p:txBody>
        </p:sp>
        <p:sp>
          <p:nvSpPr>
            <p:cNvPr id="122" name="TextBox 121">
              <a:extLst>
                <a:ext uri="{FF2B5EF4-FFF2-40B4-BE49-F238E27FC236}">
                  <a16:creationId xmlns:a16="http://schemas.microsoft.com/office/drawing/2014/main" id="{D4F73093-CBAA-4E26-8DFF-CE286C6DF1AF}"/>
                </a:ext>
              </a:extLst>
            </p:cNvPr>
            <p:cNvSpPr txBox="1"/>
            <p:nvPr/>
          </p:nvSpPr>
          <p:spPr>
            <a:xfrm>
              <a:off x="5659876" y="4953791"/>
              <a:ext cx="500458"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24%</a:t>
              </a:r>
            </a:p>
          </p:txBody>
        </p:sp>
        <p:sp>
          <p:nvSpPr>
            <p:cNvPr id="123" name="TextBox 122">
              <a:extLst>
                <a:ext uri="{FF2B5EF4-FFF2-40B4-BE49-F238E27FC236}">
                  <a16:creationId xmlns:a16="http://schemas.microsoft.com/office/drawing/2014/main" id="{1AF8EF00-693B-497C-92FD-64933505BDE1}"/>
                </a:ext>
              </a:extLst>
            </p:cNvPr>
            <p:cNvSpPr txBox="1"/>
            <p:nvPr/>
          </p:nvSpPr>
          <p:spPr>
            <a:xfrm>
              <a:off x="6778272" y="4953791"/>
              <a:ext cx="500458"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18%</a:t>
              </a:r>
            </a:p>
          </p:txBody>
        </p:sp>
        <p:sp>
          <p:nvSpPr>
            <p:cNvPr id="124" name="TextBox 123">
              <a:extLst>
                <a:ext uri="{FF2B5EF4-FFF2-40B4-BE49-F238E27FC236}">
                  <a16:creationId xmlns:a16="http://schemas.microsoft.com/office/drawing/2014/main" id="{8168AEDE-A3D7-4EB5-9813-8CA7B018AEE0}"/>
                </a:ext>
              </a:extLst>
            </p:cNvPr>
            <p:cNvSpPr txBox="1"/>
            <p:nvPr/>
          </p:nvSpPr>
          <p:spPr>
            <a:xfrm>
              <a:off x="3296933" y="5299002"/>
              <a:ext cx="754927" cy="553998"/>
            </a:xfrm>
            <a:prstGeom prst="rect">
              <a:avLst/>
            </a:prstGeom>
            <a:noFill/>
          </p:spPr>
          <p:txBody>
            <a:bodyPr wrap="square" rtlCol="0" anchor="t" anchorCtr="0">
              <a:spAutoFit/>
            </a:bodyPr>
            <a:lstStyle/>
            <a:p>
              <a:pPr algn="ctr">
                <a:lnSpc>
                  <a:spcPts val="1240"/>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commodo</a:t>
              </a:r>
              <a:r>
                <a:rPr lang="en-GB" sz="1000" dirty="0">
                  <a:solidFill>
                    <a:schemeClr val="bg1"/>
                  </a:solidFill>
                  <a:ea typeface="Lato Light" panose="020F0502020204030203" pitchFamily="34" charset="0"/>
                  <a:cs typeface="Lato Light" panose="020F0502020204030203" pitchFamily="34" charset="0"/>
                </a:rPr>
                <a:t>.</a:t>
              </a:r>
              <a:endParaRPr lang="en-US" sz="1000" dirty="0">
                <a:solidFill>
                  <a:schemeClr val="bg1"/>
                </a:solidFill>
                <a:ea typeface="Lato Light" panose="020F0502020204030203" pitchFamily="34" charset="0"/>
                <a:cs typeface="Lato Light" panose="020F0502020204030203" pitchFamily="34" charset="0"/>
              </a:endParaRPr>
            </a:p>
          </p:txBody>
        </p:sp>
        <p:sp>
          <p:nvSpPr>
            <p:cNvPr id="125" name="TextBox 124">
              <a:extLst>
                <a:ext uri="{FF2B5EF4-FFF2-40B4-BE49-F238E27FC236}">
                  <a16:creationId xmlns:a16="http://schemas.microsoft.com/office/drawing/2014/main" id="{30C7E70C-9EAB-4271-8705-CDEE8061894C}"/>
                </a:ext>
              </a:extLst>
            </p:cNvPr>
            <p:cNvSpPr txBox="1"/>
            <p:nvPr/>
          </p:nvSpPr>
          <p:spPr>
            <a:xfrm>
              <a:off x="4414246" y="5299002"/>
              <a:ext cx="754927" cy="553998"/>
            </a:xfrm>
            <a:prstGeom prst="rect">
              <a:avLst/>
            </a:prstGeom>
            <a:noFill/>
          </p:spPr>
          <p:txBody>
            <a:bodyPr wrap="square" rtlCol="0" anchor="t" anchorCtr="0">
              <a:spAutoFit/>
            </a:bodyPr>
            <a:lstStyle/>
            <a:p>
              <a:pPr algn="ctr">
                <a:lnSpc>
                  <a:spcPts val="1240"/>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commodo</a:t>
              </a:r>
              <a:r>
                <a:rPr lang="en-GB" sz="1000" dirty="0">
                  <a:solidFill>
                    <a:schemeClr val="bg1"/>
                  </a:solidFill>
                  <a:ea typeface="Lato Light" panose="020F0502020204030203" pitchFamily="34" charset="0"/>
                  <a:cs typeface="Lato Light" panose="020F0502020204030203" pitchFamily="34" charset="0"/>
                </a:rPr>
                <a:t>.</a:t>
              </a:r>
              <a:endParaRPr lang="en-US" sz="1000" dirty="0">
                <a:solidFill>
                  <a:schemeClr val="bg1"/>
                </a:solidFill>
                <a:ea typeface="Lato Light" panose="020F0502020204030203" pitchFamily="34" charset="0"/>
                <a:cs typeface="Lato Light" panose="020F0502020204030203" pitchFamily="34" charset="0"/>
              </a:endParaRPr>
            </a:p>
          </p:txBody>
        </p:sp>
        <p:sp>
          <p:nvSpPr>
            <p:cNvPr id="126" name="TextBox 125">
              <a:extLst>
                <a:ext uri="{FF2B5EF4-FFF2-40B4-BE49-F238E27FC236}">
                  <a16:creationId xmlns:a16="http://schemas.microsoft.com/office/drawing/2014/main" id="{69357568-321E-41CE-B724-F41037D348C4}"/>
                </a:ext>
              </a:extLst>
            </p:cNvPr>
            <p:cNvSpPr txBox="1"/>
            <p:nvPr/>
          </p:nvSpPr>
          <p:spPr>
            <a:xfrm>
              <a:off x="5532642" y="5299002"/>
              <a:ext cx="754927" cy="553998"/>
            </a:xfrm>
            <a:prstGeom prst="rect">
              <a:avLst/>
            </a:prstGeom>
            <a:noFill/>
          </p:spPr>
          <p:txBody>
            <a:bodyPr wrap="square" rtlCol="0" anchor="t" anchorCtr="0">
              <a:spAutoFit/>
            </a:bodyPr>
            <a:lstStyle/>
            <a:p>
              <a:pPr algn="ctr">
                <a:lnSpc>
                  <a:spcPts val="1240"/>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commodo</a:t>
              </a:r>
              <a:r>
                <a:rPr lang="en-GB" sz="1000" dirty="0">
                  <a:solidFill>
                    <a:schemeClr val="bg1"/>
                  </a:solidFill>
                  <a:ea typeface="Lato Light" panose="020F0502020204030203" pitchFamily="34" charset="0"/>
                  <a:cs typeface="Lato Light" panose="020F0502020204030203" pitchFamily="34" charset="0"/>
                </a:rPr>
                <a:t>.</a:t>
              </a:r>
              <a:endParaRPr lang="en-US" sz="1000" dirty="0">
                <a:solidFill>
                  <a:schemeClr val="bg1"/>
                </a:solidFill>
                <a:ea typeface="Lato Light" panose="020F0502020204030203" pitchFamily="34" charset="0"/>
                <a:cs typeface="Lato Light" panose="020F0502020204030203" pitchFamily="34" charset="0"/>
              </a:endParaRPr>
            </a:p>
          </p:txBody>
        </p:sp>
        <p:sp>
          <p:nvSpPr>
            <p:cNvPr id="127" name="TextBox 126">
              <a:extLst>
                <a:ext uri="{FF2B5EF4-FFF2-40B4-BE49-F238E27FC236}">
                  <a16:creationId xmlns:a16="http://schemas.microsoft.com/office/drawing/2014/main" id="{E9AAE4E4-7261-4EB8-9F92-E439FFBD986F}"/>
                </a:ext>
              </a:extLst>
            </p:cNvPr>
            <p:cNvSpPr txBox="1"/>
            <p:nvPr/>
          </p:nvSpPr>
          <p:spPr>
            <a:xfrm>
              <a:off x="6651038" y="5299002"/>
              <a:ext cx="754927" cy="553998"/>
            </a:xfrm>
            <a:prstGeom prst="rect">
              <a:avLst/>
            </a:prstGeom>
            <a:noFill/>
          </p:spPr>
          <p:txBody>
            <a:bodyPr wrap="square" rtlCol="0" anchor="t" anchorCtr="0">
              <a:spAutoFit/>
            </a:bodyPr>
            <a:lstStyle/>
            <a:p>
              <a:pPr algn="ctr">
                <a:lnSpc>
                  <a:spcPts val="1240"/>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commodo</a:t>
              </a:r>
              <a:r>
                <a:rPr lang="en-GB" sz="1000" dirty="0">
                  <a:solidFill>
                    <a:schemeClr val="bg1"/>
                  </a:solidFill>
                  <a:ea typeface="Lato Light" panose="020F0502020204030203" pitchFamily="34" charset="0"/>
                  <a:cs typeface="Lato Light" panose="020F0502020204030203" pitchFamily="34" charset="0"/>
                </a:rPr>
                <a:t>.</a:t>
              </a:r>
              <a:endParaRPr lang="en-US" sz="1000" dirty="0">
                <a:solidFill>
                  <a:schemeClr val="bg1"/>
                </a:solidFill>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30392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BB021-B98B-4673-8B42-67AF217177F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7195CDE-68C0-48A6-96CF-CBC9237BF38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EEF959-FE33-46EC-ABAD-7FD3164467DA}"/>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A6984B76-5DED-4040-B618-FFA3E185D1B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4C0E463-4450-490D-A2E4-8649CDBDE979}"/>
              </a:ext>
            </a:extLst>
          </p:cNvPr>
          <p:cNvSpPr>
            <a:spLocks noGrp="1"/>
          </p:cNvSpPr>
          <p:nvPr>
            <p:ph type="body" sz="quarter" idx="13"/>
          </p:nvPr>
        </p:nvSpPr>
        <p:spPr/>
        <p:txBody>
          <a:bodyPr/>
          <a:lstStyle/>
          <a:p>
            <a:endParaRPr lang="en-ZA" dirty="0"/>
          </a:p>
        </p:txBody>
      </p:sp>
      <p:sp>
        <p:nvSpPr>
          <p:cNvPr id="7" name="Rectangle 6">
            <a:extLst>
              <a:ext uri="{FF2B5EF4-FFF2-40B4-BE49-F238E27FC236}">
                <a16:creationId xmlns:a16="http://schemas.microsoft.com/office/drawing/2014/main" id="{0C930FD0-D4DF-451A-937A-0C51DEB9EDD9}"/>
              </a:ext>
            </a:extLst>
          </p:cNvPr>
          <p:cNvSpPr/>
          <p:nvPr/>
        </p:nvSpPr>
        <p:spPr>
          <a:xfrm>
            <a:off x="1035705" y="1902487"/>
            <a:ext cx="3078734" cy="18829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B9A111F7-658A-44AC-A7ED-E890B030A1F5}"/>
              </a:ext>
            </a:extLst>
          </p:cNvPr>
          <p:cNvSpPr/>
          <p:nvPr/>
        </p:nvSpPr>
        <p:spPr>
          <a:xfrm>
            <a:off x="4222464" y="1902487"/>
            <a:ext cx="3078734" cy="18829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D6E5A5AE-AF0E-4E4A-91BC-DD7ED1372873}"/>
              </a:ext>
            </a:extLst>
          </p:cNvPr>
          <p:cNvSpPr/>
          <p:nvPr/>
        </p:nvSpPr>
        <p:spPr>
          <a:xfrm>
            <a:off x="7409223" y="1902487"/>
            <a:ext cx="3078734" cy="18829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aphicFrame>
        <p:nvGraphicFramePr>
          <p:cNvPr id="10" name="Chart 9">
            <a:extLst>
              <a:ext uri="{FF2B5EF4-FFF2-40B4-BE49-F238E27FC236}">
                <a16:creationId xmlns:a16="http://schemas.microsoft.com/office/drawing/2014/main" id="{EFB3CD4C-60AA-4488-9DE2-DBFD238CB6BC}"/>
              </a:ext>
            </a:extLst>
          </p:cNvPr>
          <p:cNvGraphicFramePr/>
          <p:nvPr>
            <p:extLst>
              <p:ext uri="{D42A27DB-BD31-4B8C-83A1-F6EECF244321}">
                <p14:modId xmlns:p14="http://schemas.microsoft.com/office/powerpoint/2010/main" val="2188680249"/>
              </p:ext>
            </p:extLst>
          </p:nvPr>
        </p:nvGraphicFramePr>
        <p:xfrm>
          <a:off x="1264471" y="2293570"/>
          <a:ext cx="2621202" cy="139141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84DB2C8-0FCE-40A2-8FAD-73367F636AF2}"/>
              </a:ext>
            </a:extLst>
          </p:cNvPr>
          <p:cNvSpPr txBox="1"/>
          <p:nvPr/>
        </p:nvSpPr>
        <p:spPr>
          <a:xfrm>
            <a:off x="1114568" y="1987726"/>
            <a:ext cx="1342034"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WEEKLY SALE</a:t>
            </a:r>
          </a:p>
        </p:txBody>
      </p:sp>
      <p:sp>
        <p:nvSpPr>
          <p:cNvPr id="12" name="TextBox 11">
            <a:extLst>
              <a:ext uri="{FF2B5EF4-FFF2-40B4-BE49-F238E27FC236}">
                <a16:creationId xmlns:a16="http://schemas.microsoft.com/office/drawing/2014/main" id="{9986B8E0-202E-429B-B437-53FEA7E8FD76}"/>
              </a:ext>
            </a:extLst>
          </p:cNvPr>
          <p:cNvSpPr txBox="1"/>
          <p:nvPr/>
        </p:nvSpPr>
        <p:spPr>
          <a:xfrm>
            <a:off x="4336681" y="2013460"/>
            <a:ext cx="971741" cy="528734"/>
          </a:xfrm>
          <a:prstGeom prst="rect">
            <a:avLst/>
          </a:prstGeom>
          <a:noFill/>
        </p:spPr>
        <p:txBody>
          <a:bodyPr wrap="none" rtlCol="0" anchor="t" anchorCtr="0">
            <a:spAutoFit/>
          </a:bodyPr>
          <a:lstStyle/>
          <a:p>
            <a:r>
              <a:rPr lang="en-US" sz="1418" b="1" dirty="0">
                <a:solidFill>
                  <a:schemeClr val="tx2"/>
                </a:solidFill>
                <a:ea typeface="League Spartan" charset="0"/>
                <a:cs typeface="Poppins" pitchFamily="2" charset="77"/>
              </a:rPr>
              <a:t>PRODUCT</a:t>
            </a:r>
          </a:p>
          <a:p>
            <a:r>
              <a:rPr lang="en-US" sz="1418" b="1" dirty="0">
                <a:solidFill>
                  <a:schemeClr val="tx2"/>
                </a:solidFill>
                <a:ea typeface="League Spartan" charset="0"/>
                <a:cs typeface="Poppins" pitchFamily="2" charset="77"/>
              </a:rPr>
              <a:t>SHARE</a:t>
            </a:r>
          </a:p>
        </p:txBody>
      </p:sp>
      <p:graphicFrame>
        <p:nvGraphicFramePr>
          <p:cNvPr id="13" name="Chart 12">
            <a:extLst>
              <a:ext uri="{FF2B5EF4-FFF2-40B4-BE49-F238E27FC236}">
                <a16:creationId xmlns:a16="http://schemas.microsoft.com/office/drawing/2014/main" id="{EBA7D9EE-704D-4983-935F-291FD7FF3366}"/>
              </a:ext>
            </a:extLst>
          </p:cNvPr>
          <p:cNvGraphicFramePr/>
          <p:nvPr>
            <p:extLst>
              <p:ext uri="{D42A27DB-BD31-4B8C-83A1-F6EECF244321}">
                <p14:modId xmlns:p14="http://schemas.microsoft.com/office/powerpoint/2010/main" val="523324223"/>
              </p:ext>
            </p:extLst>
          </p:nvPr>
        </p:nvGraphicFramePr>
        <p:xfrm>
          <a:off x="4639621" y="2060564"/>
          <a:ext cx="2619225" cy="167152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11D5278-11A4-4767-958C-C9BD0362B6C8}"/>
              </a:ext>
            </a:extLst>
          </p:cNvPr>
          <p:cNvSpPr txBox="1"/>
          <p:nvPr/>
        </p:nvSpPr>
        <p:spPr>
          <a:xfrm>
            <a:off x="7489755" y="2013460"/>
            <a:ext cx="1600118" cy="310534"/>
          </a:xfrm>
          <a:prstGeom prst="rect">
            <a:avLst/>
          </a:prstGeom>
          <a:noFill/>
        </p:spPr>
        <p:txBody>
          <a:bodyPr wrap="none" rtlCol="0" anchor="t" anchorCtr="0">
            <a:spAutoFit/>
          </a:bodyPr>
          <a:lstStyle/>
          <a:p>
            <a:r>
              <a:rPr lang="en-US" sz="1418" b="1" dirty="0">
                <a:solidFill>
                  <a:schemeClr val="tx2"/>
                </a:solidFill>
                <a:ea typeface="League Spartan" charset="0"/>
                <a:cs typeface="Poppins" pitchFamily="2" charset="77"/>
              </a:rPr>
              <a:t>AVERAGE GRAPH</a:t>
            </a:r>
          </a:p>
        </p:txBody>
      </p:sp>
      <p:graphicFrame>
        <p:nvGraphicFramePr>
          <p:cNvPr id="15" name="Chart 14">
            <a:extLst>
              <a:ext uri="{FF2B5EF4-FFF2-40B4-BE49-F238E27FC236}">
                <a16:creationId xmlns:a16="http://schemas.microsoft.com/office/drawing/2014/main" id="{F6D5EC06-C95B-4E38-AC26-DFB6F287DE95}"/>
              </a:ext>
            </a:extLst>
          </p:cNvPr>
          <p:cNvGraphicFramePr/>
          <p:nvPr>
            <p:extLst>
              <p:ext uri="{D42A27DB-BD31-4B8C-83A1-F6EECF244321}">
                <p14:modId xmlns:p14="http://schemas.microsoft.com/office/powerpoint/2010/main" val="1210459236"/>
              </p:ext>
            </p:extLst>
          </p:nvPr>
        </p:nvGraphicFramePr>
        <p:xfrm>
          <a:off x="7523602" y="2293570"/>
          <a:ext cx="2871554" cy="1438523"/>
        </p:xfrm>
        <a:graphic>
          <a:graphicData uri="http://schemas.openxmlformats.org/drawingml/2006/chart">
            <c:chart xmlns:c="http://schemas.openxmlformats.org/drawingml/2006/chart" xmlns:r="http://schemas.openxmlformats.org/officeDocument/2006/relationships" r:id="rId4"/>
          </a:graphicData>
        </a:graphic>
      </p:graphicFrame>
      <p:sp>
        <p:nvSpPr>
          <p:cNvPr id="16" name="Rounded Rectangle 12">
            <a:extLst>
              <a:ext uri="{FF2B5EF4-FFF2-40B4-BE49-F238E27FC236}">
                <a16:creationId xmlns:a16="http://schemas.microsoft.com/office/drawing/2014/main" id="{95FA1860-A5D9-4FD1-BED8-6BEAC6385929}"/>
              </a:ext>
            </a:extLst>
          </p:cNvPr>
          <p:cNvSpPr/>
          <p:nvPr/>
        </p:nvSpPr>
        <p:spPr>
          <a:xfrm>
            <a:off x="7409223" y="4176519"/>
            <a:ext cx="3078734" cy="526626"/>
          </a:xfrm>
          <a:prstGeom prst="roundRect">
            <a:avLst>
              <a:gd name="adj" fmla="val 128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ed Rectangle 13">
            <a:extLst>
              <a:ext uri="{FF2B5EF4-FFF2-40B4-BE49-F238E27FC236}">
                <a16:creationId xmlns:a16="http://schemas.microsoft.com/office/drawing/2014/main" id="{7D1FC008-32C9-4554-8647-49BD1A4D2441}"/>
              </a:ext>
            </a:extLst>
          </p:cNvPr>
          <p:cNvSpPr/>
          <p:nvPr/>
        </p:nvSpPr>
        <p:spPr>
          <a:xfrm>
            <a:off x="7409223" y="4896429"/>
            <a:ext cx="3078734" cy="526626"/>
          </a:xfrm>
          <a:prstGeom prst="roundRect">
            <a:avLst>
              <a:gd name="adj" fmla="val 128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ed Rectangle 14">
            <a:extLst>
              <a:ext uri="{FF2B5EF4-FFF2-40B4-BE49-F238E27FC236}">
                <a16:creationId xmlns:a16="http://schemas.microsoft.com/office/drawing/2014/main" id="{BCE3C6FB-AFF3-4EB7-9370-F5396FCFA0A1}"/>
              </a:ext>
            </a:extLst>
          </p:cNvPr>
          <p:cNvSpPr/>
          <p:nvPr/>
        </p:nvSpPr>
        <p:spPr>
          <a:xfrm>
            <a:off x="7409223" y="5616338"/>
            <a:ext cx="3078734" cy="526626"/>
          </a:xfrm>
          <a:prstGeom prst="roundRect">
            <a:avLst>
              <a:gd name="adj" fmla="val 1282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TextBox 18">
            <a:extLst>
              <a:ext uri="{FF2B5EF4-FFF2-40B4-BE49-F238E27FC236}">
                <a16:creationId xmlns:a16="http://schemas.microsoft.com/office/drawing/2014/main" id="{1AF1C83D-3622-4122-B083-06CAF7D62537}"/>
              </a:ext>
            </a:extLst>
          </p:cNvPr>
          <p:cNvSpPr txBox="1"/>
          <p:nvPr/>
        </p:nvSpPr>
        <p:spPr>
          <a:xfrm>
            <a:off x="8051120" y="4310298"/>
            <a:ext cx="1587294" cy="310534"/>
          </a:xfrm>
          <a:prstGeom prst="rect">
            <a:avLst/>
          </a:prstGeom>
          <a:noFill/>
        </p:spPr>
        <p:txBody>
          <a:bodyPr wrap="none" rtlCol="0" anchor="t" anchorCtr="0">
            <a:spAutoFit/>
          </a:bodyPr>
          <a:lstStyle/>
          <a:p>
            <a:r>
              <a:rPr lang="en-US" sz="1418" b="1" dirty="0">
                <a:solidFill>
                  <a:schemeClr val="bg1"/>
                </a:solidFill>
                <a:ea typeface="League Spartan" charset="0"/>
                <a:cs typeface="Poppins" pitchFamily="2" charset="77"/>
              </a:rPr>
              <a:t>ITEM NAME HERE</a:t>
            </a:r>
          </a:p>
        </p:txBody>
      </p:sp>
      <p:sp>
        <p:nvSpPr>
          <p:cNvPr id="20" name="TextBox 19">
            <a:extLst>
              <a:ext uri="{FF2B5EF4-FFF2-40B4-BE49-F238E27FC236}">
                <a16:creationId xmlns:a16="http://schemas.microsoft.com/office/drawing/2014/main" id="{D2DB5CB2-EB10-4BFB-9DFF-612E9458B4D2}"/>
              </a:ext>
            </a:extLst>
          </p:cNvPr>
          <p:cNvSpPr txBox="1"/>
          <p:nvPr/>
        </p:nvSpPr>
        <p:spPr>
          <a:xfrm>
            <a:off x="8051120" y="5030208"/>
            <a:ext cx="1587294" cy="310534"/>
          </a:xfrm>
          <a:prstGeom prst="rect">
            <a:avLst/>
          </a:prstGeom>
          <a:noFill/>
        </p:spPr>
        <p:txBody>
          <a:bodyPr wrap="none" rtlCol="0" anchor="t" anchorCtr="0">
            <a:spAutoFit/>
          </a:bodyPr>
          <a:lstStyle/>
          <a:p>
            <a:r>
              <a:rPr lang="en-US" sz="1418" b="1" dirty="0">
                <a:solidFill>
                  <a:schemeClr val="bg1"/>
                </a:solidFill>
                <a:ea typeface="League Spartan" charset="0"/>
                <a:cs typeface="Poppins" pitchFamily="2" charset="77"/>
              </a:rPr>
              <a:t>ITEM NAME HERE</a:t>
            </a:r>
          </a:p>
        </p:txBody>
      </p:sp>
      <p:sp>
        <p:nvSpPr>
          <p:cNvPr id="21" name="TextBox 20">
            <a:extLst>
              <a:ext uri="{FF2B5EF4-FFF2-40B4-BE49-F238E27FC236}">
                <a16:creationId xmlns:a16="http://schemas.microsoft.com/office/drawing/2014/main" id="{7DAA5FD4-0F43-4951-B28B-871CBFBF28D9}"/>
              </a:ext>
            </a:extLst>
          </p:cNvPr>
          <p:cNvSpPr txBox="1"/>
          <p:nvPr/>
        </p:nvSpPr>
        <p:spPr>
          <a:xfrm>
            <a:off x="8051120" y="5750118"/>
            <a:ext cx="1587294" cy="310534"/>
          </a:xfrm>
          <a:prstGeom prst="rect">
            <a:avLst/>
          </a:prstGeom>
          <a:noFill/>
        </p:spPr>
        <p:txBody>
          <a:bodyPr wrap="none" rtlCol="0" anchor="t" anchorCtr="0">
            <a:spAutoFit/>
          </a:bodyPr>
          <a:lstStyle/>
          <a:p>
            <a:r>
              <a:rPr lang="en-US" sz="1418" b="1" dirty="0">
                <a:solidFill>
                  <a:schemeClr val="bg1"/>
                </a:solidFill>
                <a:ea typeface="League Spartan" charset="0"/>
                <a:cs typeface="Poppins" pitchFamily="2" charset="77"/>
              </a:rPr>
              <a:t>ITEM NAME HERE</a:t>
            </a:r>
          </a:p>
        </p:txBody>
      </p:sp>
      <p:sp>
        <p:nvSpPr>
          <p:cNvPr id="28" name="Donut 27">
            <a:extLst>
              <a:ext uri="{FF2B5EF4-FFF2-40B4-BE49-F238E27FC236}">
                <a16:creationId xmlns:a16="http://schemas.microsoft.com/office/drawing/2014/main" id="{46280A0E-5BBE-43A7-85B4-E26C807EF604}"/>
              </a:ext>
            </a:extLst>
          </p:cNvPr>
          <p:cNvSpPr/>
          <p:nvPr/>
        </p:nvSpPr>
        <p:spPr>
          <a:xfrm>
            <a:off x="4408868" y="4180881"/>
            <a:ext cx="305424" cy="305424"/>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29" name="TextBox 28">
            <a:extLst>
              <a:ext uri="{FF2B5EF4-FFF2-40B4-BE49-F238E27FC236}">
                <a16:creationId xmlns:a16="http://schemas.microsoft.com/office/drawing/2014/main" id="{03E2376B-975B-4F60-84F3-5CD7FDA2725A}"/>
              </a:ext>
            </a:extLst>
          </p:cNvPr>
          <p:cNvSpPr txBox="1"/>
          <p:nvPr/>
        </p:nvSpPr>
        <p:spPr>
          <a:xfrm>
            <a:off x="4770771" y="4204299"/>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30" name="Donut 29">
            <a:extLst>
              <a:ext uri="{FF2B5EF4-FFF2-40B4-BE49-F238E27FC236}">
                <a16:creationId xmlns:a16="http://schemas.microsoft.com/office/drawing/2014/main" id="{F195793F-7B9F-47D1-910E-DFED3EEF0710}"/>
              </a:ext>
            </a:extLst>
          </p:cNvPr>
          <p:cNvSpPr/>
          <p:nvPr/>
        </p:nvSpPr>
        <p:spPr>
          <a:xfrm>
            <a:off x="5407529" y="4180881"/>
            <a:ext cx="305424" cy="305424"/>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1" name="TextBox 30">
            <a:extLst>
              <a:ext uri="{FF2B5EF4-FFF2-40B4-BE49-F238E27FC236}">
                <a16:creationId xmlns:a16="http://schemas.microsoft.com/office/drawing/2014/main" id="{F42356C0-7D2F-44E8-996B-53A609833E48}"/>
              </a:ext>
            </a:extLst>
          </p:cNvPr>
          <p:cNvSpPr txBox="1"/>
          <p:nvPr/>
        </p:nvSpPr>
        <p:spPr>
          <a:xfrm>
            <a:off x="5769432" y="4204299"/>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32" name="Donut 31">
            <a:extLst>
              <a:ext uri="{FF2B5EF4-FFF2-40B4-BE49-F238E27FC236}">
                <a16:creationId xmlns:a16="http://schemas.microsoft.com/office/drawing/2014/main" id="{5FF3F13F-F514-40CA-A7DD-3694855583B6}"/>
              </a:ext>
            </a:extLst>
          </p:cNvPr>
          <p:cNvSpPr/>
          <p:nvPr/>
        </p:nvSpPr>
        <p:spPr>
          <a:xfrm>
            <a:off x="6406190" y="4180881"/>
            <a:ext cx="305424" cy="305424"/>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3" name="TextBox 32">
            <a:extLst>
              <a:ext uri="{FF2B5EF4-FFF2-40B4-BE49-F238E27FC236}">
                <a16:creationId xmlns:a16="http://schemas.microsoft.com/office/drawing/2014/main" id="{DC9EC32D-9F13-40EF-9786-F16FC2438FE0}"/>
              </a:ext>
            </a:extLst>
          </p:cNvPr>
          <p:cNvSpPr txBox="1"/>
          <p:nvPr/>
        </p:nvSpPr>
        <p:spPr>
          <a:xfrm>
            <a:off x="6768093" y="4204299"/>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34" name="Donut 33">
            <a:extLst>
              <a:ext uri="{FF2B5EF4-FFF2-40B4-BE49-F238E27FC236}">
                <a16:creationId xmlns:a16="http://schemas.microsoft.com/office/drawing/2014/main" id="{E54DB2DD-7079-451D-8EED-FC8330CC4377}"/>
              </a:ext>
            </a:extLst>
          </p:cNvPr>
          <p:cNvSpPr/>
          <p:nvPr/>
        </p:nvSpPr>
        <p:spPr>
          <a:xfrm>
            <a:off x="4408868" y="4721558"/>
            <a:ext cx="305424" cy="305424"/>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5" name="TextBox 34">
            <a:extLst>
              <a:ext uri="{FF2B5EF4-FFF2-40B4-BE49-F238E27FC236}">
                <a16:creationId xmlns:a16="http://schemas.microsoft.com/office/drawing/2014/main" id="{0501053E-0C19-4481-A739-CAB14355926F}"/>
              </a:ext>
            </a:extLst>
          </p:cNvPr>
          <p:cNvSpPr txBox="1"/>
          <p:nvPr/>
        </p:nvSpPr>
        <p:spPr>
          <a:xfrm>
            <a:off x="4770771" y="4744976"/>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36" name="Donut 35">
            <a:extLst>
              <a:ext uri="{FF2B5EF4-FFF2-40B4-BE49-F238E27FC236}">
                <a16:creationId xmlns:a16="http://schemas.microsoft.com/office/drawing/2014/main" id="{2FFF7584-5C79-4DD4-B37C-FAE5E9FBD71D}"/>
              </a:ext>
            </a:extLst>
          </p:cNvPr>
          <p:cNvSpPr/>
          <p:nvPr/>
        </p:nvSpPr>
        <p:spPr>
          <a:xfrm>
            <a:off x="5407529" y="4721558"/>
            <a:ext cx="305424" cy="305424"/>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7" name="TextBox 36">
            <a:extLst>
              <a:ext uri="{FF2B5EF4-FFF2-40B4-BE49-F238E27FC236}">
                <a16:creationId xmlns:a16="http://schemas.microsoft.com/office/drawing/2014/main" id="{B384C953-D8D6-4EAB-B8FE-D1F2B1C581AF}"/>
              </a:ext>
            </a:extLst>
          </p:cNvPr>
          <p:cNvSpPr txBox="1"/>
          <p:nvPr/>
        </p:nvSpPr>
        <p:spPr>
          <a:xfrm>
            <a:off x="5769432" y="4744976"/>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38" name="Donut 37">
            <a:extLst>
              <a:ext uri="{FF2B5EF4-FFF2-40B4-BE49-F238E27FC236}">
                <a16:creationId xmlns:a16="http://schemas.microsoft.com/office/drawing/2014/main" id="{22EA4D89-702F-4FEE-A12C-09C2CF35C5A9}"/>
              </a:ext>
            </a:extLst>
          </p:cNvPr>
          <p:cNvSpPr/>
          <p:nvPr/>
        </p:nvSpPr>
        <p:spPr>
          <a:xfrm>
            <a:off x="6406190" y="4721558"/>
            <a:ext cx="305424" cy="305424"/>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9" name="TextBox 38">
            <a:extLst>
              <a:ext uri="{FF2B5EF4-FFF2-40B4-BE49-F238E27FC236}">
                <a16:creationId xmlns:a16="http://schemas.microsoft.com/office/drawing/2014/main" id="{8CA984CE-2436-4BA8-9124-3C73E5D92897}"/>
              </a:ext>
            </a:extLst>
          </p:cNvPr>
          <p:cNvSpPr txBox="1"/>
          <p:nvPr/>
        </p:nvSpPr>
        <p:spPr>
          <a:xfrm>
            <a:off x="6768093" y="4744976"/>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40" name="Donut 39">
            <a:extLst>
              <a:ext uri="{FF2B5EF4-FFF2-40B4-BE49-F238E27FC236}">
                <a16:creationId xmlns:a16="http://schemas.microsoft.com/office/drawing/2014/main" id="{143BD5BF-D892-4FE1-9EAC-F28EFF20A3F7}"/>
              </a:ext>
            </a:extLst>
          </p:cNvPr>
          <p:cNvSpPr/>
          <p:nvPr/>
        </p:nvSpPr>
        <p:spPr>
          <a:xfrm>
            <a:off x="4408868" y="5308593"/>
            <a:ext cx="305424" cy="305424"/>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1" name="TextBox 40">
            <a:extLst>
              <a:ext uri="{FF2B5EF4-FFF2-40B4-BE49-F238E27FC236}">
                <a16:creationId xmlns:a16="http://schemas.microsoft.com/office/drawing/2014/main" id="{2D7A3D78-F782-46C2-9AB8-A3EA71E2CF0B}"/>
              </a:ext>
            </a:extLst>
          </p:cNvPr>
          <p:cNvSpPr txBox="1"/>
          <p:nvPr/>
        </p:nvSpPr>
        <p:spPr>
          <a:xfrm>
            <a:off x="4770771" y="5332011"/>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42" name="Donut 41">
            <a:extLst>
              <a:ext uri="{FF2B5EF4-FFF2-40B4-BE49-F238E27FC236}">
                <a16:creationId xmlns:a16="http://schemas.microsoft.com/office/drawing/2014/main" id="{AF42A31F-6D00-4F09-B5F0-602165AB2DE4}"/>
              </a:ext>
            </a:extLst>
          </p:cNvPr>
          <p:cNvSpPr/>
          <p:nvPr/>
        </p:nvSpPr>
        <p:spPr>
          <a:xfrm>
            <a:off x="5407529" y="5308593"/>
            <a:ext cx="305424" cy="305424"/>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3" name="TextBox 42">
            <a:extLst>
              <a:ext uri="{FF2B5EF4-FFF2-40B4-BE49-F238E27FC236}">
                <a16:creationId xmlns:a16="http://schemas.microsoft.com/office/drawing/2014/main" id="{5DEAAD60-E752-4DE7-B92B-2E5B5EA274F2}"/>
              </a:ext>
            </a:extLst>
          </p:cNvPr>
          <p:cNvSpPr txBox="1"/>
          <p:nvPr/>
        </p:nvSpPr>
        <p:spPr>
          <a:xfrm>
            <a:off x="5769432" y="5332011"/>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44" name="Donut 43">
            <a:extLst>
              <a:ext uri="{FF2B5EF4-FFF2-40B4-BE49-F238E27FC236}">
                <a16:creationId xmlns:a16="http://schemas.microsoft.com/office/drawing/2014/main" id="{F9A71140-E918-466E-A8FA-C9E16D87DF10}"/>
              </a:ext>
            </a:extLst>
          </p:cNvPr>
          <p:cNvSpPr/>
          <p:nvPr/>
        </p:nvSpPr>
        <p:spPr>
          <a:xfrm>
            <a:off x="6406190" y="5308593"/>
            <a:ext cx="305424" cy="305424"/>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5" name="TextBox 44">
            <a:extLst>
              <a:ext uri="{FF2B5EF4-FFF2-40B4-BE49-F238E27FC236}">
                <a16:creationId xmlns:a16="http://schemas.microsoft.com/office/drawing/2014/main" id="{D6AAEA19-5CE2-456E-AB9A-EC19EE019DA9}"/>
              </a:ext>
            </a:extLst>
          </p:cNvPr>
          <p:cNvSpPr txBox="1"/>
          <p:nvPr/>
        </p:nvSpPr>
        <p:spPr>
          <a:xfrm>
            <a:off x="6768093" y="5332011"/>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46" name="Donut 45">
            <a:extLst>
              <a:ext uri="{FF2B5EF4-FFF2-40B4-BE49-F238E27FC236}">
                <a16:creationId xmlns:a16="http://schemas.microsoft.com/office/drawing/2014/main" id="{B69D69AA-5725-4105-BE2F-53FEB63A0389}"/>
              </a:ext>
            </a:extLst>
          </p:cNvPr>
          <p:cNvSpPr/>
          <p:nvPr/>
        </p:nvSpPr>
        <p:spPr>
          <a:xfrm>
            <a:off x="4408868" y="5849270"/>
            <a:ext cx="305424" cy="305424"/>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7" name="TextBox 46">
            <a:extLst>
              <a:ext uri="{FF2B5EF4-FFF2-40B4-BE49-F238E27FC236}">
                <a16:creationId xmlns:a16="http://schemas.microsoft.com/office/drawing/2014/main" id="{0F985222-1D3A-4140-8EF4-0CC3B265D8A3}"/>
              </a:ext>
            </a:extLst>
          </p:cNvPr>
          <p:cNvSpPr txBox="1"/>
          <p:nvPr/>
        </p:nvSpPr>
        <p:spPr>
          <a:xfrm>
            <a:off x="4770771" y="5872688"/>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48" name="Donut 47">
            <a:extLst>
              <a:ext uri="{FF2B5EF4-FFF2-40B4-BE49-F238E27FC236}">
                <a16:creationId xmlns:a16="http://schemas.microsoft.com/office/drawing/2014/main" id="{BE8DCDD1-53B6-4BAE-BD69-B26C8580F20B}"/>
              </a:ext>
            </a:extLst>
          </p:cNvPr>
          <p:cNvSpPr/>
          <p:nvPr/>
        </p:nvSpPr>
        <p:spPr>
          <a:xfrm>
            <a:off x="5407529" y="5849270"/>
            <a:ext cx="305424" cy="305424"/>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49" name="TextBox 48">
            <a:extLst>
              <a:ext uri="{FF2B5EF4-FFF2-40B4-BE49-F238E27FC236}">
                <a16:creationId xmlns:a16="http://schemas.microsoft.com/office/drawing/2014/main" id="{C6480744-DD3B-4E69-B619-5114C3E60AC9}"/>
              </a:ext>
            </a:extLst>
          </p:cNvPr>
          <p:cNvSpPr txBox="1"/>
          <p:nvPr/>
        </p:nvSpPr>
        <p:spPr>
          <a:xfrm>
            <a:off x="5769432" y="5872688"/>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sp>
        <p:nvSpPr>
          <p:cNvPr id="50" name="Donut 49">
            <a:extLst>
              <a:ext uri="{FF2B5EF4-FFF2-40B4-BE49-F238E27FC236}">
                <a16:creationId xmlns:a16="http://schemas.microsoft.com/office/drawing/2014/main" id="{3D91249C-7A16-4E5F-A3E4-50B2F51091A8}"/>
              </a:ext>
            </a:extLst>
          </p:cNvPr>
          <p:cNvSpPr/>
          <p:nvPr/>
        </p:nvSpPr>
        <p:spPr>
          <a:xfrm>
            <a:off x="6406190" y="5849270"/>
            <a:ext cx="305424" cy="305424"/>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51" name="TextBox 50">
            <a:extLst>
              <a:ext uri="{FF2B5EF4-FFF2-40B4-BE49-F238E27FC236}">
                <a16:creationId xmlns:a16="http://schemas.microsoft.com/office/drawing/2014/main" id="{3CC71018-569C-47A4-B382-5866C6C61FD8}"/>
              </a:ext>
            </a:extLst>
          </p:cNvPr>
          <p:cNvSpPr txBox="1"/>
          <p:nvPr/>
        </p:nvSpPr>
        <p:spPr>
          <a:xfrm>
            <a:off x="6768093" y="5872688"/>
            <a:ext cx="415498" cy="310534"/>
          </a:xfrm>
          <a:prstGeom prst="rect">
            <a:avLst/>
          </a:prstGeom>
          <a:noFill/>
        </p:spPr>
        <p:txBody>
          <a:bodyPr wrap="none" rtlCol="0" anchor="t" anchorCtr="0">
            <a:spAutoFit/>
          </a:bodyPr>
          <a:lstStyle/>
          <a:p>
            <a:r>
              <a:rPr lang="en-US" sz="1418" b="1" dirty="0">
                <a:ea typeface="League Spartan" charset="0"/>
                <a:cs typeface="Poppins" pitchFamily="2" charset="77"/>
              </a:rPr>
              <a:t>3.2</a:t>
            </a:r>
          </a:p>
        </p:txBody>
      </p:sp>
      <p:graphicFrame>
        <p:nvGraphicFramePr>
          <p:cNvPr id="52" name="Table 51">
            <a:extLst>
              <a:ext uri="{FF2B5EF4-FFF2-40B4-BE49-F238E27FC236}">
                <a16:creationId xmlns:a16="http://schemas.microsoft.com/office/drawing/2014/main" id="{AF86B50D-19C1-4EB4-AC1D-BC1289338B6A}"/>
              </a:ext>
            </a:extLst>
          </p:cNvPr>
          <p:cNvGraphicFramePr>
            <a:graphicFrameLocks noGrp="1"/>
          </p:cNvGraphicFramePr>
          <p:nvPr>
            <p:extLst>
              <p:ext uri="{D42A27DB-BD31-4B8C-83A1-F6EECF244321}">
                <p14:modId xmlns:p14="http://schemas.microsoft.com/office/powerpoint/2010/main" val="2199461624"/>
              </p:ext>
            </p:extLst>
          </p:nvPr>
        </p:nvGraphicFramePr>
        <p:xfrm>
          <a:off x="1040077" y="4180881"/>
          <a:ext cx="3074362" cy="1973810"/>
        </p:xfrm>
        <a:graphic>
          <a:graphicData uri="http://schemas.openxmlformats.org/drawingml/2006/table">
            <a:tbl>
              <a:tblPr firstRow="1" bandRow="1">
                <a:tableStyleId>{5C22544A-7EE6-4342-B048-85BDC9FD1C3A}</a:tableStyleId>
              </a:tblPr>
              <a:tblGrid>
                <a:gridCol w="1537181">
                  <a:extLst>
                    <a:ext uri="{9D8B030D-6E8A-4147-A177-3AD203B41FA5}">
                      <a16:colId xmlns:a16="http://schemas.microsoft.com/office/drawing/2014/main" val="1108499557"/>
                    </a:ext>
                  </a:extLst>
                </a:gridCol>
                <a:gridCol w="1537181">
                  <a:extLst>
                    <a:ext uri="{9D8B030D-6E8A-4147-A177-3AD203B41FA5}">
                      <a16:colId xmlns:a16="http://schemas.microsoft.com/office/drawing/2014/main" val="1112602112"/>
                    </a:ext>
                  </a:extLst>
                </a:gridCol>
              </a:tblGrid>
              <a:tr h="552668">
                <a:tc>
                  <a:txBody>
                    <a:bodyPr/>
                    <a:lstStyle/>
                    <a:p>
                      <a:pPr algn="ctr"/>
                      <a:r>
                        <a:rPr lang="en-US" sz="1200" dirty="0">
                          <a:latin typeface="+mn-lt"/>
                          <a:cs typeface="Poppins" pitchFamily="2" charset="77"/>
                        </a:rPr>
                        <a:t>PREDICTED </a:t>
                      </a:r>
                    </a:p>
                    <a:p>
                      <a:pPr algn="ctr"/>
                      <a:r>
                        <a:rPr lang="en-US" sz="1200" dirty="0">
                          <a:latin typeface="+mn-lt"/>
                          <a:cs typeface="Poppins" pitchFamily="2" charset="77"/>
                        </a:rPr>
                        <a:t>SALE</a:t>
                      </a:r>
                    </a:p>
                  </a:txBody>
                  <a:tcPr marL="40510" marR="40510" marT="20255" marB="20255" anchor="ctr">
                    <a:solidFill>
                      <a:schemeClr val="accent2"/>
                    </a:solidFill>
                  </a:tcPr>
                </a:tc>
                <a:tc>
                  <a:txBody>
                    <a:bodyPr/>
                    <a:lstStyle/>
                    <a:p>
                      <a:pPr algn="ctr"/>
                      <a:r>
                        <a:rPr lang="en-US" sz="1200" dirty="0">
                          <a:latin typeface="+mn-lt"/>
                          <a:cs typeface="Poppins" pitchFamily="2" charset="77"/>
                        </a:rPr>
                        <a:t>ACTUAL </a:t>
                      </a:r>
                    </a:p>
                    <a:p>
                      <a:pPr algn="ctr"/>
                      <a:r>
                        <a:rPr lang="en-US" sz="1200" dirty="0">
                          <a:latin typeface="+mn-lt"/>
                          <a:cs typeface="Poppins" pitchFamily="2" charset="77"/>
                        </a:rPr>
                        <a:t>SALE</a:t>
                      </a:r>
                    </a:p>
                  </a:txBody>
                  <a:tcPr marL="40510" marR="40510" marT="20255" marB="20255" anchor="ctr">
                    <a:solidFill>
                      <a:schemeClr val="accent2"/>
                    </a:solidFill>
                  </a:tcPr>
                </a:tc>
                <a:extLst>
                  <a:ext uri="{0D108BD9-81ED-4DB2-BD59-A6C34878D82A}">
                    <a16:rowId xmlns:a16="http://schemas.microsoft.com/office/drawing/2014/main" val="3318350950"/>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500 Pieces</a:t>
                      </a:r>
                    </a:p>
                  </a:txBody>
                  <a:tcPr marL="40510" marR="40510" marT="20255" marB="20255"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200 Pieces</a:t>
                      </a:r>
                    </a:p>
                  </a:txBody>
                  <a:tcPr marL="40510" marR="40510" marT="20255" marB="20255" anchor="ctr">
                    <a:solidFill>
                      <a:schemeClr val="bg1">
                        <a:lumMod val="95000"/>
                      </a:schemeClr>
                    </a:solidFill>
                  </a:tcPr>
                </a:tc>
                <a:extLst>
                  <a:ext uri="{0D108BD9-81ED-4DB2-BD59-A6C34878D82A}">
                    <a16:rowId xmlns:a16="http://schemas.microsoft.com/office/drawing/2014/main" val="2537760814"/>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1600 Pieces</a:t>
                      </a:r>
                    </a:p>
                  </a:txBody>
                  <a:tcPr marL="40510" marR="40510" marT="20255" marB="20255" anchor="ctr">
                    <a:solidFill>
                      <a:schemeClr val="bg1">
                        <a:lumMod val="8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1300 Pieces</a:t>
                      </a:r>
                    </a:p>
                  </a:txBody>
                  <a:tcPr marL="40510" marR="40510" marT="20255" marB="20255" anchor="ctr">
                    <a:solidFill>
                      <a:schemeClr val="bg1">
                        <a:lumMod val="85000"/>
                      </a:schemeClr>
                    </a:solidFill>
                  </a:tcPr>
                </a:tc>
                <a:extLst>
                  <a:ext uri="{0D108BD9-81ED-4DB2-BD59-A6C34878D82A}">
                    <a16:rowId xmlns:a16="http://schemas.microsoft.com/office/drawing/2014/main" val="4181129703"/>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1000 Pieces</a:t>
                      </a:r>
                    </a:p>
                  </a:txBody>
                  <a:tcPr marL="40510" marR="40510" marT="20255" marB="20255"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1400 Pieces</a:t>
                      </a:r>
                    </a:p>
                  </a:txBody>
                  <a:tcPr marL="40510" marR="40510" marT="20255" marB="20255" anchor="ctr">
                    <a:solidFill>
                      <a:schemeClr val="bg1">
                        <a:lumMod val="95000"/>
                      </a:schemeClr>
                    </a:solidFill>
                  </a:tcPr>
                </a:tc>
                <a:extLst>
                  <a:ext uri="{0D108BD9-81ED-4DB2-BD59-A6C34878D82A}">
                    <a16:rowId xmlns:a16="http://schemas.microsoft.com/office/drawing/2014/main" val="2147810323"/>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2300 Pieces</a:t>
                      </a:r>
                    </a:p>
                  </a:txBody>
                  <a:tcPr marL="40510" marR="40510" marT="20255" marB="20255" anchor="ctr">
                    <a:solidFill>
                      <a:schemeClr val="bg1">
                        <a:lumMod val="8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2600 Pieces</a:t>
                      </a:r>
                    </a:p>
                  </a:txBody>
                  <a:tcPr marL="40510" marR="40510" marT="20255" marB="20255" anchor="ctr">
                    <a:solidFill>
                      <a:schemeClr val="bg1">
                        <a:lumMod val="85000"/>
                      </a:schemeClr>
                    </a:solidFill>
                  </a:tcPr>
                </a:tc>
                <a:extLst>
                  <a:ext uri="{0D108BD9-81ED-4DB2-BD59-A6C34878D82A}">
                    <a16:rowId xmlns:a16="http://schemas.microsoft.com/office/drawing/2014/main" val="1267251767"/>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2700 Pieces</a:t>
                      </a:r>
                    </a:p>
                  </a:txBody>
                  <a:tcPr marL="40510" marR="40510" marT="20255" marB="20255"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3100 Pieces</a:t>
                      </a:r>
                    </a:p>
                  </a:txBody>
                  <a:tcPr marL="40510" marR="40510" marT="20255" marB="20255" anchor="ctr">
                    <a:solidFill>
                      <a:schemeClr val="bg1">
                        <a:lumMod val="95000"/>
                      </a:schemeClr>
                    </a:solidFill>
                  </a:tcPr>
                </a:tc>
                <a:extLst>
                  <a:ext uri="{0D108BD9-81ED-4DB2-BD59-A6C34878D82A}">
                    <a16:rowId xmlns:a16="http://schemas.microsoft.com/office/drawing/2014/main" val="3281177795"/>
                  </a:ext>
                </a:extLst>
              </a:tr>
              <a:tr h="23685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3300 Pieces</a:t>
                      </a:r>
                    </a:p>
                  </a:txBody>
                  <a:tcPr marL="40510" marR="40510" marT="20255" marB="20255" anchor="ctr">
                    <a:solidFill>
                      <a:schemeClr val="bg1">
                        <a:lumMod val="8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84848"/>
                          </a:solidFill>
                          <a:effectLst/>
                          <a:uLnTx/>
                          <a:uFillTx/>
                          <a:latin typeface="+mn-lt"/>
                          <a:ea typeface="Lato Light" panose="020F0502020204030203" pitchFamily="34" charset="0"/>
                          <a:cs typeface="Lato Light" panose="020F0502020204030203" pitchFamily="34" charset="0"/>
                        </a:rPr>
                        <a:t>3900 Pieces</a:t>
                      </a:r>
                    </a:p>
                  </a:txBody>
                  <a:tcPr marL="40510" marR="40510" marT="20255" marB="20255" anchor="ctr">
                    <a:solidFill>
                      <a:schemeClr val="bg1">
                        <a:lumMod val="85000"/>
                      </a:schemeClr>
                    </a:solidFill>
                  </a:tcPr>
                </a:tc>
                <a:extLst>
                  <a:ext uri="{0D108BD9-81ED-4DB2-BD59-A6C34878D82A}">
                    <a16:rowId xmlns:a16="http://schemas.microsoft.com/office/drawing/2014/main" val="2859516064"/>
                  </a:ext>
                </a:extLst>
              </a:tr>
            </a:tbl>
          </a:graphicData>
        </a:graphic>
      </p:graphicFrame>
      <p:pic>
        <p:nvPicPr>
          <p:cNvPr id="53" name="Graphic 52" descr="Chat RTL">
            <a:extLst>
              <a:ext uri="{FF2B5EF4-FFF2-40B4-BE49-F238E27FC236}">
                <a16:creationId xmlns:a16="http://schemas.microsoft.com/office/drawing/2014/main" id="{A45E2984-255D-44A4-A3E7-BD5DE69553CE}"/>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523602" y="4262210"/>
            <a:ext cx="377769" cy="377769"/>
          </a:xfrm>
          <a:prstGeom prst="rect">
            <a:avLst/>
          </a:prstGeom>
        </p:spPr>
      </p:pic>
      <p:pic>
        <p:nvPicPr>
          <p:cNvPr id="54" name="Graphic 53" descr="Users">
            <a:extLst>
              <a:ext uri="{FF2B5EF4-FFF2-40B4-BE49-F238E27FC236}">
                <a16:creationId xmlns:a16="http://schemas.microsoft.com/office/drawing/2014/main" id="{91BC8FBE-1FC5-41AE-9E8E-D75B0FA9E542}"/>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513431" y="4970857"/>
            <a:ext cx="377769" cy="377769"/>
          </a:xfrm>
          <a:prstGeom prst="rect">
            <a:avLst/>
          </a:prstGeom>
        </p:spPr>
      </p:pic>
      <p:pic>
        <p:nvPicPr>
          <p:cNvPr id="55" name="Graphic 54" descr="Paperclip">
            <a:extLst>
              <a:ext uri="{FF2B5EF4-FFF2-40B4-BE49-F238E27FC236}">
                <a16:creationId xmlns:a16="http://schemas.microsoft.com/office/drawing/2014/main" id="{585BFA48-0F47-4261-A840-B956C4DA6FAA}"/>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503431" y="5693157"/>
            <a:ext cx="377769" cy="377769"/>
          </a:xfrm>
          <a:prstGeom prst="rect">
            <a:avLst/>
          </a:prstGeom>
        </p:spPr>
      </p:pic>
      <p:pic>
        <p:nvPicPr>
          <p:cNvPr id="57" name="Graphic 56">
            <a:extLst>
              <a:ext uri="{FF2B5EF4-FFF2-40B4-BE49-F238E27FC236}">
                <a16:creationId xmlns:a16="http://schemas.microsoft.com/office/drawing/2014/main" id="{7A1D1814-D919-45AB-9408-C614B643C041}"/>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7089" y="2480944"/>
            <a:ext cx="1392642" cy="1392642"/>
          </a:xfrm>
          <a:prstGeom prst="rect">
            <a:avLst/>
          </a:prstGeom>
        </p:spPr>
      </p:pic>
    </p:spTree>
    <p:extLst>
      <p:ext uri="{BB962C8B-B14F-4D97-AF65-F5344CB8AC3E}">
        <p14:creationId xmlns:p14="http://schemas.microsoft.com/office/powerpoint/2010/main" val="131496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F06DD-38C4-4616-9104-658A566224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C7306B4-34CD-4384-B6C2-47BE667468C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5D19CE-FE95-4178-B331-69327544D6F3}"/>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7EB1C71A-2A28-464A-8326-2F32FC65D1F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D3BAB01-3EB0-48AF-92A8-EAFDBA48774C}"/>
              </a:ext>
            </a:extLst>
          </p:cNvPr>
          <p:cNvSpPr>
            <a:spLocks noGrp="1"/>
          </p:cNvSpPr>
          <p:nvPr>
            <p:ph type="body" sz="quarter" idx="13"/>
          </p:nvPr>
        </p:nvSpPr>
        <p:spPr/>
        <p:txBody>
          <a:bodyPr/>
          <a:lstStyle/>
          <a:p>
            <a:endParaRPr lang="en-ZA"/>
          </a:p>
        </p:txBody>
      </p:sp>
      <p:grpSp>
        <p:nvGrpSpPr>
          <p:cNvPr id="121" name="Group 120">
            <a:extLst>
              <a:ext uri="{FF2B5EF4-FFF2-40B4-BE49-F238E27FC236}">
                <a16:creationId xmlns:a16="http://schemas.microsoft.com/office/drawing/2014/main" id="{9459820A-9D9F-4DB8-A985-7797C079D02B}"/>
              </a:ext>
            </a:extLst>
          </p:cNvPr>
          <p:cNvGrpSpPr/>
          <p:nvPr/>
        </p:nvGrpSpPr>
        <p:grpSpPr>
          <a:xfrm>
            <a:off x="1301617" y="1475378"/>
            <a:ext cx="8899658" cy="4753972"/>
            <a:chOff x="673754" y="539443"/>
            <a:chExt cx="9454219" cy="5050204"/>
          </a:xfrm>
        </p:grpSpPr>
        <p:grpSp>
          <p:nvGrpSpPr>
            <p:cNvPr id="7" name="Group 6">
              <a:extLst>
                <a:ext uri="{FF2B5EF4-FFF2-40B4-BE49-F238E27FC236}">
                  <a16:creationId xmlns:a16="http://schemas.microsoft.com/office/drawing/2014/main" id="{337EFCA2-6492-4892-92C7-585F7882B5C8}"/>
                </a:ext>
              </a:extLst>
            </p:cNvPr>
            <p:cNvGrpSpPr/>
            <p:nvPr/>
          </p:nvGrpSpPr>
          <p:grpSpPr>
            <a:xfrm>
              <a:off x="673754" y="911045"/>
              <a:ext cx="9454219" cy="4678602"/>
              <a:chOff x="2027055" y="2813405"/>
              <a:chExt cx="20346537" cy="10068878"/>
            </a:xfrm>
            <a:solidFill>
              <a:schemeClr val="bg1">
                <a:lumMod val="95000"/>
              </a:schemeClr>
            </a:solidFill>
          </p:grpSpPr>
          <p:sp>
            <p:nvSpPr>
              <p:cNvPr id="8" name="Shape 2797">
                <a:extLst>
                  <a:ext uri="{FF2B5EF4-FFF2-40B4-BE49-F238E27FC236}">
                    <a16:creationId xmlns:a16="http://schemas.microsoft.com/office/drawing/2014/main" id="{2B525ED4-7FD9-45B5-85C6-EE4D97CA2681}"/>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endParaRPr sz="2243" dirty="0"/>
              </a:p>
            </p:txBody>
          </p:sp>
          <p:sp>
            <p:nvSpPr>
              <p:cNvPr id="9" name="Shape 2798">
                <a:extLst>
                  <a:ext uri="{FF2B5EF4-FFF2-40B4-BE49-F238E27FC236}">
                    <a16:creationId xmlns:a16="http://schemas.microsoft.com/office/drawing/2014/main" id="{EE90419E-6CFB-4BC6-AE47-E56F6E71AB14}"/>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endParaRPr sz="2243" dirty="0"/>
              </a:p>
            </p:txBody>
          </p:sp>
          <p:sp>
            <p:nvSpPr>
              <p:cNvPr id="10" name="Shape 2799">
                <a:extLst>
                  <a:ext uri="{FF2B5EF4-FFF2-40B4-BE49-F238E27FC236}">
                    <a16:creationId xmlns:a16="http://schemas.microsoft.com/office/drawing/2014/main" id="{18F37B46-6DD3-4377-81DB-D26E4F339F2D}"/>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endParaRPr sz="2243" dirty="0"/>
              </a:p>
            </p:txBody>
          </p:sp>
          <p:sp>
            <p:nvSpPr>
              <p:cNvPr id="11" name="Shape 2800">
                <a:extLst>
                  <a:ext uri="{FF2B5EF4-FFF2-40B4-BE49-F238E27FC236}">
                    <a16:creationId xmlns:a16="http://schemas.microsoft.com/office/drawing/2014/main" id="{923F2707-01D3-47DD-B57E-BF9389973CD9}"/>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endParaRPr sz="2243" dirty="0"/>
              </a:p>
            </p:txBody>
          </p:sp>
          <p:sp>
            <p:nvSpPr>
              <p:cNvPr id="12" name="Shape 2801">
                <a:extLst>
                  <a:ext uri="{FF2B5EF4-FFF2-40B4-BE49-F238E27FC236}">
                    <a16:creationId xmlns:a16="http://schemas.microsoft.com/office/drawing/2014/main" id="{CE08F747-F15F-4FFE-B518-7CAE311C2236}"/>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endParaRPr sz="2243" dirty="0"/>
              </a:p>
            </p:txBody>
          </p:sp>
          <p:sp>
            <p:nvSpPr>
              <p:cNvPr id="13" name="Freeform 7">
                <a:extLst>
                  <a:ext uri="{FF2B5EF4-FFF2-40B4-BE49-F238E27FC236}">
                    <a16:creationId xmlns:a16="http://schemas.microsoft.com/office/drawing/2014/main" id="{F9DCD95A-109A-46B9-9B18-7AA10DE50187}"/>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grpFill/>
              <a:ln w="12700" cap="flat">
                <a:noFill/>
                <a:miter lim="400000"/>
              </a:ln>
              <a:effectLst/>
            </p:spPr>
            <p:txBody>
              <a:bodyPr wrap="square" lIns="31648" tIns="31648" rIns="31648" bIns="31648" numCol="1" anchor="ctr">
                <a:noAutofit/>
              </a:bodyPr>
              <a:lstStyle/>
              <a:p>
                <a:pPr defTabSz="363951">
                  <a:spcBef>
                    <a:spcPts val="623"/>
                  </a:spcBef>
                  <a:defRPr sz="2000">
                    <a:solidFill>
                      <a:srgbClr val="FFFFFF"/>
                    </a:solidFill>
                    <a:latin typeface="Avenir Light"/>
                    <a:ea typeface="Avenir Light"/>
                    <a:cs typeface="Avenir Light"/>
                    <a:sym typeface="Avenir Light"/>
                  </a:defRPr>
                </a:pPr>
                <a:endParaRPr sz="1246" dirty="0">
                  <a:ea typeface="Lato Light" panose="020F0502020204030203" pitchFamily="34" charset="0"/>
                  <a:cs typeface="Lato Light" panose="020F0502020204030203" pitchFamily="34" charset="0"/>
                </a:endParaRPr>
              </a:p>
            </p:txBody>
          </p:sp>
        </p:grpSp>
        <p:sp>
          <p:nvSpPr>
            <p:cNvPr id="14" name="Oval 13">
              <a:extLst>
                <a:ext uri="{FF2B5EF4-FFF2-40B4-BE49-F238E27FC236}">
                  <a16:creationId xmlns:a16="http://schemas.microsoft.com/office/drawing/2014/main" id="{AF2BFEAC-94FF-4AB9-8383-17D6073D8876}"/>
                </a:ext>
              </a:extLst>
            </p:cNvPr>
            <p:cNvSpPr/>
            <p:nvPr/>
          </p:nvSpPr>
          <p:spPr>
            <a:xfrm>
              <a:off x="1179106" y="2836441"/>
              <a:ext cx="819070" cy="8190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Oval 14">
              <a:extLst>
                <a:ext uri="{FF2B5EF4-FFF2-40B4-BE49-F238E27FC236}">
                  <a16:creationId xmlns:a16="http://schemas.microsoft.com/office/drawing/2014/main" id="{D46D97ED-88EC-45C0-BA3F-0AE13BAF7881}"/>
                </a:ext>
              </a:extLst>
            </p:cNvPr>
            <p:cNvSpPr/>
            <p:nvPr/>
          </p:nvSpPr>
          <p:spPr>
            <a:xfrm>
              <a:off x="2705084" y="2836441"/>
              <a:ext cx="819070" cy="819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5E442140-7770-481C-93E1-602F8C5AD324}"/>
                </a:ext>
              </a:extLst>
            </p:cNvPr>
            <p:cNvSpPr/>
            <p:nvPr/>
          </p:nvSpPr>
          <p:spPr>
            <a:xfrm>
              <a:off x="4231062" y="2836441"/>
              <a:ext cx="819070" cy="819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Oval 16">
              <a:extLst>
                <a:ext uri="{FF2B5EF4-FFF2-40B4-BE49-F238E27FC236}">
                  <a16:creationId xmlns:a16="http://schemas.microsoft.com/office/drawing/2014/main" id="{F8F1AE2A-1AD3-494D-8A99-F9672FFF6279}"/>
                </a:ext>
              </a:extLst>
            </p:cNvPr>
            <p:cNvSpPr/>
            <p:nvPr/>
          </p:nvSpPr>
          <p:spPr>
            <a:xfrm>
              <a:off x="5749631" y="2840952"/>
              <a:ext cx="819070" cy="8190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Oval 17">
              <a:extLst>
                <a:ext uri="{FF2B5EF4-FFF2-40B4-BE49-F238E27FC236}">
                  <a16:creationId xmlns:a16="http://schemas.microsoft.com/office/drawing/2014/main" id="{D259D0D6-9EC3-48EC-8B1E-B724C2455BB8}"/>
                </a:ext>
              </a:extLst>
            </p:cNvPr>
            <p:cNvSpPr/>
            <p:nvPr/>
          </p:nvSpPr>
          <p:spPr>
            <a:xfrm>
              <a:off x="7275609" y="2840952"/>
              <a:ext cx="819070" cy="8190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Oval 18">
              <a:extLst>
                <a:ext uri="{FF2B5EF4-FFF2-40B4-BE49-F238E27FC236}">
                  <a16:creationId xmlns:a16="http://schemas.microsoft.com/office/drawing/2014/main" id="{B3285D90-9BE1-4C67-8403-C746B85F1098}"/>
                </a:ext>
              </a:extLst>
            </p:cNvPr>
            <p:cNvSpPr/>
            <p:nvPr/>
          </p:nvSpPr>
          <p:spPr>
            <a:xfrm>
              <a:off x="8801587" y="2840952"/>
              <a:ext cx="819070" cy="8190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TextBox 19">
              <a:extLst>
                <a:ext uri="{FF2B5EF4-FFF2-40B4-BE49-F238E27FC236}">
                  <a16:creationId xmlns:a16="http://schemas.microsoft.com/office/drawing/2014/main" id="{F6EF3DBA-6E9E-4405-94E5-BB157A445A3D}"/>
                </a:ext>
              </a:extLst>
            </p:cNvPr>
            <p:cNvSpPr txBox="1"/>
            <p:nvPr/>
          </p:nvSpPr>
          <p:spPr>
            <a:xfrm>
              <a:off x="1344732" y="2999809"/>
              <a:ext cx="486030" cy="501356"/>
            </a:xfrm>
            <a:prstGeom prst="rect">
              <a:avLst/>
            </a:prstGeom>
            <a:noFill/>
          </p:spPr>
          <p:txBody>
            <a:bodyPr wrap="none" rtlCol="0" anchor="ctr">
              <a:spAutoFit/>
            </a:bodyPr>
            <a:lstStyle/>
            <a:p>
              <a:pPr algn="ctr"/>
              <a:r>
                <a:rPr lang="en-US" sz="2658" b="1" dirty="0">
                  <a:solidFill>
                    <a:schemeClr val="bg1"/>
                  </a:solidFill>
                  <a:cs typeface="Poppins" pitchFamily="2" charset="77"/>
                </a:rPr>
                <a:t>01</a:t>
              </a:r>
            </a:p>
          </p:txBody>
        </p:sp>
        <p:sp>
          <p:nvSpPr>
            <p:cNvPr id="21" name="TextBox 20">
              <a:extLst>
                <a:ext uri="{FF2B5EF4-FFF2-40B4-BE49-F238E27FC236}">
                  <a16:creationId xmlns:a16="http://schemas.microsoft.com/office/drawing/2014/main" id="{E2EE6183-8865-496B-9DA6-9FF8D9468F53}"/>
                </a:ext>
              </a:extLst>
            </p:cNvPr>
            <p:cNvSpPr txBox="1"/>
            <p:nvPr/>
          </p:nvSpPr>
          <p:spPr>
            <a:xfrm>
              <a:off x="2840346" y="2999809"/>
              <a:ext cx="548548" cy="501356"/>
            </a:xfrm>
            <a:prstGeom prst="rect">
              <a:avLst/>
            </a:prstGeom>
            <a:noFill/>
          </p:spPr>
          <p:txBody>
            <a:bodyPr wrap="none" rtlCol="0" anchor="ctr">
              <a:spAutoFit/>
            </a:bodyPr>
            <a:lstStyle/>
            <a:p>
              <a:pPr algn="ctr"/>
              <a:r>
                <a:rPr lang="en-US" sz="2658" b="1" dirty="0">
                  <a:solidFill>
                    <a:schemeClr val="bg1"/>
                  </a:solidFill>
                  <a:cs typeface="Poppins" pitchFamily="2" charset="77"/>
                </a:rPr>
                <a:t>02</a:t>
              </a:r>
            </a:p>
          </p:txBody>
        </p:sp>
        <p:sp>
          <p:nvSpPr>
            <p:cNvPr id="22" name="TextBox 21">
              <a:extLst>
                <a:ext uri="{FF2B5EF4-FFF2-40B4-BE49-F238E27FC236}">
                  <a16:creationId xmlns:a16="http://schemas.microsoft.com/office/drawing/2014/main" id="{81228236-B8B8-450E-8CD4-36639F88E12D}"/>
                </a:ext>
              </a:extLst>
            </p:cNvPr>
            <p:cNvSpPr txBox="1"/>
            <p:nvPr/>
          </p:nvSpPr>
          <p:spPr>
            <a:xfrm>
              <a:off x="4364721" y="2999809"/>
              <a:ext cx="551754" cy="501356"/>
            </a:xfrm>
            <a:prstGeom prst="rect">
              <a:avLst/>
            </a:prstGeom>
            <a:noFill/>
          </p:spPr>
          <p:txBody>
            <a:bodyPr wrap="none" rtlCol="0" anchor="ctr">
              <a:spAutoFit/>
            </a:bodyPr>
            <a:lstStyle/>
            <a:p>
              <a:pPr algn="ctr"/>
              <a:r>
                <a:rPr lang="en-US" sz="2658" b="1" dirty="0">
                  <a:solidFill>
                    <a:schemeClr val="bg1"/>
                  </a:solidFill>
                  <a:cs typeface="Poppins" pitchFamily="2" charset="77"/>
                </a:rPr>
                <a:t>03</a:t>
              </a:r>
            </a:p>
          </p:txBody>
        </p:sp>
        <p:sp>
          <p:nvSpPr>
            <p:cNvPr id="23" name="TextBox 22">
              <a:extLst>
                <a:ext uri="{FF2B5EF4-FFF2-40B4-BE49-F238E27FC236}">
                  <a16:creationId xmlns:a16="http://schemas.microsoft.com/office/drawing/2014/main" id="{45E2F6DF-1BCD-4F7E-81AB-50AF39464820}"/>
                </a:ext>
              </a:extLst>
            </p:cNvPr>
            <p:cNvSpPr txBox="1"/>
            <p:nvPr/>
          </p:nvSpPr>
          <p:spPr>
            <a:xfrm>
              <a:off x="5876075" y="2999809"/>
              <a:ext cx="566182" cy="501356"/>
            </a:xfrm>
            <a:prstGeom prst="rect">
              <a:avLst/>
            </a:prstGeom>
            <a:noFill/>
          </p:spPr>
          <p:txBody>
            <a:bodyPr wrap="none" rtlCol="0" anchor="ctr">
              <a:spAutoFit/>
            </a:bodyPr>
            <a:lstStyle/>
            <a:p>
              <a:pPr algn="ctr"/>
              <a:r>
                <a:rPr lang="en-US" sz="2658" b="1" dirty="0">
                  <a:solidFill>
                    <a:schemeClr val="bg1"/>
                  </a:solidFill>
                  <a:cs typeface="Poppins" pitchFamily="2" charset="77"/>
                </a:rPr>
                <a:t>04</a:t>
              </a:r>
            </a:p>
          </p:txBody>
        </p:sp>
        <p:sp>
          <p:nvSpPr>
            <p:cNvPr id="24" name="TextBox 23">
              <a:extLst>
                <a:ext uri="{FF2B5EF4-FFF2-40B4-BE49-F238E27FC236}">
                  <a16:creationId xmlns:a16="http://schemas.microsoft.com/office/drawing/2014/main" id="{14EB525B-47D7-40AD-9F75-479D0BBCE0DF}"/>
                </a:ext>
              </a:extLst>
            </p:cNvPr>
            <p:cNvSpPr txBox="1"/>
            <p:nvPr/>
          </p:nvSpPr>
          <p:spPr>
            <a:xfrm>
              <a:off x="7406061" y="2999809"/>
              <a:ext cx="558166" cy="501356"/>
            </a:xfrm>
            <a:prstGeom prst="rect">
              <a:avLst/>
            </a:prstGeom>
            <a:noFill/>
          </p:spPr>
          <p:txBody>
            <a:bodyPr wrap="none" rtlCol="0" anchor="ctr">
              <a:spAutoFit/>
            </a:bodyPr>
            <a:lstStyle/>
            <a:p>
              <a:pPr algn="ctr"/>
              <a:r>
                <a:rPr lang="en-US" sz="2658" b="1" dirty="0">
                  <a:solidFill>
                    <a:schemeClr val="bg1"/>
                  </a:solidFill>
                  <a:cs typeface="Poppins" pitchFamily="2" charset="77"/>
                </a:rPr>
                <a:t>05</a:t>
              </a:r>
            </a:p>
          </p:txBody>
        </p:sp>
        <p:sp>
          <p:nvSpPr>
            <p:cNvPr id="25" name="TextBox 24">
              <a:extLst>
                <a:ext uri="{FF2B5EF4-FFF2-40B4-BE49-F238E27FC236}">
                  <a16:creationId xmlns:a16="http://schemas.microsoft.com/office/drawing/2014/main" id="{CD29B7B0-B386-4C5A-8182-90717678112F}"/>
                </a:ext>
              </a:extLst>
            </p:cNvPr>
            <p:cNvSpPr txBox="1"/>
            <p:nvPr/>
          </p:nvSpPr>
          <p:spPr>
            <a:xfrm>
              <a:off x="8938543" y="2999809"/>
              <a:ext cx="546946" cy="501356"/>
            </a:xfrm>
            <a:prstGeom prst="rect">
              <a:avLst/>
            </a:prstGeom>
            <a:noFill/>
          </p:spPr>
          <p:txBody>
            <a:bodyPr wrap="none" rtlCol="0" anchor="ctr">
              <a:spAutoFit/>
            </a:bodyPr>
            <a:lstStyle/>
            <a:p>
              <a:pPr algn="ctr"/>
              <a:r>
                <a:rPr lang="en-US" sz="2658" b="1" dirty="0">
                  <a:solidFill>
                    <a:schemeClr val="bg1"/>
                  </a:solidFill>
                  <a:cs typeface="Poppins" pitchFamily="2" charset="77"/>
                </a:rPr>
                <a:t>06</a:t>
              </a:r>
            </a:p>
          </p:txBody>
        </p:sp>
        <p:cxnSp>
          <p:nvCxnSpPr>
            <p:cNvPr id="26" name="Straight Connector 25">
              <a:extLst>
                <a:ext uri="{FF2B5EF4-FFF2-40B4-BE49-F238E27FC236}">
                  <a16:creationId xmlns:a16="http://schemas.microsoft.com/office/drawing/2014/main" id="{EEB32303-F3A4-4725-9481-0D031587D3D3}"/>
                </a:ext>
              </a:extLst>
            </p:cNvPr>
            <p:cNvCxnSpPr>
              <a:cxnSpLocks/>
            </p:cNvCxnSpPr>
            <p:nvPr/>
          </p:nvCxnSpPr>
          <p:spPr>
            <a:xfrm flipV="1">
              <a:off x="1588641" y="1929798"/>
              <a:ext cx="0" cy="810193"/>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91C9E7-DD11-47F4-97AC-4F58F75CE438}"/>
                </a:ext>
              </a:extLst>
            </p:cNvPr>
            <p:cNvCxnSpPr>
              <a:cxnSpLocks/>
            </p:cNvCxnSpPr>
            <p:nvPr/>
          </p:nvCxnSpPr>
          <p:spPr>
            <a:xfrm flipV="1">
              <a:off x="4637787" y="1929798"/>
              <a:ext cx="0" cy="810193"/>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3956AA-5B20-4477-ACB8-01D5BC3E114B}"/>
                </a:ext>
              </a:extLst>
            </p:cNvPr>
            <p:cNvCxnSpPr>
              <a:cxnSpLocks/>
            </p:cNvCxnSpPr>
            <p:nvPr/>
          </p:nvCxnSpPr>
          <p:spPr>
            <a:xfrm flipV="1">
              <a:off x="7673965" y="1929798"/>
              <a:ext cx="0" cy="810193"/>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1E06A7-F8D3-4350-AA58-7199537330E2}"/>
                </a:ext>
              </a:extLst>
            </p:cNvPr>
            <p:cNvCxnSpPr>
              <a:cxnSpLocks/>
            </p:cNvCxnSpPr>
            <p:nvPr/>
          </p:nvCxnSpPr>
          <p:spPr>
            <a:xfrm flipV="1">
              <a:off x="3129467" y="3772023"/>
              <a:ext cx="0" cy="810193"/>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6451B6-197C-420D-9183-00984E4C2671}"/>
                </a:ext>
              </a:extLst>
            </p:cNvPr>
            <p:cNvCxnSpPr>
              <a:cxnSpLocks/>
            </p:cNvCxnSpPr>
            <p:nvPr/>
          </p:nvCxnSpPr>
          <p:spPr>
            <a:xfrm flipV="1">
              <a:off x="6173247" y="3772023"/>
              <a:ext cx="0" cy="810193"/>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967DBE-EC99-4669-9FD7-5E6BE651F47D}"/>
                </a:ext>
              </a:extLst>
            </p:cNvPr>
            <p:cNvCxnSpPr>
              <a:cxnSpLocks/>
            </p:cNvCxnSpPr>
            <p:nvPr/>
          </p:nvCxnSpPr>
          <p:spPr>
            <a:xfrm flipV="1">
              <a:off x="9201823" y="3772023"/>
              <a:ext cx="0" cy="810193"/>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7ACF33-FE79-4C63-9D93-1D16EAB13F42}"/>
                </a:ext>
              </a:extLst>
            </p:cNvPr>
            <p:cNvSpPr txBox="1"/>
            <p:nvPr/>
          </p:nvSpPr>
          <p:spPr>
            <a:xfrm>
              <a:off x="1713237" y="2009709"/>
              <a:ext cx="1099981" cy="310534"/>
            </a:xfrm>
            <a:prstGeom prst="rect">
              <a:avLst/>
            </a:prstGeom>
            <a:noFill/>
          </p:spPr>
          <p:txBody>
            <a:bodyPr wrap="none" rtlCol="0">
              <a:spAutoFit/>
            </a:bodyPr>
            <a:lstStyle/>
            <a:p>
              <a:r>
                <a:rPr lang="en-US" sz="1418" b="1" dirty="0">
                  <a:solidFill>
                    <a:schemeClr val="tx2"/>
                  </a:solidFill>
                  <a:cs typeface="Poppins" pitchFamily="2" charset="77"/>
                </a:rPr>
                <a:t>YOUR TITLE</a:t>
              </a:r>
            </a:p>
          </p:txBody>
        </p:sp>
        <p:sp>
          <p:nvSpPr>
            <p:cNvPr id="33" name="TextBox 32">
              <a:extLst>
                <a:ext uri="{FF2B5EF4-FFF2-40B4-BE49-F238E27FC236}">
                  <a16:creationId xmlns:a16="http://schemas.microsoft.com/office/drawing/2014/main" id="{6FDFCC30-D3AD-4EC2-8191-D4C9D23C5444}"/>
                </a:ext>
              </a:extLst>
            </p:cNvPr>
            <p:cNvSpPr txBox="1"/>
            <p:nvPr/>
          </p:nvSpPr>
          <p:spPr>
            <a:xfrm>
              <a:off x="1713238" y="2231185"/>
              <a:ext cx="2149337" cy="588519"/>
            </a:xfrm>
            <a:prstGeom prst="rect">
              <a:avLst/>
            </a:prstGeom>
            <a:noFill/>
          </p:spPr>
          <p:txBody>
            <a:bodyPr wrap="square" lIns="40510" rtlCol="0" anchor="t" anchorCtr="0">
              <a:spAutoFit/>
            </a:bodyPr>
            <a:lstStyle/>
            <a:p>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9A359560-8FAC-4044-B715-8BBF141E3C1E}"/>
                </a:ext>
              </a:extLst>
            </p:cNvPr>
            <p:cNvSpPr txBox="1"/>
            <p:nvPr/>
          </p:nvSpPr>
          <p:spPr>
            <a:xfrm>
              <a:off x="4765686" y="2009709"/>
              <a:ext cx="1099981" cy="310534"/>
            </a:xfrm>
            <a:prstGeom prst="rect">
              <a:avLst/>
            </a:prstGeom>
            <a:noFill/>
          </p:spPr>
          <p:txBody>
            <a:bodyPr wrap="none" rtlCol="0">
              <a:spAutoFit/>
            </a:bodyPr>
            <a:lstStyle/>
            <a:p>
              <a:r>
                <a:rPr lang="en-US" sz="1418" b="1" dirty="0">
                  <a:solidFill>
                    <a:schemeClr val="tx2"/>
                  </a:solidFill>
                  <a:cs typeface="Poppins" pitchFamily="2" charset="77"/>
                </a:rPr>
                <a:t>YOUR TITLE</a:t>
              </a:r>
            </a:p>
          </p:txBody>
        </p:sp>
        <p:sp>
          <p:nvSpPr>
            <p:cNvPr id="35" name="TextBox 34">
              <a:extLst>
                <a:ext uri="{FF2B5EF4-FFF2-40B4-BE49-F238E27FC236}">
                  <a16:creationId xmlns:a16="http://schemas.microsoft.com/office/drawing/2014/main" id="{688D45EA-DD19-45D3-BCFB-C07303F9C921}"/>
                </a:ext>
              </a:extLst>
            </p:cNvPr>
            <p:cNvSpPr txBox="1"/>
            <p:nvPr/>
          </p:nvSpPr>
          <p:spPr>
            <a:xfrm>
              <a:off x="4765686" y="2231185"/>
              <a:ext cx="2149337" cy="588519"/>
            </a:xfrm>
            <a:prstGeom prst="rect">
              <a:avLst/>
            </a:prstGeom>
            <a:noFill/>
          </p:spPr>
          <p:txBody>
            <a:bodyPr wrap="square" lIns="40510" rtlCol="0" anchor="t" anchorCtr="0">
              <a:spAutoFit/>
            </a:bodyPr>
            <a:lstStyle/>
            <a:p>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86B7330F-A32C-41C6-9B61-8AC0B55D6171}"/>
                </a:ext>
              </a:extLst>
            </p:cNvPr>
            <p:cNvSpPr txBox="1"/>
            <p:nvPr/>
          </p:nvSpPr>
          <p:spPr>
            <a:xfrm>
              <a:off x="7816173" y="2009709"/>
              <a:ext cx="1099981" cy="310534"/>
            </a:xfrm>
            <a:prstGeom prst="rect">
              <a:avLst/>
            </a:prstGeom>
            <a:noFill/>
          </p:spPr>
          <p:txBody>
            <a:bodyPr wrap="none" rtlCol="0">
              <a:spAutoFit/>
            </a:bodyPr>
            <a:lstStyle/>
            <a:p>
              <a:r>
                <a:rPr lang="en-US" sz="1418" b="1" dirty="0">
                  <a:solidFill>
                    <a:schemeClr val="tx2"/>
                  </a:solidFill>
                  <a:cs typeface="Poppins" pitchFamily="2" charset="77"/>
                </a:rPr>
                <a:t>YOUR TITLE</a:t>
              </a:r>
            </a:p>
          </p:txBody>
        </p:sp>
        <p:sp>
          <p:nvSpPr>
            <p:cNvPr id="37" name="TextBox 36">
              <a:extLst>
                <a:ext uri="{FF2B5EF4-FFF2-40B4-BE49-F238E27FC236}">
                  <a16:creationId xmlns:a16="http://schemas.microsoft.com/office/drawing/2014/main" id="{A147AD30-92FE-4B53-B1B3-FA2FBE6A7867}"/>
                </a:ext>
              </a:extLst>
            </p:cNvPr>
            <p:cNvSpPr txBox="1"/>
            <p:nvPr/>
          </p:nvSpPr>
          <p:spPr>
            <a:xfrm>
              <a:off x="7816173" y="2231185"/>
              <a:ext cx="2149337" cy="588519"/>
            </a:xfrm>
            <a:prstGeom prst="rect">
              <a:avLst/>
            </a:prstGeom>
            <a:noFill/>
          </p:spPr>
          <p:txBody>
            <a:bodyPr wrap="square" lIns="40510" rtlCol="0" anchor="t" anchorCtr="0">
              <a:spAutoFit/>
            </a:bodyPr>
            <a:lstStyle/>
            <a:p>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38" name="TextBox 37">
              <a:extLst>
                <a:ext uri="{FF2B5EF4-FFF2-40B4-BE49-F238E27FC236}">
                  <a16:creationId xmlns:a16="http://schemas.microsoft.com/office/drawing/2014/main" id="{74E119B1-F697-4465-899C-B3CD2B43AB9E}"/>
                </a:ext>
              </a:extLst>
            </p:cNvPr>
            <p:cNvSpPr txBox="1"/>
            <p:nvPr/>
          </p:nvSpPr>
          <p:spPr>
            <a:xfrm>
              <a:off x="7981785" y="3772278"/>
              <a:ext cx="1099981" cy="310534"/>
            </a:xfrm>
            <a:prstGeom prst="rect">
              <a:avLst/>
            </a:prstGeom>
            <a:noFill/>
          </p:spPr>
          <p:txBody>
            <a:bodyPr wrap="none" rtlCol="0">
              <a:spAutoFit/>
            </a:bodyPr>
            <a:lstStyle/>
            <a:p>
              <a:pPr algn="r"/>
              <a:r>
                <a:rPr lang="en-US" sz="1418" b="1" dirty="0">
                  <a:solidFill>
                    <a:schemeClr val="tx2"/>
                  </a:solidFill>
                  <a:cs typeface="Poppins" pitchFamily="2" charset="77"/>
                </a:rPr>
                <a:t>YOUR TITLE</a:t>
              </a:r>
            </a:p>
          </p:txBody>
        </p:sp>
        <p:sp>
          <p:nvSpPr>
            <p:cNvPr id="39" name="TextBox 38">
              <a:extLst>
                <a:ext uri="{FF2B5EF4-FFF2-40B4-BE49-F238E27FC236}">
                  <a16:creationId xmlns:a16="http://schemas.microsoft.com/office/drawing/2014/main" id="{2897E8F1-4BAE-42A1-BC22-3DC7428E9C76}"/>
                </a:ext>
              </a:extLst>
            </p:cNvPr>
            <p:cNvSpPr txBox="1"/>
            <p:nvPr/>
          </p:nvSpPr>
          <p:spPr>
            <a:xfrm>
              <a:off x="6974391" y="3992447"/>
              <a:ext cx="2104680" cy="588519"/>
            </a:xfrm>
            <a:prstGeom prst="rect">
              <a:avLst/>
            </a:prstGeom>
            <a:noFill/>
          </p:spPr>
          <p:txBody>
            <a:bodyPr wrap="square" lIns="40510" rtlCol="0" anchor="t" anchorCtr="0">
              <a:spAutoFit/>
            </a:bodyPr>
            <a:lstStyle/>
            <a:p>
              <a:pPr algn="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40" name="TextBox 39">
              <a:extLst>
                <a:ext uri="{FF2B5EF4-FFF2-40B4-BE49-F238E27FC236}">
                  <a16:creationId xmlns:a16="http://schemas.microsoft.com/office/drawing/2014/main" id="{246ED784-7CF0-4B5A-9951-E4FE56D86D17}"/>
                </a:ext>
              </a:extLst>
            </p:cNvPr>
            <p:cNvSpPr txBox="1"/>
            <p:nvPr/>
          </p:nvSpPr>
          <p:spPr>
            <a:xfrm>
              <a:off x="4963337" y="3772278"/>
              <a:ext cx="1099981" cy="310534"/>
            </a:xfrm>
            <a:prstGeom prst="rect">
              <a:avLst/>
            </a:prstGeom>
            <a:noFill/>
          </p:spPr>
          <p:txBody>
            <a:bodyPr wrap="none" rtlCol="0">
              <a:spAutoFit/>
            </a:bodyPr>
            <a:lstStyle/>
            <a:p>
              <a:pPr algn="r"/>
              <a:r>
                <a:rPr lang="en-US" sz="1418" b="1" dirty="0">
                  <a:solidFill>
                    <a:schemeClr val="tx2"/>
                  </a:solidFill>
                  <a:cs typeface="Poppins" pitchFamily="2" charset="77"/>
                </a:rPr>
                <a:t>YOUR TITLE</a:t>
              </a:r>
            </a:p>
          </p:txBody>
        </p:sp>
        <p:sp>
          <p:nvSpPr>
            <p:cNvPr id="41" name="TextBox 40">
              <a:extLst>
                <a:ext uri="{FF2B5EF4-FFF2-40B4-BE49-F238E27FC236}">
                  <a16:creationId xmlns:a16="http://schemas.microsoft.com/office/drawing/2014/main" id="{3B541AF6-1487-440B-9560-12E464EDD9EB}"/>
                </a:ext>
              </a:extLst>
            </p:cNvPr>
            <p:cNvSpPr txBox="1"/>
            <p:nvPr/>
          </p:nvSpPr>
          <p:spPr>
            <a:xfrm>
              <a:off x="3955943" y="3992447"/>
              <a:ext cx="2104680" cy="588519"/>
            </a:xfrm>
            <a:prstGeom prst="rect">
              <a:avLst/>
            </a:prstGeom>
            <a:noFill/>
          </p:spPr>
          <p:txBody>
            <a:bodyPr wrap="square" lIns="40510" rtlCol="0" anchor="t" anchorCtr="0">
              <a:spAutoFit/>
            </a:bodyPr>
            <a:lstStyle/>
            <a:p>
              <a:pPr algn="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53BC6186-4856-41E2-8256-D4C29184AC1C}"/>
                </a:ext>
              </a:extLst>
            </p:cNvPr>
            <p:cNvSpPr txBox="1"/>
            <p:nvPr/>
          </p:nvSpPr>
          <p:spPr>
            <a:xfrm>
              <a:off x="1954183" y="3772278"/>
              <a:ext cx="1099981" cy="310534"/>
            </a:xfrm>
            <a:prstGeom prst="rect">
              <a:avLst/>
            </a:prstGeom>
            <a:noFill/>
          </p:spPr>
          <p:txBody>
            <a:bodyPr wrap="none" rtlCol="0">
              <a:spAutoFit/>
            </a:bodyPr>
            <a:lstStyle/>
            <a:p>
              <a:pPr algn="r"/>
              <a:r>
                <a:rPr lang="en-US" sz="1418" b="1" dirty="0">
                  <a:solidFill>
                    <a:schemeClr val="tx2"/>
                  </a:solidFill>
                  <a:cs typeface="Poppins" pitchFamily="2" charset="77"/>
                </a:rPr>
                <a:t>YOUR TITLE</a:t>
              </a:r>
            </a:p>
          </p:txBody>
        </p:sp>
        <p:sp>
          <p:nvSpPr>
            <p:cNvPr id="43" name="TextBox 42">
              <a:extLst>
                <a:ext uri="{FF2B5EF4-FFF2-40B4-BE49-F238E27FC236}">
                  <a16:creationId xmlns:a16="http://schemas.microsoft.com/office/drawing/2014/main" id="{3156ADA1-319A-485E-9EED-C988A7C2D63A}"/>
                </a:ext>
              </a:extLst>
            </p:cNvPr>
            <p:cNvSpPr txBox="1"/>
            <p:nvPr/>
          </p:nvSpPr>
          <p:spPr>
            <a:xfrm>
              <a:off x="946789" y="3992447"/>
              <a:ext cx="2104680" cy="588519"/>
            </a:xfrm>
            <a:prstGeom prst="rect">
              <a:avLst/>
            </a:prstGeom>
            <a:noFill/>
          </p:spPr>
          <p:txBody>
            <a:bodyPr wrap="square" lIns="40510" rtlCol="0" anchor="t" anchorCtr="0">
              <a:spAutoFit/>
            </a:bodyPr>
            <a:lstStyle/>
            <a:p>
              <a:pPr algn="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commodo</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consequat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vulu</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vua</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graphicFrame>
          <p:nvGraphicFramePr>
            <p:cNvPr id="56" name="Chart 55">
              <a:extLst>
                <a:ext uri="{FF2B5EF4-FFF2-40B4-BE49-F238E27FC236}">
                  <a16:creationId xmlns:a16="http://schemas.microsoft.com/office/drawing/2014/main" id="{5A0838D2-6EB0-4FDD-92B5-1CEB987F5A02}"/>
                </a:ext>
              </a:extLst>
            </p:cNvPr>
            <p:cNvGraphicFramePr/>
            <p:nvPr>
              <p:extLst>
                <p:ext uri="{D42A27DB-BD31-4B8C-83A1-F6EECF244321}">
                  <p14:modId xmlns:p14="http://schemas.microsoft.com/office/powerpoint/2010/main" val="2390650169"/>
                </p:ext>
              </p:extLst>
            </p:nvPr>
          </p:nvGraphicFramePr>
          <p:xfrm>
            <a:off x="6718947" y="539443"/>
            <a:ext cx="1910035" cy="1313082"/>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Group 56">
              <a:extLst>
                <a:ext uri="{FF2B5EF4-FFF2-40B4-BE49-F238E27FC236}">
                  <a16:creationId xmlns:a16="http://schemas.microsoft.com/office/drawing/2014/main" id="{EF9E09DB-45F7-4943-86A7-995D17EBC0E3}"/>
                </a:ext>
              </a:extLst>
            </p:cNvPr>
            <p:cNvGrpSpPr/>
            <p:nvPr/>
          </p:nvGrpSpPr>
          <p:grpSpPr>
            <a:xfrm>
              <a:off x="3535568" y="857950"/>
              <a:ext cx="2199585" cy="667842"/>
              <a:chOff x="8226088" y="1559090"/>
              <a:chExt cx="4964991" cy="1507480"/>
            </a:xfrm>
          </p:grpSpPr>
          <p:sp>
            <p:nvSpPr>
              <p:cNvPr id="58" name="Oval 57">
                <a:extLst>
                  <a:ext uri="{FF2B5EF4-FFF2-40B4-BE49-F238E27FC236}">
                    <a16:creationId xmlns:a16="http://schemas.microsoft.com/office/drawing/2014/main" id="{EB166B20-B846-48E2-8B9C-92585C990DAE}"/>
                  </a:ext>
                </a:extLst>
              </p:cNvPr>
              <p:cNvSpPr/>
              <p:nvPr/>
            </p:nvSpPr>
            <p:spPr>
              <a:xfrm>
                <a:off x="8226088" y="1661697"/>
                <a:ext cx="1302266" cy="1302266"/>
              </a:xfrm>
              <a:prstGeom prst="ellips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9" name="Oval 58">
                <a:extLst>
                  <a:ext uri="{FF2B5EF4-FFF2-40B4-BE49-F238E27FC236}">
                    <a16:creationId xmlns:a16="http://schemas.microsoft.com/office/drawing/2014/main" id="{AD230A83-B9A6-42D1-9CDF-5F6D9583425B}"/>
                  </a:ext>
                </a:extLst>
              </p:cNvPr>
              <p:cNvSpPr/>
              <p:nvPr/>
            </p:nvSpPr>
            <p:spPr>
              <a:xfrm>
                <a:off x="9449263" y="1559090"/>
                <a:ext cx="1507480" cy="1507480"/>
              </a:xfrm>
              <a:prstGeom prst="ellipse">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0" name="Oval 59">
                <a:extLst>
                  <a:ext uri="{FF2B5EF4-FFF2-40B4-BE49-F238E27FC236}">
                    <a16:creationId xmlns:a16="http://schemas.microsoft.com/office/drawing/2014/main" id="{DBFC0EC2-D576-491B-ACC3-A61E3D6A0571}"/>
                  </a:ext>
                </a:extLst>
              </p:cNvPr>
              <p:cNvSpPr/>
              <p:nvPr/>
            </p:nvSpPr>
            <p:spPr>
              <a:xfrm>
                <a:off x="12096081" y="1765331"/>
                <a:ext cx="1094998" cy="1094998"/>
              </a:xfrm>
              <a:prstGeom prst="ellipse">
                <a:avLst/>
              </a:pr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1" name="Oval 60">
                <a:extLst>
                  <a:ext uri="{FF2B5EF4-FFF2-40B4-BE49-F238E27FC236}">
                    <a16:creationId xmlns:a16="http://schemas.microsoft.com/office/drawing/2014/main" id="{C5ADB071-B1ED-46E8-82CE-A8AD96EE808A}"/>
                  </a:ext>
                </a:extLst>
              </p:cNvPr>
              <p:cNvSpPr/>
              <p:nvPr/>
            </p:nvSpPr>
            <p:spPr>
              <a:xfrm>
                <a:off x="8338509" y="1777969"/>
                <a:ext cx="1077424" cy="1077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2" name="Oval 61">
                <a:extLst>
                  <a:ext uri="{FF2B5EF4-FFF2-40B4-BE49-F238E27FC236}">
                    <a16:creationId xmlns:a16="http://schemas.microsoft.com/office/drawing/2014/main" id="{B7752E95-B424-42F7-BD3D-2765B714CD91}"/>
                  </a:ext>
                </a:extLst>
              </p:cNvPr>
              <p:cNvSpPr/>
              <p:nvPr/>
            </p:nvSpPr>
            <p:spPr>
              <a:xfrm>
                <a:off x="9543791" y="1657469"/>
                <a:ext cx="1318424" cy="13184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3" name="Oval 62">
                <a:extLst>
                  <a:ext uri="{FF2B5EF4-FFF2-40B4-BE49-F238E27FC236}">
                    <a16:creationId xmlns:a16="http://schemas.microsoft.com/office/drawing/2014/main" id="{F8C0D864-7C68-422A-8D86-556AD142A9AD}"/>
                  </a:ext>
                </a:extLst>
              </p:cNvPr>
              <p:cNvSpPr/>
              <p:nvPr/>
            </p:nvSpPr>
            <p:spPr>
              <a:xfrm>
                <a:off x="12190610" y="1863711"/>
                <a:ext cx="905940" cy="9059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4" name="TextBox 63">
                <a:extLst>
                  <a:ext uri="{FF2B5EF4-FFF2-40B4-BE49-F238E27FC236}">
                    <a16:creationId xmlns:a16="http://schemas.microsoft.com/office/drawing/2014/main" id="{64EE4B26-8D12-4298-95CB-C918D2B8FE8A}"/>
                  </a:ext>
                </a:extLst>
              </p:cNvPr>
              <p:cNvSpPr txBox="1"/>
              <p:nvPr/>
            </p:nvSpPr>
            <p:spPr>
              <a:xfrm>
                <a:off x="8346812" y="1990639"/>
                <a:ext cx="1073197" cy="664215"/>
              </a:xfrm>
              <a:prstGeom prst="rect">
                <a:avLst/>
              </a:prstGeom>
              <a:noFill/>
            </p:spPr>
            <p:txBody>
              <a:bodyPr wrap="none" rtlCol="0" anchor="t" anchorCtr="0">
                <a:spAutoFit/>
              </a:bodyPr>
              <a:lstStyle/>
              <a:p>
                <a:pPr algn="ctr"/>
                <a:r>
                  <a:rPr lang="en-US" sz="1200" b="1" dirty="0">
                    <a:solidFill>
                      <a:schemeClr val="bg1"/>
                    </a:solidFill>
                    <a:ea typeface="League Spartan" charset="0"/>
                    <a:cs typeface="Poppins" pitchFamily="2" charset="77"/>
                  </a:rPr>
                  <a:t>27%</a:t>
                </a:r>
              </a:p>
            </p:txBody>
          </p:sp>
          <p:sp>
            <p:nvSpPr>
              <p:cNvPr id="65" name="TextBox 64">
                <a:extLst>
                  <a:ext uri="{FF2B5EF4-FFF2-40B4-BE49-F238E27FC236}">
                    <a16:creationId xmlns:a16="http://schemas.microsoft.com/office/drawing/2014/main" id="{874E7A23-7782-416A-8E59-B98B1F2CCAAB}"/>
                  </a:ext>
                </a:extLst>
              </p:cNvPr>
              <p:cNvSpPr txBox="1"/>
              <p:nvPr/>
            </p:nvSpPr>
            <p:spPr>
              <a:xfrm>
                <a:off x="9656794" y="1990639"/>
                <a:ext cx="1092418" cy="664215"/>
              </a:xfrm>
              <a:prstGeom prst="rect">
                <a:avLst/>
              </a:prstGeom>
              <a:noFill/>
            </p:spPr>
            <p:txBody>
              <a:bodyPr wrap="none" rtlCol="0" anchor="t" anchorCtr="0">
                <a:spAutoFit/>
              </a:bodyPr>
              <a:lstStyle/>
              <a:p>
                <a:pPr algn="ctr"/>
                <a:r>
                  <a:rPr lang="en-US" sz="1200" b="1" dirty="0">
                    <a:solidFill>
                      <a:schemeClr val="bg1"/>
                    </a:solidFill>
                    <a:ea typeface="League Spartan" charset="0"/>
                    <a:cs typeface="Poppins" pitchFamily="2" charset="77"/>
                  </a:rPr>
                  <a:t>35%</a:t>
                </a:r>
              </a:p>
            </p:txBody>
          </p:sp>
          <p:sp>
            <p:nvSpPr>
              <p:cNvPr id="66" name="TextBox 65">
                <a:extLst>
                  <a:ext uri="{FF2B5EF4-FFF2-40B4-BE49-F238E27FC236}">
                    <a16:creationId xmlns:a16="http://schemas.microsoft.com/office/drawing/2014/main" id="{861EACB2-DFB8-4D23-A8A6-9039DF250B29}"/>
                  </a:ext>
                </a:extLst>
              </p:cNvPr>
              <p:cNvSpPr txBox="1"/>
              <p:nvPr/>
            </p:nvSpPr>
            <p:spPr>
              <a:xfrm>
                <a:off x="12135996" y="1990639"/>
                <a:ext cx="1019386" cy="664215"/>
              </a:xfrm>
              <a:prstGeom prst="rect">
                <a:avLst/>
              </a:prstGeom>
              <a:noFill/>
            </p:spPr>
            <p:txBody>
              <a:bodyPr wrap="none" rtlCol="0" anchor="t" anchorCtr="0">
                <a:spAutoFit/>
              </a:bodyPr>
              <a:lstStyle/>
              <a:p>
                <a:pPr algn="ctr"/>
                <a:r>
                  <a:rPr lang="en-US" sz="1200" b="1" dirty="0">
                    <a:solidFill>
                      <a:schemeClr val="bg1"/>
                    </a:solidFill>
                    <a:ea typeface="League Spartan" charset="0"/>
                    <a:cs typeface="Poppins" pitchFamily="2" charset="77"/>
                  </a:rPr>
                  <a:t>15%</a:t>
                </a:r>
              </a:p>
            </p:txBody>
          </p:sp>
          <p:sp>
            <p:nvSpPr>
              <p:cNvPr id="67" name="Oval 66">
                <a:extLst>
                  <a:ext uri="{FF2B5EF4-FFF2-40B4-BE49-F238E27FC236}">
                    <a16:creationId xmlns:a16="http://schemas.microsoft.com/office/drawing/2014/main" id="{9208B61B-61F1-420A-95EF-2863B78C13B6}"/>
                  </a:ext>
                </a:extLst>
              </p:cNvPr>
              <p:cNvSpPr/>
              <p:nvPr/>
            </p:nvSpPr>
            <p:spPr>
              <a:xfrm>
                <a:off x="10878291" y="1661697"/>
                <a:ext cx="1302266" cy="1302266"/>
              </a:xfrm>
              <a:prstGeom prst="ellipse">
                <a:avLst/>
              </a:pr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8" name="Oval 67">
                <a:extLst>
                  <a:ext uri="{FF2B5EF4-FFF2-40B4-BE49-F238E27FC236}">
                    <a16:creationId xmlns:a16="http://schemas.microsoft.com/office/drawing/2014/main" id="{E5C9F256-D30F-4D97-944D-83E759F601AE}"/>
                  </a:ext>
                </a:extLst>
              </p:cNvPr>
              <p:cNvSpPr/>
              <p:nvPr/>
            </p:nvSpPr>
            <p:spPr>
              <a:xfrm>
                <a:off x="10990712" y="1777969"/>
                <a:ext cx="1077424" cy="10774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9" name="TextBox 68">
                <a:extLst>
                  <a:ext uri="{FF2B5EF4-FFF2-40B4-BE49-F238E27FC236}">
                    <a16:creationId xmlns:a16="http://schemas.microsoft.com/office/drawing/2014/main" id="{DB4836A7-11CC-4266-BFF2-D2FF37373673}"/>
                  </a:ext>
                </a:extLst>
              </p:cNvPr>
              <p:cNvSpPr txBox="1"/>
              <p:nvPr/>
            </p:nvSpPr>
            <p:spPr>
              <a:xfrm>
                <a:off x="10999015" y="1990639"/>
                <a:ext cx="1073197" cy="664215"/>
              </a:xfrm>
              <a:prstGeom prst="rect">
                <a:avLst/>
              </a:prstGeom>
              <a:noFill/>
            </p:spPr>
            <p:txBody>
              <a:bodyPr wrap="none" rtlCol="0" anchor="t" anchorCtr="0">
                <a:spAutoFit/>
              </a:bodyPr>
              <a:lstStyle/>
              <a:p>
                <a:pPr algn="ctr"/>
                <a:r>
                  <a:rPr lang="en-US" sz="1200" b="1" dirty="0">
                    <a:solidFill>
                      <a:schemeClr val="bg1"/>
                    </a:solidFill>
                    <a:ea typeface="League Spartan" charset="0"/>
                    <a:cs typeface="Poppins" pitchFamily="2" charset="77"/>
                  </a:rPr>
                  <a:t>27%</a:t>
                </a:r>
              </a:p>
            </p:txBody>
          </p:sp>
        </p:grpSp>
        <p:grpSp>
          <p:nvGrpSpPr>
            <p:cNvPr id="70" name="Group 69">
              <a:extLst>
                <a:ext uri="{FF2B5EF4-FFF2-40B4-BE49-F238E27FC236}">
                  <a16:creationId xmlns:a16="http://schemas.microsoft.com/office/drawing/2014/main" id="{7E4B01C8-80A3-46F3-9048-9CDA1ECC247D}"/>
                </a:ext>
              </a:extLst>
            </p:cNvPr>
            <p:cNvGrpSpPr/>
            <p:nvPr/>
          </p:nvGrpSpPr>
          <p:grpSpPr>
            <a:xfrm>
              <a:off x="724393" y="880143"/>
              <a:ext cx="1085460" cy="916803"/>
              <a:chOff x="1520825" y="762000"/>
              <a:chExt cx="2450143" cy="2069444"/>
            </a:xfrm>
          </p:grpSpPr>
          <p:sp>
            <p:nvSpPr>
              <p:cNvPr id="71" name="Freeform 75">
                <a:extLst>
                  <a:ext uri="{FF2B5EF4-FFF2-40B4-BE49-F238E27FC236}">
                    <a16:creationId xmlns:a16="http://schemas.microsoft.com/office/drawing/2014/main" id="{F75D2158-ABF6-4433-AF05-4C02FAD64764}"/>
                  </a:ext>
                </a:extLst>
              </p:cNvPr>
              <p:cNvSpPr>
                <a:spLocks noChangeArrowheads="1"/>
              </p:cNvSpPr>
              <p:nvPr/>
            </p:nvSpPr>
            <p:spPr bwMode="auto">
              <a:xfrm>
                <a:off x="1520825"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2" name="Freeform 76">
                <a:extLst>
                  <a:ext uri="{FF2B5EF4-FFF2-40B4-BE49-F238E27FC236}">
                    <a16:creationId xmlns:a16="http://schemas.microsoft.com/office/drawing/2014/main" id="{A86D0991-E104-49BF-AC58-9FBC83C9D214}"/>
                  </a:ext>
                </a:extLst>
              </p:cNvPr>
              <p:cNvSpPr>
                <a:spLocks noChangeArrowheads="1"/>
              </p:cNvSpPr>
              <p:nvPr/>
            </p:nvSpPr>
            <p:spPr bwMode="auto">
              <a:xfrm>
                <a:off x="1771825"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3" name="Freeform 77">
                <a:extLst>
                  <a:ext uri="{FF2B5EF4-FFF2-40B4-BE49-F238E27FC236}">
                    <a16:creationId xmlns:a16="http://schemas.microsoft.com/office/drawing/2014/main" id="{A3B1D566-EF37-435D-BEDC-8D491A511608}"/>
                  </a:ext>
                </a:extLst>
              </p:cNvPr>
              <p:cNvSpPr>
                <a:spLocks noChangeArrowheads="1"/>
              </p:cNvSpPr>
              <p:nvPr/>
            </p:nvSpPr>
            <p:spPr bwMode="auto">
              <a:xfrm>
                <a:off x="2022825"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4" name="Freeform 78">
                <a:extLst>
                  <a:ext uri="{FF2B5EF4-FFF2-40B4-BE49-F238E27FC236}">
                    <a16:creationId xmlns:a16="http://schemas.microsoft.com/office/drawing/2014/main" id="{19286686-62FD-4694-87CA-4BCFB8D98797}"/>
                  </a:ext>
                </a:extLst>
              </p:cNvPr>
              <p:cNvSpPr>
                <a:spLocks noChangeArrowheads="1"/>
              </p:cNvSpPr>
              <p:nvPr/>
            </p:nvSpPr>
            <p:spPr bwMode="auto">
              <a:xfrm>
                <a:off x="2270568"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5" name="Freeform 79">
                <a:extLst>
                  <a:ext uri="{FF2B5EF4-FFF2-40B4-BE49-F238E27FC236}">
                    <a16:creationId xmlns:a16="http://schemas.microsoft.com/office/drawing/2014/main" id="{99386D74-18C0-45A6-9139-CDB0E7B22872}"/>
                  </a:ext>
                </a:extLst>
              </p:cNvPr>
              <p:cNvSpPr>
                <a:spLocks noChangeArrowheads="1"/>
              </p:cNvSpPr>
              <p:nvPr/>
            </p:nvSpPr>
            <p:spPr bwMode="auto">
              <a:xfrm>
                <a:off x="2521568"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6" name="Freeform 85">
                <a:extLst>
                  <a:ext uri="{FF2B5EF4-FFF2-40B4-BE49-F238E27FC236}">
                    <a16:creationId xmlns:a16="http://schemas.microsoft.com/office/drawing/2014/main" id="{788AF0EA-5916-48D3-8460-6A774CC8519B}"/>
                  </a:ext>
                </a:extLst>
              </p:cNvPr>
              <p:cNvSpPr>
                <a:spLocks noChangeArrowheads="1"/>
              </p:cNvSpPr>
              <p:nvPr/>
            </p:nvSpPr>
            <p:spPr bwMode="auto">
              <a:xfrm>
                <a:off x="1520825"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7" name="Freeform 86">
                <a:extLst>
                  <a:ext uri="{FF2B5EF4-FFF2-40B4-BE49-F238E27FC236}">
                    <a16:creationId xmlns:a16="http://schemas.microsoft.com/office/drawing/2014/main" id="{09D00F30-1F61-4E29-8304-FF848B08099F}"/>
                  </a:ext>
                </a:extLst>
              </p:cNvPr>
              <p:cNvSpPr>
                <a:spLocks noChangeArrowheads="1"/>
              </p:cNvSpPr>
              <p:nvPr/>
            </p:nvSpPr>
            <p:spPr bwMode="auto">
              <a:xfrm>
                <a:off x="1771825"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8" name="Freeform 87">
                <a:extLst>
                  <a:ext uri="{FF2B5EF4-FFF2-40B4-BE49-F238E27FC236}">
                    <a16:creationId xmlns:a16="http://schemas.microsoft.com/office/drawing/2014/main" id="{43A6B10E-0534-4B41-9AF7-AF7AE7498048}"/>
                  </a:ext>
                </a:extLst>
              </p:cNvPr>
              <p:cNvSpPr>
                <a:spLocks noChangeArrowheads="1"/>
              </p:cNvSpPr>
              <p:nvPr/>
            </p:nvSpPr>
            <p:spPr bwMode="auto">
              <a:xfrm>
                <a:off x="2022825"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79" name="Freeform 88">
                <a:extLst>
                  <a:ext uri="{FF2B5EF4-FFF2-40B4-BE49-F238E27FC236}">
                    <a16:creationId xmlns:a16="http://schemas.microsoft.com/office/drawing/2014/main" id="{36678864-AD46-4905-AFAF-2A5B233DB8C5}"/>
                  </a:ext>
                </a:extLst>
              </p:cNvPr>
              <p:cNvSpPr>
                <a:spLocks noChangeArrowheads="1"/>
              </p:cNvSpPr>
              <p:nvPr/>
            </p:nvSpPr>
            <p:spPr bwMode="auto">
              <a:xfrm>
                <a:off x="2270568"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0" name="Freeform 89">
                <a:extLst>
                  <a:ext uri="{FF2B5EF4-FFF2-40B4-BE49-F238E27FC236}">
                    <a16:creationId xmlns:a16="http://schemas.microsoft.com/office/drawing/2014/main" id="{914E6806-0BDD-4D83-B81D-83B06FF514D1}"/>
                  </a:ext>
                </a:extLst>
              </p:cNvPr>
              <p:cNvSpPr>
                <a:spLocks noChangeArrowheads="1"/>
              </p:cNvSpPr>
              <p:nvPr/>
            </p:nvSpPr>
            <p:spPr bwMode="auto">
              <a:xfrm>
                <a:off x="2521568"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1" name="Freeform 96">
                <a:extLst>
                  <a:ext uri="{FF2B5EF4-FFF2-40B4-BE49-F238E27FC236}">
                    <a16:creationId xmlns:a16="http://schemas.microsoft.com/office/drawing/2014/main" id="{F65C5B4F-3138-40E2-884A-C0B7445E40DA}"/>
                  </a:ext>
                </a:extLst>
              </p:cNvPr>
              <p:cNvSpPr>
                <a:spLocks noChangeArrowheads="1"/>
              </p:cNvSpPr>
              <p:nvPr/>
            </p:nvSpPr>
            <p:spPr bwMode="auto">
              <a:xfrm>
                <a:off x="1520825"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2" name="Freeform 97">
                <a:extLst>
                  <a:ext uri="{FF2B5EF4-FFF2-40B4-BE49-F238E27FC236}">
                    <a16:creationId xmlns:a16="http://schemas.microsoft.com/office/drawing/2014/main" id="{48F741C4-FC05-403D-979E-640E1DBEC3DD}"/>
                  </a:ext>
                </a:extLst>
              </p:cNvPr>
              <p:cNvSpPr>
                <a:spLocks noChangeArrowheads="1"/>
              </p:cNvSpPr>
              <p:nvPr/>
            </p:nvSpPr>
            <p:spPr bwMode="auto">
              <a:xfrm>
                <a:off x="1771825"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3" name="Freeform 98">
                <a:extLst>
                  <a:ext uri="{FF2B5EF4-FFF2-40B4-BE49-F238E27FC236}">
                    <a16:creationId xmlns:a16="http://schemas.microsoft.com/office/drawing/2014/main" id="{8C740A0C-F316-4569-A3DA-4FD48E4D82BB}"/>
                  </a:ext>
                </a:extLst>
              </p:cNvPr>
              <p:cNvSpPr>
                <a:spLocks noChangeArrowheads="1"/>
              </p:cNvSpPr>
              <p:nvPr/>
            </p:nvSpPr>
            <p:spPr bwMode="auto">
              <a:xfrm>
                <a:off x="2022825"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4" name="Freeform 99">
                <a:extLst>
                  <a:ext uri="{FF2B5EF4-FFF2-40B4-BE49-F238E27FC236}">
                    <a16:creationId xmlns:a16="http://schemas.microsoft.com/office/drawing/2014/main" id="{97876EF5-DB72-42C6-BCF9-AC269A8C031D}"/>
                  </a:ext>
                </a:extLst>
              </p:cNvPr>
              <p:cNvSpPr>
                <a:spLocks noChangeArrowheads="1"/>
              </p:cNvSpPr>
              <p:nvPr/>
            </p:nvSpPr>
            <p:spPr bwMode="auto">
              <a:xfrm>
                <a:off x="2270568"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5" name="Freeform 100">
                <a:extLst>
                  <a:ext uri="{FF2B5EF4-FFF2-40B4-BE49-F238E27FC236}">
                    <a16:creationId xmlns:a16="http://schemas.microsoft.com/office/drawing/2014/main" id="{B12A0D39-525C-4984-8A67-0824027D1482}"/>
                  </a:ext>
                </a:extLst>
              </p:cNvPr>
              <p:cNvSpPr>
                <a:spLocks noChangeArrowheads="1"/>
              </p:cNvSpPr>
              <p:nvPr/>
            </p:nvSpPr>
            <p:spPr bwMode="auto">
              <a:xfrm>
                <a:off x="2521568"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6" name="Freeform 106">
                <a:extLst>
                  <a:ext uri="{FF2B5EF4-FFF2-40B4-BE49-F238E27FC236}">
                    <a16:creationId xmlns:a16="http://schemas.microsoft.com/office/drawing/2014/main" id="{08BFDF34-1F72-46CB-808D-355FE97526C2}"/>
                  </a:ext>
                </a:extLst>
              </p:cNvPr>
              <p:cNvSpPr>
                <a:spLocks noChangeArrowheads="1"/>
              </p:cNvSpPr>
              <p:nvPr/>
            </p:nvSpPr>
            <p:spPr bwMode="auto">
              <a:xfrm>
                <a:off x="1520825"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7" name="Freeform 107">
                <a:extLst>
                  <a:ext uri="{FF2B5EF4-FFF2-40B4-BE49-F238E27FC236}">
                    <a16:creationId xmlns:a16="http://schemas.microsoft.com/office/drawing/2014/main" id="{7CF341F9-7906-42F7-8100-3E9BA7DA0B9B}"/>
                  </a:ext>
                </a:extLst>
              </p:cNvPr>
              <p:cNvSpPr>
                <a:spLocks noChangeArrowheads="1"/>
              </p:cNvSpPr>
              <p:nvPr/>
            </p:nvSpPr>
            <p:spPr bwMode="auto">
              <a:xfrm>
                <a:off x="1771825"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8" name="Freeform 108">
                <a:extLst>
                  <a:ext uri="{FF2B5EF4-FFF2-40B4-BE49-F238E27FC236}">
                    <a16:creationId xmlns:a16="http://schemas.microsoft.com/office/drawing/2014/main" id="{6F03E13F-2D89-4EF2-8CC4-C9BF5054E5CB}"/>
                  </a:ext>
                </a:extLst>
              </p:cNvPr>
              <p:cNvSpPr>
                <a:spLocks noChangeArrowheads="1"/>
              </p:cNvSpPr>
              <p:nvPr/>
            </p:nvSpPr>
            <p:spPr bwMode="auto">
              <a:xfrm>
                <a:off x="2022825"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89" name="Freeform 109">
                <a:extLst>
                  <a:ext uri="{FF2B5EF4-FFF2-40B4-BE49-F238E27FC236}">
                    <a16:creationId xmlns:a16="http://schemas.microsoft.com/office/drawing/2014/main" id="{2A4A959D-76D8-4D21-857F-505697B1DDDE}"/>
                  </a:ext>
                </a:extLst>
              </p:cNvPr>
              <p:cNvSpPr>
                <a:spLocks noChangeArrowheads="1"/>
              </p:cNvSpPr>
              <p:nvPr/>
            </p:nvSpPr>
            <p:spPr bwMode="auto">
              <a:xfrm>
                <a:off x="2270568"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0" name="Freeform 110">
                <a:extLst>
                  <a:ext uri="{FF2B5EF4-FFF2-40B4-BE49-F238E27FC236}">
                    <a16:creationId xmlns:a16="http://schemas.microsoft.com/office/drawing/2014/main" id="{006208BC-B66E-4FE9-B41A-37EC67555A6C}"/>
                  </a:ext>
                </a:extLst>
              </p:cNvPr>
              <p:cNvSpPr>
                <a:spLocks noChangeArrowheads="1"/>
              </p:cNvSpPr>
              <p:nvPr/>
            </p:nvSpPr>
            <p:spPr bwMode="auto">
              <a:xfrm>
                <a:off x="2521568"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1" name="Freeform 111">
                <a:extLst>
                  <a:ext uri="{FF2B5EF4-FFF2-40B4-BE49-F238E27FC236}">
                    <a16:creationId xmlns:a16="http://schemas.microsoft.com/office/drawing/2014/main" id="{06136D3D-9F1B-4757-90A5-73E250715AD6}"/>
                  </a:ext>
                </a:extLst>
              </p:cNvPr>
              <p:cNvSpPr>
                <a:spLocks noChangeArrowheads="1"/>
              </p:cNvSpPr>
              <p:nvPr/>
            </p:nvSpPr>
            <p:spPr bwMode="auto">
              <a:xfrm>
                <a:off x="2772568"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2" name="Freeform 112">
                <a:extLst>
                  <a:ext uri="{FF2B5EF4-FFF2-40B4-BE49-F238E27FC236}">
                    <a16:creationId xmlns:a16="http://schemas.microsoft.com/office/drawing/2014/main" id="{559795CE-9AF1-4B3D-98AD-EF97439D9EDA}"/>
                  </a:ext>
                </a:extLst>
              </p:cNvPr>
              <p:cNvSpPr>
                <a:spLocks noChangeArrowheads="1"/>
              </p:cNvSpPr>
              <p:nvPr/>
            </p:nvSpPr>
            <p:spPr bwMode="auto">
              <a:xfrm>
                <a:off x="3023568"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3" name="Freeform 113">
                <a:extLst>
                  <a:ext uri="{FF2B5EF4-FFF2-40B4-BE49-F238E27FC236}">
                    <a16:creationId xmlns:a16="http://schemas.microsoft.com/office/drawing/2014/main" id="{6BAF6235-2BB5-4ED8-A21D-AABA97113246}"/>
                  </a:ext>
                </a:extLst>
              </p:cNvPr>
              <p:cNvSpPr>
                <a:spLocks noChangeArrowheads="1"/>
              </p:cNvSpPr>
              <p:nvPr/>
            </p:nvSpPr>
            <p:spPr bwMode="auto">
              <a:xfrm>
                <a:off x="3274568"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4" name="Freeform 114">
                <a:extLst>
                  <a:ext uri="{FF2B5EF4-FFF2-40B4-BE49-F238E27FC236}">
                    <a16:creationId xmlns:a16="http://schemas.microsoft.com/office/drawing/2014/main" id="{D159D8F3-4CAD-4526-A2AB-94E88063CE28}"/>
                  </a:ext>
                </a:extLst>
              </p:cNvPr>
              <p:cNvSpPr>
                <a:spLocks noChangeArrowheads="1"/>
              </p:cNvSpPr>
              <p:nvPr/>
            </p:nvSpPr>
            <p:spPr bwMode="auto">
              <a:xfrm>
                <a:off x="3522311"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5" name="Freeform 115">
                <a:extLst>
                  <a:ext uri="{FF2B5EF4-FFF2-40B4-BE49-F238E27FC236}">
                    <a16:creationId xmlns:a16="http://schemas.microsoft.com/office/drawing/2014/main" id="{D002D8B5-A0CF-4FA0-9D76-7063A7403505}"/>
                  </a:ext>
                </a:extLst>
              </p:cNvPr>
              <p:cNvSpPr>
                <a:spLocks noChangeArrowheads="1"/>
              </p:cNvSpPr>
              <p:nvPr/>
            </p:nvSpPr>
            <p:spPr bwMode="auto">
              <a:xfrm>
                <a:off x="3773311" y="76200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6" name="Freeform 116">
                <a:extLst>
                  <a:ext uri="{FF2B5EF4-FFF2-40B4-BE49-F238E27FC236}">
                    <a16:creationId xmlns:a16="http://schemas.microsoft.com/office/drawing/2014/main" id="{9E8BACE7-C841-43F7-902A-C4903DCCEB89}"/>
                  </a:ext>
                </a:extLst>
              </p:cNvPr>
              <p:cNvSpPr>
                <a:spLocks noChangeArrowheads="1"/>
              </p:cNvSpPr>
              <p:nvPr/>
            </p:nvSpPr>
            <p:spPr bwMode="auto">
              <a:xfrm>
                <a:off x="2772568"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7" name="Freeform 117">
                <a:extLst>
                  <a:ext uri="{FF2B5EF4-FFF2-40B4-BE49-F238E27FC236}">
                    <a16:creationId xmlns:a16="http://schemas.microsoft.com/office/drawing/2014/main" id="{5040EAE7-35D4-40B2-A34E-104581B76224}"/>
                  </a:ext>
                </a:extLst>
              </p:cNvPr>
              <p:cNvSpPr>
                <a:spLocks noChangeArrowheads="1"/>
              </p:cNvSpPr>
              <p:nvPr/>
            </p:nvSpPr>
            <p:spPr bwMode="auto">
              <a:xfrm>
                <a:off x="3023568"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8" name="Freeform 118">
                <a:extLst>
                  <a:ext uri="{FF2B5EF4-FFF2-40B4-BE49-F238E27FC236}">
                    <a16:creationId xmlns:a16="http://schemas.microsoft.com/office/drawing/2014/main" id="{280A5446-0A23-4ACF-85E8-4432E55F603D}"/>
                  </a:ext>
                </a:extLst>
              </p:cNvPr>
              <p:cNvSpPr>
                <a:spLocks noChangeArrowheads="1"/>
              </p:cNvSpPr>
              <p:nvPr/>
            </p:nvSpPr>
            <p:spPr bwMode="auto">
              <a:xfrm>
                <a:off x="3274568"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99" name="Freeform 119">
                <a:extLst>
                  <a:ext uri="{FF2B5EF4-FFF2-40B4-BE49-F238E27FC236}">
                    <a16:creationId xmlns:a16="http://schemas.microsoft.com/office/drawing/2014/main" id="{554C975F-588C-4CCF-A7BE-C974E1AE2B5D}"/>
                  </a:ext>
                </a:extLst>
              </p:cNvPr>
              <p:cNvSpPr>
                <a:spLocks noChangeArrowheads="1"/>
              </p:cNvSpPr>
              <p:nvPr/>
            </p:nvSpPr>
            <p:spPr bwMode="auto">
              <a:xfrm>
                <a:off x="3522311"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0" name="Freeform 120">
                <a:extLst>
                  <a:ext uri="{FF2B5EF4-FFF2-40B4-BE49-F238E27FC236}">
                    <a16:creationId xmlns:a16="http://schemas.microsoft.com/office/drawing/2014/main" id="{09126CCD-26F1-4C66-96F6-6BED6F67B892}"/>
                  </a:ext>
                </a:extLst>
              </p:cNvPr>
              <p:cNvSpPr>
                <a:spLocks noChangeArrowheads="1"/>
              </p:cNvSpPr>
              <p:nvPr/>
            </p:nvSpPr>
            <p:spPr bwMode="auto">
              <a:xfrm>
                <a:off x="3773311" y="129417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3"/>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1" name="Freeform 121">
                <a:extLst>
                  <a:ext uri="{FF2B5EF4-FFF2-40B4-BE49-F238E27FC236}">
                    <a16:creationId xmlns:a16="http://schemas.microsoft.com/office/drawing/2014/main" id="{E0B15269-FCCE-4CC3-BC78-DBE61B4F1B8D}"/>
                  </a:ext>
                </a:extLst>
              </p:cNvPr>
              <p:cNvSpPr>
                <a:spLocks noChangeArrowheads="1"/>
              </p:cNvSpPr>
              <p:nvPr/>
            </p:nvSpPr>
            <p:spPr bwMode="auto">
              <a:xfrm>
                <a:off x="2772568"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2" name="Freeform 122">
                <a:extLst>
                  <a:ext uri="{FF2B5EF4-FFF2-40B4-BE49-F238E27FC236}">
                    <a16:creationId xmlns:a16="http://schemas.microsoft.com/office/drawing/2014/main" id="{74938757-0D1F-4581-8398-DA894213FA4F}"/>
                  </a:ext>
                </a:extLst>
              </p:cNvPr>
              <p:cNvSpPr>
                <a:spLocks noChangeArrowheads="1"/>
              </p:cNvSpPr>
              <p:nvPr/>
            </p:nvSpPr>
            <p:spPr bwMode="auto">
              <a:xfrm>
                <a:off x="3023568"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3" name="Freeform 123">
                <a:extLst>
                  <a:ext uri="{FF2B5EF4-FFF2-40B4-BE49-F238E27FC236}">
                    <a16:creationId xmlns:a16="http://schemas.microsoft.com/office/drawing/2014/main" id="{E43172B5-B5D1-4988-B318-0EAE4EEE9F6B}"/>
                  </a:ext>
                </a:extLst>
              </p:cNvPr>
              <p:cNvSpPr>
                <a:spLocks noChangeArrowheads="1"/>
              </p:cNvSpPr>
              <p:nvPr/>
            </p:nvSpPr>
            <p:spPr bwMode="auto">
              <a:xfrm>
                <a:off x="3274568"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4" name="Freeform 124">
                <a:extLst>
                  <a:ext uri="{FF2B5EF4-FFF2-40B4-BE49-F238E27FC236}">
                    <a16:creationId xmlns:a16="http://schemas.microsoft.com/office/drawing/2014/main" id="{A8A21133-04B3-4BD6-BE95-7F3E59E5E4F3}"/>
                  </a:ext>
                </a:extLst>
              </p:cNvPr>
              <p:cNvSpPr>
                <a:spLocks noChangeArrowheads="1"/>
              </p:cNvSpPr>
              <p:nvPr/>
            </p:nvSpPr>
            <p:spPr bwMode="auto">
              <a:xfrm>
                <a:off x="3522311"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5" name="Freeform 125">
                <a:extLst>
                  <a:ext uri="{FF2B5EF4-FFF2-40B4-BE49-F238E27FC236}">
                    <a16:creationId xmlns:a16="http://schemas.microsoft.com/office/drawing/2014/main" id="{1EDA6D81-FAB2-41DE-9AB3-992B04375097}"/>
                  </a:ext>
                </a:extLst>
              </p:cNvPr>
              <p:cNvSpPr>
                <a:spLocks noChangeArrowheads="1"/>
              </p:cNvSpPr>
              <p:nvPr/>
            </p:nvSpPr>
            <p:spPr bwMode="auto">
              <a:xfrm>
                <a:off x="3773311" y="1826350"/>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6" name="Freeform 126">
                <a:extLst>
                  <a:ext uri="{FF2B5EF4-FFF2-40B4-BE49-F238E27FC236}">
                    <a16:creationId xmlns:a16="http://schemas.microsoft.com/office/drawing/2014/main" id="{26B9D7B0-1C1E-4BF2-8194-72D1546569B2}"/>
                  </a:ext>
                </a:extLst>
              </p:cNvPr>
              <p:cNvSpPr>
                <a:spLocks noChangeArrowheads="1"/>
              </p:cNvSpPr>
              <p:nvPr/>
            </p:nvSpPr>
            <p:spPr bwMode="auto">
              <a:xfrm>
                <a:off x="2772568"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7" name="Freeform 127">
                <a:extLst>
                  <a:ext uri="{FF2B5EF4-FFF2-40B4-BE49-F238E27FC236}">
                    <a16:creationId xmlns:a16="http://schemas.microsoft.com/office/drawing/2014/main" id="{0A07BE2D-7F94-49C4-8D41-1ABD5786BC34}"/>
                  </a:ext>
                </a:extLst>
              </p:cNvPr>
              <p:cNvSpPr>
                <a:spLocks noChangeArrowheads="1"/>
              </p:cNvSpPr>
              <p:nvPr/>
            </p:nvSpPr>
            <p:spPr bwMode="auto">
              <a:xfrm>
                <a:off x="3023568"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8" name="Freeform 128">
                <a:extLst>
                  <a:ext uri="{FF2B5EF4-FFF2-40B4-BE49-F238E27FC236}">
                    <a16:creationId xmlns:a16="http://schemas.microsoft.com/office/drawing/2014/main" id="{A40D9B6B-96E5-482F-8823-8E2D5190FD2B}"/>
                  </a:ext>
                </a:extLst>
              </p:cNvPr>
              <p:cNvSpPr>
                <a:spLocks noChangeArrowheads="1"/>
              </p:cNvSpPr>
              <p:nvPr/>
            </p:nvSpPr>
            <p:spPr bwMode="auto">
              <a:xfrm>
                <a:off x="3274568"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09" name="Freeform 129">
                <a:extLst>
                  <a:ext uri="{FF2B5EF4-FFF2-40B4-BE49-F238E27FC236}">
                    <a16:creationId xmlns:a16="http://schemas.microsoft.com/office/drawing/2014/main" id="{589D6277-95B4-49C3-8A93-EDF350CAA1E0}"/>
                  </a:ext>
                </a:extLst>
              </p:cNvPr>
              <p:cNvSpPr>
                <a:spLocks noChangeArrowheads="1"/>
              </p:cNvSpPr>
              <p:nvPr/>
            </p:nvSpPr>
            <p:spPr bwMode="auto">
              <a:xfrm>
                <a:off x="3522311"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110" name="Freeform 130">
                <a:extLst>
                  <a:ext uri="{FF2B5EF4-FFF2-40B4-BE49-F238E27FC236}">
                    <a16:creationId xmlns:a16="http://schemas.microsoft.com/office/drawing/2014/main" id="{9AE84723-652F-46E7-AC23-9277F6603AD6}"/>
                  </a:ext>
                </a:extLst>
              </p:cNvPr>
              <p:cNvSpPr>
                <a:spLocks noChangeArrowheads="1"/>
              </p:cNvSpPr>
              <p:nvPr/>
            </p:nvSpPr>
            <p:spPr bwMode="auto">
              <a:xfrm>
                <a:off x="3773311" y="2358525"/>
                <a:ext cx="197657" cy="472919"/>
              </a:xfrm>
              <a:custGeom>
                <a:avLst/>
                <a:gdLst>
                  <a:gd name="connsiteX0" fmla="*/ 135322 w 466856"/>
                  <a:gd name="connsiteY0" fmla="*/ 217674 h 1117011"/>
                  <a:gd name="connsiteX1" fmla="*/ 189450 w 466856"/>
                  <a:gd name="connsiteY1" fmla="*/ 217674 h 1117011"/>
                  <a:gd name="connsiteX2" fmla="*/ 202982 w 466856"/>
                  <a:gd name="connsiteY2" fmla="*/ 217674 h 1117011"/>
                  <a:gd name="connsiteX3" fmla="*/ 338302 w 466856"/>
                  <a:gd name="connsiteY3" fmla="*/ 217674 h 1117011"/>
                  <a:gd name="connsiteX4" fmla="*/ 466856 w 466856"/>
                  <a:gd name="connsiteY4" fmla="*/ 347124 h 1117011"/>
                  <a:gd name="connsiteX5" fmla="*/ 466856 w 466856"/>
                  <a:gd name="connsiteY5" fmla="*/ 612837 h 1117011"/>
                  <a:gd name="connsiteX6" fmla="*/ 426260 w 466856"/>
                  <a:gd name="connsiteY6" fmla="*/ 653716 h 1117011"/>
                  <a:gd name="connsiteX7" fmla="*/ 385664 w 466856"/>
                  <a:gd name="connsiteY7" fmla="*/ 612837 h 1117011"/>
                  <a:gd name="connsiteX8" fmla="*/ 385664 w 466856"/>
                  <a:gd name="connsiteY8" fmla="*/ 456135 h 1117011"/>
                  <a:gd name="connsiteX9" fmla="*/ 385664 w 466856"/>
                  <a:gd name="connsiteY9" fmla="*/ 367564 h 1117011"/>
                  <a:gd name="connsiteX10" fmla="*/ 358600 w 466856"/>
                  <a:gd name="connsiteY10" fmla="*/ 367564 h 1117011"/>
                  <a:gd name="connsiteX11" fmla="*/ 358600 w 466856"/>
                  <a:gd name="connsiteY11" fmla="*/ 469761 h 1117011"/>
                  <a:gd name="connsiteX12" fmla="*/ 358600 w 466856"/>
                  <a:gd name="connsiteY12" fmla="*/ 633277 h 1117011"/>
                  <a:gd name="connsiteX13" fmla="*/ 358600 w 466856"/>
                  <a:gd name="connsiteY13" fmla="*/ 653716 h 1117011"/>
                  <a:gd name="connsiteX14" fmla="*/ 358600 w 466856"/>
                  <a:gd name="connsiteY14" fmla="*/ 1062506 h 1117011"/>
                  <a:gd name="connsiteX15" fmla="*/ 304472 w 466856"/>
                  <a:gd name="connsiteY15" fmla="*/ 1117011 h 1117011"/>
                  <a:gd name="connsiteX16" fmla="*/ 250344 w 466856"/>
                  <a:gd name="connsiteY16" fmla="*/ 1062506 h 1117011"/>
                  <a:gd name="connsiteX17" fmla="*/ 250344 w 466856"/>
                  <a:gd name="connsiteY17" fmla="*/ 653716 h 1117011"/>
                  <a:gd name="connsiteX18" fmla="*/ 223280 w 466856"/>
                  <a:gd name="connsiteY18" fmla="*/ 653716 h 1117011"/>
                  <a:gd name="connsiteX19" fmla="*/ 223280 w 466856"/>
                  <a:gd name="connsiteY19" fmla="*/ 1062506 h 1117011"/>
                  <a:gd name="connsiteX20" fmla="*/ 169152 w 466856"/>
                  <a:gd name="connsiteY20" fmla="*/ 1117011 h 1117011"/>
                  <a:gd name="connsiteX21" fmla="*/ 108258 w 466856"/>
                  <a:gd name="connsiteY21" fmla="*/ 1062506 h 1117011"/>
                  <a:gd name="connsiteX22" fmla="*/ 108258 w 466856"/>
                  <a:gd name="connsiteY22" fmla="*/ 653716 h 1117011"/>
                  <a:gd name="connsiteX23" fmla="*/ 108258 w 466856"/>
                  <a:gd name="connsiteY23" fmla="*/ 633277 h 1117011"/>
                  <a:gd name="connsiteX24" fmla="*/ 108258 w 466856"/>
                  <a:gd name="connsiteY24" fmla="*/ 469761 h 1117011"/>
                  <a:gd name="connsiteX25" fmla="*/ 108258 w 466856"/>
                  <a:gd name="connsiteY25" fmla="*/ 367564 h 1117011"/>
                  <a:gd name="connsiteX26" fmla="*/ 87960 w 466856"/>
                  <a:gd name="connsiteY26" fmla="*/ 367564 h 1117011"/>
                  <a:gd name="connsiteX27" fmla="*/ 87960 w 466856"/>
                  <a:gd name="connsiteY27" fmla="*/ 456135 h 1117011"/>
                  <a:gd name="connsiteX28" fmla="*/ 87960 w 466856"/>
                  <a:gd name="connsiteY28" fmla="*/ 612837 h 1117011"/>
                  <a:gd name="connsiteX29" fmla="*/ 47364 w 466856"/>
                  <a:gd name="connsiteY29" fmla="*/ 653716 h 1117011"/>
                  <a:gd name="connsiteX30" fmla="*/ 0 w 466856"/>
                  <a:gd name="connsiteY30" fmla="*/ 612837 h 1117011"/>
                  <a:gd name="connsiteX31" fmla="*/ 0 w 466856"/>
                  <a:gd name="connsiteY31" fmla="*/ 347124 h 1117011"/>
                  <a:gd name="connsiteX32" fmla="*/ 135322 w 466856"/>
                  <a:gd name="connsiteY32" fmla="*/ 217674 h 1117011"/>
                  <a:gd name="connsiteX33" fmla="*/ 236292 w 466856"/>
                  <a:gd name="connsiteY33" fmla="*/ 0 h 1117011"/>
                  <a:gd name="connsiteX34" fmla="*/ 337968 w 466856"/>
                  <a:gd name="connsiteY34" fmla="*/ 101677 h 1117011"/>
                  <a:gd name="connsiteX35" fmla="*/ 236292 w 466856"/>
                  <a:gd name="connsiteY35" fmla="*/ 203354 h 1117011"/>
                  <a:gd name="connsiteX36" fmla="*/ 134616 w 466856"/>
                  <a:gd name="connsiteY36" fmla="*/ 101677 h 1117011"/>
                  <a:gd name="connsiteX37" fmla="*/ 236292 w 466856"/>
                  <a:gd name="connsiteY37" fmla="*/ 0 h 111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6856" h="1117011">
                    <a:moveTo>
                      <a:pt x="135322" y="217674"/>
                    </a:moveTo>
                    <a:cubicBezTo>
                      <a:pt x="135322" y="217674"/>
                      <a:pt x="135322" y="217674"/>
                      <a:pt x="189450" y="217674"/>
                    </a:cubicBezTo>
                    <a:cubicBezTo>
                      <a:pt x="189450" y="217674"/>
                      <a:pt x="189450" y="217674"/>
                      <a:pt x="202982" y="217674"/>
                    </a:cubicBezTo>
                    <a:cubicBezTo>
                      <a:pt x="202982" y="217674"/>
                      <a:pt x="202982" y="217674"/>
                      <a:pt x="338302" y="217674"/>
                    </a:cubicBezTo>
                    <a:cubicBezTo>
                      <a:pt x="405962" y="217674"/>
                      <a:pt x="466856" y="278993"/>
                      <a:pt x="466856" y="347124"/>
                    </a:cubicBezTo>
                    <a:cubicBezTo>
                      <a:pt x="466856" y="347124"/>
                      <a:pt x="466856" y="347124"/>
                      <a:pt x="466856" y="612837"/>
                    </a:cubicBezTo>
                    <a:cubicBezTo>
                      <a:pt x="466856" y="640090"/>
                      <a:pt x="446558" y="653716"/>
                      <a:pt x="426260" y="653716"/>
                    </a:cubicBezTo>
                    <a:cubicBezTo>
                      <a:pt x="399196" y="653716"/>
                      <a:pt x="385664" y="640090"/>
                      <a:pt x="385664" y="612837"/>
                    </a:cubicBezTo>
                    <a:cubicBezTo>
                      <a:pt x="385664" y="612837"/>
                      <a:pt x="385664" y="612837"/>
                      <a:pt x="385664" y="456135"/>
                    </a:cubicBezTo>
                    <a:cubicBezTo>
                      <a:pt x="385664" y="456135"/>
                      <a:pt x="385664" y="456135"/>
                      <a:pt x="385664" y="367564"/>
                    </a:cubicBezTo>
                    <a:cubicBezTo>
                      <a:pt x="385664" y="367564"/>
                      <a:pt x="385664" y="367564"/>
                      <a:pt x="358600" y="367564"/>
                    </a:cubicBezTo>
                    <a:cubicBezTo>
                      <a:pt x="358600" y="367564"/>
                      <a:pt x="358600" y="367564"/>
                      <a:pt x="358600" y="469761"/>
                    </a:cubicBezTo>
                    <a:cubicBezTo>
                      <a:pt x="358600" y="469761"/>
                      <a:pt x="358600" y="469761"/>
                      <a:pt x="358600" y="633277"/>
                    </a:cubicBezTo>
                    <a:cubicBezTo>
                      <a:pt x="358600" y="633277"/>
                      <a:pt x="358600" y="633277"/>
                      <a:pt x="358600" y="653716"/>
                    </a:cubicBezTo>
                    <a:cubicBezTo>
                      <a:pt x="358600" y="653716"/>
                      <a:pt x="358600" y="653716"/>
                      <a:pt x="358600" y="1062506"/>
                    </a:cubicBezTo>
                    <a:cubicBezTo>
                      <a:pt x="358600" y="1096572"/>
                      <a:pt x="338302" y="1117011"/>
                      <a:pt x="304472" y="1117011"/>
                    </a:cubicBezTo>
                    <a:cubicBezTo>
                      <a:pt x="270642" y="1117011"/>
                      <a:pt x="250344" y="1096572"/>
                      <a:pt x="250344" y="1062506"/>
                    </a:cubicBezTo>
                    <a:cubicBezTo>
                      <a:pt x="250344" y="1062506"/>
                      <a:pt x="250344" y="1062506"/>
                      <a:pt x="250344" y="653716"/>
                    </a:cubicBezTo>
                    <a:cubicBezTo>
                      <a:pt x="250344" y="653716"/>
                      <a:pt x="250344" y="653716"/>
                      <a:pt x="223280" y="653716"/>
                    </a:cubicBezTo>
                    <a:cubicBezTo>
                      <a:pt x="223280" y="653716"/>
                      <a:pt x="223280" y="653716"/>
                      <a:pt x="223280" y="1062506"/>
                    </a:cubicBezTo>
                    <a:cubicBezTo>
                      <a:pt x="223280" y="1096572"/>
                      <a:pt x="202982" y="1117011"/>
                      <a:pt x="169152" y="1117011"/>
                    </a:cubicBezTo>
                    <a:cubicBezTo>
                      <a:pt x="135322" y="1117011"/>
                      <a:pt x="108258" y="1096572"/>
                      <a:pt x="108258" y="1062506"/>
                    </a:cubicBezTo>
                    <a:cubicBezTo>
                      <a:pt x="108258" y="1062506"/>
                      <a:pt x="108258" y="1062506"/>
                      <a:pt x="108258" y="653716"/>
                    </a:cubicBezTo>
                    <a:cubicBezTo>
                      <a:pt x="108258" y="653716"/>
                      <a:pt x="108258" y="653716"/>
                      <a:pt x="108258" y="633277"/>
                    </a:cubicBezTo>
                    <a:cubicBezTo>
                      <a:pt x="108258" y="633277"/>
                      <a:pt x="108258" y="633277"/>
                      <a:pt x="108258" y="469761"/>
                    </a:cubicBezTo>
                    <a:cubicBezTo>
                      <a:pt x="108258" y="469761"/>
                      <a:pt x="108258" y="469761"/>
                      <a:pt x="108258" y="367564"/>
                    </a:cubicBezTo>
                    <a:cubicBezTo>
                      <a:pt x="108258" y="367564"/>
                      <a:pt x="108258" y="367564"/>
                      <a:pt x="87960" y="367564"/>
                    </a:cubicBezTo>
                    <a:cubicBezTo>
                      <a:pt x="87960" y="367564"/>
                      <a:pt x="87960" y="367564"/>
                      <a:pt x="87960" y="456135"/>
                    </a:cubicBezTo>
                    <a:cubicBezTo>
                      <a:pt x="87960" y="456135"/>
                      <a:pt x="87960" y="456135"/>
                      <a:pt x="87960" y="612837"/>
                    </a:cubicBezTo>
                    <a:cubicBezTo>
                      <a:pt x="87960" y="640090"/>
                      <a:pt x="74428" y="653716"/>
                      <a:pt x="47364" y="653716"/>
                    </a:cubicBezTo>
                    <a:cubicBezTo>
                      <a:pt x="20300" y="653716"/>
                      <a:pt x="0" y="640090"/>
                      <a:pt x="0" y="612837"/>
                    </a:cubicBezTo>
                    <a:cubicBezTo>
                      <a:pt x="0" y="612837"/>
                      <a:pt x="0" y="612837"/>
                      <a:pt x="0" y="347124"/>
                    </a:cubicBezTo>
                    <a:cubicBezTo>
                      <a:pt x="0" y="278993"/>
                      <a:pt x="67662" y="217674"/>
                      <a:pt x="135322" y="217674"/>
                    </a:cubicBezTo>
                    <a:close/>
                    <a:moveTo>
                      <a:pt x="236292" y="0"/>
                    </a:moveTo>
                    <a:cubicBezTo>
                      <a:pt x="292448" y="0"/>
                      <a:pt x="337968" y="45522"/>
                      <a:pt x="337968" y="101677"/>
                    </a:cubicBezTo>
                    <a:cubicBezTo>
                      <a:pt x="337968" y="157832"/>
                      <a:pt x="292448" y="203354"/>
                      <a:pt x="236292" y="203354"/>
                    </a:cubicBezTo>
                    <a:cubicBezTo>
                      <a:pt x="180136" y="203354"/>
                      <a:pt x="134616" y="157832"/>
                      <a:pt x="134616" y="101677"/>
                    </a:cubicBezTo>
                    <a:cubicBezTo>
                      <a:pt x="134616" y="45522"/>
                      <a:pt x="180136" y="0"/>
                      <a:pt x="236292"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grpSp>
        <p:sp>
          <p:nvSpPr>
            <p:cNvPr id="111" name="TextBox 110">
              <a:extLst>
                <a:ext uri="{FF2B5EF4-FFF2-40B4-BE49-F238E27FC236}">
                  <a16:creationId xmlns:a16="http://schemas.microsoft.com/office/drawing/2014/main" id="{8F36A96B-664A-4963-9343-46967595C90C}"/>
                </a:ext>
              </a:extLst>
            </p:cNvPr>
            <p:cNvSpPr txBox="1"/>
            <p:nvPr/>
          </p:nvSpPr>
          <p:spPr>
            <a:xfrm>
              <a:off x="2111800" y="838098"/>
              <a:ext cx="385042" cy="228652"/>
            </a:xfrm>
            <a:prstGeom prst="rect">
              <a:avLst/>
            </a:prstGeom>
            <a:noFill/>
          </p:spPr>
          <p:txBody>
            <a:bodyPr wrap="none" rtlCol="0">
              <a:spAutoFit/>
            </a:bodyPr>
            <a:lstStyle/>
            <a:p>
              <a:r>
                <a:rPr lang="en-US" sz="886" dirty="0">
                  <a:solidFill>
                    <a:schemeClr val="accent1"/>
                  </a:solidFill>
                  <a:ea typeface="Lato Light" panose="020F0502020204030203" pitchFamily="34" charset="0"/>
                  <a:cs typeface="Lato Light" panose="020F0502020204030203" pitchFamily="34" charset="0"/>
                </a:rPr>
                <a:t>25%</a:t>
              </a:r>
            </a:p>
          </p:txBody>
        </p:sp>
        <p:sp>
          <p:nvSpPr>
            <p:cNvPr id="112" name="TextBox 111">
              <a:extLst>
                <a:ext uri="{FF2B5EF4-FFF2-40B4-BE49-F238E27FC236}">
                  <a16:creationId xmlns:a16="http://schemas.microsoft.com/office/drawing/2014/main" id="{6851FDC9-B9DE-4B01-A1CC-F215946CC9E3}"/>
                </a:ext>
              </a:extLst>
            </p:cNvPr>
            <p:cNvSpPr txBox="1"/>
            <p:nvPr/>
          </p:nvSpPr>
          <p:spPr>
            <a:xfrm>
              <a:off x="2111800" y="1045315"/>
              <a:ext cx="385042" cy="228652"/>
            </a:xfrm>
            <a:prstGeom prst="rect">
              <a:avLst/>
            </a:prstGeom>
            <a:noFill/>
          </p:spPr>
          <p:txBody>
            <a:bodyPr wrap="none" rtlCol="0">
              <a:spAutoFit/>
            </a:bodyPr>
            <a:lstStyle/>
            <a:p>
              <a:r>
                <a:rPr lang="en-US" sz="886" dirty="0">
                  <a:solidFill>
                    <a:schemeClr val="accent2"/>
                  </a:solidFill>
                  <a:ea typeface="Lato Light" panose="020F0502020204030203" pitchFamily="34" charset="0"/>
                  <a:cs typeface="Lato Light" panose="020F0502020204030203" pitchFamily="34" charset="0"/>
                </a:rPr>
                <a:t>30%</a:t>
              </a:r>
            </a:p>
          </p:txBody>
        </p:sp>
        <p:sp>
          <p:nvSpPr>
            <p:cNvPr id="113" name="TextBox 112">
              <a:extLst>
                <a:ext uri="{FF2B5EF4-FFF2-40B4-BE49-F238E27FC236}">
                  <a16:creationId xmlns:a16="http://schemas.microsoft.com/office/drawing/2014/main" id="{09E0EDB4-8EB9-4894-9119-70EE0415F9BF}"/>
                </a:ext>
              </a:extLst>
            </p:cNvPr>
            <p:cNvSpPr txBox="1"/>
            <p:nvPr/>
          </p:nvSpPr>
          <p:spPr>
            <a:xfrm>
              <a:off x="2111800" y="1250213"/>
              <a:ext cx="385042" cy="228652"/>
            </a:xfrm>
            <a:prstGeom prst="rect">
              <a:avLst/>
            </a:prstGeom>
            <a:noFill/>
          </p:spPr>
          <p:txBody>
            <a:bodyPr wrap="none" rtlCol="0">
              <a:spAutoFit/>
            </a:bodyPr>
            <a:lstStyle/>
            <a:p>
              <a:r>
                <a:rPr lang="en-US" sz="886" dirty="0">
                  <a:solidFill>
                    <a:schemeClr val="accent3"/>
                  </a:solidFill>
                  <a:ea typeface="Lato Light" panose="020F0502020204030203" pitchFamily="34" charset="0"/>
                  <a:cs typeface="Lato Light" panose="020F0502020204030203" pitchFamily="34" charset="0"/>
                </a:rPr>
                <a:t>20%</a:t>
              </a:r>
            </a:p>
          </p:txBody>
        </p:sp>
        <p:sp>
          <p:nvSpPr>
            <p:cNvPr id="114" name="Oval 113">
              <a:extLst>
                <a:ext uri="{FF2B5EF4-FFF2-40B4-BE49-F238E27FC236}">
                  <a16:creationId xmlns:a16="http://schemas.microsoft.com/office/drawing/2014/main" id="{EB9775A5-4AB4-4654-B317-88764E5CC385}"/>
                </a:ext>
              </a:extLst>
            </p:cNvPr>
            <p:cNvSpPr/>
            <p:nvPr/>
          </p:nvSpPr>
          <p:spPr>
            <a:xfrm>
              <a:off x="1971188" y="878548"/>
              <a:ext cx="120978" cy="120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5" name="Oval 114">
              <a:extLst>
                <a:ext uri="{FF2B5EF4-FFF2-40B4-BE49-F238E27FC236}">
                  <a16:creationId xmlns:a16="http://schemas.microsoft.com/office/drawing/2014/main" id="{37C2D79F-1D9B-40DD-8D50-6B73B2CBF611}"/>
                </a:ext>
              </a:extLst>
            </p:cNvPr>
            <p:cNvSpPr/>
            <p:nvPr/>
          </p:nvSpPr>
          <p:spPr>
            <a:xfrm>
              <a:off x="1971188" y="1085431"/>
              <a:ext cx="120978" cy="120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6" name="Oval 115">
              <a:extLst>
                <a:ext uri="{FF2B5EF4-FFF2-40B4-BE49-F238E27FC236}">
                  <a16:creationId xmlns:a16="http://schemas.microsoft.com/office/drawing/2014/main" id="{886BB39F-4CDA-479A-A115-5D686C40600C}"/>
                </a:ext>
              </a:extLst>
            </p:cNvPr>
            <p:cNvSpPr/>
            <p:nvPr/>
          </p:nvSpPr>
          <p:spPr>
            <a:xfrm>
              <a:off x="1971188" y="1292486"/>
              <a:ext cx="120978" cy="120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7" name="TextBox 116">
              <a:extLst>
                <a:ext uri="{FF2B5EF4-FFF2-40B4-BE49-F238E27FC236}">
                  <a16:creationId xmlns:a16="http://schemas.microsoft.com/office/drawing/2014/main" id="{705A9338-7F72-4099-B3C5-306603C06AC9}"/>
                </a:ext>
              </a:extLst>
            </p:cNvPr>
            <p:cNvSpPr txBox="1"/>
            <p:nvPr/>
          </p:nvSpPr>
          <p:spPr>
            <a:xfrm>
              <a:off x="2111800" y="1453505"/>
              <a:ext cx="385042" cy="228652"/>
            </a:xfrm>
            <a:prstGeom prst="rect">
              <a:avLst/>
            </a:prstGeom>
            <a:noFill/>
          </p:spPr>
          <p:txBody>
            <a:bodyPr wrap="none" rtlCol="0">
              <a:spAutoFit/>
            </a:bodyPr>
            <a:lstStyle/>
            <a:p>
              <a:r>
                <a:rPr lang="en-US" sz="886" dirty="0">
                  <a:solidFill>
                    <a:schemeClr val="accent4"/>
                  </a:solidFill>
                  <a:ea typeface="Lato Light" panose="020F0502020204030203" pitchFamily="34" charset="0"/>
                  <a:cs typeface="Lato Light" panose="020F0502020204030203" pitchFamily="34" charset="0"/>
                </a:rPr>
                <a:t>20%</a:t>
              </a:r>
            </a:p>
          </p:txBody>
        </p:sp>
        <p:sp>
          <p:nvSpPr>
            <p:cNvPr id="118" name="Oval 117">
              <a:extLst>
                <a:ext uri="{FF2B5EF4-FFF2-40B4-BE49-F238E27FC236}">
                  <a16:creationId xmlns:a16="http://schemas.microsoft.com/office/drawing/2014/main" id="{E6AB9EF7-3927-4E48-9564-1D598963731C}"/>
                </a:ext>
              </a:extLst>
            </p:cNvPr>
            <p:cNvSpPr/>
            <p:nvPr/>
          </p:nvSpPr>
          <p:spPr>
            <a:xfrm>
              <a:off x="1971188" y="1495280"/>
              <a:ext cx="120978" cy="1209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9" name="TextBox 118">
              <a:extLst>
                <a:ext uri="{FF2B5EF4-FFF2-40B4-BE49-F238E27FC236}">
                  <a16:creationId xmlns:a16="http://schemas.microsoft.com/office/drawing/2014/main" id="{8637A9E0-9F9F-456A-A722-56989F79AD88}"/>
                </a:ext>
              </a:extLst>
            </p:cNvPr>
            <p:cNvSpPr txBox="1"/>
            <p:nvPr/>
          </p:nvSpPr>
          <p:spPr>
            <a:xfrm>
              <a:off x="2111800" y="1660425"/>
              <a:ext cx="385042" cy="228652"/>
            </a:xfrm>
            <a:prstGeom prst="rect">
              <a:avLst/>
            </a:prstGeom>
            <a:noFill/>
          </p:spPr>
          <p:txBody>
            <a:bodyPr wrap="none" rtlCol="0">
              <a:spAutoFit/>
            </a:bodyPr>
            <a:lstStyle/>
            <a:p>
              <a:r>
                <a:rPr lang="en-US" sz="886" dirty="0">
                  <a:solidFill>
                    <a:schemeClr val="accent5"/>
                  </a:solidFill>
                  <a:ea typeface="Lato Light" panose="020F0502020204030203" pitchFamily="34" charset="0"/>
                  <a:cs typeface="Lato Light" panose="020F0502020204030203" pitchFamily="34" charset="0"/>
                </a:rPr>
                <a:t>20%</a:t>
              </a:r>
            </a:p>
          </p:txBody>
        </p:sp>
        <p:sp>
          <p:nvSpPr>
            <p:cNvPr id="120" name="Oval 119">
              <a:extLst>
                <a:ext uri="{FF2B5EF4-FFF2-40B4-BE49-F238E27FC236}">
                  <a16:creationId xmlns:a16="http://schemas.microsoft.com/office/drawing/2014/main" id="{646A6C08-06BE-4291-B2EF-39D5AE514EA5}"/>
                </a:ext>
              </a:extLst>
            </p:cNvPr>
            <p:cNvSpPr/>
            <p:nvPr/>
          </p:nvSpPr>
          <p:spPr>
            <a:xfrm>
              <a:off x="1971188" y="1702199"/>
              <a:ext cx="120978" cy="1209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Tree>
    <p:extLst>
      <p:ext uri="{BB962C8B-B14F-4D97-AF65-F5344CB8AC3E}">
        <p14:creationId xmlns:p14="http://schemas.microsoft.com/office/powerpoint/2010/main" val="193741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technology, tech, communication, business, startup, presentation, infographics, free, editable template, template, pitch, graphs, charts, diagrams, tables, data, slides, layout, concept, idea, inspiration, download, Google Slides"/>
  <p:tag name="DESCRIPTION" val="The Dashboard Infographic presentation template contains examples of content dashboards that are encountered in the technology and communication sector - especially in apps or websites. Edit one in the template or use elements from more than one in order to create the dashboard perfect for your next projec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Widescreen</PresentationFormat>
  <Paragraphs>273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Avenir Light</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142</cp:revision>
  <dcterms:created xsi:type="dcterms:W3CDTF">2020-04-19T22:46:17Z</dcterms:created>
  <dcterms:modified xsi:type="dcterms:W3CDTF">2020-05-15T13:15:14Z</dcterms:modified>
  <cp:category>Technology and Communication</cp:category>
</cp:coreProperties>
</file>