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283" r:id="rId6"/>
    <p:sldId id="285" r:id="rId7"/>
    <p:sldId id="284" r:id="rId8"/>
    <p:sldId id="286" r:id="rId9"/>
    <p:sldId id="289" r:id="rId10"/>
    <p:sldId id="290" r:id="rId11"/>
    <p:sldId id="291" r:id="rId12"/>
    <p:sldId id="292" r:id="rId13"/>
    <p:sldId id="287" r:id="rId14"/>
    <p:sldId id="293" r:id="rId15"/>
    <p:sldId id="294" r:id="rId16"/>
    <p:sldId id="295" r:id="rId17"/>
    <p:sldId id="296" r:id="rId18"/>
    <p:sldId id="297" r:id="rId19"/>
    <p:sldId id="288"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9.svg"/><Relationship Id="rId3" Type="http://schemas.openxmlformats.org/officeDocument/2006/relationships/image" Target="../media/image5.svg"/><Relationship Id="rId7" Type="http://schemas.openxmlformats.org/officeDocument/2006/relationships/image" Target="../media/image27.sv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9.sv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9.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2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20">
            <a:extLst>
              <a:ext uri="{FF2B5EF4-FFF2-40B4-BE49-F238E27FC236}">
                <a16:creationId xmlns:a16="http://schemas.microsoft.com/office/drawing/2014/main" id="{5B9E9F89-A4B5-412B-8615-3797ACFF941F}"/>
              </a:ext>
            </a:extLst>
          </p:cNvPr>
          <p:cNvSpPr>
            <a:spLocks noChangeArrowheads="1"/>
          </p:cNvSpPr>
          <p:nvPr/>
        </p:nvSpPr>
        <p:spPr bwMode="auto">
          <a:xfrm>
            <a:off x="5197200" y="1668758"/>
            <a:ext cx="2229040" cy="2179144"/>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2894"/>
          </a:p>
        </p:txBody>
      </p:sp>
      <p:sp>
        <p:nvSpPr>
          <p:cNvPr id="8" name="Freeform 19">
            <a:extLst>
              <a:ext uri="{FF2B5EF4-FFF2-40B4-BE49-F238E27FC236}">
                <a16:creationId xmlns:a16="http://schemas.microsoft.com/office/drawing/2014/main" id="{DFD23CB5-A4C5-4B98-A043-953EAD158F98}"/>
              </a:ext>
            </a:extLst>
          </p:cNvPr>
          <p:cNvSpPr>
            <a:spLocks noChangeArrowheads="1"/>
          </p:cNvSpPr>
          <p:nvPr/>
        </p:nvSpPr>
        <p:spPr bwMode="auto">
          <a:xfrm>
            <a:off x="3557683" y="1697686"/>
            <a:ext cx="1999417" cy="2165179"/>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2894"/>
          </a:p>
        </p:txBody>
      </p:sp>
      <p:sp>
        <p:nvSpPr>
          <p:cNvPr id="9" name="Freeform 17">
            <a:extLst>
              <a:ext uri="{FF2B5EF4-FFF2-40B4-BE49-F238E27FC236}">
                <a16:creationId xmlns:a16="http://schemas.microsoft.com/office/drawing/2014/main" id="{7F6A052A-2615-4202-AD59-7AFA3E016465}"/>
              </a:ext>
            </a:extLst>
          </p:cNvPr>
          <p:cNvSpPr>
            <a:spLocks noChangeArrowheads="1"/>
          </p:cNvSpPr>
          <p:nvPr/>
        </p:nvSpPr>
        <p:spPr bwMode="auto">
          <a:xfrm>
            <a:off x="5652584" y="2859994"/>
            <a:ext cx="1876749" cy="2128147"/>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2894"/>
          </a:p>
        </p:txBody>
      </p:sp>
      <p:sp>
        <p:nvSpPr>
          <p:cNvPr id="10" name="Freeform 15">
            <a:extLst>
              <a:ext uri="{FF2B5EF4-FFF2-40B4-BE49-F238E27FC236}">
                <a16:creationId xmlns:a16="http://schemas.microsoft.com/office/drawing/2014/main" id="{2629ABFF-372C-4102-BC40-F2DBA907B441}"/>
              </a:ext>
            </a:extLst>
          </p:cNvPr>
          <p:cNvSpPr>
            <a:spLocks noChangeArrowheads="1"/>
          </p:cNvSpPr>
          <p:nvPr/>
        </p:nvSpPr>
        <p:spPr bwMode="auto">
          <a:xfrm>
            <a:off x="3270430" y="3766453"/>
            <a:ext cx="2277630" cy="2046551"/>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2894"/>
          </a:p>
        </p:txBody>
      </p:sp>
      <p:sp>
        <p:nvSpPr>
          <p:cNvPr id="11" name="Freeform 14">
            <a:extLst>
              <a:ext uri="{FF2B5EF4-FFF2-40B4-BE49-F238E27FC236}">
                <a16:creationId xmlns:a16="http://schemas.microsoft.com/office/drawing/2014/main" id="{4C60CE93-7FE8-407C-9303-375E2552800F}"/>
              </a:ext>
            </a:extLst>
          </p:cNvPr>
          <p:cNvSpPr>
            <a:spLocks noChangeArrowheads="1"/>
          </p:cNvSpPr>
          <p:nvPr/>
        </p:nvSpPr>
        <p:spPr bwMode="auto">
          <a:xfrm>
            <a:off x="4730659" y="3951441"/>
            <a:ext cx="2124276" cy="2168407"/>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2894"/>
          </a:p>
        </p:txBody>
      </p:sp>
      <p:sp>
        <p:nvSpPr>
          <p:cNvPr id="12" name="TextBox 11">
            <a:extLst>
              <a:ext uri="{FF2B5EF4-FFF2-40B4-BE49-F238E27FC236}">
                <a16:creationId xmlns:a16="http://schemas.microsoft.com/office/drawing/2014/main" id="{9D634366-EF6A-4F7F-96F3-99163146C01C}"/>
              </a:ext>
            </a:extLst>
          </p:cNvPr>
          <p:cNvSpPr txBox="1"/>
          <p:nvPr/>
        </p:nvSpPr>
        <p:spPr>
          <a:xfrm>
            <a:off x="4994261" y="3360871"/>
            <a:ext cx="405880" cy="392287"/>
          </a:xfrm>
          <a:prstGeom prst="rect">
            <a:avLst/>
          </a:prstGeom>
          <a:noFill/>
          <a:ln>
            <a:noFill/>
          </a:ln>
        </p:spPr>
        <p:txBody>
          <a:bodyPr wrap="none" rtlCol="0" anchor="ctr" anchorCtr="0">
            <a:spAutoFit/>
          </a:bodyPr>
          <a:lstStyle/>
          <a:p>
            <a:pPr algn="ctr"/>
            <a:r>
              <a:rPr lang="en-US" sz="1949" b="1" dirty="0">
                <a:solidFill>
                  <a:schemeClr val="bg1"/>
                </a:solidFill>
                <a:ea typeface="League Spartan" charset="0"/>
                <a:cs typeface="Poppins" pitchFamily="2" charset="77"/>
              </a:rPr>
              <a:t>01</a:t>
            </a:r>
          </a:p>
        </p:txBody>
      </p:sp>
      <p:sp>
        <p:nvSpPr>
          <p:cNvPr id="13" name="TextBox 12">
            <a:extLst>
              <a:ext uri="{FF2B5EF4-FFF2-40B4-BE49-F238E27FC236}">
                <a16:creationId xmlns:a16="http://schemas.microsoft.com/office/drawing/2014/main" id="{AB831DA1-4280-452E-BBC8-B97F64BD5A12}"/>
              </a:ext>
            </a:extLst>
          </p:cNvPr>
          <p:cNvSpPr txBox="1"/>
          <p:nvPr/>
        </p:nvSpPr>
        <p:spPr>
          <a:xfrm>
            <a:off x="5587255" y="3209078"/>
            <a:ext cx="452368" cy="392287"/>
          </a:xfrm>
          <a:prstGeom prst="rect">
            <a:avLst/>
          </a:prstGeom>
          <a:noFill/>
          <a:ln>
            <a:noFill/>
          </a:ln>
        </p:spPr>
        <p:txBody>
          <a:bodyPr wrap="none" rtlCol="0" anchor="ctr" anchorCtr="0">
            <a:spAutoFit/>
          </a:bodyPr>
          <a:lstStyle/>
          <a:p>
            <a:pPr algn="ctr"/>
            <a:r>
              <a:rPr lang="en-US" sz="1949" b="1" dirty="0">
                <a:solidFill>
                  <a:schemeClr val="bg1"/>
                </a:solidFill>
                <a:ea typeface="League Spartan" charset="0"/>
                <a:cs typeface="Poppins" pitchFamily="2" charset="77"/>
              </a:rPr>
              <a:t>02</a:t>
            </a:r>
          </a:p>
        </p:txBody>
      </p:sp>
      <p:sp>
        <p:nvSpPr>
          <p:cNvPr id="14" name="TextBox 13">
            <a:extLst>
              <a:ext uri="{FF2B5EF4-FFF2-40B4-BE49-F238E27FC236}">
                <a16:creationId xmlns:a16="http://schemas.microsoft.com/office/drawing/2014/main" id="{8AD3DAF1-063F-488C-B64C-030B8A2EFB2B}"/>
              </a:ext>
            </a:extLst>
          </p:cNvPr>
          <p:cNvSpPr txBox="1"/>
          <p:nvPr/>
        </p:nvSpPr>
        <p:spPr>
          <a:xfrm>
            <a:off x="5838600" y="3753617"/>
            <a:ext cx="453970" cy="392287"/>
          </a:xfrm>
          <a:prstGeom prst="rect">
            <a:avLst/>
          </a:prstGeom>
          <a:noFill/>
          <a:ln>
            <a:noFill/>
          </a:ln>
        </p:spPr>
        <p:txBody>
          <a:bodyPr wrap="none" rtlCol="0" anchor="ctr" anchorCtr="0">
            <a:spAutoFit/>
          </a:bodyPr>
          <a:lstStyle/>
          <a:p>
            <a:pPr algn="ctr"/>
            <a:r>
              <a:rPr lang="en-US" sz="1949" b="1" dirty="0">
                <a:solidFill>
                  <a:schemeClr val="bg1"/>
                </a:solidFill>
                <a:ea typeface="League Spartan" charset="0"/>
                <a:cs typeface="Poppins" pitchFamily="2" charset="77"/>
              </a:rPr>
              <a:t>03</a:t>
            </a:r>
          </a:p>
        </p:txBody>
      </p:sp>
      <p:sp>
        <p:nvSpPr>
          <p:cNvPr id="15" name="TextBox 14">
            <a:extLst>
              <a:ext uri="{FF2B5EF4-FFF2-40B4-BE49-F238E27FC236}">
                <a16:creationId xmlns:a16="http://schemas.microsoft.com/office/drawing/2014/main" id="{DE4DB94F-7EC8-46D6-A32E-21161653F9C8}"/>
              </a:ext>
            </a:extLst>
          </p:cNvPr>
          <p:cNvSpPr txBox="1"/>
          <p:nvPr/>
        </p:nvSpPr>
        <p:spPr>
          <a:xfrm>
            <a:off x="5472396" y="4222899"/>
            <a:ext cx="465192" cy="392287"/>
          </a:xfrm>
          <a:prstGeom prst="rect">
            <a:avLst/>
          </a:prstGeom>
          <a:noFill/>
          <a:ln>
            <a:noFill/>
          </a:ln>
        </p:spPr>
        <p:txBody>
          <a:bodyPr wrap="none" rtlCol="0" anchor="ctr" anchorCtr="0">
            <a:spAutoFit/>
          </a:bodyPr>
          <a:lstStyle/>
          <a:p>
            <a:pPr algn="ctr"/>
            <a:r>
              <a:rPr lang="en-US" sz="1949" b="1" dirty="0">
                <a:solidFill>
                  <a:schemeClr val="bg1"/>
                </a:solidFill>
                <a:ea typeface="League Spartan" charset="0"/>
                <a:cs typeface="Poppins" pitchFamily="2" charset="77"/>
              </a:rPr>
              <a:t>04</a:t>
            </a:r>
          </a:p>
        </p:txBody>
      </p:sp>
      <p:sp>
        <p:nvSpPr>
          <p:cNvPr id="16" name="TextBox 15">
            <a:extLst>
              <a:ext uri="{FF2B5EF4-FFF2-40B4-BE49-F238E27FC236}">
                <a16:creationId xmlns:a16="http://schemas.microsoft.com/office/drawing/2014/main" id="{B87ECA82-1AEB-48CE-BC1E-FF3221E33CAA}"/>
              </a:ext>
            </a:extLst>
          </p:cNvPr>
          <p:cNvSpPr txBox="1"/>
          <p:nvPr/>
        </p:nvSpPr>
        <p:spPr>
          <a:xfrm>
            <a:off x="4893548" y="3945592"/>
            <a:ext cx="458780" cy="392287"/>
          </a:xfrm>
          <a:prstGeom prst="rect">
            <a:avLst/>
          </a:prstGeom>
          <a:noFill/>
          <a:ln>
            <a:noFill/>
          </a:ln>
        </p:spPr>
        <p:txBody>
          <a:bodyPr wrap="none" rtlCol="0" anchor="ctr" anchorCtr="0">
            <a:spAutoFit/>
          </a:bodyPr>
          <a:lstStyle/>
          <a:p>
            <a:pPr algn="ctr"/>
            <a:r>
              <a:rPr lang="en-US" sz="1949" b="1" dirty="0">
                <a:solidFill>
                  <a:schemeClr val="bg1"/>
                </a:solidFill>
                <a:ea typeface="League Spartan" charset="0"/>
                <a:cs typeface="Poppins" pitchFamily="2" charset="77"/>
              </a:rPr>
              <a:t>05</a:t>
            </a:r>
          </a:p>
        </p:txBody>
      </p:sp>
      <p:sp>
        <p:nvSpPr>
          <p:cNvPr id="17" name="TextBox 16">
            <a:extLst>
              <a:ext uri="{FF2B5EF4-FFF2-40B4-BE49-F238E27FC236}">
                <a16:creationId xmlns:a16="http://schemas.microsoft.com/office/drawing/2014/main" id="{A8544633-F9AE-4C66-ACEE-A417E17389A4}"/>
              </a:ext>
            </a:extLst>
          </p:cNvPr>
          <p:cNvSpPr txBox="1"/>
          <p:nvPr/>
        </p:nvSpPr>
        <p:spPr>
          <a:xfrm>
            <a:off x="3770845" y="2299026"/>
            <a:ext cx="1374094"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PREPARATION</a:t>
            </a:r>
          </a:p>
        </p:txBody>
      </p:sp>
      <p:sp>
        <p:nvSpPr>
          <p:cNvPr id="18" name="Subtitle 2">
            <a:extLst>
              <a:ext uri="{FF2B5EF4-FFF2-40B4-BE49-F238E27FC236}">
                <a16:creationId xmlns:a16="http://schemas.microsoft.com/office/drawing/2014/main" id="{D8CA8BEF-2424-4D26-B7D4-488BA7C08717}"/>
              </a:ext>
            </a:extLst>
          </p:cNvPr>
          <p:cNvSpPr txBox="1">
            <a:spLocks/>
          </p:cNvSpPr>
          <p:nvPr/>
        </p:nvSpPr>
        <p:spPr>
          <a:xfrm>
            <a:off x="3773051" y="2653442"/>
            <a:ext cx="1371888"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E15E0333-6CEC-40DF-AE18-56B9A51F33AD}"/>
              </a:ext>
            </a:extLst>
          </p:cNvPr>
          <p:cNvSpPr txBox="1"/>
          <p:nvPr/>
        </p:nvSpPr>
        <p:spPr>
          <a:xfrm>
            <a:off x="5508130" y="2072919"/>
            <a:ext cx="1010213"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REBRAND</a:t>
            </a:r>
          </a:p>
        </p:txBody>
      </p:sp>
      <p:sp>
        <p:nvSpPr>
          <p:cNvPr id="20" name="Subtitle 2">
            <a:extLst>
              <a:ext uri="{FF2B5EF4-FFF2-40B4-BE49-F238E27FC236}">
                <a16:creationId xmlns:a16="http://schemas.microsoft.com/office/drawing/2014/main" id="{B6F0F0AD-0FE6-4D1E-889F-28356EFEEB9D}"/>
              </a:ext>
            </a:extLst>
          </p:cNvPr>
          <p:cNvSpPr txBox="1">
            <a:spLocks/>
          </p:cNvSpPr>
          <p:nvPr/>
        </p:nvSpPr>
        <p:spPr>
          <a:xfrm>
            <a:off x="5508130" y="2427335"/>
            <a:ext cx="1371888"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28DFF33D-0AC9-4E30-8D1E-3DC2E64A0EFA}"/>
              </a:ext>
            </a:extLst>
          </p:cNvPr>
          <p:cNvSpPr txBox="1"/>
          <p:nvPr/>
        </p:nvSpPr>
        <p:spPr>
          <a:xfrm>
            <a:off x="5353701" y="4733627"/>
            <a:ext cx="941284" cy="310534"/>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IMPROVE</a:t>
            </a:r>
          </a:p>
        </p:txBody>
      </p:sp>
      <p:sp>
        <p:nvSpPr>
          <p:cNvPr id="22" name="Subtitle 2">
            <a:extLst>
              <a:ext uri="{FF2B5EF4-FFF2-40B4-BE49-F238E27FC236}">
                <a16:creationId xmlns:a16="http://schemas.microsoft.com/office/drawing/2014/main" id="{56C5702B-183D-4234-9816-A77E9AA79683}"/>
              </a:ext>
            </a:extLst>
          </p:cNvPr>
          <p:cNvSpPr txBox="1">
            <a:spLocks/>
          </p:cNvSpPr>
          <p:nvPr/>
        </p:nvSpPr>
        <p:spPr>
          <a:xfrm>
            <a:off x="5138398" y="5088043"/>
            <a:ext cx="1371888"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28802012-89E0-4A9D-9A03-C95688FEA079}"/>
              </a:ext>
            </a:extLst>
          </p:cNvPr>
          <p:cNvSpPr txBox="1"/>
          <p:nvPr/>
        </p:nvSpPr>
        <p:spPr>
          <a:xfrm>
            <a:off x="3563922" y="4042749"/>
            <a:ext cx="1245854"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RESOLUTION</a:t>
            </a:r>
          </a:p>
        </p:txBody>
      </p:sp>
      <p:sp>
        <p:nvSpPr>
          <p:cNvPr id="24" name="Subtitle 2">
            <a:extLst>
              <a:ext uri="{FF2B5EF4-FFF2-40B4-BE49-F238E27FC236}">
                <a16:creationId xmlns:a16="http://schemas.microsoft.com/office/drawing/2014/main" id="{DACDA58B-F63F-4EE5-B51E-3B93424114D4}"/>
              </a:ext>
            </a:extLst>
          </p:cNvPr>
          <p:cNvSpPr txBox="1">
            <a:spLocks/>
          </p:cNvSpPr>
          <p:nvPr/>
        </p:nvSpPr>
        <p:spPr>
          <a:xfrm>
            <a:off x="3606666" y="4397165"/>
            <a:ext cx="1203110"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0A0DC932-1E01-4CB2-8290-C7FBC5805B27}"/>
              </a:ext>
            </a:extLst>
          </p:cNvPr>
          <p:cNvSpPr txBox="1"/>
          <p:nvPr/>
        </p:nvSpPr>
        <p:spPr>
          <a:xfrm>
            <a:off x="6379683" y="3403792"/>
            <a:ext cx="579005"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IDEA</a:t>
            </a:r>
          </a:p>
        </p:txBody>
      </p:sp>
      <p:sp>
        <p:nvSpPr>
          <p:cNvPr id="26" name="Subtitle 2">
            <a:extLst>
              <a:ext uri="{FF2B5EF4-FFF2-40B4-BE49-F238E27FC236}">
                <a16:creationId xmlns:a16="http://schemas.microsoft.com/office/drawing/2014/main" id="{0503DF1D-78AA-41EA-8885-1EE10FA5FDF5}"/>
              </a:ext>
            </a:extLst>
          </p:cNvPr>
          <p:cNvSpPr txBox="1">
            <a:spLocks/>
          </p:cNvSpPr>
          <p:nvPr/>
        </p:nvSpPr>
        <p:spPr>
          <a:xfrm>
            <a:off x="6379683" y="3747322"/>
            <a:ext cx="1098335"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063" dirty="0">
                <a:solidFill>
                  <a:schemeClr val="bg1"/>
                </a:solidFill>
                <a:latin typeface="+mn-lt"/>
                <a:ea typeface="Lato Light" panose="020F0502020204030203" pitchFamily="34" charset="0"/>
                <a:cs typeface="Mukta ExtraLight" panose="020B0000000000000000" pitchFamily="34" charset="77"/>
              </a:rPr>
              <a:t> situ est.</a:t>
            </a:r>
          </a:p>
        </p:txBody>
      </p:sp>
    </p:spTree>
    <p:extLst>
      <p:ext uri="{BB962C8B-B14F-4D97-AF65-F5344CB8AC3E}">
        <p14:creationId xmlns:p14="http://schemas.microsoft.com/office/powerpoint/2010/main" val="201754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45">
            <a:extLst>
              <a:ext uri="{FF2B5EF4-FFF2-40B4-BE49-F238E27FC236}">
                <a16:creationId xmlns:a16="http://schemas.microsoft.com/office/drawing/2014/main" id="{1D9DB2B3-6716-4240-9FD4-2766F25EBCDF}"/>
              </a:ext>
            </a:extLst>
          </p:cNvPr>
          <p:cNvSpPr>
            <a:spLocks noChangeArrowheads="1"/>
          </p:cNvSpPr>
          <p:nvPr/>
        </p:nvSpPr>
        <p:spPr bwMode="auto">
          <a:xfrm>
            <a:off x="5297256" y="1862576"/>
            <a:ext cx="1988787" cy="2102966"/>
          </a:xfrm>
          <a:custGeom>
            <a:avLst/>
            <a:gdLst>
              <a:gd name="connsiteX0" fmla="*/ 416347 w 4489168"/>
              <a:gd name="connsiteY0" fmla="*/ 223 h 4746897"/>
              <a:gd name="connsiteX1" fmla="*/ 4325269 w 4489168"/>
              <a:gd name="connsiteY1" fmla="*/ 1862818 h 4746897"/>
              <a:gd name="connsiteX2" fmla="*/ 4489168 w 4489168"/>
              <a:gd name="connsiteY2" fmla="*/ 2155076 h 4746897"/>
              <a:gd name="connsiteX3" fmla="*/ 1 w 4489168"/>
              <a:gd name="connsiteY3" fmla="*/ 4746897 h 4746897"/>
              <a:gd name="connsiteX4" fmla="*/ 0 w 4489168"/>
              <a:gd name="connsiteY4" fmla="*/ 11437 h 4746897"/>
              <a:gd name="connsiteX5" fmla="*/ 36538 w 4489168"/>
              <a:gd name="connsiteY5" fmla="*/ 8449 h 4746897"/>
              <a:gd name="connsiteX6" fmla="*/ 416347 w 4489168"/>
              <a:gd name="connsiteY6" fmla="*/ 223 h 47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9168" h="4746897">
                <a:moveTo>
                  <a:pt x="416347" y="223"/>
                </a:moveTo>
                <a:cubicBezTo>
                  <a:pt x="1987272" y="13424"/>
                  <a:pt x="3537038" y="614281"/>
                  <a:pt x="4325269" y="1862818"/>
                </a:cubicBezTo>
                <a:lnTo>
                  <a:pt x="4489168" y="2155076"/>
                </a:lnTo>
                <a:lnTo>
                  <a:pt x="1" y="4746897"/>
                </a:lnTo>
                <a:lnTo>
                  <a:pt x="0" y="11437"/>
                </a:lnTo>
                <a:lnTo>
                  <a:pt x="36538" y="8449"/>
                </a:lnTo>
                <a:cubicBezTo>
                  <a:pt x="163020" y="1912"/>
                  <a:pt x="289752" y="-841"/>
                  <a:pt x="416347" y="223"/>
                </a:cubicBezTo>
                <a:close/>
              </a:path>
            </a:pathLst>
          </a:custGeom>
          <a:solidFill>
            <a:schemeClr val="accent6"/>
          </a:solidFill>
          <a:ln>
            <a:noFill/>
          </a:ln>
          <a:effectLst/>
        </p:spPr>
        <p:txBody>
          <a:bodyPr wrap="square" anchor="ctr">
            <a:noAutofit/>
          </a:bodyPr>
          <a:lstStyle/>
          <a:p>
            <a:endParaRPr lang="en-US" sz="2894"/>
          </a:p>
        </p:txBody>
      </p:sp>
      <p:sp>
        <p:nvSpPr>
          <p:cNvPr id="8" name="Freeform 44">
            <a:extLst>
              <a:ext uri="{FF2B5EF4-FFF2-40B4-BE49-F238E27FC236}">
                <a16:creationId xmlns:a16="http://schemas.microsoft.com/office/drawing/2014/main" id="{CA85A611-3399-467C-8093-CA7434A68559}"/>
              </a:ext>
            </a:extLst>
          </p:cNvPr>
          <p:cNvSpPr>
            <a:spLocks noChangeArrowheads="1"/>
          </p:cNvSpPr>
          <p:nvPr/>
        </p:nvSpPr>
        <p:spPr bwMode="auto">
          <a:xfrm>
            <a:off x="3533341" y="1872943"/>
            <a:ext cx="1699101" cy="2092599"/>
          </a:xfrm>
          <a:custGeom>
            <a:avLst/>
            <a:gdLst>
              <a:gd name="connsiteX0" fmla="*/ 3835278 w 3835278"/>
              <a:gd name="connsiteY0" fmla="*/ 0 h 4723496"/>
              <a:gd name="connsiteX1" fmla="*/ 3835278 w 3835278"/>
              <a:gd name="connsiteY1" fmla="*/ 4723496 h 4723496"/>
              <a:gd name="connsiteX2" fmla="*/ 0 w 3835278"/>
              <a:gd name="connsiteY2" fmla="*/ 2509197 h 4723496"/>
              <a:gd name="connsiteX3" fmla="*/ 13614 w 3835278"/>
              <a:gd name="connsiteY3" fmla="*/ 2455244 h 4723496"/>
              <a:gd name="connsiteX4" fmla="*/ 1531654 w 3835278"/>
              <a:gd name="connsiteY4" fmla="*/ 667940 h 4723496"/>
              <a:gd name="connsiteX5" fmla="*/ 3639810 w 3835278"/>
              <a:gd name="connsiteY5" fmla="*/ 15984 h 4723496"/>
              <a:gd name="connsiteX6" fmla="*/ 3835278 w 3835278"/>
              <a:gd name="connsiteY6" fmla="*/ 0 h 472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5278" h="4723496">
                <a:moveTo>
                  <a:pt x="3835278" y="0"/>
                </a:moveTo>
                <a:lnTo>
                  <a:pt x="3835278" y="4723496"/>
                </a:lnTo>
                <a:lnTo>
                  <a:pt x="0" y="2509197"/>
                </a:lnTo>
                <a:lnTo>
                  <a:pt x="13614" y="2455244"/>
                </a:lnTo>
                <a:cubicBezTo>
                  <a:pt x="193536" y="1821488"/>
                  <a:pt x="624313" y="1173751"/>
                  <a:pt x="1531654" y="667940"/>
                </a:cubicBezTo>
                <a:cubicBezTo>
                  <a:pt x="2155627" y="320019"/>
                  <a:pt x="2886243" y="100439"/>
                  <a:pt x="3639810" y="15984"/>
                </a:cubicBezTo>
                <a:lnTo>
                  <a:pt x="3835278" y="0"/>
                </a:lnTo>
                <a:close/>
              </a:path>
            </a:pathLst>
          </a:custGeom>
          <a:solidFill>
            <a:schemeClr val="accent1"/>
          </a:solidFill>
          <a:ln>
            <a:noFill/>
          </a:ln>
          <a:effectLst/>
        </p:spPr>
        <p:txBody>
          <a:bodyPr wrap="square" anchor="ctr">
            <a:noAutofit/>
          </a:bodyPr>
          <a:lstStyle/>
          <a:p>
            <a:endParaRPr lang="en-US" sz="2894"/>
          </a:p>
        </p:txBody>
      </p:sp>
      <p:sp>
        <p:nvSpPr>
          <p:cNvPr id="9" name="Freeform 41">
            <a:extLst>
              <a:ext uri="{FF2B5EF4-FFF2-40B4-BE49-F238E27FC236}">
                <a16:creationId xmlns:a16="http://schemas.microsoft.com/office/drawing/2014/main" id="{06DF07E5-A9D7-4305-9BAA-73E28C1D2285}"/>
              </a:ext>
            </a:extLst>
          </p:cNvPr>
          <p:cNvSpPr>
            <a:spLocks noChangeArrowheads="1"/>
          </p:cNvSpPr>
          <p:nvPr/>
        </p:nvSpPr>
        <p:spPr bwMode="auto">
          <a:xfrm>
            <a:off x="5329665" y="2876246"/>
            <a:ext cx="2132152" cy="2104531"/>
          </a:xfrm>
          <a:custGeom>
            <a:avLst/>
            <a:gdLst>
              <a:gd name="connsiteX0" fmla="*/ 4478221 w 4812777"/>
              <a:gd name="connsiteY0" fmla="*/ 0 h 4750430"/>
              <a:gd name="connsiteX1" fmla="*/ 4493411 w 4812777"/>
              <a:gd name="connsiteY1" fmla="*/ 32868 h 4750430"/>
              <a:gd name="connsiteX2" fmla="*/ 4667050 w 4812777"/>
              <a:gd name="connsiteY2" fmla="*/ 543306 h 4750430"/>
              <a:gd name="connsiteX3" fmla="*/ 3765631 w 4812777"/>
              <a:gd name="connsiteY3" fmla="*/ 4728867 h 4750430"/>
              <a:gd name="connsiteX4" fmla="*/ 3749765 w 4812777"/>
              <a:gd name="connsiteY4" fmla="*/ 4750430 h 4750430"/>
              <a:gd name="connsiteX5" fmla="*/ 0 w 4812777"/>
              <a:gd name="connsiteY5" fmla="*/ 2585503 h 4750430"/>
              <a:gd name="connsiteX6" fmla="*/ 4478221 w 4812777"/>
              <a:gd name="connsiteY6" fmla="*/ 0 h 475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2777" h="4750430">
                <a:moveTo>
                  <a:pt x="4478221" y="0"/>
                </a:moveTo>
                <a:lnTo>
                  <a:pt x="4493411" y="32868"/>
                </a:lnTo>
                <a:cubicBezTo>
                  <a:pt x="4562946" y="194268"/>
                  <a:pt x="4621204" y="364384"/>
                  <a:pt x="4667050" y="543306"/>
                </a:cubicBezTo>
                <a:cubicBezTo>
                  <a:pt x="5132352" y="2360509"/>
                  <a:pt x="4388759" y="3859882"/>
                  <a:pt x="3765631" y="4728867"/>
                </a:cubicBezTo>
                <a:lnTo>
                  <a:pt x="3749765" y="4750430"/>
                </a:lnTo>
                <a:lnTo>
                  <a:pt x="0" y="2585503"/>
                </a:lnTo>
                <a:lnTo>
                  <a:pt x="4478221" y="0"/>
                </a:lnTo>
                <a:close/>
              </a:path>
            </a:pathLst>
          </a:custGeom>
          <a:solidFill>
            <a:schemeClr val="accent5"/>
          </a:solidFill>
          <a:ln>
            <a:noFill/>
          </a:ln>
          <a:effectLst/>
        </p:spPr>
        <p:txBody>
          <a:bodyPr wrap="square" anchor="ctr">
            <a:noAutofit/>
          </a:bodyPr>
          <a:lstStyle/>
          <a:p>
            <a:endParaRPr lang="en-US" sz="2894"/>
          </a:p>
        </p:txBody>
      </p:sp>
      <p:sp>
        <p:nvSpPr>
          <p:cNvPr id="10" name="Freeform 40">
            <a:extLst>
              <a:ext uri="{FF2B5EF4-FFF2-40B4-BE49-F238E27FC236}">
                <a16:creationId xmlns:a16="http://schemas.microsoft.com/office/drawing/2014/main" id="{616CE254-5000-4157-8F9D-44DCE7ADD028}"/>
              </a:ext>
            </a:extLst>
          </p:cNvPr>
          <p:cNvSpPr>
            <a:spLocks noChangeArrowheads="1"/>
          </p:cNvSpPr>
          <p:nvPr/>
        </p:nvSpPr>
        <p:spPr bwMode="auto">
          <a:xfrm>
            <a:off x="3202914" y="3050487"/>
            <a:ext cx="1997120" cy="2001825"/>
          </a:xfrm>
          <a:custGeom>
            <a:avLst/>
            <a:gdLst>
              <a:gd name="connsiteX0" fmla="*/ 710975 w 4507978"/>
              <a:gd name="connsiteY0" fmla="*/ 0 h 4518599"/>
              <a:gd name="connsiteX1" fmla="*/ 4507978 w 4507978"/>
              <a:gd name="connsiteY1" fmla="*/ 2192201 h 4518599"/>
              <a:gd name="connsiteX2" fmla="*/ 478538 w 4507978"/>
              <a:gd name="connsiteY2" fmla="*/ 4518599 h 4518599"/>
              <a:gd name="connsiteX3" fmla="*/ 461308 w 4507978"/>
              <a:gd name="connsiteY3" fmla="*/ 4507450 h 4518599"/>
              <a:gd name="connsiteX4" fmla="*/ 323233 w 4507978"/>
              <a:gd name="connsiteY4" fmla="*/ 4441676 h 4518599"/>
              <a:gd name="connsiteX5" fmla="*/ 105864 w 4507978"/>
              <a:gd name="connsiteY5" fmla="*/ 3840611 h 4518599"/>
              <a:gd name="connsiteX6" fmla="*/ 905371 w 4507978"/>
              <a:gd name="connsiteY6" fmla="*/ 2127746 h 4518599"/>
              <a:gd name="connsiteX7" fmla="*/ 689365 w 4507978"/>
              <a:gd name="connsiteY7" fmla="*/ 112238 h 4518599"/>
              <a:gd name="connsiteX8" fmla="*/ 710975 w 4507978"/>
              <a:gd name="connsiteY8" fmla="*/ 0 h 451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7978" h="4518599">
                <a:moveTo>
                  <a:pt x="710975" y="0"/>
                </a:moveTo>
                <a:lnTo>
                  <a:pt x="4507978" y="2192201"/>
                </a:lnTo>
                <a:lnTo>
                  <a:pt x="478538" y="4518599"/>
                </a:lnTo>
                <a:lnTo>
                  <a:pt x="461308" y="4507450"/>
                </a:lnTo>
                <a:cubicBezTo>
                  <a:pt x="428913" y="4488387"/>
                  <a:pt x="384240" y="4467145"/>
                  <a:pt x="323233" y="4441676"/>
                </a:cubicBezTo>
                <a:cubicBezTo>
                  <a:pt x="-2820" y="4306520"/>
                  <a:pt x="-95200" y="4182234"/>
                  <a:pt x="105864" y="3840611"/>
                </a:cubicBezTo>
                <a:cubicBezTo>
                  <a:pt x="307609" y="3499667"/>
                  <a:pt x="982809" y="2538643"/>
                  <a:pt x="905371" y="2127746"/>
                </a:cubicBezTo>
                <a:cubicBezTo>
                  <a:pt x="861431" y="1896617"/>
                  <a:pt x="535506" y="1049387"/>
                  <a:pt x="689365" y="112238"/>
                </a:cubicBezTo>
                <a:lnTo>
                  <a:pt x="710975" y="0"/>
                </a:lnTo>
                <a:close/>
              </a:path>
            </a:pathLst>
          </a:custGeom>
          <a:solidFill>
            <a:schemeClr val="accent2"/>
          </a:solidFill>
          <a:ln>
            <a:noFill/>
          </a:ln>
          <a:effectLst/>
        </p:spPr>
        <p:txBody>
          <a:bodyPr wrap="square" anchor="ctr">
            <a:noAutofit/>
          </a:bodyPr>
          <a:lstStyle/>
          <a:p>
            <a:endParaRPr lang="en-US" sz="2894"/>
          </a:p>
        </p:txBody>
      </p:sp>
      <p:sp>
        <p:nvSpPr>
          <p:cNvPr id="11" name="Freeform 39">
            <a:extLst>
              <a:ext uri="{FF2B5EF4-FFF2-40B4-BE49-F238E27FC236}">
                <a16:creationId xmlns:a16="http://schemas.microsoft.com/office/drawing/2014/main" id="{B06D1A9C-92DE-4FE5-8E95-7062122CBC2D}"/>
              </a:ext>
            </a:extLst>
          </p:cNvPr>
          <p:cNvSpPr>
            <a:spLocks noChangeArrowheads="1"/>
          </p:cNvSpPr>
          <p:nvPr/>
        </p:nvSpPr>
        <p:spPr bwMode="auto">
          <a:xfrm>
            <a:off x="5297256" y="4077805"/>
            <a:ext cx="1654810" cy="2235860"/>
          </a:xfrm>
          <a:custGeom>
            <a:avLst/>
            <a:gdLst>
              <a:gd name="connsiteX0" fmla="*/ 0 w 3735302"/>
              <a:gd name="connsiteY0" fmla="*/ 0 h 5046871"/>
              <a:gd name="connsiteX1" fmla="*/ 3735302 w 3735302"/>
              <a:gd name="connsiteY1" fmla="*/ 2156577 h 5046871"/>
              <a:gd name="connsiteX2" fmla="*/ 3656788 w 3735302"/>
              <a:gd name="connsiteY2" fmla="*/ 2258133 h 5046871"/>
              <a:gd name="connsiteX3" fmla="*/ 3134397 w 3735302"/>
              <a:gd name="connsiteY3" fmla="*/ 2832505 h 5046871"/>
              <a:gd name="connsiteX4" fmla="*/ 2776236 w 3735302"/>
              <a:gd name="connsiteY4" fmla="*/ 5044112 h 5046871"/>
              <a:gd name="connsiteX5" fmla="*/ 2776927 w 3735302"/>
              <a:gd name="connsiteY5" fmla="*/ 5046871 h 5046871"/>
              <a:gd name="connsiteX6" fmla="*/ 1 w 3735302"/>
              <a:gd name="connsiteY6" fmla="*/ 5046871 h 5046871"/>
              <a:gd name="connsiteX7" fmla="*/ 0 w 3735302"/>
              <a:gd name="connsiteY7" fmla="*/ 0 h 504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5302" h="5046871">
                <a:moveTo>
                  <a:pt x="0" y="0"/>
                </a:moveTo>
                <a:lnTo>
                  <a:pt x="3735302" y="2156577"/>
                </a:lnTo>
                <a:lnTo>
                  <a:pt x="3656788" y="2258133"/>
                </a:lnTo>
                <a:cubicBezTo>
                  <a:pt x="3363918" y="2628025"/>
                  <a:pt x="3134397" y="2832505"/>
                  <a:pt x="3134397" y="2832505"/>
                </a:cubicBezTo>
                <a:cubicBezTo>
                  <a:pt x="3134397" y="2832505"/>
                  <a:pt x="2537791" y="3954228"/>
                  <a:pt x="2776236" y="5044112"/>
                </a:cubicBezTo>
                <a:lnTo>
                  <a:pt x="2776927" y="5046871"/>
                </a:lnTo>
                <a:lnTo>
                  <a:pt x="1" y="5046871"/>
                </a:lnTo>
                <a:lnTo>
                  <a:pt x="0" y="0"/>
                </a:lnTo>
                <a:close/>
              </a:path>
            </a:pathLst>
          </a:custGeom>
          <a:solidFill>
            <a:schemeClr val="accent4"/>
          </a:solidFill>
          <a:ln>
            <a:noFill/>
          </a:ln>
          <a:effectLst/>
        </p:spPr>
        <p:txBody>
          <a:bodyPr wrap="square" anchor="ctr">
            <a:noAutofit/>
          </a:bodyPr>
          <a:lstStyle/>
          <a:p>
            <a:endParaRPr lang="en-US" sz="2894"/>
          </a:p>
        </p:txBody>
      </p:sp>
      <p:sp>
        <p:nvSpPr>
          <p:cNvPr id="12" name="Freeform 38">
            <a:extLst>
              <a:ext uri="{FF2B5EF4-FFF2-40B4-BE49-F238E27FC236}">
                <a16:creationId xmlns:a16="http://schemas.microsoft.com/office/drawing/2014/main" id="{F2FE2AA3-817C-4BC0-A5C2-38C8C5916A25}"/>
              </a:ext>
            </a:extLst>
          </p:cNvPr>
          <p:cNvSpPr>
            <a:spLocks noChangeArrowheads="1"/>
          </p:cNvSpPr>
          <p:nvPr/>
        </p:nvSpPr>
        <p:spPr bwMode="auto">
          <a:xfrm>
            <a:off x="3433372" y="4077805"/>
            <a:ext cx="1799069" cy="2235859"/>
          </a:xfrm>
          <a:custGeom>
            <a:avLst/>
            <a:gdLst>
              <a:gd name="connsiteX0" fmla="*/ 4060930 w 4060930"/>
              <a:gd name="connsiteY0" fmla="*/ 0 h 5046870"/>
              <a:gd name="connsiteX1" fmla="*/ 4060930 w 4060930"/>
              <a:gd name="connsiteY1" fmla="*/ 5046870 h 5046870"/>
              <a:gd name="connsiteX2" fmla="*/ 3178128 w 4060930"/>
              <a:gd name="connsiteY2" fmla="*/ 5046870 h 5046870"/>
              <a:gd name="connsiteX3" fmla="*/ 3155850 w 4060930"/>
              <a:gd name="connsiteY3" fmla="*/ 4967473 h 5046870"/>
              <a:gd name="connsiteX4" fmla="*/ 2166231 w 4060930"/>
              <a:gd name="connsiteY4" fmla="*/ 4182013 h 5046870"/>
              <a:gd name="connsiteX5" fmla="*/ 612050 w 4060930"/>
              <a:gd name="connsiteY5" fmla="*/ 4135831 h 5046870"/>
              <a:gd name="connsiteX6" fmla="*/ 427966 w 4060930"/>
              <a:gd name="connsiteY6" fmla="*/ 3268531 h 5046870"/>
              <a:gd name="connsiteX7" fmla="*/ 136558 w 4060930"/>
              <a:gd name="connsiteY7" fmla="*/ 2929625 h 5046870"/>
              <a:gd name="connsiteX8" fmla="*/ 322679 w 4060930"/>
              <a:gd name="connsiteY8" fmla="*/ 2696670 h 5046870"/>
              <a:gd name="connsiteX9" fmla="*/ 703 w 4060930"/>
              <a:gd name="connsiteY9" fmla="*/ 2480016 h 5046870"/>
              <a:gd name="connsiteX10" fmla="*/ 10701 w 4060930"/>
              <a:gd name="connsiteY10" fmla="*/ 2356481 h 5046870"/>
              <a:gd name="connsiteX11" fmla="*/ 14453 w 4060930"/>
              <a:gd name="connsiteY11" fmla="*/ 2336234 h 5046870"/>
              <a:gd name="connsiteX12" fmla="*/ 4060930 w 4060930"/>
              <a:gd name="connsiteY12" fmla="*/ 0 h 504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930" h="5046870">
                <a:moveTo>
                  <a:pt x="4060930" y="0"/>
                </a:moveTo>
                <a:lnTo>
                  <a:pt x="4060930" y="5046870"/>
                </a:lnTo>
                <a:lnTo>
                  <a:pt x="3178128" y="5046870"/>
                </a:lnTo>
                <a:lnTo>
                  <a:pt x="3155850" y="4967473"/>
                </a:lnTo>
                <a:cubicBezTo>
                  <a:pt x="3024665" y="4560311"/>
                  <a:pt x="2748030" y="4158922"/>
                  <a:pt x="2166231" y="4182013"/>
                </a:cubicBezTo>
                <a:cubicBezTo>
                  <a:pt x="1002633" y="4228197"/>
                  <a:pt x="891232" y="4571858"/>
                  <a:pt x="612050" y="4135831"/>
                </a:cubicBezTo>
                <a:cubicBezTo>
                  <a:pt x="332868" y="3699125"/>
                  <a:pt x="616125" y="3454623"/>
                  <a:pt x="427966" y="3268531"/>
                </a:cubicBezTo>
                <a:cubicBezTo>
                  <a:pt x="427966" y="3268531"/>
                  <a:pt x="140633" y="3119792"/>
                  <a:pt x="136558" y="2929625"/>
                </a:cubicBezTo>
                <a:cubicBezTo>
                  <a:pt x="132482" y="2739458"/>
                  <a:pt x="322679" y="2696670"/>
                  <a:pt x="322679" y="2696670"/>
                </a:cubicBezTo>
                <a:cubicBezTo>
                  <a:pt x="322679" y="2696670"/>
                  <a:pt x="12929" y="2685124"/>
                  <a:pt x="703" y="2480016"/>
                </a:cubicBezTo>
                <a:cubicBezTo>
                  <a:pt x="-2184" y="2428568"/>
                  <a:pt x="4354" y="2389007"/>
                  <a:pt x="10701" y="2356481"/>
                </a:cubicBezTo>
                <a:lnTo>
                  <a:pt x="14453" y="2336234"/>
                </a:lnTo>
                <a:lnTo>
                  <a:pt x="4060930" y="0"/>
                </a:lnTo>
                <a:close/>
              </a:path>
            </a:pathLst>
          </a:custGeom>
          <a:solidFill>
            <a:schemeClr val="accent3"/>
          </a:solidFill>
          <a:ln>
            <a:noFill/>
          </a:ln>
          <a:effectLst/>
        </p:spPr>
        <p:txBody>
          <a:bodyPr wrap="square" anchor="ctr">
            <a:noAutofit/>
          </a:bodyPr>
          <a:lstStyle/>
          <a:p>
            <a:endParaRPr lang="en-US" sz="2894"/>
          </a:p>
        </p:txBody>
      </p:sp>
      <p:sp>
        <p:nvSpPr>
          <p:cNvPr id="13" name="TextBox 12">
            <a:extLst>
              <a:ext uri="{FF2B5EF4-FFF2-40B4-BE49-F238E27FC236}">
                <a16:creationId xmlns:a16="http://schemas.microsoft.com/office/drawing/2014/main" id="{FD03A0E6-0899-4659-8250-A7408543B260}"/>
              </a:ext>
            </a:extLst>
          </p:cNvPr>
          <p:cNvSpPr txBox="1"/>
          <p:nvPr/>
        </p:nvSpPr>
        <p:spPr>
          <a:xfrm>
            <a:off x="4675700" y="3247994"/>
            <a:ext cx="486030"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01</a:t>
            </a:r>
          </a:p>
        </p:txBody>
      </p:sp>
      <p:sp>
        <p:nvSpPr>
          <p:cNvPr id="14" name="TextBox 13">
            <a:extLst>
              <a:ext uri="{FF2B5EF4-FFF2-40B4-BE49-F238E27FC236}">
                <a16:creationId xmlns:a16="http://schemas.microsoft.com/office/drawing/2014/main" id="{24F23BB1-B21C-4B4C-8AE5-6173E227A089}"/>
              </a:ext>
            </a:extLst>
          </p:cNvPr>
          <p:cNvSpPr txBox="1"/>
          <p:nvPr/>
        </p:nvSpPr>
        <p:spPr>
          <a:xfrm>
            <a:off x="5304560" y="3247994"/>
            <a:ext cx="546946"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06</a:t>
            </a:r>
          </a:p>
        </p:txBody>
      </p:sp>
      <p:sp>
        <p:nvSpPr>
          <p:cNvPr id="15" name="TextBox 14">
            <a:extLst>
              <a:ext uri="{FF2B5EF4-FFF2-40B4-BE49-F238E27FC236}">
                <a16:creationId xmlns:a16="http://schemas.microsoft.com/office/drawing/2014/main" id="{140AE71F-E686-477E-85F1-619D555B5415}"/>
              </a:ext>
            </a:extLst>
          </p:cNvPr>
          <p:cNvSpPr txBox="1"/>
          <p:nvPr/>
        </p:nvSpPr>
        <p:spPr>
          <a:xfrm>
            <a:off x="5591235" y="3778688"/>
            <a:ext cx="558166"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05</a:t>
            </a:r>
          </a:p>
        </p:txBody>
      </p:sp>
      <p:sp>
        <p:nvSpPr>
          <p:cNvPr id="16" name="TextBox 15">
            <a:extLst>
              <a:ext uri="{FF2B5EF4-FFF2-40B4-BE49-F238E27FC236}">
                <a16:creationId xmlns:a16="http://schemas.microsoft.com/office/drawing/2014/main" id="{85CD2E81-F3F4-4E81-BED5-214E718D9757}"/>
              </a:ext>
            </a:extLst>
          </p:cNvPr>
          <p:cNvSpPr txBox="1"/>
          <p:nvPr/>
        </p:nvSpPr>
        <p:spPr>
          <a:xfrm>
            <a:off x="4391010" y="3778688"/>
            <a:ext cx="548548"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02</a:t>
            </a:r>
          </a:p>
        </p:txBody>
      </p:sp>
      <p:sp>
        <p:nvSpPr>
          <p:cNvPr id="17" name="TextBox 16">
            <a:extLst>
              <a:ext uri="{FF2B5EF4-FFF2-40B4-BE49-F238E27FC236}">
                <a16:creationId xmlns:a16="http://schemas.microsoft.com/office/drawing/2014/main" id="{5A745B9C-367E-4D77-94B1-DB9EBCC01775}"/>
              </a:ext>
            </a:extLst>
          </p:cNvPr>
          <p:cNvSpPr txBox="1"/>
          <p:nvPr/>
        </p:nvSpPr>
        <p:spPr>
          <a:xfrm>
            <a:off x="4642839" y="4332691"/>
            <a:ext cx="551754"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03</a:t>
            </a:r>
          </a:p>
        </p:txBody>
      </p:sp>
      <p:sp>
        <p:nvSpPr>
          <p:cNvPr id="18" name="TextBox 17">
            <a:extLst>
              <a:ext uri="{FF2B5EF4-FFF2-40B4-BE49-F238E27FC236}">
                <a16:creationId xmlns:a16="http://schemas.microsoft.com/office/drawing/2014/main" id="{6B1D4588-6E55-4076-9CD4-D2617B39D580}"/>
              </a:ext>
            </a:extLst>
          </p:cNvPr>
          <p:cNvSpPr txBox="1"/>
          <p:nvPr/>
        </p:nvSpPr>
        <p:spPr>
          <a:xfrm>
            <a:off x="5294942" y="4332691"/>
            <a:ext cx="566182"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04</a:t>
            </a:r>
          </a:p>
        </p:txBody>
      </p:sp>
      <p:sp>
        <p:nvSpPr>
          <p:cNvPr id="25" name="TextBox 24">
            <a:extLst>
              <a:ext uri="{FF2B5EF4-FFF2-40B4-BE49-F238E27FC236}">
                <a16:creationId xmlns:a16="http://schemas.microsoft.com/office/drawing/2014/main" id="{9D21CD9C-9E2C-42B6-9528-43BD74C8A8AB}"/>
              </a:ext>
            </a:extLst>
          </p:cNvPr>
          <p:cNvSpPr txBox="1"/>
          <p:nvPr/>
        </p:nvSpPr>
        <p:spPr>
          <a:xfrm>
            <a:off x="7680694" y="3644540"/>
            <a:ext cx="2132152" cy="310534"/>
          </a:xfrm>
          <a:prstGeom prst="rect">
            <a:avLst/>
          </a:prstGeom>
          <a:noFill/>
        </p:spPr>
        <p:txBody>
          <a:bodyPr wrap="square" rtlCol="0" anchor="b" anchorCtr="0">
            <a:spAutoFit/>
          </a:bodyPr>
          <a:lstStyle/>
          <a:p>
            <a:r>
              <a:rPr lang="en-US" sz="1418" b="1" dirty="0">
                <a:solidFill>
                  <a:schemeClr val="accent5"/>
                </a:solidFill>
                <a:ea typeface="League Spartan" charset="0"/>
                <a:cs typeface="Poppins" pitchFamily="2" charset="77"/>
              </a:rPr>
              <a:t>IMPROVE</a:t>
            </a:r>
          </a:p>
        </p:txBody>
      </p:sp>
      <p:sp>
        <p:nvSpPr>
          <p:cNvPr id="26" name="Subtitle 2">
            <a:extLst>
              <a:ext uri="{FF2B5EF4-FFF2-40B4-BE49-F238E27FC236}">
                <a16:creationId xmlns:a16="http://schemas.microsoft.com/office/drawing/2014/main" id="{21282738-1C07-4F89-9A8A-83E3685C518B}"/>
              </a:ext>
            </a:extLst>
          </p:cNvPr>
          <p:cNvSpPr txBox="1">
            <a:spLocks/>
          </p:cNvSpPr>
          <p:nvPr/>
        </p:nvSpPr>
        <p:spPr>
          <a:xfrm>
            <a:off x="7735124" y="3908057"/>
            <a:ext cx="2971098"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ED62E4FE-3AB9-48C2-AFDE-ADDDCA84AFCA}"/>
              </a:ext>
            </a:extLst>
          </p:cNvPr>
          <p:cNvSpPr txBox="1"/>
          <p:nvPr/>
        </p:nvSpPr>
        <p:spPr>
          <a:xfrm>
            <a:off x="7413872" y="5379659"/>
            <a:ext cx="2647762" cy="310534"/>
          </a:xfrm>
          <a:prstGeom prst="rect">
            <a:avLst/>
          </a:prstGeom>
          <a:noFill/>
        </p:spPr>
        <p:txBody>
          <a:bodyPr wrap="square" rtlCol="0" anchor="b" anchorCtr="0">
            <a:spAutoFit/>
          </a:bodyPr>
          <a:lstStyle/>
          <a:p>
            <a:r>
              <a:rPr lang="en-US" sz="1418" b="1" dirty="0">
                <a:solidFill>
                  <a:schemeClr val="accent4"/>
                </a:solidFill>
                <a:ea typeface="League Spartan" charset="0"/>
                <a:cs typeface="Poppins" pitchFamily="2" charset="77"/>
              </a:rPr>
              <a:t>MARKETING</a:t>
            </a:r>
          </a:p>
        </p:txBody>
      </p:sp>
      <p:sp>
        <p:nvSpPr>
          <p:cNvPr id="28" name="Subtitle 2">
            <a:extLst>
              <a:ext uri="{FF2B5EF4-FFF2-40B4-BE49-F238E27FC236}">
                <a16:creationId xmlns:a16="http://schemas.microsoft.com/office/drawing/2014/main" id="{BAC63015-AFC5-45EE-9068-8CF38F6E62DE}"/>
              </a:ext>
            </a:extLst>
          </p:cNvPr>
          <p:cNvSpPr txBox="1">
            <a:spLocks/>
          </p:cNvSpPr>
          <p:nvPr/>
        </p:nvSpPr>
        <p:spPr>
          <a:xfrm>
            <a:off x="7468302" y="5643177"/>
            <a:ext cx="2971098"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880F9133-E084-48AC-AB43-A2F46BB8610D}"/>
              </a:ext>
            </a:extLst>
          </p:cNvPr>
          <p:cNvSpPr txBox="1"/>
          <p:nvPr/>
        </p:nvSpPr>
        <p:spPr>
          <a:xfrm>
            <a:off x="7413872" y="1902006"/>
            <a:ext cx="2288289" cy="310534"/>
          </a:xfrm>
          <a:prstGeom prst="rect">
            <a:avLst/>
          </a:prstGeom>
          <a:noFill/>
        </p:spPr>
        <p:txBody>
          <a:bodyPr wrap="square" rtlCol="0" anchor="b" anchorCtr="0">
            <a:spAutoFit/>
          </a:bodyPr>
          <a:lstStyle/>
          <a:p>
            <a:r>
              <a:rPr lang="en-US" sz="1418" b="1" dirty="0">
                <a:solidFill>
                  <a:schemeClr val="accent6"/>
                </a:solidFill>
                <a:ea typeface="League Spartan" charset="0"/>
                <a:cs typeface="Poppins" pitchFamily="2" charset="77"/>
              </a:rPr>
              <a:t>REBRAND</a:t>
            </a:r>
          </a:p>
        </p:txBody>
      </p:sp>
      <p:sp>
        <p:nvSpPr>
          <p:cNvPr id="30" name="Subtitle 2">
            <a:extLst>
              <a:ext uri="{FF2B5EF4-FFF2-40B4-BE49-F238E27FC236}">
                <a16:creationId xmlns:a16="http://schemas.microsoft.com/office/drawing/2014/main" id="{6CD34456-3C04-411A-AD4B-0C81B5B4AB5E}"/>
              </a:ext>
            </a:extLst>
          </p:cNvPr>
          <p:cNvSpPr txBox="1">
            <a:spLocks/>
          </p:cNvSpPr>
          <p:nvPr/>
        </p:nvSpPr>
        <p:spPr>
          <a:xfrm>
            <a:off x="7468302" y="2165524"/>
            <a:ext cx="2971098"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E4A51DA0-66DF-4409-8217-99EF4D598EE1}"/>
              </a:ext>
            </a:extLst>
          </p:cNvPr>
          <p:cNvSpPr txBox="1"/>
          <p:nvPr/>
        </p:nvSpPr>
        <p:spPr>
          <a:xfrm>
            <a:off x="1799837" y="3644540"/>
            <a:ext cx="1311538" cy="310534"/>
          </a:xfrm>
          <a:prstGeom prst="rect">
            <a:avLst/>
          </a:prstGeom>
          <a:noFill/>
        </p:spPr>
        <p:txBody>
          <a:bodyPr wrap="square" rtlCol="0" anchor="b" anchorCtr="0">
            <a:spAutoFit/>
          </a:bodyPr>
          <a:lstStyle/>
          <a:p>
            <a:pPr algn="r"/>
            <a:r>
              <a:rPr lang="en-US" sz="1418" b="1" dirty="0">
                <a:solidFill>
                  <a:schemeClr val="accent2"/>
                </a:solidFill>
                <a:ea typeface="League Spartan" charset="0"/>
                <a:cs typeface="Poppins" pitchFamily="2" charset="77"/>
              </a:rPr>
              <a:t>IDEA</a:t>
            </a:r>
          </a:p>
        </p:txBody>
      </p:sp>
      <p:sp>
        <p:nvSpPr>
          <p:cNvPr id="32" name="Subtitle 2">
            <a:extLst>
              <a:ext uri="{FF2B5EF4-FFF2-40B4-BE49-F238E27FC236}">
                <a16:creationId xmlns:a16="http://schemas.microsoft.com/office/drawing/2014/main" id="{DF8A0C7A-C993-4376-BE83-007E7B6A918D}"/>
              </a:ext>
            </a:extLst>
          </p:cNvPr>
          <p:cNvSpPr txBox="1">
            <a:spLocks/>
          </p:cNvSpPr>
          <p:nvPr/>
        </p:nvSpPr>
        <p:spPr>
          <a:xfrm>
            <a:off x="424545" y="3908057"/>
            <a:ext cx="264009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FFA632C9-8362-462D-A5F4-C76B63A3172F}"/>
              </a:ext>
            </a:extLst>
          </p:cNvPr>
          <p:cNvSpPr txBox="1"/>
          <p:nvPr/>
        </p:nvSpPr>
        <p:spPr>
          <a:xfrm>
            <a:off x="1013286" y="1902006"/>
            <a:ext cx="2415376" cy="310534"/>
          </a:xfrm>
          <a:prstGeom prst="rect">
            <a:avLst/>
          </a:prstGeom>
          <a:noFill/>
        </p:spPr>
        <p:txBody>
          <a:bodyPr wrap="square" rtlCol="0" anchor="b" anchorCtr="0">
            <a:spAutoFit/>
          </a:bodyPr>
          <a:lstStyle/>
          <a:p>
            <a:pPr algn="r"/>
            <a:r>
              <a:rPr lang="en-US" sz="1418" b="1" dirty="0">
                <a:solidFill>
                  <a:schemeClr val="accent1"/>
                </a:solidFill>
                <a:ea typeface="League Spartan" charset="0"/>
                <a:cs typeface="Poppins" pitchFamily="2" charset="77"/>
              </a:rPr>
              <a:t>PREPARATION</a:t>
            </a:r>
          </a:p>
        </p:txBody>
      </p:sp>
      <p:sp>
        <p:nvSpPr>
          <p:cNvPr id="34" name="Subtitle 2">
            <a:extLst>
              <a:ext uri="{FF2B5EF4-FFF2-40B4-BE49-F238E27FC236}">
                <a16:creationId xmlns:a16="http://schemas.microsoft.com/office/drawing/2014/main" id="{76A3556D-94ED-461B-83AC-77816F3CE213}"/>
              </a:ext>
            </a:extLst>
          </p:cNvPr>
          <p:cNvSpPr txBox="1">
            <a:spLocks/>
          </p:cNvSpPr>
          <p:nvPr/>
        </p:nvSpPr>
        <p:spPr>
          <a:xfrm>
            <a:off x="691367" y="2165524"/>
            <a:ext cx="264009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7964A491-0568-4880-8F31-6AF0E6E29F1E}"/>
              </a:ext>
            </a:extLst>
          </p:cNvPr>
          <p:cNvSpPr txBox="1"/>
          <p:nvPr/>
        </p:nvSpPr>
        <p:spPr>
          <a:xfrm>
            <a:off x="1061377" y="5379659"/>
            <a:ext cx="2306442" cy="310534"/>
          </a:xfrm>
          <a:prstGeom prst="rect">
            <a:avLst/>
          </a:prstGeom>
          <a:noFill/>
        </p:spPr>
        <p:txBody>
          <a:bodyPr wrap="square" rtlCol="0" anchor="b" anchorCtr="0">
            <a:spAutoFit/>
          </a:bodyPr>
          <a:lstStyle/>
          <a:p>
            <a:pPr algn="r"/>
            <a:r>
              <a:rPr lang="en-US" sz="1418" b="1" dirty="0">
                <a:solidFill>
                  <a:schemeClr val="accent3"/>
                </a:solidFill>
                <a:ea typeface="League Spartan" charset="0"/>
                <a:cs typeface="Poppins" pitchFamily="2" charset="77"/>
              </a:rPr>
              <a:t>RESOLUTION</a:t>
            </a:r>
          </a:p>
        </p:txBody>
      </p:sp>
      <p:sp>
        <p:nvSpPr>
          <p:cNvPr id="36" name="Subtitle 2">
            <a:extLst>
              <a:ext uri="{FF2B5EF4-FFF2-40B4-BE49-F238E27FC236}">
                <a16:creationId xmlns:a16="http://schemas.microsoft.com/office/drawing/2014/main" id="{8B7E9F08-BB5C-4DC0-800A-4BC68E34BE9E}"/>
              </a:ext>
            </a:extLst>
          </p:cNvPr>
          <p:cNvSpPr txBox="1">
            <a:spLocks/>
          </p:cNvSpPr>
          <p:nvPr/>
        </p:nvSpPr>
        <p:spPr>
          <a:xfrm>
            <a:off x="691366" y="5643177"/>
            <a:ext cx="264009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37" name="Graphic 36" descr="Playbook">
            <a:extLst>
              <a:ext uri="{FF2B5EF4-FFF2-40B4-BE49-F238E27FC236}">
                <a16:creationId xmlns:a16="http://schemas.microsoft.com/office/drawing/2014/main" id="{22EBC6C4-5C54-4A2D-BE3D-72F0E2388E2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93838" y="2340322"/>
            <a:ext cx="864686" cy="864686"/>
          </a:xfrm>
          <a:prstGeom prst="rect">
            <a:avLst/>
          </a:prstGeom>
        </p:spPr>
      </p:pic>
      <p:pic>
        <p:nvPicPr>
          <p:cNvPr id="38" name="Graphic 37" descr="Palette">
            <a:extLst>
              <a:ext uri="{FF2B5EF4-FFF2-40B4-BE49-F238E27FC236}">
                <a16:creationId xmlns:a16="http://schemas.microsoft.com/office/drawing/2014/main" id="{0A341653-A8C8-45AE-8B71-F32D35CC673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7200" y="2298085"/>
            <a:ext cx="864686" cy="864686"/>
          </a:xfrm>
          <a:prstGeom prst="rect">
            <a:avLst/>
          </a:prstGeom>
        </p:spPr>
      </p:pic>
      <p:pic>
        <p:nvPicPr>
          <p:cNvPr id="39" name="Graphic 38" descr="Advertising">
            <a:extLst>
              <a:ext uri="{FF2B5EF4-FFF2-40B4-BE49-F238E27FC236}">
                <a16:creationId xmlns:a16="http://schemas.microsoft.com/office/drawing/2014/main" id="{EA972EF2-C2DB-4B88-BD13-A642552E45A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5451" y="4964799"/>
            <a:ext cx="864686" cy="864686"/>
          </a:xfrm>
          <a:prstGeom prst="rect">
            <a:avLst/>
          </a:prstGeom>
        </p:spPr>
      </p:pic>
      <p:pic>
        <p:nvPicPr>
          <p:cNvPr id="40" name="Graphic 39" descr="Decision chart">
            <a:extLst>
              <a:ext uri="{FF2B5EF4-FFF2-40B4-BE49-F238E27FC236}">
                <a16:creationId xmlns:a16="http://schemas.microsoft.com/office/drawing/2014/main" id="{3C13FF0B-1DDA-49B4-9501-9ED6DC95A8A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2066" y="4838912"/>
            <a:ext cx="864686" cy="864686"/>
          </a:xfrm>
          <a:prstGeom prst="rect">
            <a:avLst/>
          </a:prstGeom>
        </p:spPr>
      </p:pic>
      <p:pic>
        <p:nvPicPr>
          <p:cNvPr id="41" name="Graphic 40" descr="Lightbulb">
            <a:extLst>
              <a:ext uri="{FF2B5EF4-FFF2-40B4-BE49-F238E27FC236}">
                <a16:creationId xmlns:a16="http://schemas.microsoft.com/office/drawing/2014/main" id="{264B0B1E-0858-466D-B688-7239367735F4}"/>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93978" y="3633654"/>
            <a:ext cx="817071" cy="817071"/>
          </a:xfrm>
          <a:prstGeom prst="rect">
            <a:avLst/>
          </a:prstGeom>
        </p:spPr>
      </p:pic>
      <p:pic>
        <p:nvPicPr>
          <p:cNvPr id="43" name="Graphic 42" descr="Lightbulb and gear">
            <a:extLst>
              <a:ext uri="{FF2B5EF4-FFF2-40B4-BE49-F238E27FC236}">
                <a16:creationId xmlns:a16="http://schemas.microsoft.com/office/drawing/2014/main" id="{E5AFCBCE-1946-47DB-A6F9-3A63BA5037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0878" y="3558759"/>
            <a:ext cx="914400" cy="914400"/>
          </a:xfrm>
          <a:prstGeom prst="rect">
            <a:avLst/>
          </a:prstGeom>
        </p:spPr>
      </p:pic>
    </p:spTree>
    <p:extLst>
      <p:ext uri="{BB962C8B-B14F-4D97-AF65-F5344CB8AC3E}">
        <p14:creationId xmlns:p14="http://schemas.microsoft.com/office/powerpoint/2010/main" val="35672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37">
            <a:extLst>
              <a:ext uri="{FF2B5EF4-FFF2-40B4-BE49-F238E27FC236}">
                <a16:creationId xmlns:a16="http://schemas.microsoft.com/office/drawing/2014/main" id="{E20C020F-498A-4DB8-8E79-3BDC7A105DBD}"/>
              </a:ext>
            </a:extLst>
          </p:cNvPr>
          <p:cNvSpPr>
            <a:spLocks noChangeArrowheads="1"/>
          </p:cNvSpPr>
          <p:nvPr/>
        </p:nvSpPr>
        <p:spPr bwMode="auto">
          <a:xfrm>
            <a:off x="4277372" y="1756892"/>
            <a:ext cx="2662120" cy="1091776"/>
          </a:xfrm>
          <a:custGeom>
            <a:avLst/>
            <a:gdLst>
              <a:gd name="connsiteX0" fmla="*/ 2785051 w 6009043"/>
              <a:gd name="connsiteY0" fmla="*/ 3 h 2464400"/>
              <a:gd name="connsiteX1" fmla="*/ 2833571 w 6009043"/>
              <a:gd name="connsiteY1" fmla="*/ 698 h 2464400"/>
              <a:gd name="connsiteX2" fmla="*/ 5997747 w 6009043"/>
              <a:gd name="connsiteY2" fmla="*/ 2332254 h 2464400"/>
              <a:gd name="connsiteX3" fmla="*/ 6009043 w 6009043"/>
              <a:gd name="connsiteY3" fmla="*/ 2464400 h 2464400"/>
              <a:gd name="connsiteX4" fmla="*/ 0 w 6009043"/>
              <a:gd name="connsiteY4" fmla="*/ 2464400 h 2464400"/>
              <a:gd name="connsiteX5" fmla="*/ 3044 w 6009043"/>
              <a:gd name="connsiteY5" fmla="*/ 2445947 h 2464400"/>
              <a:gd name="connsiteX6" fmla="*/ 166834 w 6009043"/>
              <a:gd name="connsiteY6" fmla="*/ 1607201 h 2464400"/>
              <a:gd name="connsiteX7" fmla="*/ 2785051 w 6009043"/>
              <a:gd name="connsiteY7" fmla="*/ 3 h 2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9043" h="2464400">
                <a:moveTo>
                  <a:pt x="2785051" y="3"/>
                </a:moveTo>
                <a:cubicBezTo>
                  <a:pt x="2816533" y="-44"/>
                  <a:pt x="2833571" y="698"/>
                  <a:pt x="2833571" y="698"/>
                </a:cubicBezTo>
                <a:cubicBezTo>
                  <a:pt x="4420353" y="-6845"/>
                  <a:pt x="5835157" y="937923"/>
                  <a:pt x="5997747" y="2332254"/>
                </a:cubicBezTo>
                <a:lnTo>
                  <a:pt x="6009043" y="2464400"/>
                </a:lnTo>
                <a:lnTo>
                  <a:pt x="0" y="2464400"/>
                </a:lnTo>
                <a:lnTo>
                  <a:pt x="3044" y="2445947"/>
                </a:lnTo>
                <a:cubicBezTo>
                  <a:pt x="22815" y="2272122"/>
                  <a:pt x="-26568" y="2090711"/>
                  <a:pt x="166834" y="1607201"/>
                </a:cubicBezTo>
                <a:cubicBezTo>
                  <a:pt x="826748" y="74746"/>
                  <a:pt x="2480730" y="462"/>
                  <a:pt x="2785051" y="3"/>
                </a:cubicBezTo>
                <a:close/>
              </a:path>
            </a:pathLst>
          </a:custGeom>
          <a:solidFill>
            <a:schemeClr val="accent1"/>
          </a:solidFill>
          <a:ln>
            <a:noFill/>
          </a:ln>
          <a:effectLst/>
        </p:spPr>
        <p:txBody>
          <a:bodyPr wrap="square" anchor="ctr">
            <a:noAutofit/>
          </a:bodyPr>
          <a:lstStyle/>
          <a:p>
            <a:endParaRPr lang="en-US" sz="2894"/>
          </a:p>
        </p:txBody>
      </p:sp>
      <p:sp>
        <p:nvSpPr>
          <p:cNvPr id="8" name="Freeform 34">
            <a:extLst>
              <a:ext uri="{FF2B5EF4-FFF2-40B4-BE49-F238E27FC236}">
                <a16:creationId xmlns:a16="http://schemas.microsoft.com/office/drawing/2014/main" id="{BC69648E-B99B-41AA-BD7A-A4B985144A59}"/>
              </a:ext>
            </a:extLst>
          </p:cNvPr>
          <p:cNvSpPr>
            <a:spLocks noChangeArrowheads="1"/>
          </p:cNvSpPr>
          <p:nvPr/>
        </p:nvSpPr>
        <p:spPr bwMode="auto">
          <a:xfrm>
            <a:off x="3883348" y="2905382"/>
            <a:ext cx="3058007" cy="1100538"/>
          </a:xfrm>
          <a:custGeom>
            <a:avLst/>
            <a:gdLst>
              <a:gd name="connsiteX0" fmla="*/ 853394 w 6902655"/>
              <a:gd name="connsiteY0" fmla="*/ 0 h 2484177"/>
              <a:gd name="connsiteX1" fmla="*/ 6902065 w 6902655"/>
              <a:gd name="connsiteY1" fmla="*/ 0 h 2484177"/>
              <a:gd name="connsiteX2" fmla="*/ 6902655 w 6902655"/>
              <a:gd name="connsiteY2" fmla="*/ 24549 h 2484177"/>
              <a:gd name="connsiteX3" fmla="*/ 5986205 w 6902655"/>
              <a:gd name="connsiteY3" fmla="*/ 2386794 h 2484177"/>
              <a:gd name="connsiteX4" fmla="*/ 5927411 w 6902655"/>
              <a:gd name="connsiteY4" fmla="*/ 2484177 h 2484177"/>
              <a:gd name="connsiteX5" fmla="*/ 502619 w 6902655"/>
              <a:gd name="connsiteY5" fmla="*/ 2484177 h 2484177"/>
              <a:gd name="connsiteX6" fmla="*/ 507664 w 6902655"/>
              <a:gd name="connsiteY6" fmla="*/ 2463765 h 2484177"/>
              <a:gd name="connsiteX7" fmla="*/ 554480 w 6902655"/>
              <a:gd name="connsiteY7" fmla="*/ 2375299 h 2484177"/>
              <a:gd name="connsiteX8" fmla="*/ 554480 w 6902655"/>
              <a:gd name="connsiteY8" fmla="*/ 1845609 h 2484177"/>
              <a:gd name="connsiteX9" fmla="*/ 121205 w 6902655"/>
              <a:gd name="connsiteY9" fmla="*/ 1487566 h 2484177"/>
              <a:gd name="connsiteX10" fmla="*/ 574047 w 6902655"/>
              <a:gd name="connsiteY10" fmla="*/ 383933 h 2484177"/>
              <a:gd name="connsiteX11" fmla="*/ 838074 w 6902655"/>
              <a:gd name="connsiteY11" fmla="*/ 35737 h 2484177"/>
              <a:gd name="connsiteX12" fmla="*/ 853394 w 6902655"/>
              <a:gd name="connsiteY12" fmla="*/ 0 h 24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2655" h="2484177">
                <a:moveTo>
                  <a:pt x="853394" y="0"/>
                </a:moveTo>
                <a:lnTo>
                  <a:pt x="6902065" y="0"/>
                </a:lnTo>
                <a:lnTo>
                  <a:pt x="6902655" y="24549"/>
                </a:lnTo>
                <a:cubicBezTo>
                  <a:pt x="6896540" y="992574"/>
                  <a:pt x="6374492" y="1756308"/>
                  <a:pt x="5986205" y="2386794"/>
                </a:cubicBezTo>
                <a:lnTo>
                  <a:pt x="5927411" y="2484177"/>
                </a:lnTo>
                <a:lnTo>
                  <a:pt x="502619" y="2484177"/>
                </a:lnTo>
                <a:lnTo>
                  <a:pt x="507664" y="2463765"/>
                </a:lnTo>
                <a:cubicBezTo>
                  <a:pt x="517180" y="2435476"/>
                  <a:pt x="532292" y="2405974"/>
                  <a:pt x="554480" y="2375299"/>
                </a:cubicBezTo>
                <a:cubicBezTo>
                  <a:pt x="277743" y="2204994"/>
                  <a:pt x="495778" y="2006528"/>
                  <a:pt x="554480" y="1845609"/>
                </a:cubicBezTo>
                <a:cubicBezTo>
                  <a:pt x="564263" y="1553274"/>
                  <a:pt x="376977" y="1601550"/>
                  <a:pt x="121205" y="1487566"/>
                </a:cubicBezTo>
                <a:cubicBezTo>
                  <a:pt x="-134567" y="1374923"/>
                  <a:pt x="13585" y="988718"/>
                  <a:pt x="574047" y="383933"/>
                </a:cubicBezTo>
                <a:cubicBezTo>
                  <a:pt x="714512" y="232737"/>
                  <a:pt x="793393" y="125290"/>
                  <a:pt x="838074" y="35737"/>
                </a:cubicBezTo>
                <a:lnTo>
                  <a:pt x="853394" y="0"/>
                </a:lnTo>
                <a:close/>
              </a:path>
            </a:pathLst>
          </a:custGeom>
          <a:solidFill>
            <a:schemeClr val="accent2"/>
          </a:solidFill>
          <a:ln>
            <a:noFill/>
          </a:ln>
          <a:effectLst/>
        </p:spPr>
        <p:txBody>
          <a:bodyPr wrap="square" anchor="ctr">
            <a:noAutofit/>
          </a:bodyPr>
          <a:lstStyle/>
          <a:p>
            <a:endParaRPr lang="en-US" sz="2894"/>
          </a:p>
        </p:txBody>
      </p:sp>
      <p:sp>
        <p:nvSpPr>
          <p:cNvPr id="9" name="Freeform 31">
            <a:extLst>
              <a:ext uri="{FF2B5EF4-FFF2-40B4-BE49-F238E27FC236}">
                <a16:creationId xmlns:a16="http://schemas.microsoft.com/office/drawing/2014/main" id="{299D458D-898B-4377-B1EC-B552A8206306}"/>
              </a:ext>
            </a:extLst>
          </p:cNvPr>
          <p:cNvSpPr>
            <a:spLocks noChangeArrowheads="1"/>
          </p:cNvSpPr>
          <p:nvPr/>
        </p:nvSpPr>
        <p:spPr bwMode="auto">
          <a:xfrm>
            <a:off x="4107020" y="4062634"/>
            <a:ext cx="2433101" cy="1100538"/>
          </a:xfrm>
          <a:custGeom>
            <a:avLst/>
            <a:gdLst>
              <a:gd name="connsiteX0" fmla="*/ 0 w 5492092"/>
              <a:gd name="connsiteY0" fmla="*/ 0 h 2484177"/>
              <a:gd name="connsiteX1" fmla="*/ 5346905 w 5492092"/>
              <a:gd name="connsiteY1" fmla="*/ 0 h 2484177"/>
              <a:gd name="connsiteX2" fmla="*/ 5269599 w 5492092"/>
              <a:gd name="connsiteY2" fmla="*/ 137472 h 2484177"/>
              <a:gd name="connsiteX3" fmla="*/ 5067200 w 5492092"/>
              <a:gd name="connsiteY3" fmla="*/ 780915 h 2484177"/>
              <a:gd name="connsiteX4" fmla="*/ 5076983 w 5492092"/>
              <a:gd name="connsiteY4" fmla="*/ 1054477 h 2484177"/>
              <a:gd name="connsiteX5" fmla="*/ 5399933 w 5492092"/>
              <a:gd name="connsiteY5" fmla="*/ 2228810 h 2484177"/>
              <a:gd name="connsiteX6" fmla="*/ 5492092 w 5492092"/>
              <a:gd name="connsiteY6" fmla="*/ 2484177 h 2484177"/>
              <a:gd name="connsiteX7" fmla="*/ 2013359 w 5492092"/>
              <a:gd name="connsiteY7" fmla="*/ 2484177 h 2484177"/>
              <a:gd name="connsiteX8" fmla="*/ 2054250 w 5492092"/>
              <a:gd name="connsiteY8" fmla="*/ 2222417 h 2484177"/>
              <a:gd name="connsiteX9" fmla="*/ 2101364 w 5492092"/>
              <a:gd name="connsiteY9" fmla="*/ 1710220 h 2484177"/>
              <a:gd name="connsiteX10" fmla="*/ 2077603 w 5492092"/>
              <a:gd name="connsiteY10" fmla="*/ 1541255 h 2484177"/>
              <a:gd name="connsiteX11" fmla="*/ 580709 w 5492092"/>
              <a:gd name="connsiteY11" fmla="*/ 1311947 h 2484177"/>
              <a:gd name="connsiteX12" fmla="*/ 78949 w 5492092"/>
              <a:gd name="connsiteY12" fmla="*/ 660227 h 2484177"/>
              <a:gd name="connsiteX13" fmla="*/ 118083 w 5492092"/>
              <a:gd name="connsiteY13" fmla="*/ 253908 h 2484177"/>
              <a:gd name="connsiteX14" fmla="*/ 1002 w 5492092"/>
              <a:gd name="connsiteY14" fmla="*/ 6441 h 2484177"/>
              <a:gd name="connsiteX15" fmla="*/ 0 w 5492092"/>
              <a:gd name="connsiteY15" fmla="*/ 0 h 24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92092" h="2484177">
                <a:moveTo>
                  <a:pt x="0" y="0"/>
                </a:moveTo>
                <a:lnTo>
                  <a:pt x="5346905" y="0"/>
                </a:lnTo>
                <a:lnTo>
                  <a:pt x="5269599" y="137472"/>
                </a:lnTo>
                <a:cubicBezTo>
                  <a:pt x="5146081" y="369484"/>
                  <a:pt x="5064754" y="582449"/>
                  <a:pt x="5067200" y="780915"/>
                </a:cubicBezTo>
                <a:cubicBezTo>
                  <a:pt x="5068597" y="870762"/>
                  <a:pt x="5071393" y="961949"/>
                  <a:pt x="5076983" y="1054477"/>
                </a:cubicBezTo>
                <a:cubicBezTo>
                  <a:pt x="5079604" y="1089678"/>
                  <a:pt x="5193055" y="1616225"/>
                  <a:pt x="5399933" y="2228810"/>
                </a:cubicBezTo>
                <a:lnTo>
                  <a:pt x="5492092" y="2484177"/>
                </a:lnTo>
                <a:lnTo>
                  <a:pt x="2013359" y="2484177"/>
                </a:lnTo>
                <a:lnTo>
                  <a:pt x="2054250" y="2222417"/>
                </a:lnTo>
                <a:cubicBezTo>
                  <a:pt x="2078958" y="2042911"/>
                  <a:pt x="2095599" y="1870300"/>
                  <a:pt x="2101364" y="1710220"/>
                </a:cubicBezTo>
                <a:cubicBezTo>
                  <a:pt x="2097171" y="1651217"/>
                  <a:pt x="2090183" y="1593554"/>
                  <a:pt x="2077603" y="1541255"/>
                </a:cubicBezTo>
                <a:cubicBezTo>
                  <a:pt x="1969984" y="1088001"/>
                  <a:pt x="1279539" y="1311947"/>
                  <a:pt x="580709" y="1311947"/>
                </a:cubicBezTo>
                <a:cubicBezTo>
                  <a:pt x="-118122" y="1311947"/>
                  <a:pt x="-718" y="868080"/>
                  <a:pt x="78949" y="660227"/>
                </a:cubicBezTo>
                <a:cubicBezTo>
                  <a:pt x="157218" y="452374"/>
                  <a:pt x="118083" y="253908"/>
                  <a:pt x="118083" y="253908"/>
                </a:cubicBezTo>
                <a:cubicBezTo>
                  <a:pt x="136427" y="206974"/>
                  <a:pt x="35752" y="122848"/>
                  <a:pt x="1002" y="6441"/>
                </a:cubicBezTo>
                <a:lnTo>
                  <a:pt x="0" y="0"/>
                </a:lnTo>
                <a:close/>
              </a:path>
            </a:pathLst>
          </a:custGeom>
          <a:solidFill>
            <a:schemeClr val="accent3"/>
          </a:solidFill>
          <a:ln>
            <a:noFill/>
          </a:ln>
          <a:effectLst/>
        </p:spPr>
        <p:txBody>
          <a:bodyPr wrap="square" anchor="ctr">
            <a:noAutofit/>
          </a:bodyPr>
          <a:lstStyle/>
          <a:p>
            <a:endParaRPr lang="en-US" sz="2894"/>
          </a:p>
        </p:txBody>
      </p:sp>
      <p:sp>
        <p:nvSpPr>
          <p:cNvPr id="10" name="Freeform 28">
            <a:extLst>
              <a:ext uri="{FF2B5EF4-FFF2-40B4-BE49-F238E27FC236}">
                <a16:creationId xmlns:a16="http://schemas.microsoft.com/office/drawing/2014/main" id="{2446BE6B-27F2-4326-BEC9-0E42BCB6780D}"/>
              </a:ext>
            </a:extLst>
          </p:cNvPr>
          <p:cNvSpPr>
            <a:spLocks noChangeArrowheads="1"/>
          </p:cNvSpPr>
          <p:nvPr/>
        </p:nvSpPr>
        <p:spPr bwMode="auto">
          <a:xfrm>
            <a:off x="4688741" y="5219885"/>
            <a:ext cx="2286670" cy="1090369"/>
          </a:xfrm>
          <a:custGeom>
            <a:avLst/>
            <a:gdLst>
              <a:gd name="connsiteX0" fmla="*/ 676531 w 5161562"/>
              <a:gd name="connsiteY0" fmla="*/ 0 h 2461223"/>
              <a:gd name="connsiteX1" fmla="*/ 4225700 w 5161562"/>
              <a:gd name="connsiteY1" fmla="*/ 0 h 2461223"/>
              <a:gd name="connsiteX2" fmla="*/ 4378836 w 5161562"/>
              <a:gd name="connsiteY2" fmla="*/ 367077 h 2461223"/>
              <a:gd name="connsiteX3" fmla="*/ 4556374 w 5161562"/>
              <a:gd name="connsiteY3" fmla="*/ 724644 h 2461223"/>
              <a:gd name="connsiteX4" fmla="*/ 5161562 w 5161562"/>
              <a:gd name="connsiteY4" fmla="*/ 2461223 h 2461223"/>
              <a:gd name="connsiteX5" fmla="*/ 4501866 w 5161562"/>
              <a:gd name="connsiteY5" fmla="*/ 2461223 h 2461223"/>
              <a:gd name="connsiteX6" fmla="*/ 528316 w 5161562"/>
              <a:gd name="connsiteY6" fmla="*/ 2461223 h 2461223"/>
              <a:gd name="connsiteX7" fmla="*/ 0 w 5161562"/>
              <a:gd name="connsiteY7" fmla="*/ 2461223 h 2461223"/>
              <a:gd name="connsiteX8" fmla="*/ 645654 w 5161562"/>
              <a:gd name="connsiteY8" fmla="*/ 163798 h 2461223"/>
              <a:gd name="connsiteX9" fmla="*/ 676531 w 5161562"/>
              <a:gd name="connsiteY9" fmla="*/ 0 h 24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1562" h="2461223">
                <a:moveTo>
                  <a:pt x="676531" y="0"/>
                </a:moveTo>
                <a:lnTo>
                  <a:pt x="4225700" y="0"/>
                </a:lnTo>
                <a:lnTo>
                  <a:pt x="4378836" y="367077"/>
                </a:lnTo>
                <a:cubicBezTo>
                  <a:pt x="4434603" y="490390"/>
                  <a:pt x="4493829" y="610660"/>
                  <a:pt x="4556374" y="724644"/>
                </a:cubicBezTo>
                <a:cubicBezTo>
                  <a:pt x="5067918" y="1659313"/>
                  <a:pt x="5161562" y="2461223"/>
                  <a:pt x="5161562" y="2461223"/>
                </a:cubicBezTo>
                <a:lnTo>
                  <a:pt x="4501866" y="2461223"/>
                </a:lnTo>
                <a:lnTo>
                  <a:pt x="528316" y="2461223"/>
                </a:lnTo>
                <a:lnTo>
                  <a:pt x="0" y="2461223"/>
                </a:lnTo>
                <a:cubicBezTo>
                  <a:pt x="0" y="2461223"/>
                  <a:pt x="417464" y="1289787"/>
                  <a:pt x="645654" y="163798"/>
                </a:cubicBezTo>
                <a:lnTo>
                  <a:pt x="676531" y="0"/>
                </a:lnTo>
                <a:close/>
              </a:path>
            </a:pathLst>
          </a:custGeom>
          <a:solidFill>
            <a:schemeClr val="accent4"/>
          </a:solidFill>
          <a:ln>
            <a:noFill/>
          </a:ln>
          <a:effectLst/>
        </p:spPr>
        <p:txBody>
          <a:bodyPr wrap="square" anchor="ctr">
            <a:noAutofit/>
          </a:bodyPr>
          <a:lstStyle/>
          <a:p>
            <a:endParaRPr lang="en-US" sz="2894"/>
          </a:p>
        </p:txBody>
      </p:sp>
      <p:sp>
        <p:nvSpPr>
          <p:cNvPr id="15" name="TextBox 14">
            <a:extLst>
              <a:ext uri="{FF2B5EF4-FFF2-40B4-BE49-F238E27FC236}">
                <a16:creationId xmlns:a16="http://schemas.microsoft.com/office/drawing/2014/main" id="{54F6F38C-2D8B-4373-814D-50D0ECD7170E}"/>
              </a:ext>
            </a:extLst>
          </p:cNvPr>
          <p:cNvSpPr txBox="1"/>
          <p:nvPr/>
        </p:nvSpPr>
        <p:spPr>
          <a:xfrm>
            <a:off x="7275881" y="5337915"/>
            <a:ext cx="1435008" cy="369332"/>
          </a:xfrm>
          <a:prstGeom prst="rect">
            <a:avLst/>
          </a:prstGeom>
          <a:noFill/>
        </p:spPr>
        <p:txBody>
          <a:bodyPr wrap="none" rtlCol="0" anchor="b" anchorCtr="0">
            <a:spAutoFit/>
          </a:bodyPr>
          <a:lstStyle/>
          <a:p>
            <a:r>
              <a:rPr lang="en-US" b="1" dirty="0">
                <a:solidFill>
                  <a:schemeClr val="accent4"/>
                </a:solidFill>
                <a:ea typeface="League Spartan" charset="0"/>
                <a:cs typeface="Poppins" pitchFamily="2" charset="77"/>
              </a:rPr>
              <a:t>MARKETING</a:t>
            </a:r>
          </a:p>
        </p:txBody>
      </p:sp>
      <p:sp>
        <p:nvSpPr>
          <p:cNvPr id="16" name="Subtitle 2">
            <a:extLst>
              <a:ext uri="{FF2B5EF4-FFF2-40B4-BE49-F238E27FC236}">
                <a16:creationId xmlns:a16="http://schemas.microsoft.com/office/drawing/2014/main" id="{4B1E6AAC-4374-4BBD-B3D2-02136C8F28A2}"/>
              </a:ext>
            </a:extLst>
          </p:cNvPr>
          <p:cNvSpPr txBox="1">
            <a:spLocks/>
          </p:cNvSpPr>
          <p:nvPr/>
        </p:nvSpPr>
        <p:spPr>
          <a:xfrm>
            <a:off x="7341197" y="5696699"/>
            <a:ext cx="2924032"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04911FCB-2C4B-444C-9BAF-F634CA103550}"/>
              </a:ext>
            </a:extLst>
          </p:cNvPr>
          <p:cNvSpPr txBox="1"/>
          <p:nvPr/>
        </p:nvSpPr>
        <p:spPr>
          <a:xfrm>
            <a:off x="7275881" y="3028497"/>
            <a:ext cx="1696298" cy="369332"/>
          </a:xfrm>
          <a:prstGeom prst="rect">
            <a:avLst/>
          </a:prstGeom>
          <a:noFill/>
        </p:spPr>
        <p:txBody>
          <a:bodyPr wrap="none" rtlCol="0" anchor="b" anchorCtr="0">
            <a:spAutoFit/>
          </a:bodyPr>
          <a:lstStyle/>
          <a:p>
            <a:r>
              <a:rPr lang="en-US" b="1" dirty="0">
                <a:solidFill>
                  <a:schemeClr val="accent2"/>
                </a:solidFill>
                <a:ea typeface="League Spartan" charset="0"/>
                <a:cs typeface="Poppins" pitchFamily="2" charset="77"/>
              </a:rPr>
              <a:t>PREPARATION</a:t>
            </a:r>
          </a:p>
        </p:txBody>
      </p:sp>
      <p:sp>
        <p:nvSpPr>
          <p:cNvPr id="18" name="Subtitle 2">
            <a:extLst>
              <a:ext uri="{FF2B5EF4-FFF2-40B4-BE49-F238E27FC236}">
                <a16:creationId xmlns:a16="http://schemas.microsoft.com/office/drawing/2014/main" id="{62F1FB55-353B-41C9-A399-14B2A5EDF7F4}"/>
              </a:ext>
            </a:extLst>
          </p:cNvPr>
          <p:cNvSpPr txBox="1">
            <a:spLocks/>
          </p:cNvSpPr>
          <p:nvPr/>
        </p:nvSpPr>
        <p:spPr>
          <a:xfrm>
            <a:off x="7341197" y="3387281"/>
            <a:ext cx="2924032"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93F8C2D7-E094-4B16-BF17-75BF6ECD092C}"/>
              </a:ext>
            </a:extLst>
          </p:cNvPr>
          <p:cNvSpPr txBox="1"/>
          <p:nvPr/>
        </p:nvSpPr>
        <p:spPr>
          <a:xfrm>
            <a:off x="2699046" y="4185748"/>
            <a:ext cx="1236237" cy="369332"/>
          </a:xfrm>
          <a:prstGeom prst="rect">
            <a:avLst/>
          </a:prstGeom>
          <a:noFill/>
        </p:spPr>
        <p:txBody>
          <a:bodyPr wrap="none" rtlCol="0" anchor="b" anchorCtr="0">
            <a:spAutoFit/>
          </a:bodyPr>
          <a:lstStyle/>
          <a:p>
            <a:pPr algn="r"/>
            <a:r>
              <a:rPr lang="en-US" b="1" dirty="0">
                <a:solidFill>
                  <a:schemeClr val="accent3"/>
                </a:solidFill>
                <a:ea typeface="League Spartan" charset="0"/>
                <a:cs typeface="Poppins" pitchFamily="2" charset="77"/>
              </a:rPr>
              <a:t>REBRAND</a:t>
            </a:r>
          </a:p>
        </p:txBody>
      </p:sp>
      <p:sp>
        <p:nvSpPr>
          <p:cNvPr id="20" name="Subtitle 2">
            <a:extLst>
              <a:ext uri="{FF2B5EF4-FFF2-40B4-BE49-F238E27FC236}">
                <a16:creationId xmlns:a16="http://schemas.microsoft.com/office/drawing/2014/main" id="{66B84261-76FF-493F-8D61-71FBE7B8EB96}"/>
              </a:ext>
            </a:extLst>
          </p:cNvPr>
          <p:cNvSpPr txBox="1">
            <a:spLocks/>
          </p:cNvSpPr>
          <p:nvPr/>
        </p:nvSpPr>
        <p:spPr>
          <a:xfrm>
            <a:off x="1229620" y="4544532"/>
            <a:ext cx="2662120"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52A5F462-235F-4B23-8288-C85658074EAB}"/>
              </a:ext>
            </a:extLst>
          </p:cNvPr>
          <p:cNvSpPr txBox="1"/>
          <p:nvPr/>
        </p:nvSpPr>
        <p:spPr>
          <a:xfrm>
            <a:off x="3269046" y="1875627"/>
            <a:ext cx="688009" cy="369332"/>
          </a:xfrm>
          <a:prstGeom prst="rect">
            <a:avLst/>
          </a:prstGeom>
          <a:noFill/>
        </p:spPr>
        <p:txBody>
          <a:bodyPr wrap="none" rtlCol="0" anchor="b" anchorCtr="0">
            <a:spAutoFit/>
          </a:bodyPr>
          <a:lstStyle/>
          <a:p>
            <a:pPr algn="r"/>
            <a:r>
              <a:rPr lang="en-US" b="1" dirty="0">
                <a:solidFill>
                  <a:schemeClr val="accent1"/>
                </a:solidFill>
                <a:ea typeface="League Spartan" charset="0"/>
                <a:cs typeface="Poppins" pitchFamily="2" charset="77"/>
              </a:rPr>
              <a:t>IDEA</a:t>
            </a:r>
          </a:p>
        </p:txBody>
      </p:sp>
      <p:sp>
        <p:nvSpPr>
          <p:cNvPr id="22" name="Subtitle 2">
            <a:extLst>
              <a:ext uri="{FF2B5EF4-FFF2-40B4-BE49-F238E27FC236}">
                <a16:creationId xmlns:a16="http://schemas.microsoft.com/office/drawing/2014/main" id="{06A61F91-0DAC-42C9-9A2F-006FECE866E6}"/>
              </a:ext>
            </a:extLst>
          </p:cNvPr>
          <p:cNvSpPr txBox="1">
            <a:spLocks/>
          </p:cNvSpPr>
          <p:nvPr/>
        </p:nvSpPr>
        <p:spPr>
          <a:xfrm>
            <a:off x="1273164" y="2234410"/>
            <a:ext cx="2662120"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pic>
        <p:nvPicPr>
          <p:cNvPr id="23" name="Graphic 22" descr="Playbook">
            <a:extLst>
              <a:ext uri="{FF2B5EF4-FFF2-40B4-BE49-F238E27FC236}">
                <a16:creationId xmlns:a16="http://schemas.microsoft.com/office/drawing/2014/main" id="{AB535F32-6266-4B99-83B2-F210C02CBF1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8235" y="3014364"/>
            <a:ext cx="864686" cy="864686"/>
          </a:xfrm>
          <a:prstGeom prst="rect">
            <a:avLst/>
          </a:prstGeom>
        </p:spPr>
      </p:pic>
      <p:pic>
        <p:nvPicPr>
          <p:cNvPr id="24" name="Graphic 23" descr="Advertising">
            <a:extLst>
              <a:ext uri="{FF2B5EF4-FFF2-40B4-BE49-F238E27FC236}">
                <a16:creationId xmlns:a16="http://schemas.microsoft.com/office/drawing/2014/main" id="{D4148BE0-F433-4940-957F-00AD0D9404D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6118" y="5344762"/>
            <a:ext cx="864686" cy="864686"/>
          </a:xfrm>
          <a:prstGeom prst="rect">
            <a:avLst/>
          </a:prstGeom>
        </p:spPr>
      </p:pic>
      <p:pic>
        <p:nvPicPr>
          <p:cNvPr id="26" name="Graphic 25" descr="Lightbulb">
            <a:extLst>
              <a:ext uri="{FF2B5EF4-FFF2-40B4-BE49-F238E27FC236}">
                <a16:creationId xmlns:a16="http://schemas.microsoft.com/office/drawing/2014/main" id="{EDE17A49-C8C0-4EDB-8F81-24D400F7294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1394" y="1881544"/>
            <a:ext cx="817071" cy="817071"/>
          </a:xfrm>
          <a:prstGeom prst="rect">
            <a:avLst/>
          </a:prstGeom>
        </p:spPr>
      </p:pic>
      <p:pic>
        <p:nvPicPr>
          <p:cNvPr id="27" name="Graphic 26" descr="Palette">
            <a:extLst>
              <a:ext uri="{FF2B5EF4-FFF2-40B4-BE49-F238E27FC236}">
                <a16:creationId xmlns:a16="http://schemas.microsoft.com/office/drawing/2014/main" id="{7875BF91-DFC4-4E9F-BF44-FB09D59AB657}"/>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6118" y="4229809"/>
            <a:ext cx="796803" cy="796803"/>
          </a:xfrm>
          <a:prstGeom prst="rect">
            <a:avLst/>
          </a:prstGeom>
        </p:spPr>
      </p:pic>
    </p:spTree>
    <p:extLst>
      <p:ext uri="{BB962C8B-B14F-4D97-AF65-F5344CB8AC3E}">
        <p14:creationId xmlns:p14="http://schemas.microsoft.com/office/powerpoint/2010/main" val="129480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a:xfrm>
            <a:off x="424545" y="1338938"/>
            <a:ext cx="10205356" cy="370114"/>
          </a:xfrm>
        </p:spPr>
        <p:txBody>
          <a:bodyPr/>
          <a:lstStyle/>
          <a:p>
            <a:endParaRPr lang="en-ZA"/>
          </a:p>
        </p:txBody>
      </p:sp>
      <p:sp>
        <p:nvSpPr>
          <p:cNvPr id="7" name="Freeform 4">
            <a:extLst>
              <a:ext uri="{FF2B5EF4-FFF2-40B4-BE49-F238E27FC236}">
                <a16:creationId xmlns:a16="http://schemas.microsoft.com/office/drawing/2014/main" id="{B99BA4A0-BEAE-4194-9E0D-F202D0CEDCE2}"/>
              </a:ext>
            </a:extLst>
          </p:cNvPr>
          <p:cNvSpPr>
            <a:spLocks noChangeArrowheads="1"/>
          </p:cNvSpPr>
          <p:nvPr/>
        </p:nvSpPr>
        <p:spPr bwMode="auto">
          <a:xfrm>
            <a:off x="1548856" y="1756893"/>
            <a:ext cx="2662120" cy="1091776"/>
          </a:xfrm>
          <a:custGeom>
            <a:avLst/>
            <a:gdLst>
              <a:gd name="connsiteX0" fmla="*/ 2785051 w 6009043"/>
              <a:gd name="connsiteY0" fmla="*/ 3 h 2464400"/>
              <a:gd name="connsiteX1" fmla="*/ 2833571 w 6009043"/>
              <a:gd name="connsiteY1" fmla="*/ 698 h 2464400"/>
              <a:gd name="connsiteX2" fmla="*/ 5997747 w 6009043"/>
              <a:gd name="connsiteY2" fmla="*/ 2332254 h 2464400"/>
              <a:gd name="connsiteX3" fmla="*/ 6009043 w 6009043"/>
              <a:gd name="connsiteY3" fmla="*/ 2464400 h 2464400"/>
              <a:gd name="connsiteX4" fmla="*/ 0 w 6009043"/>
              <a:gd name="connsiteY4" fmla="*/ 2464400 h 2464400"/>
              <a:gd name="connsiteX5" fmla="*/ 3044 w 6009043"/>
              <a:gd name="connsiteY5" fmla="*/ 2445947 h 2464400"/>
              <a:gd name="connsiteX6" fmla="*/ 166834 w 6009043"/>
              <a:gd name="connsiteY6" fmla="*/ 1607201 h 2464400"/>
              <a:gd name="connsiteX7" fmla="*/ 2785051 w 6009043"/>
              <a:gd name="connsiteY7" fmla="*/ 3 h 2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9043" h="2464400">
                <a:moveTo>
                  <a:pt x="2785051" y="3"/>
                </a:moveTo>
                <a:cubicBezTo>
                  <a:pt x="2816533" y="-44"/>
                  <a:pt x="2833571" y="698"/>
                  <a:pt x="2833571" y="698"/>
                </a:cubicBezTo>
                <a:cubicBezTo>
                  <a:pt x="4420353" y="-6845"/>
                  <a:pt x="5835157" y="937923"/>
                  <a:pt x="5997747" y="2332254"/>
                </a:cubicBezTo>
                <a:lnTo>
                  <a:pt x="6009043" y="2464400"/>
                </a:lnTo>
                <a:lnTo>
                  <a:pt x="0" y="2464400"/>
                </a:lnTo>
                <a:lnTo>
                  <a:pt x="3044" y="2445947"/>
                </a:lnTo>
                <a:cubicBezTo>
                  <a:pt x="22815" y="2272122"/>
                  <a:pt x="-26568" y="2090711"/>
                  <a:pt x="166834" y="1607201"/>
                </a:cubicBezTo>
                <a:cubicBezTo>
                  <a:pt x="826748" y="74746"/>
                  <a:pt x="2480730" y="462"/>
                  <a:pt x="2785051" y="3"/>
                </a:cubicBezTo>
                <a:close/>
              </a:path>
            </a:pathLst>
          </a:custGeom>
          <a:solidFill>
            <a:schemeClr val="accent1"/>
          </a:solidFill>
          <a:ln>
            <a:noFill/>
          </a:ln>
          <a:effectLst/>
        </p:spPr>
        <p:txBody>
          <a:bodyPr wrap="square" anchor="ctr">
            <a:noAutofit/>
          </a:bodyPr>
          <a:lstStyle/>
          <a:p>
            <a:endParaRPr lang="en-US" sz="2894"/>
          </a:p>
        </p:txBody>
      </p:sp>
      <p:sp>
        <p:nvSpPr>
          <p:cNvPr id="8" name="Freeform 5">
            <a:extLst>
              <a:ext uri="{FF2B5EF4-FFF2-40B4-BE49-F238E27FC236}">
                <a16:creationId xmlns:a16="http://schemas.microsoft.com/office/drawing/2014/main" id="{8C37A433-F530-4C71-8F24-84700636C5AB}"/>
              </a:ext>
            </a:extLst>
          </p:cNvPr>
          <p:cNvSpPr>
            <a:spLocks noChangeArrowheads="1"/>
          </p:cNvSpPr>
          <p:nvPr/>
        </p:nvSpPr>
        <p:spPr bwMode="auto">
          <a:xfrm>
            <a:off x="1154832" y="2905383"/>
            <a:ext cx="3058007" cy="1100538"/>
          </a:xfrm>
          <a:custGeom>
            <a:avLst/>
            <a:gdLst>
              <a:gd name="connsiteX0" fmla="*/ 853394 w 6902655"/>
              <a:gd name="connsiteY0" fmla="*/ 0 h 2484177"/>
              <a:gd name="connsiteX1" fmla="*/ 6902065 w 6902655"/>
              <a:gd name="connsiteY1" fmla="*/ 0 h 2484177"/>
              <a:gd name="connsiteX2" fmla="*/ 6902655 w 6902655"/>
              <a:gd name="connsiteY2" fmla="*/ 24549 h 2484177"/>
              <a:gd name="connsiteX3" fmla="*/ 5986205 w 6902655"/>
              <a:gd name="connsiteY3" fmla="*/ 2386794 h 2484177"/>
              <a:gd name="connsiteX4" fmla="*/ 5927411 w 6902655"/>
              <a:gd name="connsiteY4" fmla="*/ 2484177 h 2484177"/>
              <a:gd name="connsiteX5" fmla="*/ 502619 w 6902655"/>
              <a:gd name="connsiteY5" fmla="*/ 2484177 h 2484177"/>
              <a:gd name="connsiteX6" fmla="*/ 507664 w 6902655"/>
              <a:gd name="connsiteY6" fmla="*/ 2463765 h 2484177"/>
              <a:gd name="connsiteX7" fmla="*/ 554480 w 6902655"/>
              <a:gd name="connsiteY7" fmla="*/ 2375299 h 2484177"/>
              <a:gd name="connsiteX8" fmla="*/ 554480 w 6902655"/>
              <a:gd name="connsiteY8" fmla="*/ 1845609 h 2484177"/>
              <a:gd name="connsiteX9" fmla="*/ 121205 w 6902655"/>
              <a:gd name="connsiteY9" fmla="*/ 1487566 h 2484177"/>
              <a:gd name="connsiteX10" fmla="*/ 574047 w 6902655"/>
              <a:gd name="connsiteY10" fmla="*/ 383933 h 2484177"/>
              <a:gd name="connsiteX11" fmla="*/ 838074 w 6902655"/>
              <a:gd name="connsiteY11" fmla="*/ 35737 h 2484177"/>
              <a:gd name="connsiteX12" fmla="*/ 853394 w 6902655"/>
              <a:gd name="connsiteY12" fmla="*/ 0 h 24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2655" h="2484177">
                <a:moveTo>
                  <a:pt x="853394" y="0"/>
                </a:moveTo>
                <a:lnTo>
                  <a:pt x="6902065" y="0"/>
                </a:lnTo>
                <a:lnTo>
                  <a:pt x="6902655" y="24549"/>
                </a:lnTo>
                <a:cubicBezTo>
                  <a:pt x="6896540" y="992574"/>
                  <a:pt x="6374492" y="1756308"/>
                  <a:pt x="5986205" y="2386794"/>
                </a:cubicBezTo>
                <a:lnTo>
                  <a:pt x="5927411" y="2484177"/>
                </a:lnTo>
                <a:lnTo>
                  <a:pt x="502619" y="2484177"/>
                </a:lnTo>
                <a:lnTo>
                  <a:pt x="507664" y="2463765"/>
                </a:lnTo>
                <a:cubicBezTo>
                  <a:pt x="517180" y="2435476"/>
                  <a:pt x="532292" y="2405974"/>
                  <a:pt x="554480" y="2375299"/>
                </a:cubicBezTo>
                <a:cubicBezTo>
                  <a:pt x="277743" y="2204994"/>
                  <a:pt x="495778" y="2006528"/>
                  <a:pt x="554480" y="1845609"/>
                </a:cubicBezTo>
                <a:cubicBezTo>
                  <a:pt x="564263" y="1553274"/>
                  <a:pt x="376977" y="1601550"/>
                  <a:pt x="121205" y="1487566"/>
                </a:cubicBezTo>
                <a:cubicBezTo>
                  <a:pt x="-134567" y="1374923"/>
                  <a:pt x="13585" y="988718"/>
                  <a:pt x="574047" y="383933"/>
                </a:cubicBezTo>
                <a:cubicBezTo>
                  <a:pt x="714512" y="232737"/>
                  <a:pt x="793393" y="125290"/>
                  <a:pt x="838074" y="35737"/>
                </a:cubicBezTo>
                <a:lnTo>
                  <a:pt x="853394" y="0"/>
                </a:lnTo>
                <a:close/>
              </a:path>
            </a:pathLst>
          </a:custGeom>
          <a:solidFill>
            <a:schemeClr val="accent2"/>
          </a:solidFill>
          <a:ln>
            <a:noFill/>
          </a:ln>
          <a:effectLst/>
        </p:spPr>
        <p:txBody>
          <a:bodyPr wrap="square" anchor="ctr">
            <a:noAutofit/>
          </a:bodyPr>
          <a:lstStyle/>
          <a:p>
            <a:endParaRPr lang="en-US" sz="2894"/>
          </a:p>
        </p:txBody>
      </p:sp>
      <p:sp>
        <p:nvSpPr>
          <p:cNvPr id="9" name="Freeform 6">
            <a:extLst>
              <a:ext uri="{FF2B5EF4-FFF2-40B4-BE49-F238E27FC236}">
                <a16:creationId xmlns:a16="http://schemas.microsoft.com/office/drawing/2014/main" id="{0D04BF19-BAC9-4A93-A68A-A4B5D98DBBA0}"/>
              </a:ext>
            </a:extLst>
          </p:cNvPr>
          <p:cNvSpPr>
            <a:spLocks noChangeArrowheads="1"/>
          </p:cNvSpPr>
          <p:nvPr/>
        </p:nvSpPr>
        <p:spPr bwMode="auto">
          <a:xfrm>
            <a:off x="1378504" y="4062635"/>
            <a:ext cx="2433101" cy="1100538"/>
          </a:xfrm>
          <a:custGeom>
            <a:avLst/>
            <a:gdLst>
              <a:gd name="connsiteX0" fmla="*/ 0 w 5492092"/>
              <a:gd name="connsiteY0" fmla="*/ 0 h 2484177"/>
              <a:gd name="connsiteX1" fmla="*/ 5346905 w 5492092"/>
              <a:gd name="connsiteY1" fmla="*/ 0 h 2484177"/>
              <a:gd name="connsiteX2" fmla="*/ 5269599 w 5492092"/>
              <a:gd name="connsiteY2" fmla="*/ 137472 h 2484177"/>
              <a:gd name="connsiteX3" fmla="*/ 5067200 w 5492092"/>
              <a:gd name="connsiteY3" fmla="*/ 780915 h 2484177"/>
              <a:gd name="connsiteX4" fmla="*/ 5076983 w 5492092"/>
              <a:gd name="connsiteY4" fmla="*/ 1054477 h 2484177"/>
              <a:gd name="connsiteX5" fmla="*/ 5399933 w 5492092"/>
              <a:gd name="connsiteY5" fmla="*/ 2228810 h 2484177"/>
              <a:gd name="connsiteX6" fmla="*/ 5492092 w 5492092"/>
              <a:gd name="connsiteY6" fmla="*/ 2484177 h 2484177"/>
              <a:gd name="connsiteX7" fmla="*/ 2013359 w 5492092"/>
              <a:gd name="connsiteY7" fmla="*/ 2484177 h 2484177"/>
              <a:gd name="connsiteX8" fmla="*/ 2054250 w 5492092"/>
              <a:gd name="connsiteY8" fmla="*/ 2222417 h 2484177"/>
              <a:gd name="connsiteX9" fmla="*/ 2101364 w 5492092"/>
              <a:gd name="connsiteY9" fmla="*/ 1710220 h 2484177"/>
              <a:gd name="connsiteX10" fmla="*/ 2077603 w 5492092"/>
              <a:gd name="connsiteY10" fmla="*/ 1541255 h 2484177"/>
              <a:gd name="connsiteX11" fmla="*/ 580709 w 5492092"/>
              <a:gd name="connsiteY11" fmla="*/ 1311947 h 2484177"/>
              <a:gd name="connsiteX12" fmla="*/ 78949 w 5492092"/>
              <a:gd name="connsiteY12" fmla="*/ 660227 h 2484177"/>
              <a:gd name="connsiteX13" fmla="*/ 118083 w 5492092"/>
              <a:gd name="connsiteY13" fmla="*/ 253908 h 2484177"/>
              <a:gd name="connsiteX14" fmla="*/ 1002 w 5492092"/>
              <a:gd name="connsiteY14" fmla="*/ 6441 h 2484177"/>
              <a:gd name="connsiteX15" fmla="*/ 0 w 5492092"/>
              <a:gd name="connsiteY15" fmla="*/ 0 h 24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92092" h="2484177">
                <a:moveTo>
                  <a:pt x="0" y="0"/>
                </a:moveTo>
                <a:lnTo>
                  <a:pt x="5346905" y="0"/>
                </a:lnTo>
                <a:lnTo>
                  <a:pt x="5269599" y="137472"/>
                </a:lnTo>
                <a:cubicBezTo>
                  <a:pt x="5146081" y="369484"/>
                  <a:pt x="5064754" y="582449"/>
                  <a:pt x="5067200" y="780915"/>
                </a:cubicBezTo>
                <a:cubicBezTo>
                  <a:pt x="5068597" y="870762"/>
                  <a:pt x="5071393" y="961949"/>
                  <a:pt x="5076983" y="1054477"/>
                </a:cubicBezTo>
                <a:cubicBezTo>
                  <a:pt x="5079604" y="1089678"/>
                  <a:pt x="5193055" y="1616225"/>
                  <a:pt x="5399933" y="2228810"/>
                </a:cubicBezTo>
                <a:lnTo>
                  <a:pt x="5492092" y="2484177"/>
                </a:lnTo>
                <a:lnTo>
                  <a:pt x="2013359" y="2484177"/>
                </a:lnTo>
                <a:lnTo>
                  <a:pt x="2054250" y="2222417"/>
                </a:lnTo>
                <a:cubicBezTo>
                  <a:pt x="2078958" y="2042911"/>
                  <a:pt x="2095599" y="1870300"/>
                  <a:pt x="2101364" y="1710220"/>
                </a:cubicBezTo>
                <a:cubicBezTo>
                  <a:pt x="2097171" y="1651217"/>
                  <a:pt x="2090183" y="1593554"/>
                  <a:pt x="2077603" y="1541255"/>
                </a:cubicBezTo>
                <a:cubicBezTo>
                  <a:pt x="1969984" y="1088001"/>
                  <a:pt x="1279539" y="1311947"/>
                  <a:pt x="580709" y="1311947"/>
                </a:cubicBezTo>
                <a:cubicBezTo>
                  <a:pt x="-118122" y="1311947"/>
                  <a:pt x="-718" y="868080"/>
                  <a:pt x="78949" y="660227"/>
                </a:cubicBezTo>
                <a:cubicBezTo>
                  <a:pt x="157218" y="452374"/>
                  <a:pt x="118083" y="253908"/>
                  <a:pt x="118083" y="253908"/>
                </a:cubicBezTo>
                <a:cubicBezTo>
                  <a:pt x="136427" y="206974"/>
                  <a:pt x="35752" y="122848"/>
                  <a:pt x="1002" y="6441"/>
                </a:cubicBezTo>
                <a:lnTo>
                  <a:pt x="0" y="0"/>
                </a:lnTo>
                <a:close/>
              </a:path>
            </a:pathLst>
          </a:custGeom>
          <a:solidFill>
            <a:schemeClr val="accent3"/>
          </a:solidFill>
          <a:ln>
            <a:noFill/>
          </a:ln>
          <a:effectLst/>
        </p:spPr>
        <p:txBody>
          <a:bodyPr wrap="square" anchor="ctr">
            <a:noAutofit/>
          </a:bodyPr>
          <a:lstStyle/>
          <a:p>
            <a:endParaRPr lang="en-US" sz="2894"/>
          </a:p>
        </p:txBody>
      </p:sp>
      <p:sp>
        <p:nvSpPr>
          <p:cNvPr id="10" name="Freeform 7">
            <a:extLst>
              <a:ext uri="{FF2B5EF4-FFF2-40B4-BE49-F238E27FC236}">
                <a16:creationId xmlns:a16="http://schemas.microsoft.com/office/drawing/2014/main" id="{57018D6D-87F9-41AE-82AF-AF6DD8734A22}"/>
              </a:ext>
            </a:extLst>
          </p:cNvPr>
          <p:cNvSpPr>
            <a:spLocks noChangeArrowheads="1"/>
          </p:cNvSpPr>
          <p:nvPr/>
        </p:nvSpPr>
        <p:spPr bwMode="auto">
          <a:xfrm>
            <a:off x="1960225" y="5219886"/>
            <a:ext cx="2286670" cy="1090369"/>
          </a:xfrm>
          <a:custGeom>
            <a:avLst/>
            <a:gdLst>
              <a:gd name="connsiteX0" fmla="*/ 676531 w 5161562"/>
              <a:gd name="connsiteY0" fmla="*/ 0 h 2461223"/>
              <a:gd name="connsiteX1" fmla="*/ 4225700 w 5161562"/>
              <a:gd name="connsiteY1" fmla="*/ 0 h 2461223"/>
              <a:gd name="connsiteX2" fmla="*/ 4378836 w 5161562"/>
              <a:gd name="connsiteY2" fmla="*/ 367077 h 2461223"/>
              <a:gd name="connsiteX3" fmla="*/ 4556374 w 5161562"/>
              <a:gd name="connsiteY3" fmla="*/ 724644 h 2461223"/>
              <a:gd name="connsiteX4" fmla="*/ 5161562 w 5161562"/>
              <a:gd name="connsiteY4" fmla="*/ 2461223 h 2461223"/>
              <a:gd name="connsiteX5" fmla="*/ 4501866 w 5161562"/>
              <a:gd name="connsiteY5" fmla="*/ 2461223 h 2461223"/>
              <a:gd name="connsiteX6" fmla="*/ 528316 w 5161562"/>
              <a:gd name="connsiteY6" fmla="*/ 2461223 h 2461223"/>
              <a:gd name="connsiteX7" fmla="*/ 0 w 5161562"/>
              <a:gd name="connsiteY7" fmla="*/ 2461223 h 2461223"/>
              <a:gd name="connsiteX8" fmla="*/ 645654 w 5161562"/>
              <a:gd name="connsiteY8" fmla="*/ 163798 h 2461223"/>
              <a:gd name="connsiteX9" fmla="*/ 676531 w 5161562"/>
              <a:gd name="connsiteY9" fmla="*/ 0 h 24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1562" h="2461223">
                <a:moveTo>
                  <a:pt x="676531" y="0"/>
                </a:moveTo>
                <a:lnTo>
                  <a:pt x="4225700" y="0"/>
                </a:lnTo>
                <a:lnTo>
                  <a:pt x="4378836" y="367077"/>
                </a:lnTo>
                <a:cubicBezTo>
                  <a:pt x="4434603" y="490390"/>
                  <a:pt x="4493829" y="610660"/>
                  <a:pt x="4556374" y="724644"/>
                </a:cubicBezTo>
                <a:cubicBezTo>
                  <a:pt x="5067918" y="1659313"/>
                  <a:pt x="5161562" y="2461223"/>
                  <a:pt x="5161562" y="2461223"/>
                </a:cubicBezTo>
                <a:lnTo>
                  <a:pt x="4501866" y="2461223"/>
                </a:lnTo>
                <a:lnTo>
                  <a:pt x="528316" y="2461223"/>
                </a:lnTo>
                <a:lnTo>
                  <a:pt x="0" y="2461223"/>
                </a:lnTo>
                <a:cubicBezTo>
                  <a:pt x="0" y="2461223"/>
                  <a:pt x="417464" y="1289787"/>
                  <a:pt x="645654" y="163798"/>
                </a:cubicBezTo>
                <a:lnTo>
                  <a:pt x="676531" y="0"/>
                </a:lnTo>
                <a:close/>
              </a:path>
            </a:pathLst>
          </a:custGeom>
          <a:solidFill>
            <a:schemeClr val="accent4"/>
          </a:solidFill>
          <a:ln>
            <a:noFill/>
          </a:ln>
          <a:effectLst/>
        </p:spPr>
        <p:txBody>
          <a:bodyPr wrap="square" anchor="ctr">
            <a:noAutofit/>
          </a:bodyPr>
          <a:lstStyle/>
          <a:p>
            <a:endParaRPr lang="en-US" sz="2894"/>
          </a:p>
        </p:txBody>
      </p:sp>
      <p:sp>
        <p:nvSpPr>
          <p:cNvPr id="15" name="TextBox 14">
            <a:extLst>
              <a:ext uri="{FF2B5EF4-FFF2-40B4-BE49-F238E27FC236}">
                <a16:creationId xmlns:a16="http://schemas.microsoft.com/office/drawing/2014/main" id="{57DCFAC6-AB18-4485-AED7-02501D8E59C5}"/>
              </a:ext>
            </a:extLst>
          </p:cNvPr>
          <p:cNvSpPr txBox="1"/>
          <p:nvPr/>
        </p:nvSpPr>
        <p:spPr>
          <a:xfrm>
            <a:off x="5205218" y="1775375"/>
            <a:ext cx="445956" cy="1033040"/>
          </a:xfrm>
          <a:prstGeom prst="rect">
            <a:avLst/>
          </a:prstGeom>
          <a:noFill/>
          <a:ln>
            <a:noFill/>
          </a:ln>
        </p:spPr>
        <p:txBody>
          <a:bodyPr wrap="none" rtlCol="0" anchor="ctr" anchorCtr="0">
            <a:spAutoFit/>
          </a:bodyPr>
          <a:lstStyle/>
          <a:p>
            <a:pPr algn="r"/>
            <a:r>
              <a:rPr lang="en-US" sz="6113" b="1" dirty="0">
                <a:solidFill>
                  <a:schemeClr val="accent1"/>
                </a:solidFill>
                <a:ea typeface="League Spartan" charset="0"/>
                <a:cs typeface="Poppins" pitchFamily="2" charset="77"/>
              </a:rPr>
              <a:t>1</a:t>
            </a:r>
          </a:p>
        </p:txBody>
      </p:sp>
      <p:sp>
        <p:nvSpPr>
          <p:cNvPr id="16" name="TextBox 15">
            <a:extLst>
              <a:ext uri="{FF2B5EF4-FFF2-40B4-BE49-F238E27FC236}">
                <a16:creationId xmlns:a16="http://schemas.microsoft.com/office/drawing/2014/main" id="{8E868246-5006-4DE2-8A37-71010A1127F8}"/>
              </a:ext>
            </a:extLst>
          </p:cNvPr>
          <p:cNvSpPr txBox="1"/>
          <p:nvPr/>
        </p:nvSpPr>
        <p:spPr>
          <a:xfrm>
            <a:off x="5941631" y="1876391"/>
            <a:ext cx="1529586" cy="338554"/>
          </a:xfrm>
          <a:prstGeom prst="rect">
            <a:avLst/>
          </a:prstGeom>
          <a:noFill/>
        </p:spPr>
        <p:txBody>
          <a:bodyPr wrap="none" rtlCol="0" anchor="b" anchorCtr="0">
            <a:spAutoFit/>
          </a:bodyPr>
          <a:lstStyle/>
          <a:p>
            <a:r>
              <a:rPr lang="en-US" sz="1600" b="1" dirty="0">
                <a:solidFill>
                  <a:schemeClr val="accent1"/>
                </a:solidFill>
                <a:ea typeface="League Spartan" charset="0"/>
                <a:cs typeface="Poppins" pitchFamily="2" charset="77"/>
              </a:rPr>
              <a:t>PREPARATION</a:t>
            </a:r>
          </a:p>
        </p:txBody>
      </p:sp>
      <p:sp>
        <p:nvSpPr>
          <p:cNvPr id="17" name="Subtitle 2">
            <a:extLst>
              <a:ext uri="{FF2B5EF4-FFF2-40B4-BE49-F238E27FC236}">
                <a16:creationId xmlns:a16="http://schemas.microsoft.com/office/drawing/2014/main" id="{1281ACA2-6561-4CD5-9C3F-283252F049BE}"/>
              </a:ext>
            </a:extLst>
          </p:cNvPr>
          <p:cNvSpPr txBox="1">
            <a:spLocks/>
          </p:cNvSpPr>
          <p:nvPr/>
        </p:nvSpPr>
        <p:spPr>
          <a:xfrm>
            <a:off x="5985174" y="2193511"/>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8" name="TextBox 17">
            <a:extLst>
              <a:ext uri="{FF2B5EF4-FFF2-40B4-BE49-F238E27FC236}">
                <a16:creationId xmlns:a16="http://schemas.microsoft.com/office/drawing/2014/main" id="{2E816BE8-C38C-4A8A-979E-FE8B0048607A}"/>
              </a:ext>
            </a:extLst>
          </p:cNvPr>
          <p:cNvSpPr txBox="1"/>
          <p:nvPr/>
        </p:nvSpPr>
        <p:spPr>
          <a:xfrm>
            <a:off x="5060948" y="2928246"/>
            <a:ext cx="590226" cy="1033040"/>
          </a:xfrm>
          <a:prstGeom prst="rect">
            <a:avLst/>
          </a:prstGeom>
          <a:noFill/>
          <a:ln>
            <a:noFill/>
          </a:ln>
        </p:spPr>
        <p:txBody>
          <a:bodyPr wrap="none" rtlCol="0" anchor="ctr" anchorCtr="0">
            <a:spAutoFit/>
          </a:bodyPr>
          <a:lstStyle/>
          <a:p>
            <a:pPr algn="r"/>
            <a:r>
              <a:rPr lang="en-US" sz="6113" b="1" dirty="0">
                <a:solidFill>
                  <a:schemeClr val="accent2"/>
                </a:solidFill>
                <a:ea typeface="League Spartan" charset="0"/>
                <a:cs typeface="Poppins" pitchFamily="2" charset="77"/>
              </a:rPr>
              <a:t>2</a:t>
            </a:r>
          </a:p>
        </p:txBody>
      </p:sp>
      <p:sp>
        <p:nvSpPr>
          <p:cNvPr id="19" name="TextBox 18">
            <a:extLst>
              <a:ext uri="{FF2B5EF4-FFF2-40B4-BE49-F238E27FC236}">
                <a16:creationId xmlns:a16="http://schemas.microsoft.com/office/drawing/2014/main" id="{2F0D58EB-E0D7-4B00-9762-7F827D164388}"/>
              </a:ext>
            </a:extLst>
          </p:cNvPr>
          <p:cNvSpPr txBox="1"/>
          <p:nvPr/>
        </p:nvSpPr>
        <p:spPr>
          <a:xfrm>
            <a:off x="5941631" y="3029262"/>
            <a:ext cx="631904" cy="338554"/>
          </a:xfrm>
          <a:prstGeom prst="rect">
            <a:avLst/>
          </a:prstGeom>
          <a:noFill/>
        </p:spPr>
        <p:txBody>
          <a:bodyPr wrap="none" rtlCol="0" anchor="b" anchorCtr="0">
            <a:spAutoFit/>
          </a:bodyPr>
          <a:lstStyle/>
          <a:p>
            <a:r>
              <a:rPr lang="en-US" sz="1600" b="1" dirty="0">
                <a:solidFill>
                  <a:schemeClr val="accent2"/>
                </a:solidFill>
                <a:ea typeface="League Spartan" charset="0"/>
                <a:cs typeface="Poppins" pitchFamily="2" charset="77"/>
              </a:rPr>
              <a:t>IDEA</a:t>
            </a:r>
          </a:p>
        </p:txBody>
      </p:sp>
      <p:sp>
        <p:nvSpPr>
          <p:cNvPr id="20" name="Subtitle 2">
            <a:extLst>
              <a:ext uri="{FF2B5EF4-FFF2-40B4-BE49-F238E27FC236}">
                <a16:creationId xmlns:a16="http://schemas.microsoft.com/office/drawing/2014/main" id="{E8B914D7-1375-4206-B451-B29DCE06024A}"/>
              </a:ext>
            </a:extLst>
          </p:cNvPr>
          <p:cNvSpPr txBox="1">
            <a:spLocks/>
          </p:cNvSpPr>
          <p:nvPr/>
        </p:nvSpPr>
        <p:spPr>
          <a:xfrm>
            <a:off x="5985174" y="3346382"/>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F4F8C994-77FD-42CD-B850-C67BCFE74133}"/>
              </a:ext>
            </a:extLst>
          </p:cNvPr>
          <p:cNvSpPr txBox="1"/>
          <p:nvPr/>
        </p:nvSpPr>
        <p:spPr>
          <a:xfrm>
            <a:off x="5051330" y="4085497"/>
            <a:ext cx="599844" cy="1033040"/>
          </a:xfrm>
          <a:prstGeom prst="rect">
            <a:avLst/>
          </a:prstGeom>
          <a:noFill/>
          <a:ln>
            <a:noFill/>
          </a:ln>
        </p:spPr>
        <p:txBody>
          <a:bodyPr wrap="none" rtlCol="0" anchor="ctr" anchorCtr="0">
            <a:spAutoFit/>
          </a:bodyPr>
          <a:lstStyle/>
          <a:p>
            <a:pPr algn="r"/>
            <a:r>
              <a:rPr lang="en-US" sz="6113" b="1" dirty="0">
                <a:solidFill>
                  <a:schemeClr val="accent3"/>
                </a:solidFill>
                <a:ea typeface="League Spartan" charset="0"/>
                <a:cs typeface="Poppins" pitchFamily="2" charset="77"/>
              </a:rPr>
              <a:t>3</a:t>
            </a:r>
          </a:p>
        </p:txBody>
      </p:sp>
      <p:sp>
        <p:nvSpPr>
          <p:cNvPr id="22" name="TextBox 21">
            <a:extLst>
              <a:ext uri="{FF2B5EF4-FFF2-40B4-BE49-F238E27FC236}">
                <a16:creationId xmlns:a16="http://schemas.microsoft.com/office/drawing/2014/main" id="{A971D034-9F15-4759-8638-CA742A8C01A1}"/>
              </a:ext>
            </a:extLst>
          </p:cNvPr>
          <p:cNvSpPr txBox="1"/>
          <p:nvPr/>
        </p:nvSpPr>
        <p:spPr>
          <a:xfrm>
            <a:off x="5941631" y="4186513"/>
            <a:ext cx="1119217" cy="338554"/>
          </a:xfrm>
          <a:prstGeom prst="rect">
            <a:avLst/>
          </a:prstGeom>
          <a:noFill/>
        </p:spPr>
        <p:txBody>
          <a:bodyPr wrap="none" rtlCol="0" anchor="b" anchorCtr="0">
            <a:spAutoFit/>
          </a:bodyPr>
          <a:lstStyle/>
          <a:p>
            <a:r>
              <a:rPr lang="en-US" sz="1600" b="1" dirty="0">
                <a:solidFill>
                  <a:schemeClr val="accent3"/>
                </a:solidFill>
                <a:ea typeface="League Spartan" charset="0"/>
                <a:cs typeface="Poppins" pitchFamily="2" charset="77"/>
              </a:rPr>
              <a:t>REBRAND</a:t>
            </a:r>
          </a:p>
        </p:txBody>
      </p:sp>
      <p:sp>
        <p:nvSpPr>
          <p:cNvPr id="23" name="Subtitle 2">
            <a:extLst>
              <a:ext uri="{FF2B5EF4-FFF2-40B4-BE49-F238E27FC236}">
                <a16:creationId xmlns:a16="http://schemas.microsoft.com/office/drawing/2014/main" id="{750C233D-FCC0-4050-954C-CE861F80A3BF}"/>
              </a:ext>
            </a:extLst>
          </p:cNvPr>
          <p:cNvSpPr txBox="1">
            <a:spLocks/>
          </p:cNvSpPr>
          <p:nvPr/>
        </p:nvSpPr>
        <p:spPr>
          <a:xfrm>
            <a:off x="5985174" y="4503633"/>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726E4D71-0C6C-4288-AB24-B5B6E4170347}"/>
              </a:ext>
            </a:extLst>
          </p:cNvPr>
          <p:cNvSpPr txBox="1"/>
          <p:nvPr/>
        </p:nvSpPr>
        <p:spPr>
          <a:xfrm>
            <a:off x="5020872" y="5237663"/>
            <a:ext cx="630302" cy="1033040"/>
          </a:xfrm>
          <a:prstGeom prst="rect">
            <a:avLst/>
          </a:prstGeom>
          <a:noFill/>
          <a:ln>
            <a:noFill/>
          </a:ln>
        </p:spPr>
        <p:txBody>
          <a:bodyPr wrap="none" rtlCol="0" anchor="ctr" anchorCtr="0">
            <a:spAutoFit/>
          </a:bodyPr>
          <a:lstStyle/>
          <a:p>
            <a:pPr algn="r"/>
            <a:r>
              <a:rPr lang="en-US" sz="6113" b="1" dirty="0">
                <a:solidFill>
                  <a:schemeClr val="accent4"/>
                </a:solidFill>
                <a:ea typeface="League Spartan" charset="0"/>
                <a:cs typeface="Poppins" pitchFamily="2" charset="77"/>
              </a:rPr>
              <a:t>4</a:t>
            </a:r>
          </a:p>
        </p:txBody>
      </p:sp>
      <p:sp>
        <p:nvSpPr>
          <p:cNvPr id="25" name="TextBox 24">
            <a:extLst>
              <a:ext uri="{FF2B5EF4-FFF2-40B4-BE49-F238E27FC236}">
                <a16:creationId xmlns:a16="http://schemas.microsoft.com/office/drawing/2014/main" id="{5E2BC8D6-8695-49B4-8729-65FB96FAE361}"/>
              </a:ext>
            </a:extLst>
          </p:cNvPr>
          <p:cNvSpPr txBox="1"/>
          <p:nvPr/>
        </p:nvSpPr>
        <p:spPr>
          <a:xfrm>
            <a:off x="5941631" y="5338680"/>
            <a:ext cx="1298753" cy="338554"/>
          </a:xfrm>
          <a:prstGeom prst="rect">
            <a:avLst/>
          </a:prstGeom>
          <a:noFill/>
        </p:spPr>
        <p:txBody>
          <a:bodyPr wrap="none" rtlCol="0" anchor="b" anchorCtr="0">
            <a:spAutoFit/>
          </a:bodyPr>
          <a:lstStyle/>
          <a:p>
            <a:r>
              <a:rPr lang="en-US" sz="1600" b="1" dirty="0">
                <a:solidFill>
                  <a:schemeClr val="accent4"/>
                </a:solidFill>
                <a:ea typeface="League Spartan" charset="0"/>
                <a:cs typeface="Poppins" pitchFamily="2" charset="77"/>
              </a:rPr>
              <a:t>MARKETING</a:t>
            </a:r>
          </a:p>
        </p:txBody>
      </p:sp>
      <p:sp>
        <p:nvSpPr>
          <p:cNvPr id="26" name="Subtitle 2">
            <a:extLst>
              <a:ext uri="{FF2B5EF4-FFF2-40B4-BE49-F238E27FC236}">
                <a16:creationId xmlns:a16="http://schemas.microsoft.com/office/drawing/2014/main" id="{D0988DF8-BDC5-40E2-93DD-C3E74D05587B}"/>
              </a:ext>
            </a:extLst>
          </p:cNvPr>
          <p:cNvSpPr txBox="1">
            <a:spLocks/>
          </p:cNvSpPr>
          <p:nvPr/>
        </p:nvSpPr>
        <p:spPr>
          <a:xfrm>
            <a:off x="5985174" y="5655799"/>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27" name="Graphic 26" descr="Playbook">
            <a:extLst>
              <a:ext uri="{FF2B5EF4-FFF2-40B4-BE49-F238E27FC236}">
                <a16:creationId xmlns:a16="http://schemas.microsoft.com/office/drawing/2014/main" id="{CC21BD7A-3C7C-4C86-9C57-85ED2116497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5923" y="3014364"/>
            <a:ext cx="864686" cy="864686"/>
          </a:xfrm>
          <a:prstGeom prst="rect">
            <a:avLst/>
          </a:prstGeom>
        </p:spPr>
      </p:pic>
      <p:pic>
        <p:nvPicPr>
          <p:cNvPr id="28" name="Graphic 27" descr="Advertising">
            <a:extLst>
              <a:ext uri="{FF2B5EF4-FFF2-40B4-BE49-F238E27FC236}">
                <a16:creationId xmlns:a16="http://schemas.microsoft.com/office/drawing/2014/main" id="{847E4BE5-FA47-43E0-9B2B-E97A95E2761B}"/>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3806" y="5344762"/>
            <a:ext cx="864686" cy="864686"/>
          </a:xfrm>
          <a:prstGeom prst="rect">
            <a:avLst/>
          </a:prstGeom>
        </p:spPr>
      </p:pic>
      <p:pic>
        <p:nvPicPr>
          <p:cNvPr id="29" name="Graphic 28" descr="Lightbulb">
            <a:extLst>
              <a:ext uri="{FF2B5EF4-FFF2-40B4-BE49-F238E27FC236}">
                <a16:creationId xmlns:a16="http://schemas.microsoft.com/office/drawing/2014/main" id="{90958B4D-6DFC-4EB9-97B3-9AE04E48952F}"/>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9082" y="1881544"/>
            <a:ext cx="817071" cy="817071"/>
          </a:xfrm>
          <a:prstGeom prst="rect">
            <a:avLst/>
          </a:prstGeom>
        </p:spPr>
      </p:pic>
      <p:pic>
        <p:nvPicPr>
          <p:cNvPr id="30" name="Graphic 29" descr="Palette">
            <a:extLst>
              <a:ext uri="{FF2B5EF4-FFF2-40B4-BE49-F238E27FC236}">
                <a16:creationId xmlns:a16="http://schemas.microsoft.com/office/drawing/2014/main" id="{9C854B24-E932-4C4E-A298-F531CA079AC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63806" y="4229809"/>
            <a:ext cx="796803" cy="796803"/>
          </a:xfrm>
          <a:prstGeom prst="rect">
            <a:avLst/>
          </a:prstGeom>
        </p:spPr>
      </p:pic>
    </p:spTree>
    <p:extLst>
      <p:ext uri="{BB962C8B-B14F-4D97-AF65-F5344CB8AC3E}">
        <p14:creationId xmlns:p14="http://schemas.microsoft.com/office/powerpoint/2010/main" val="27403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14">
            <a:extLst>
              <a:ext uri="{FF2B5EF4-FFF2-40B4-BE49-F238E27FC236}">
                <a16:creationId xmlns:a16="http://schemas.microsoft.com/office/drawing/2014/main" id="{4EB8EE89-A9B3-4A8F-810A-2E40B6F8B310}"/>
              </a:ext>
            </a:extLst>
          </p:cNvPr>
          <p:cNvSpPr>
            <a:spLocks noChangeArrowheads="1"/>
          </p:cNvSpPr>
          <p:nvPr/>
        </p:nvSpPr>
        <p:spPr bwMode="auto">
          <a:xfrm>
            <a:off x="6452055" y="1746006"/>
            <a:ext cx="2937513" cy="1476720"/>
          </a:xfrm>
          <a:custGeom>
            <a:avLst/>
            <a:gdLst>
              <a:gd name="connsiteX0" fmla="*/ 3402426 w 6630671"/>
              <a:gd name="connsiteY0" fmla="*/ 3 h 3333311"/>
              <a:gd name="connsiteX1" fmla="*/ 3450946 w 6630671"/>
              <a:gd name="connsiteY1" fmla="*/ 698 h 3333311"/>
              <a:gd name="connsiteX2" fmla="*/ 6630624 w 6630671"/>
              <a:gd name="connsiteY2" fmla="*/ 2616965 h 3333311"/>
              <a:gd name="connsiteX3" fmla="*/ 6570241 w 6630671"/>
              <a:gd name="connsiteY3" fmla="*/ 3173833 h 3333311"/>
              <a:gd name="connsiteX4" fmla="*/ 6529393 w 6630671"/>
              <a:gd name="connsiteY4" fmla="*/ 3333311 h 3333311"/>
              <a:gd name="connsiteX5" fmla="*/ 0 w 6630671"/>
              <a:gd name="connsiteY5" fmla="*/ 3333311 h 3333311"/>
              <a:gd name="connsiteX6" fmla="*/ 30187 w 6630671"/>
              <a:gd name="connsiteY6" fmla="*/ 3293125 h 3333311"/>
              <a:gd name="connsiteX7" fmla="*/ 302016 w 6630671"/>
              <a:gd name="connsiteY7" fmla="*/ 2976349 h 3333311"/>
              <a:gd name="connsiteX8" fmla="*/ 784209 w 6630671"/>
              <a:gd name="connsiteY8" fmla="*/ 1607201 h 3333311"/>
              <a:gd name="connsiteX9" fmla="*/ 3402426 w 6630671"/>
              <a:gd name="connsiteY9" fmla="*/ 3 h 33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0671" h="3333311">
                <a:moveTo>
                  <a:pt x="3402426" y="3"/>
                </a:moveTo>
                <a:cubicBezTo>
                  <a:pt x="3433908" y="-44"/>
                  <a:pt x="3450946" y="698"/>
                  <a:pt x="3450946" y="698"/>
                </a:cubicBezTo>
                <a:cubicBezTo>
                  <a:pt x="5143513" y="-7348"/>
                  <a:pt x="6640408" y="1068124"/>
                  <a:pt x="6630624" y="2616965"/>
                </a:cubicBezTo>
                <a:cubicBezTo>
                  <a:pt x="6629401" y="2810570"/>
                  <a:pt x="6607541" y="2996004"/>
                  <a:pt x="6570241" y="3173833"/>
                </a:cubicBezTo>
                <a:lnTo>
                  <a:pt x="6529393" y="3333311"/>
                </a:lnTo>
                <a:lnTo>
                  <a:pt x="0" y="3333311"/>
                </a:lnTo>
                <a:lnTo>
                  <a:pt x="30187" y="3293125"/>
                </a:lnTo>
                <a:cubicBezTo>
                  <a:pt x="106338" y="3195459"/>
                  <a:pt x="196929" y="3089746"/>
                  <a:pt x="302016" y="2976349"/>
                </a:cubicBezTo>
                <a:cubicBezTo>
                  <a:pt x="863876" y="2371564"/>
                  <a:pt x="440384" y="2466774"/>
                  <a:pt x="784209" y="1607201"/>
                </a:cubicBezTo>
                <a:cubicBezTo>
                  <a:pt x="1444123" y="74746"/>
                  <a:pt x="3098105" y="462"/>
                  <a:pt x="3402426" y="3"/>
                </a:cubicBezTo>
                <a:close/>
              </a:path>
            </a:pathLst>
          </a:custGeom>
          <a:solidFill>
            <a:schemeClr val="accent1"/>
          </a:solidFill>
          <a:ln>
            <a:noFill/>
          </a:ln>
          <a:effectLst/>
        </p:spPr>
        <p:txBody>
          <a:bodyPr wrap="square" anchor="ctr">
            <a:noAutofit/>
          </a:bodyPr>
          <a:lstStyle/>
          <a:p>
            <a:endParaRPr lang="en-US" sz="2894"/>
          </a:p>
        </p:txBody>
      </p:sp>
      <p:sp>
        <p:nvSpPr>
          <p:cNvPr id="8" name="Freeform 11">
            <a:extLst>
              <a:ext uri="{FF2B5EF4-FFF2-40B4-BE49-F238E27FC236}">
                <a16:creationId xmlns:a16="http://schemas.microsoft.com/office/drawing/2014/main" id="{1627D3E5-C90C-49AB-AF9B-D4F49F004AD2}"/>
              </a:ext>
            </a:extLst>
          </p:cNvPr>
          <p:cNvSpPr>
            <a:spLocks noChangeArrowheads="1"/>
          </p:cNvSpPr>
          <p:nvPr/>
        </p:nvSpPr>
        <p:spPr bwMode="auto">
          <a:xfrm>
            <a:off x="6331540" y="3279439"/>
            <a:ext cx="2997602" cy="1485482"/>
          </a:xfrm>
          <a:custGeom>
            <a:avLst/>
            <a:gdLst>
              <a:gd name="connsiteX0" fmla="*/ 180386 w 6766306"/>
              <a:gd name="connsiteY0" fmla="*/ 0 h 3353088"/>
              <a:gd name="connsiteX1" fmla="*/ 6766306 w 6766306"/>
              <a:gd name="connsiteY1" fmla="*/ 0 h 3353088"/>
              <a:gd name="connsiteX2" fmla="*/ 6689250 w 6766306"/>
              <a:gd name="connsiteY2" fmla="*/ 223755 h 3353088"/>
              <a:gd name="connsiteX3" fmla="*/ 5572082 w 6766306"/>
              <a:gd name="connsiteY3" fmla="*/ 2524197 h 3353088"/>
              <a:gd name="connsiteX4" fmla="*/ 5581865 w 6766306"/>
              <a:gd name="connsiteY4" fmla="*/ 2797759 h 3353088"/>
              <a:gd name="connsiteX5" fmla="*/ 5702520 w 6766306"/>
              <a:gd name="connsiteY5" fmla="*/ 3304228 h 3353088"/>
              <a:gd name="connsiteX6" fmla="*/ 5716071 w 6766306"/>
              <a:gd name="connsiteY6" fmla="*/ 3353088 h 3353088"/>
              <a:gd name="connsiteX7" fmla="*/ 2595051 w 6766306"/>
              <a:gd name="connsiteY7" fmla="*/ 3353088 h 3353088"/>
              <a:gd name="connsiteX8" fmla="*/ 2582485 w 6766306"/>
              <a:gd name="connsiteY8" fmla="*/ 3284537 h 3353088"/>
              <a:gd name="connsiteX9" fmla="*/ 1085591 w 6766306"/>
              <a:gd name="connsiteY9" fmla="*/ 3055229 h 3353088"/>
              <a:gd name="connsiteX10" fmla="*/ 583831 w 6766306"/>
              <a:gd name="connsiteY10" fmla="*/ 2403509 h 3353088"/>
              <a:gd name="connsiteX11" fmla="*/ 622965 w 6766306"/>
              <a:gd name="connsiteY11" fmla="*/ 1997190 h 3353088"/>
              <a:gd name="connsiteX12" fmla="*/ 554480 w 6766306"/>
              <a:gd name="connsiteY12" fmla="*/ 1506388 h 3353088"/>
              <a:gd name="connsiteX13" fmla="*/ 554480 w 6766306"/>
              <a:gd name="connsiteY13" fmla="*/ 976698 h 3353088"/>
              <a:gd name="connsiteX14" fmla="*/ 121205 w 6766306"/>
              <a:gd name="connsiteY14" fmla="*/ 618655 h 3353088"/>
              <a:gd name="connsiteX15" fmla="*/ 169152 w 6766306"/>
              <a:gd name="connsiteY15" fmla="*/ 16293 h 3353088"/>
              <a:gd name="connsiteX16" fmla="*/ 180386 w 6766306"/>
              <a:gd name="connsiteY16" fmla="*/ 0 h 335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6306" h="3353088">
                <a:moveTo>
                  <a:pt x="180386" y="0"/>
                </a:moveTo>
                <a:lnTo>
                  <a:pt x="6766306" y="0"/>
                </a:lnTo>
                <a:lnTo>
                  <a:pt x="6689250" y="223755"/>
                </a:lnTo>
                <a:cubicBezTo>
                  <a:pt x="6311357" y="1202906"/>
                  <a:pt x="5564745" y="1928799"/>
                  <a:pt x="5572082" y="2524197"/>
                </a:cubicBezTo>
                <a:cubicBezTo>
                  <a:pt x="5573479" y="2614044"/>
                  <a:pt x="5576275" y="2705231"/>
                  <a:pt x="5581865" y="2797759"/>
                </a:cubicBezTo>
                <a:cubicBezTo>
                  <a:pt x="5583438" y="2818880"/>
                  <a:pt x="5624909" y="3016885"/>
                  <a:pt x="5702520" y="3304228"/>
                </a:cubicBezTo>
                <a:lnTo>
                  <a:pt x="5716071" y="3353088"/>
                </a:lnTo>
                <a:lnTo>
                  <a:pt x="2595051" y="3353088"/>
                </a:lnTo>
                <a:lnTo>
                  <a:pt x="2582485" y="3284537"/>
                </a:lnTo>
                <a:cubicBezTo>
                  <a:pt x="2474866" y="2831283"/>
                  <a:pt x="1784421" y="3055229"/>
                  <a:pt x="1085591" y="3055229"/>
                </a:cubicBezTo>
                <a:cubicBezTo>
                  <a:pt x="386760" y="3055229"/>
                  <a:pt x="504164" y="2611362"/>
                  <a:pt x="583831" y="2403509"/>
                </a:cubicBezTo>
                <a:cubicBezTo>
                  <a:pt x="662100" y="2195656"/>
                  <a:pt x="622965" y="1997190"/>
                  <a:pt x="622965" y="1997190"/>
                </a:cubicBezTo>
                <a:cubicBezTo>
                  <a:pt x="652316" y="1922095"/>
                  <a:pt x="376977" y="1751789"/>
                  <a:pt x="554480" y="1506388"/>
                </a:cubicBezTo>
                <a:cubicBezTo>
                  <a:pt x="277743" y="1336083"/>
                  <a:pt x="495778" y="1137617"/>
                  <a:pt x="554480" y="976698"/>
                </a:cubicBezTo>
                <a:cubicBezTo>
                  <a:pt x="564263" y="684363"/>
                  <a:pt x="376977" y="732639"/>
                  <a:pt x="121205" y="618655"/>
                </a:cubicBezTo>
                <a:cubicBezTo>
                  <a:pt x="-54638" y="541213"/>
                  <a:pt x="-39564" y="334470"/>
                  <a:pt x="169152" y="16293"/>
                </a:cubicBezTo>
                <a:lnTo>
                  <a:pt x="180386" y="0"/>
                </a:lnTo>
                <a:close/>
              </a:path>
            </a:pathLst>
          </a:custGeom>
          <a:solidFill>
            <a:schemeClr val="accent2"/>
          </a:solidFill>
          <a:ln>
            <a:noFill/>
          </a:ln>
          <a:effectLst/>
        </p:spPr>
        <p:txBody>
          <a:bodyPr wrap="square" anchor="ctr">
            <a:noAutofit/>
          </a:bodyPr>
          <a:lstStyle/>
          <a:p>
            <a:endParaRPr lang="en-US" sz="2894"/>
          </a:p>
        </p:txBody>
      </p:sp>
      <p:sp>
        <p:nvSpPr>
          <p:cNvPr id="9" name="Freeform 8">
            <a:extLst>
              <a:ext uri="{FF2B5EF4-FFF2-40B4-BE49-F238E27FC236}">
                <a16:creationId xmlns:a16="http://schemas.microsoft.com/office/drawing/2014/main" id="{126038E9-4C0A-46BC-A98E-6B311E8C4A0A}"/>
              </a:ext>
            </a:extLst>
          </p:cNvPr>
          <p:cNvSpPr>
            <a:spLocks noChangeArrowheads="1"/>
          </p:cNvSpPr>
          <p:nvPr/>
        </p:nvSpPr>
        <p:spPr bwMode="auto">
          <a:xfrm>
            <a:off x="7136933" y="4821634"/>
            <a:ext cx="2286670" cy="1477732"/>
          </a:xfrm>
          <a:custGeom>
            <a:avLst/>
            <a:gdLst>
              <a:gd name="connsiteX0" fmla="*/ 786456 w 5161562"/>
              <a:gd name="connsiteY0" fmla="*/ 0 h 3335594"/>
              <a:gd name="connsiteX1" fmla="*/ 3934007 w 5161562"/>
              <a:gd name="connsiteY1" fmla="*/ 0 h 3335594"/>
              <a:gd name="connsiteX2" fmla="*/ 3974074 w 5161562"/>
              <a:gd name="connsiteY2" fmla="*/ 137004 h 3335594"/>
              <a:gd name="connsiteX3" fmla="*/ 4556374 w 5161562"/>
              <a:gd name="connsiteY3" fmla="*/ 1599015 h 3335594"/>
              <a:gd name="connsiteX4" fmla="*/ 5161562 w 5161562"/>
              <a:gd name="connsiteY4" fmla="*/ 3335594 h 3335594"/>
              <a:gd name="connsiteX5" fmla="*/ 4501866 w 5161562"/>
              <a:gd name="connsiteY5" fmla="*/ 3335594 h 3335594"/>
              <a:gd name="connsiteX6" fmla="*/ 528316 w 5161562"/>
              <a:gd name="connsiteY6" fmla="*/ 3335594 h 3335594"/>
              <a:gd name="connsiteX7" fmla="*/ 0 w 5161562"/>
              <a:gd name="connsiteY7" fmla="*/ 3335594 h 3335594"/>
              <a:gd name="connsiteX8" fmla="*/ 771827 w 5161562"/>
              <a:gd name="connsiteY8" fmla="*/ 221212 h 3335594"/>
              <a:gd name="connsiteX9" fmla="*/ 786456 w 5161562"/>
              <a:gd name="connsiteY9" fmla="*/ 0 h 33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1562" h="3335594">
                <a:moveTo>
                  <a:pt x="786456" y="0"/>
                </a:moveTo>
                <a:lnTo>
                  <a:pt x="3934007" y="0"/>
                </a:lnTo>
                <a:lnTo>
                  <a:pt x="3974074" y="137004"/>
                </a:lnTo>
                <a:cubicBezTo>
                  <a:pt x="4109123" y="586570"/>
                  <a:pt x="4306193" y="1143079"/>
                  <a:pt x="4556374" y="1599015"/>
                </a:cubicBezTo>
                <a:cubicBezTo>
                  <a:pt x="5067918" y="2533684"/>
                  <a:pt x="5161562" y="3335594"/>
                  <a:pt x="5161562" y="3335594"/>
                </a:cubicBezTo>
                <a:lnTo>
                  <a:pt x="4501866" y="3335594"/>
                </a:lnTo>
                <a:lnTo>
                  <a:pt x="528316" y="3335594"/>
                </a:lnTo>
                <a:lnTo>
                  <a:pt x="0" y="3335594"/>
                </a:lnTo>
                <a:cubicBezTo>
                  <a:pt x="0" y="3335594"/>
                  <a:pt x="652287" y="1505225"/>
                  <a:pt x="771827" y="221212"/>
                </a:cubicBezTo>
                <a:lnTo>
                  <a:pt x="786456" y="0"/>
                </a:lnTo>
                <a:close/>
              </a:path>
            </a:pathLst>
          </a:custGeom>
          <a:solidFill>
            <a:schemeClr val="accent3"/>
          </a:solidFill>
          <a:ln>
            <a:noFill/>
          </a:ln>
          <a:effectLst/>
        </p:spPr>
        <p:txBody>
          <a:bodyPr wrap="square" anchor="ctr">
            <a:noAutofit/>
          </a:bodyPr>
          <a:lstStyle/>
          <a:p>
            <a:endParaRPr lang="en-US" sz="2894"/>
          </a:p>
        </p:txBody>
      </p:sp>
      <p:sp>
        <p:nvSpPr>
          <p:cNvPr id="22" name="TextBox 21">
            <a:extLst>
              <a:ext uri="{FF2B5EF4-FFF2-40B4-BE49-F238E27FC236}">
                <a16:creationId xmlns:a16="http://schemas.microsoft.com/office/drawing/2014/main" id="{9C6A9D40-494D-455C-8BB7-B9438C61FB88}"/>
              </a:ext>
            </a:extLst>
          </p:cNvPr>
          <p:cNvSpPr txBox="1"/>
          <p:nvPr/>
        </p:nvSpPr>
        <p:spPr>
          <a:xfrm>
            <a:off x="1220084" y="2054717"/>
            <a:ext cx="526106" cy="1323439"/>
          </a:xfrm>
          <a:prstGeom prst="rect">
            <a:avLst/>
          </a:prstGeom>
          <a:noFill/>
          <a:ln>
            <a:noFill/>
          </a:ln>
        </p:spPr>
        <p:txBody>
          <a:bodyPr wrap="none" rtlCol="0" anchor="ctr" anchorCtr="0">
            <a:spAutoFit/>
          </a:bodyPr>
          <a:lstStyle/>
          <a:p>
            <a:pPr algn="r"/>
            <a:r>
              <a:rPr lang="en-US" sz="8000" b="1" dirty="0">
                <a:solidFill>
                  <a:schemeClr val="accent1"/>
                </a:solidFill>
                <a:ea typeface="League Spartan" charset="0"/>
                <a:cs typeface="Poppins" pitchFamily="2" charset="77"/>
              </a:rPr>
              <a:t>1</a:t>
            </a:r>
          </a:p>
        </p:txBody>
      </p:sp>
      <p:sp>
        <p:nvSpPr>
          <p:cNvPr id="23" name="TextBox 22">
            <a:extLst>
              <a:ext uri="{FF2B5EF4-FFF2-40B4-BE49-F238E27FC236}">
                <a16:creationId xmlns:a16="http://schemas.microsoft.com/office/drawing/2014/main" id="{A03292D7-5E0C-4634-9B2E-89FB0C307251}"/>
              </a:ext>
            </a:extLst>
          </p:cNvPr>
          <p:cNvSpPr txBox="1"/>
          <p:nvPr/>
        </p:nvSpPr>
        <p:spPr>
          <a:xfrm>
            <a:off x="2036647" y="2315578"/>
            <a:ext cx="1864613" cy="400110"/>
          </a:xfrm>
          <a:prstGeom prst="rect">
            <a:avLst/>
          </a:prstGeom>
          <a:noFill/>
        </p:spPr>
        <p:txBody>
          <a:bodyPr wrap="none" rtlCol="0" anchor="b" anchorCtr="0">
            <a:spAutoFit/>
          </a:bodyPr>
          <a:lstStyle/>
          <a:p>
            <a:r>
              <a:rPr lang="en-US" sz="2000" b="1" dirty="0">
                <a:solidFill>
                  <a:schemeClr val="accent1"/>
                </a:solidFill>
                <a:ea typeface="League Spartan" charset="0"/>
                <a:cs typeface="Poppins" pitchFamily="2" charset="77"/>
              </a:rPr>
              <a:t>PREPARATION</a:t>
            </a:r>
          </a:p>
        </p:txBody>
      </p:sp>
      <p:sp>
        <p:nvSpPr>
          <p:cNvPr id="24" name="Subtitle 2">
            <a:extLst>
              <a:ext uri="{FF2B5EF4-FFF2-40B4-BE49-F238E27FC236}">
                <a16:creationId xmlns:a16="http://schemas.microsoft.com/office/drawing/2014/main" id="{F018CD54-2EC1-4CAA-B759-AC0C5A1D8234}"/>
              </a:ext>
            </a:extLst>
          </p:cNvPr>
          <p:cNvSpPr txBox="1">
            <a:spLocks/>
          </p:cNvSpPr>
          <p:nvPr/>
        </p:nvSpPr>
        <p:spPr>
          <a:xfrm>
            <a:off x="2080190" y="2683368"/>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FD520C63-C293-4E88-AF3D-A670D59AE3CB}"/>
              </a:ext>
            </a:extLst>
          </p:cNvPr>
          <p:cNvSpPr txBox="1"/>
          <p:nvPr/>
        </p:nvSpPr>
        <p:spPr>
          <a:xfrm>
            <a:off x="1030930" y="3207588"/>
            <a:ext cx="715260" cy="1323439"/>
          </a:xfrm>
          <a:prstGeom prst="rect">
            <a:avLst/>
          </a:prstGeom>
          <a:noFill/>
          <a:ln>
            <a:noFill/>
          </a:ln>
        </p:spPr>
        <p:txBody>
          <a:bodyPr wrap="none" rtlCol="0" anchor="ctr" anchorCtr="0">
            <a:spAutoFit/>
          </a:bodyPr>
          <a:lstStyle/>
          <a:p>
            <a:pPr algn="r"/>
            <a:r>
              <a:rPr lang="en-US" sz="8000" b="1" dirty="0">
                <a:solidFill>
                  <a:schemeClr val="accent2"/>
                </a:solidFill>
                <a:ea typeface="League Spartan" charset="0"/>
                <a:cs typeface="Poppins" pitchFamily="2" charset="77"/>
              </a:rPr>
              <a:t>2</a:t>
            </a:r>
          </a:p>
        </p:txBody>
      </p:sp>
      <p:sp>
        <p:nvSpPr>
          <p:cNvPr id="26" name="TextBox 25">
            <a:extLst>
              <a:ext uri="{FF2B5EF4-FFF2-40B4-BE49-F238E27FC236}">
                <a16:creationId xmlns:a16="http://schemas.microsoft.com/office/drawing/2014/main" id="{A70570AD-2A43-4E0F-AC82-5E95FE607101}"/>
              </a:ext>
            </a:extLst>
          </p:cNvPr>
          <p:cNvSpPr txBox="1"/>
          <p:nvPr/>
        </p:nvSpPr>
        <p:spPr>
          <a:xfrm>
            <a:off x="2036647" y="3468449"/>
            <a:ext cx="744114" cy="400110"/>
          </a:xfrm>
          <a:prstGeom prst="rect">
            <a:avLst/>
          </a:prstGeom>
          <a:noFill/>
        </p:spPr>
        <p:txBody>
          <a:bodyPr wrap="none" rtlCol="0" anchor="b" anchorCtr="0">
            <a:spAutoFit/>
          </a:bodyPr>
          <a:lstStyle/>
          <a:p>
            <a:r>
              <a:rPr lang="en-US" sz="2000" b="1" dirty="0">
                <a:solidFill>
                  <a:schemeClr val="accent2"/>
                </a:solidFill>
                <a:ea typeface="League Spartan" charset="0"/>
                <a:cs typeface="Poppins" pitchFamily="2" charset="77"/>
              </a:rPr>
              <a:t>IDEA</a:t>
            </a:r>
          </a:p>
        </p:txBody>
      </p:sp>
      <p:sp>
        <p:nvSpPr>
          <p:cNvPr id="27" name="Subtitle 2">
            <a:extLst>
              <a:ext uri="{FF2B5EF4-FFF2-40B4-BE49-F238E27FC236}">
                <a16:creationId xmlns:a16="http://schemas.microsoft.com/office/drawing/2014/main" id="{2F574AD9-E932-4FD7-B7C0-BBFF483DED90}"/>
              </a:ext>
            </a:extLst>
          </p:cNvPr>
          <p:cNvSpPr txBox="1">
            <a:spLocks/>
          </p:cNvSpPr>
          <p:nvPr/>
        </p:nvSpPr>
        <p:spPr>
          <a:xfrm>
            <a:off x="2080190" y="3836239"/>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8" name="TextBox 27">
            <a:extLst>
              <a:ext uri="{FF2B5EF4-FFF2-40B4-BE49-F238E27FC236}">
                <a16:creationId xmlns:a16="http://schemas.microsoft.com/office/drawing/2014/main" id="{FE5A4DA9-8074-4B58-A621-BC87CBA19BD2}"/>
              </a:ext>
            </a:extLst>
          </p:cNvPr>
          <p:cNvSpPr txBox="1"/>
          <p:nvPr/>
        </p:nvSpPr>
        <p:spPr>
          <a:xfrm>
            <a:off x="1019708" y="4364839"/>
            <a:ext cx="726482" cy="1323439"/>
          </a:xfrm>
          <a:prstGeom prst="rect">
            <a:avLst/>
          </a:prstGeom>
          <a:noFill/>
          <a:ln>
            <a:noFill/>
          </a:ln>
        </p:spPr>
        <p:txBody>
          <a:bodyPr wrap="none" rtlCol="0" anchor="ctr" anchorCtr="0">
            <a:spAutoFit/>
          </a:bodyPr>
          <a:lstStyle/>
          <a:p>
            <a:pPr algn="r"/>
            <a:r>
              <a:rPr lang="en-US" sz="8000" b="1" dirty="0">
                <a:solidFill>
                  <a:schemeClr val="accent3"/>
                </a:solidFill>
                <a:ea typeface="League Spartan" charset="0"/>
                <a:cs typeface="Poppins" pitchFamily="2" charset="77"/>
              </a:rPr>
              <a:t>3</a:t>
            </a:r>
          </a:p>
        </p:txBody>
      </p:sp>
      <p:sp>
        <p:nvSpPr>
          <p:cNvPr id="29" name="TextBox 28">
            <a:extLst>
              <a:ext uri="{FF2B5EF4-FFF2-40B4-BE49-F238E27FC236}">
                <a16:creationId xmlns:a16="http://schemas.microsoft.com/office/drawing/2014/main" id="{FED7091B-236E-4409-88A0-CA7872338022}"/>
              </a:ext>
            </a:extLst>
          </p:cNvPr>
          <p:cNvSpPr txBox="1"/>
          <p:nvPr/>
        </p:nvSpPr>
        <p:spPr>
          <a:xfrm>
            <a:off x="2036647" y="4625700"/>
            <a:ext cx="1351652" cy="400110"/>
          </a:xfrm>
          <a:prstGeom prst="rect">
            <a:avLst/>
          </a:prstGeom>
          <a:noFill/>
        </p:spPr>
        <p:txBody>
          <a:bodyPr wrap="none" rtlCol="0" anchor="b" anchorCtr="0">
            <a:spAutoFit/>
          </a:bodyPr>
          <a:lstStyle/>
          <a:p>
            <a:r>
              <a:rPr lang="en-US" sz="2000" b="1" dirty="0">
                <a:solidFill>
                  <a:schemeClr val="accent3"/>
                </a:solidFill>
                <a:ea typeface="League Spartan" charset="0"/>
                <a:cs typeface="Poppins" pitchFamily="2" charset="77"/>
              </a:rPr>
              <a:t>REBRAND</a:t>
            </a:r>
          </a:p>
        </p:txBody>
      </p:sp>
      <p:sp>
        <p:nvSpPr>
          <p:cNvPr id="30" name="Subtitle 2">
            <a:extLst>
              <a:ext uri="{FF2B5EF4-FFF2-40B4-BE49-F238E27FC236}">
                <a16:creationId xmlns:a16="http://schemas.microsoft.com/office/drawing/2014/main" id="{CC112513-5765-427F-A3CF-CDC30D7FC456}"/>
              </a:ext>
            </a:extLst>
          </p:cNvPr>
          <p:cNvSpPr txBox="1">
            <a:spLocks/>
          </p:cNvSpPr>
          <p:nvPr/>
        </p:nvSpPr>
        <p:spPr>
          <a:xfrm>
            <a:off x="2080190" y="4993490"/>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31" name="Graphic 30" descr="Playbook">
            <a:extLst>
              <a:ext uri="{FF2B5EF4-FFF2-40B4-BE49-F238E27FC236}">
                <a16:creationId xmlns:a16="http://schemas.microsoft.com/office/drawing/2014/main" id="{84D216A7-07F8-4278-948E-5F758BA16FD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1921" y="3586457"/>
            <a:ext cx="864686" cy="864686"/>
          </a:xfrm>
          <a:prstGeom prst="rect">
            <a:avLst/>
          </a:prstGeom>
        </p:spPr>
      </p:pic>
      <p:pic>
        <p:nvPicPr>
          <p:cNvPr id="32" name="Graphic 31" descr="Lightbulb">
            <a:extLst>
              <a:ext uri="{FF2B5EF4-FFF2-40B4-BE49-F238E27FC236}">
                <a16:creationId xmlns:a16="http://schemas.microsoft.com/office/drawing/2014/main" id="{20EBB160-2674-4B80-AA2B-E020BD98DACC}"/>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5080" y="2103892"/>
            <a:ext cx="817071" cy="817071"/>
          </a:xfrm>
          <a:prstGeom prst="rect">
            <a:avLst/>
          </a:prstGeom>
        </p:spPr>
      </p:pic>
      <p:pic>
        <p:nvPicPr>
          <p:cNvPr id="33" name="Graphic 32" descr="Palette">
            <a:extLst>
              <a:ext uri="{FF2B5EF4-FFF2-40B4-BE49-F238E27FC236}">
                <a16:creationId xmlns:a16="http://schemas.microsoft.com/office/drawing/2014/main" id="{473FC995-A741-4124-B7DA-000DDC052950}"/>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9804" y="5161819"/>
            <a:ext cx="796803" cy="796803"/>
          </a:xfrm>
          <a:prstGeom prst="rect">
            <a:avLst/>
          </a:prstGeom>
        </p:spPr>
      </p:pic>
    </p:spTree>
    <p:extLst>
      <p:ext uri="{BB962C8B-B14F-4D97-AF65-F5344CB8AC3E}">
        <p14:creationId xmlns:p14="http://schemas.microsoft.com/office/powerpoint/2010/main" val="10904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38">
            <a:extLst>
              <a:ext uri="{FF2B5EF4-FFF2-40B4-BE49-F238E27FC236}">
                <a16:creationId xmlns:a16="http://schemas.microsoft.com/office/drawing/2014/main" id="{8B1C7013-CABA-498C-BDC4-F9C864A1ECB3}"/>
              </a:ext>
            </a:extLst>
          </p:cNvPr>
          <p:cNvSpPr>
            <a:spLocks noChangeArrowheads="1"/>
          </p:cNvSpPr>
          <p:nvPr/>
        </p:nvSpPr>
        <p:spPr bwMode="auto">
          <a:xfrm>
            <a:off x="3336699" y="1850572"/>
            <a:ext cx="1709139" cy="2870483"/>
          </a:xfrm>
          <a:custGeom>
            <a:avLst/>
            <a:gdLst>
              <a:gd name="connsiteX0" fmla="*/ 124697 w 4125602"/>
              <a:gd name="connsiteY0" fmla="*/ 56 h 6928907"/>
              <a:gd name="connsiteX1" fmla="*/ 374165 w 4125602"/>
              <a:gd name="connsiteY1" fmla="*/ 9203 h 6928907"/>
              <a:gd name="connsiteX2" fmla="*/ 3598771 w 4125602"/>
              <a:gd name="connsiteY2" fmla="*/ 1915432 h 6928907"/>
              <a:gd name="connsiteX3" fmla="*/ 4121385 w 4125602"/>
              <a:gd name="connsiteY3" fmla="*/ 4148716 h 6928907"/>
              <a:gd name="connsiteX4" fmla="*/ 3976853 w 4125602"/>
              <a:gd name="connsiteY4" fmla="*/ 4949611 h 6928907"/>
              <a:gd name="connsiteX5" fmla="*/ 3949909 w 4125602"/>
              <a:gd name="connsiteY5" fmla="*/ 5028407 h 6928907"/>
              <a:gd name="connsiteX6" fmla="*/ 3224341 w 4125602"/>
              <a:gd name="connsiteY6" fmla="*/ 5028407 h 6928907"/>
              <a:gd name="connsiteX7" fmla="*/ 3216505 w 4125602"/>
              <a:gd name="connsiteY7" fmla="*/ 5028407 h 6928907"/>
              <a:gd name="connsiteX8" fmla="*/ 2908959 w 4125602"/>
              <a:gd name="connsiteY8" fmla="*/ 5381077 h 6928907"/>
              <a:gd name="connsiteX9" fmla="*/ 3048040 w 4125602"/>
              <a:gd name="connsiteY9" fmla="*/ 5714155 h 6928907"/>
              <a:gd name="connsiteX10" fmla="*/ 3073505 w 4125602"/>
              <a:gd name="connsiteY10" fmla="*/ 5745503 h 6928907"/>
              <a:gd name="connsiteX11" fmla="*/ 3290943 w 4125602"/>
              <a:gd name="connsiteY11" fmla="*/ 6243160 h 6928907"/>
              <a:gd name="connsiteX12" fmla="*/ 3289835 w 4125602"/>
              <a:gd name="connsiteY12" fmla="*/ 6254455 h 6928907"/>
              <a:gd name="connsiteX13" fmla="*/ 3279997 w 4125602"/>
              <a:gd name="connsiteY13" fmla="*/ 6354755 h 6928907"/>
              <a:gd name="connsiteX14" fmla="*/ 2876912 w 4125602"/>
              <a:gd name="connsiteY14" fmla="*/ 6861986 h 6928907"/>
              <a:gd name="connsiteX15" fmla="*/ 2826570 w 4125602"/>
              <a:gd name="connsiteY15" fmla="*/ 6881079 h 6928907"/>
              <a:gd name="connsiteX16" fmla="*/ 2802688 w 4125602"/>
              <a:gd name="connsiteY16" fmla="*/ 6890136 h 6928907"/>
              <a:gd name="connsiteX17" fmla="*/ 2540686 w 4125602"/>
              <a:gd name="connsiteY17" fmla="*/ 6928907 h 6928907"/>
              <a:gd name="connsiteX18" fmla="*/ 1794347 w 4125602"/>
              <a:gd name="connsiteY18" fmla="*/ 6243160 h 6928907"/>
              <a:gd name="connsiteX19" fmla="*/ 2011785 w 4125602"/>
              <a:gd name="connsiteY19" fmla="*/ 5747463 h 6928907"/>
              <a:gd name="connsiteX20" fmla="*/ 2033333 w 4125602"/>
              <a:gd name="connsiteY20" fmla="*/ 5721992 h 6928907"/>
              <a:gd name="connsiteX21" fmla="*/ 2184167 w 4125602"/>
              <a:gd name="connsiteY21" fmla="*/ 5369322 h 6928907"/>
              <a:gd name="connsiteX22" fmla="*/ 1888374 w 4125602"/>
              <a:gd name="connsiteY22" fmla="*/ 5028407 h 6928907"/>
              <a:gd name="connsiteX23" fmla="*/ 1882498 w 4125602"/>
              <a:gd name="connsiteY23" fmla="*/ 5028407 h 6928907"/>
              <a:gd name="connsiteX24" fmla="*/ 1959 w 4125602"/>
              <a:gd name="connsiteY24" fmla="*/ 5026448 h 6928907"/>
              <a:gd name="connsiteX25" fmla="*/ 0 w 4125602"/>
              <a:gd name="connsiteY25" fmla="*/ 3165132 h 6928907"/>
              <a:gd name="connsiteX26" fmla="*/ 1959 w 4125602"/>
              <a:gd name="connsiteY26" fmla="*/ 3161214 h 6928907"/>
              <a:gd name="connsiteX27" fmla="*/ 127328 w 4125602"/>
              <a:gd name="connsiteY27" fmla="*/ 3061291 h 6928907"/>
              <a:gd name="connsiteX28" fmla="*/ 340848 w 4125602"/>
              <a:gd name="connsiteY28" fmla="*/ 3163173 h 6928907"/>
              <a:gd name="connsiteX29" fmla="*/ 366313 w 4125602"/>
              <a:gd name="connsiteY29" fmla="*/ 3184725 h 6928907"/>
              <a:gd name="connsiteX30" fmla="*/ 1000995 w 4125602"/>
              <a:gd name="connsiteY30" fmla="*/ 3453147 h 6928907"/>
              <a:gd name="connsiteX31" fmla="*/ 1902087 w 4125602"/>
              <a:gd name="connsiteY31" fmla="*/ 2489181 h 6928907"/>
              <a:gd name="connsiteX32" fmla="*/ 1000995 w 4125602"/>
              <a:gd name="connsiteY32" fmla="*/ 1521298 h 6928907"/>
              <a:gd name="connsiteX33" fmla="*/ 366313 w 4125602"/>
              <a:gd name="connsiteY33" fmla="*/ 1789719 h 6928907"/>
              <a:gd name="connsiteX34" fmla="*/ 334971 w 4125602"/>
              <a:gd name="connsiteY34" fmla="*/ 1817148 h 6928907"/>
              <a:gd name="connsiteX35" fmla="*/ 137123 w 4125602"/>
              <a:gd name="connsiteY35" fmla="*/ 1905316 h 6928907"/>
              <a:gd name="connsiteX36" fmla="*/ 1959 w 4125602"/>
              <a:gd name="connsiteY36" fmla="*/ 1795596 h 6928907"/>
              <a:gd name="connsiteX37" fmla="*/ 0 w 4125602"/>
              <a:gd name="connsiteY37" fmla="*/ 1789719 h 6928907"/>
              <a:gd name="connsiteX38" fmla="*/ 1908 w 4125602"/>
              <a:gd name="connsiteY38" fmla="*/ 5903 h 69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5602" h="6928907">
                <a:moveTo>
                  <a:pt x="124697" y="56"/>
                </a:moveTo>
                <a:cubicBezTo>
                  <a:pt x="207546" y="-451"/>
                  <a:pt x="290711" y="2532"/>
                  <a:pt x="374165" y="9203"/>
                </a:cubicBezTo>
                <a:cubicBezTo>
                  <a:pt x="1677278" y="113888"/>
                  <a:pt x="2797750" y="677683"/>
                  <a:pt x="3598771" y="1915432"/>
                </a:cubicBezTo>
                <a:cubicBezTo>
                  <a:pt x="3989363" y="2518227"/>
                  <a:pt x="4154903" y="3257181"/>
                  <a:pt x="4121385" y="4148716"/>
                </a:cubicBezTo>
                <a:cubicBezTo>
                  <a:pt x="4105481" y="4412482"/>
                  <a:pt x="4057255" y="4682117"/>
                  <a:pt x="3976853" y="4949611"/>
                </a:cubicBezTo>
                <a:lnTo>
                  <a:pt x="3949909" y="5028407"/>
                </a:lnTo>
                <a:lnTo>
                  <a:pt x="3224341" y="5028407"/>
                </a:lnTo>
                <a:lnTo>
                  <a:pt x="3216505" y="5028407"/>
                </a:lnTo>
                <a:cubicBezTo>
                  <a:pt x="3038245" y="5053878"/>
                  <a:pt x="2908959" y="5200824"/>
                  <a:pt x="2908959" y="5381077"/>
                </a:cubicBezTo>
                <a:cubicBezTo>
                  <a:pt x="2908959" y="5490797"/>
                  <a:pt x="2955972" y="5602476"/>
                  <a:pt x="3048040" y="5714155"/>
                </a:cubicBezTo>
                <a:lnTo>
                  <a:pt x="3073505" y="5745503"/>
                </a:lnTo>
                <a:cubicBezTo>
                  <a:pt x="3165574" y="5857182"/>
                  <a:pt x="3290943" y="6008047"/>
                  <a:pt x="3290943" y="6243160"/>
                </a:cubicBezTo>
                <a:lnTo>
                  <a:pt x="3289835" y="6254455"/>
                </a:lnTo>
                <a:lnTo>
                  <a:pt x="3279997" y="6354755"/>
                </a:lnTo>
                <a:cubicBezTo>
                  <a:pt x="3243325" y="6546282"/>
                  <a:pt x="3113586" y="6757134"/>
                  <a:pt x="2876912" y="6861986"/>
                </a:cubicBezTo>
                <a:lnTo>
                  <a:pt x="2826570" y="6881079"/>
                </a:lnTo>
                <a:lnTo>
                  <a:pt x="2802688" y="6890136"/>
                </a:lnTo>
                <a:cubicBezTo>
                  <a:pt x="2725228" y="6914855"/>
                  <a:pt x="2638019" y="6928907"/>
                  <a:pt x="2540686" y="6928907"/>
                </a:cubicBezTo>
                <a:cubicBezTo>
                  <a:pt x="2025497" y="6928907"/>
                  <a:pt x="1794347" y="6586034"/>
                  <a:pt x="1794347" y="6243160"/>
                </a:cubicBezTo>
                <a:cubicBezTo>
                  <a:pt x="1794347" y="6004128"/>
                  <a:pt x="1917758" y="5857182"/>
                  <a:pt x="2011785" y="5747463"/>
                </a:cubicBezTo>
                <a:lnTo>
                  <a:pt x="2033333" y="5721992"/>
                </a:lnTo>
                <a:cubicBezTo>
                  <a:pt x="2135195" y="5600517"/>
                  <a:pt x="2184167" y="5484919"/>
                  <a:pt x="2184167" y="5369322"/>
                </a:cubicBezTo>
                <a:cubicBezTo>
                  <a:pt x="2184167" y="5196905"/>
                  <a:pt x="2060757" y="5051918"/>
                  <a:pt x="1888374" y="5028407"/>
                </a:cubicBezTo>
                <a:lnTo>
                  <a:pt x="1882498" y="5028407"/>
                </a:lnTo>
                <a:lnTo>
                  <a:pt x="1959" y="5026448"/>
                </a:lnTo>
                <a:lnTo>
                  <a:pt x="0" y="3165132"/>
                </a:lnTo>
                <a:lnTo>
                  <a:pt x="1959" y="3161214"/>
                </a:lnTo>
                <a:cubicBezTo>
                  <a:pt x="13712" y="3100476"/>
                  <a:pt x="64644" y="3061291"/>
                  <a:pt x="127328" y="3061291"/>
                </a:cubicBezTo>
                <a:cubicBezTo>
                  <a:pt x="190013" y="3061291"/>
                  <a:pt x="258574" y="3096558"/>
                  <a:pt x="340848" y="3163173"/>
                </a:cubicBezTo>
                <a:lnTo>
                  <a:pt x="366313" y="3184725"/>
                </a:lnTo>
                <a:cubicBezTo>
                  <a:pt x="485806" y="3284649"/>
                  <a:pt x="683654" y="3453147"/>
                  <a:pt x="1000995" y="3453147"/>
                </a:cubicBezTo>
                <a:cubicBezTo>
                  <a:pt x="1449582" y="3453147"/>
                  <a:pt x="1902087" y="3122028"/>
                  <a:pt x="1902087" y="2489181"/>
                </a:cubicBezTo>
                <a:cubicBezTo>
                  <a:pt x="1902087" y="1823026"/>
                  <a:pt x="1375144" y="1521298"/>
                  <a:pt x="1000995" y="1521298"/>
                </a:cubicBezTo>
                <a:cubicBezTo>
                  <a:pt x="687572" y="1521298"/>
                  <a:pt x="485806" y="1689795"/>
                  <a:pt x="366313" y="1789719"/>
                </a:cubicBezTo>
                <a:lnTo>
                  <a:pt x="334971" y="1817148"/>
                </a:lnTo>
                <a:cubicBezTo>
                  <a:pt x="264451" y="1873968"/>
                  <a:pt x="195889" y="1905316"/>
                  <a:pt x="137123" y="1905316"/>
                </a:cubicBezTo>
                <a:cubicBezTo>
                  <a:pt x="68561" y="1905316"/>
                  <a:pt x="15671" y="1862212"/>
                  <a:pt x="1959" y="1795596"/>
                </a:cubicBezTo>
                <a:lnTo>
                  <a:pt x="0" y="1789719"/>
                </a:lnTo>
                <a:lnTo>
                  <a:pt x="1908" y="5903"/>
                </a:lnTo>
                <a:close/>
              </a:path>
            </a:pathLst>
          </a:custGeom>
          <a:solidFill>
            <a:schemeClr val="accent2"/>
          </a:solidFill>
          <a:ln>
            <a:noFill/>
          </a:ln>
          <a:effectLst/>
        </p:spPr>
        <p:txBody>
          <a:bodyPr wrap="square" anchor="ctr">
            <a:noAutofit/>
          </a:bodyPr>
          <a:lstStyle/>
          <a:p>
            <a:endParaRPr lang="en-US" sz="2894"/>
          </a:p>
        </p:txBody>
      </p:sp>
      <p:sp>
        <p:nvSpPr>
          <p:cNvPr id="8" name="Freeform 36">
            <a:extLst>
              <a:ext uri="{FF2B5EF4-FFF2-40B4-BE49-F238E27FC236}">
                <a16:creationId xmlns:a16="http://schemas.microsoft.com/office/drawing/2014/main" id="{0A0DE9D3-572E-479A-91FB-B85679865616}"/>
              </a:ext>
            </a:extLst>
          </p:cNvPr>
          <p:cNvSpPr>
            <a:spLocks noChangeArrowheads="1"/>
          </p:cNvSpPr>
          <p:nvPr/>
        </p:nvSpPr>
        <p:spPr bwMode="auto">
          <a:xfrm>
            <a:off x="1607683" y="1860126"/>
            <a:ext cx="2430011" cy="2073184"/>
          </a:xfrm>
          <a:custGeom>
            <a:avLst/>
            <a:gdLst>
              <a:gd name="connsiteX0" fmla="*/ 539074 w 5865675"/>
              <a:gd name="connsiteY0" fmla="*/ 4369834 h 5004349"/>
              <a:gd name="connsiteX1" fmla="*/ 549964 w 5865675"/>
              <a:gd name="connsiteY1" fmla="*/ 4393419 h 5004349"/>
              <a:gd name="connsiteX2" fmla="*/ 723526 w 5865675"/>
              <a:gd name="connsiteY2" fmla="*/ 4638036 h 5004349"/>
              <a:gd name="connsiteX3" fmla="*/ 749021 w 5865675"/>
              <a:gd name="connsiteY3" fmla="*/ 4669378 h 5004349"/>
              <a:gd name="connsiteX4" fmla="*/ 837273 w 5865675"/>
              <a:gd name="connsiteY4" fmla="*/ 4867227 h 5004349"/>
              <a:gd name="connsiteX5" fmla="*/ 727449 w 5865675"/>
              <a:gd name="connsiteY5" fmla="*/ 5004349 h 5004349"/>
              <a:gd name="connsiteX6" fmla="*/ 723526 w 5865675"/>
              <a:gd name="connsiteY6" fmla="*/ 5004349 h 5004349"/>
              <a:gd name="connsiteX7" fmla="*/ 0 w 5865675"/>
              <a:gd name="connsiteY7" fmla="*/ 5004349 h 5004349"/>
              <a:gd name="connsiteX8" fmla="*/ 120581 w 5865675"/>
              <a:gd name="connsiteY8" fmla="*/ 4882398 h 5004349"/>
              <a:gd name="connsiteX9" fmla="*/ 417073 w 5865675"/>
              <a:gd name="connsiteY9" fmla="*/ 4549099 h 5004349"/>
              <a:gd name="connsiteX10" fmla="*/ 3963355 w 5865675"/>
              <a:gd name="connsiteY10" fmla="*/ 0 h 5004349"/>
              <a:gd name="connsiteX11" fmla="*/ 3963355 w 5865675"/>
              <a:gd name="connsiteY11" fmla="*/ 1780009 h 5004349"/>
              <a:gd name="connsiteX12" fmla="*/ 3965315 w 5865675"/>
              <a:gd name="connsiteY12" fmla="*/ 1789803 h 5004349"/>
              <a:gd name="connsiteX13" fmla="*/ 4316363 w 5865675"/>
              <a:gd name="connsiteY13" fmla="*/ 2095391 h 5004349"/>
              <a:gd name="connsiteX14" fmla="*/ 4649759 w 5865675"/>
              <a:gd name="connsiteY14" fmla="*/ 1958268 h 5004349"/>
              <a:gd name="connsiteX15" fmla="*/ 4681137 w 5865675"/>
              <a:gd name="connsiteY15" fmla="*/ 1930844 h 5004349"/>
              <a:gd name="connsiteX16" fmla="*/ 5181231 w 5865675"/>
              <a:gd name="connsiteY16" fmla="*/ 1713406 h 5004349"/>
              <a:gd name="connsiteX17" fmla="*/ 5865675 w 5865675"/>
              <a:gd name="connsiteY17" fmla="*/ 2465622 h 5004349"/>
              <a:gd name="connsiteX18" fmla="*/ 5181231 w 5865675"/>
              <a:gd name="connsiteY18" fmla="*/ 3211961 h 5004349"/>
              <a:gd name="connsiteX19" fmla="*/ 4683099 w 5865675"/>
              <a:gd name="connsiteY19" fmla="*/ 2994523 h 5004349"/>
              <a:gd name="connsiteX20" fmla="*/ 4657603 w 5865675"/>
              <a:gd name="connsiteY20" fmla="*/ 2972976 h 5004349"/>
              <a:gd name="connsiteX21" fmla="*/ 4304595 w 5865675"/>
              <a:gd name="connsiteY21" fmla="*/ 2820182 h 5004349"/>
              <a:gd name="connsiteX22" fmla="*/ 3965315 w 5865675"/>
              <a:gd name="connsiteY22" fmla="*/ 3115975 h 5004349"/>
              <a:gd name="connsiteX23" fmla="*/ 3963355 w 5865675"/>
              <a:gd name="connsiteY23" fmla="*/ 3123810 h 5004349"/>
              <a:gd name="connsiteX24" fmla="*/ 3961393 w 5865675"/>
              <a:gd name="connsiteY24" fmla="*/ 5004349 h 5004349"/>
              <a:gd name="connsiteX25" fmla="*/ 2098296 w 5865675"/>
              <a:gd name="connsiteY25" fmla="*/ 5004349 h 5004349"/>
              <a:gd name="connsiteX26" fmla="*/ 2094374 w 5865675"/>
              <a:gd name="connsiteY26" fmla="*/ 5004349 h 5004349"/>
              <a:gd name="connsiteX27" fmla="*/ 1994355 w 5865675"/>
              <a:gd name="connsiteY27" fmla="*/ 4877021 h 5004349"/>
              <a:gd name="connsiteX28" fmla="*/ 2096335 w 5865675"/>
              <a:gd name="connsiteY28" fmla="*/ 4663502 h 5004349"/>
              <a:gd name="connsiteX29" fmla="*/ 2117907 w 5865675"/>
              <a:gd name="connsiteY29" fmla="*/ 4638036 h 5004349"/>
              <a:gd name="connsiteX30" fmla="*/ 2386586 w 5865675"/>
              <a:gd name="connsiteY30" fmla="*/ 4003354 h 5004349"/>
              <a:gd name="connsiteX31" fmla="*/ 1421697 w 5865675"/>
              <a:gd name="connsiteY31" fmla="*/ 3104221 h 5004349"/>
              <a:gd name="connsiteX32" fmla="*/ 901532 w 5865675"/>
              <a:gd name="connsiteY32" fmla="*/ 3237401 h 5004349"/>
              <a:gd name="connsiteX33" fmla="*/ 823335 w 5865675"/>
              <a:gd name="connsiteY33" fmla="*/ 3289265 h 5004349"/>
              <a:gd name="connsiteX34" fmla="*/ 823783 w 5865675"/>
              <a:gd name="connsiteY34" fmla="*/ 3269014 h 5004349"/>
              <a:gd name="connsiteX35" fmla="*/ 2215822 w 5865675"/>
              <a:gd name="connsiteY35" fmla="*/ 654621 h 5004349"/>
              <a:gd name="connsiteX36" fmla="*/ 2614623 w 5865675"/>
              <a:gd name="connsiteY36" fmla="*/ 432251 h 5004349"/>
              <a:gd name="connsiteX37" fmla="*/ 3805209 w 5865675"/>
              <a:gd name="connsiteY37" fmla="*/ 20310 h 500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65675" h="5004349">
                <a:moveTo>
                  <a:pt x="539074" y="4369834"/>
                </a:moveTo>
                <a:lnTo>
                  <a:pt x="549964" y="4393419"/>
                </a:lnTo>
                <a:cubicBezTo>
                  <a:pt x="604877" y="4497975"/>
                  <a:pt x="672536" y="4578290"/>
                  <a:pt x="723526" y="4638036"/>
                </a:cubicBezTo>
                <a:lnTo>
                  <a:pt x="749021" y="4669378"/>
                </a:lnTo>
                <a:cubicBezTo>
                  <a:pt x="805895" y="4741857"/>
                  <a:pt x="837273" y="4808460"/>
                  <a:pt x="837273" y="4867227"/>
                </a:cubicBezTo>
                <a:cubicBezTo>
                  <a:pt x="837273" y="4937747"/>
                  <a:pt x="794128" y="4988678"/>
                  <a:pt x="727449" y="5004349"/>
                </a:cubicBezTo>
                <a:lnTo>
                  <a:pt x="723526" y="5004349"/>
                </a:lnTo>
                <a:lnTo>
                  <a:pt x="0" y="5004349"/>
                </a:lnTo>
                <a:lnTo>
                  <a:pt x="120581" y="4882398"/>
                </a:lnTo>
                <a:cubicBezTo>
                  <a:pt x="229174" y="4776858"/>
                  <a:pt x="328917" y="4666314"/>
                  <a:pt x="417073" y="4549099"/>
                </a:cubicBezTo>
                <a:close/>
                <a:moveTo>
                  <a:pt x="3963355" y="0"/>
                </a:moveTo>
                <a:lnTo>
                  <a:pt x="3963355" y="1780009"/>
                </a:lnTo>
                <a:lnTo>
                  <a:pt x="3965315" y="1789803"/>
                </a:lnTo>
                <a:cubicBezTo>
                  <a:pt x="3988849" y="1966104"/>
                  <a:pt x="4135936" y="2095391"/>
                  <a:pt x="4316363" y="2095391"/>
                </a:cubicBezTo>
                <a:cubicBezTo>
                  <a:pt x="4426187" y="2095391"/>
                  <a:pt x="4537973" y="2048377"/>
                  <a:pt x="4649759" y="1958268"/>
                </a:cubicBezTo>
                <a:lnTo>
                  <a:pt x="4681137" y="1930844"/>
                </a:lnTo>
                <a:cubicBezTo>
                  <a:pt x="4792923" y="1838776"/>
                  <a:pt x="4943932" y="1713406"/>
                  <a:pt x="5181231" y="1713406"/>
                </a:cubicBezTo>
                <a:cubicBezTo>
                  <a:pt x="5463638" y="1713406"/>
                  <a:pt x="5865675" y="1946515"/>
                  <a:pt x="5865675" y="2465622"/>
                </a:cubicBezTo>
                <a:cubicBezTo>
                  <a:pt x="5865675" y="2980811"/>
                  <a:pt x="5520511" y="3211961"/>
                  <a:pt x="5181231" y="3211961"/>
                </a:cubicBezTo>
                <a:cubicBezTo>
                  <a:pt x="4940009" y="3211961"/>
                  <a:pt x="4798807" y="3090509"/>
                  <a:pt x="4683099" y="2994523"/>
                </a:cubicBezTo>
                <a:lnTo>
                  <a:pt x="4657603" y="2972976"/>
                </a:lnTo>
                <a:cubicBezTo>
                  <a:pt x="4534051" y="2871113"/>
                  <a:pt x="4420303" y="2820182"/>
                  <a:pt x="4304595" y="2820182"/>
                </a:cubicBezTo>
                <a:cubicBezTo>
                  <a:pt x="4130053" y="2820182"/>
                  <a:pt x="3986889" y="2945551"/>
                  <a:pt x="3965315" y="3115975"/>
                </a:cubicBezTo>
                <a:lnTo>
                  <a:pt x="3963355" y="3123810"/>
                </a:lnTo>
                <a:lnTo>
                  <a:pt x="3961393" y="5004349"/>
                </a:lnTo>
                <a:lnTo>
                  <a:pt x="2098296" y="5004349"/>
                </a:lnTo>
                <a:lnTo>
                  <a:pt x="2094374" y="5004349"/>
                </a:lnTo>
                <a:cubicBezTo>
                  <a:pt x="2033578" y="4990637"/>
                  <a:pt x="1994355" y="4941665"/>
                  <a:pt x="1994355" y="4877021"/>
                </a:cubicBezTo>
                <a:cubicBezTo>
                  <a:pt x="1994355" y="4816295"/>
                  <a:pt x="2027695" y="4743816"/>
                  <a:pt x="2096335" y="4663502"/>
                </a:cubicBezTo>
                <a:lnTo>
                  <a:pt x="2117907" y="4638036"/>
                </a:lnTo>
                <a:cubicBezTo>
                  <a:pt x="2217927" y="4520502"/>
                  <a:pt x="2386586" y="4322654"/>
                  <a:pt x="2386586" y="4003354"/>
                </a:cubicBezTo>
                <a:cubicBezTo>
                  <a:pt x="2386586" y="3556726"/>
                  <a:pt x="2055151" y="3104221"/>
                  <a:pt x="1421697" y="3104221"/>
                </a:cubicBezTo>
                <a:cubicBezTo>
                  <a:pt x="1213324" y="3104221"/>
                  <a:pt x="1040574" y="3155489"/>
                  <a:pt x="901532" y="3237401"/>
                </a:cubicBezTo>
                <a:lnTo>
                  <a:pt x="823335" y="3289265"/>
                </a:lnTo>
                <a:lnTo>
                  <a:pt x="823783" y="3269014"/>
                </a:lnTo>
                <a:cubicBezTo>
                  <a:pt x="780004" y="2040161"/>
                  <a:pt x="1293041" y="1200626"/>
                  <a:pt x="2215822" y="654621"/>
                </a:cubicBezTo>
                <a:cubicBezTo>
                  <a:pt x="2347160" y="576620"/>
                  <a:pt x="2479181" y="501357"/>
                  <a:pt x="2614623" y="432251"/>
                </a:cubicBezTo>
                <a:cubicBezTo>
                  <a:pt x="2999828" y="234256"/>
                  <a:pt x="3397859" y="88645"/>
                  <a:pt x="3805209" y="20310"/>
                </a:cubicBezTo>
                <a:close/>
              </a:path>
            </a:pathLst>
          </a:custGeom>
          <a:solidFill>
            <a:schemeClr val="accent1"/>
          </a:solidFill>
          <a:ln>
            <a:noFill/>
          </a:ln>
          <a:effectLst/>
        </p:spPr>
        <p:txBody>
          <a:bodyPr wrap="square" anchor="ctr">
            <a:noAutofit/>
          </a:bodyPr>
          <a:lstStyle/>
          <a:p>
            <a:endParaRPr lang="en-US" sz="2894"/>
          </a:p>
        </p:txBody>
      </p:sp>
      <p:sp>
        <p:nvSpPr>
          <p:cNvPr id="9" name="Freeform 35">
            <a:extLst>
              <a:ext uri="{FF2B5EF4-FFF2-40B4-BE49-F238E27FC236}">
                <a16:creationId xmlns:a16="http://schemas.microsoft.com/office/drawing/2014/main" id="{B75375F1-DF2D-4193-B185-05E4F96BABAF}"/>
              </a:ext>
            </a:extLst>
          </p:cNvPr>
          <p:cNvSpPr>
            <a:spLocks noChangeArrowheads="1"/>
          </p:cNvSpPr>
          <p:nvPr/>
        </p:nvSpPr>
        <p:spPr bwMode="auto">
          <a:xfrm>
            <a:off x="1520067" y="3232311"/>
            <a:ext cx="1726305" cy="2888778"/>
          </a:xfrm>
          <a:custGeom>
            <a:avLst/>
            <a:gdLst>
              <a:gd name="connsiteX0" fmla="*/ 1628308 w 4167035"/>
              <a:gd name="connsiteY0" fmla="*/ 0 h 6973069"/>
              <a:gd name="connsiteX1" fmla="*/ 2374646 w 4167035"/>
              <a:gd name="connsiteY1" fmla="*/ 685747 h 6973069"/>
              <a:gd name="connsiteX2" fmla="*/ 2157209 w 4167035"/>
              <a:gd name="connsiteY2" fmla="*/ 1181445 h 6973069"/>
              <a:gd name="connsiteX3" fmla="*/ 2135662 w 4167035"/>
              <a:gd name="connsiteY3" fmla="*/ 1208874 h 6973069"/>
              <a:gd name="connsiteX4" fmla="*/ 1982868 w 4167035"/>
              <a:gd name="connsiteY4" fmla="*/ 1559585 h 6973069"/>
              <a:gd name="connsiteX5" fmla="*/ 2278661 w 4167035"/>
              <a:gd name="connsiteY5" fmla="*/ 1900499 h 6973069"/>
              <a:gd name="connsiteX6" fmla="*/ 2286496 w 4167035"/>
              <a:gd name="connsiteY6" fmla="*/ 1902459 h 6973069"/>
              <a:gd name="connsiteX7" fmla="*/ 4167035 w 4167035"/>
              <a:gd name="connsiteY7" fmla="*/ 1902459 h 6973069"/>
              <a:gd name="connsiteX8" fmla="*/ 4167035 w 4167035"/>
              <a:gd name="connsiteY8" fmla="*/ 3765731 h 6973069"/>
              <a:gd name="connsiteX9" fmla="*/ 4167035 w 4167035"/>
              <a:gd name="connsiteY9" fmla="*/ 3767691 h 6973069"/>
              <a:gd name="connsiteX10" fmla="*/ 4039707 w 4167035"/>
              <a:gd name="connsiteY10" fmla="*/ 3867614 h 6973069"/>
              <a:gd name="connsiteX11" fmla="*/ 3826188 w 4167035"/>
              <a:gd name="connsiteY11" fmla="*/ 3767691 h 6973069"/>
              <a:gd name="connsiteX12" fmla="*/ 3800722 w 4167035"/>
              <a:gd name="connsiteY12" fmla="*/ 3746139 h 6973069"/>
              <a:gd name="connsiteX13" fmla="*/ 3166040 w 4167035"/>
              <a:gd name="connsiteY13" fmla="*/ 3477717 h 6973069"/>
              <a:gd name="connsiteX14" fmla="*/ 2266907 w 4167035"/>
              <a:gd name="connsiteY14" fmla="*/ 4439723 h 6973069"/>
              <a:gd name="connsiteX15" fmla="*/ 3166040 w 4167035"/>
              <a:gd name="connsiteY15" fmla="*/ 5407606 h 6973069"/>
              <a:gd name="connsiteX16" fmla="*/ 3800722 w 4167035"/>
              <a:gd name="connsiteY16" fmla="*/ 5139185 h 6973069"/>
              <a:gd name="connsiteX17" fmla="*/ 3832064 w 4167035"/>
              <a:gd name="connsiteY17" fmla="*/ 5113715 h 6973069"/>
              <a:gd name="connsiteX18" fmla="*/ 4029912 w 4167035"/>
              <a:gd name="connsiteY18" fmla="*/ 5025547 h 6973069"/>
              <a:gd name="connsiteX19" fmla="*/ 4167035 w 4167035"/>
              <a:gd name="connsiteY19" fmla="*/ 5135267 h 6973069"/>
              <a:gd name="connsiteX20" fmla="*/ 4167035 w 4167035"/>
              <a:gd name="connsiteY20" fmla="*/ 5139185 h 6973069"/>
              <a:gd name="connsiteX21" fmla="*/ 4167035 w 4167035"/>
              <a:gd name="connsiteY21" fmla="*/ 6961297 h 6973069"/>
              <a:gd name="connsiteX22" fmla="*/ 4088235 w 4167035"/>
              <a:gd name="connsiteY22" fmla="*/ 6962531 h 6973069"/>
              <a:gd name="connsiteX23" fmla="*/ 3804508 w 4167035"/>
              <a:gd name="connsiteY23" fmla="*/ 6970147 h 6973069"/>
              <a:gd name="connsiteX24" fmla="*/ 3733967 w 4167035"/>
              <a:gd name="connsiteY24" fmla="*/ 6973069 h 6973069"/>
              <a:gd name="connsiteX25" fmla="*/ 3656914 w 4167035"/>
              <a:gd name="connsiteY25" fmla="*/ 6973069 h 6973069"/>
              <a:gd name="connsiteX26" fmla="*/ 3597304 w 4167035"/>
              <a:gd name="connsiteY26" fmla="*/ 6964295 h 6973069"/>
              <a:gd name="connsiteX27" fmla="*/ 3398663 w 4167035"/>
              <a:gd name="connsiteY27" fmla="*/ 6685358 h 6973069"/>
              <a:gd name="connsiteX28" fmla="*/ 3241332 w 4167035"/>
              <a:gd name="connsiteY28" fmla="*/ 5855403 h 6973069"/>
              <a:gd name="connsiteX29" fmla="*/ 2963608 w 4167035"/>
              <a:gd name="connsiteY29" fmla="*/ 5513295 h 6973069"/>
              <a:gd name="connsiteX30" fmla="*/ 2215259 w 4167035"/>
              <a:gd name="connsiteY30" fmla="*/ 5563242 h 6973069"/>
              <a:gd name="connsiteX31" fmla="*/ 1100943 w 4167035"/>
              <a:gd name="connsiteY31" fmla="*/ 5585137 h 6973069"/>
              <a:gd name="connsiteX32" fmla="*/ 715140 w 4167035"/>
              <a:gd name="connsiteY32" fmla="*/ 4872184 h 6973069"/>
              <a:gd name="connsiteX33" fmla="*/ 797909 w 4167035"/>
              <a:gd name="connsiteY33" fmla="*/ 4413074 h 6973069"/>
              <a:gd name="connsiteX34" fmla="*/ 667940 w 4167035"/>
              <a:gd name="connsiteY34" fmla="*/ 3955332 h 6973069"/>
              <a:gd name="connsiteX35" fmla="*/ 643314 w 4167035"/>
              <a:gd name="connsiteY35" fmla="*/ 3630330 h 6973069"/>
              <a:gd name="connsiteX36" fmla="*/ 607744 w 4167035"/>
              <a:gd name="connsiteY36" fmla="*/ 3472275 h 6973069"/>
              <a:gd name="connsiteX37" fmla="*/ 536603 w 4167035"/>
              <a:gd name="connsiteY37" fmla="*/ 3076114 h 6973069"/>
              <a:gd name="connsiteX38" fmla="*/ 490772 w 4167035"/>
              <a:gd name="connsiteY38" fmla="*/ 2615636 h 6973069"/>
              <a:gd name="connsiteX39" fmla="*/ 156956 w 4167035"/>
              <a:gd name="connsiteY39" fmla="*/ 2356318 h 6973069"/>
              <a:gd name="connsiteX40" fmla="*/ 35592 w 4167035"/>
              <a:gd name="connsiteY40" fmla="*/ 1945972 h 6973069"/>
              <a:gd name="connsiteX41" fmla="*/ 57860 w 4167035"/>
              <a:gd name="connsiteY41" fmla="*/ 1902459 h 6973069"/>
              <a:gd name="connsiteX42" fmla="*/ 942695 w 4167035"/>
              <a:gd name="connsiteY42" fmla="*/ 1902459 h 6973069"/>
              <a:gd name="connsiteX43" fmla="*/ 952489 w 4167035"/>
              <a:gd name="connsiteY43" fmla="*/ 1900499 h 6973069"/>
              <a:gd name="connsiteX44" fmla="*/ 1258077 w 4167035"/>
              <a:gd name="connsiteY44" fmla="*/ 1549789 h 6973069"/>
              <a:gd name="connsiteX45" fmla="*/ 1120954 w 4167035"/>
              <a:gd name="connsiteY45" fmla="*/ 1214752 h 6973069"/>
              <a:gd name="connsiteX46" fmla="*/ 1093530 w 4167035"/>
              <a:gd name="connsiteY46" fmla="*/ 1181445 h 6973069"/>
              <a:gd name="connsiteX47" fmla="*/ 897120 w 4167035"/>
              <a:gd name="connsiteY47" fmla="*/ 846959 h 6973069"/>
              <a:gd name="connsiteX48" fmla="*/ 885474 w 4167035"/>
              <a:gd name="connsiteY48" fmla="*/ 789028 h 6973069"/>
              <a:gd name="connsiteX49" fmla="*/ 881659 w 4167035"/>
              <a:gd name="connsiteY49" fmla="*/ 770050 h 6973069"/>
              <a:gd name="connsiteX50" fmla="*/ 876092 w 4167035"/>
              <a:gd name="connsiteY50" fmla="*/ 685747 h 6973069"/>
              <a:gd name="connsiteX51" fmla="*/ 977224 w 4167035"/>
              <a:gd name="connsiteY51" fmla="*/ 343926 h 6973069"/>
              <a:gd name="connsiteX52" fmla="*/ 1018006 w 4167035"/>
              <a:gd name="connsiteY52" fmla="*/ 289293 h 6973069"/>
              <a:gd name="connsiteX53" fmla="*/ 1057535 w 4167035"/>
              <a:gd name="connsiteY53" fmla="*/ 236338 h 6973069"/>
              <a:gd name="connsiteX54" fmla="*/ 1628308 w 4167035"/>
              <a:gd name="connsiteY54" fmla="*/ 0 h 697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67035" h="6973069">
                <a:moveTo>
                  <a:pt x="1628308" y="0"/>
                </a:moveTo>
                <a:cubicBezTo>
                  <a:pt x="2143497" y="0"/>
                  <a:pt x="2374646" y="344833"/>
                  <a:pt x="2374646" y="685747"/>
                </a:cubicBezTo>
                <a:cubicBezTo>
                  <a:pt x="2374646" y="924779"/>
                  <a:pt x="2253195" y="1067806"/>
                  <a:pt x="2157209" y="1181445"/>
                </a:cubicBezTo>
                <a:lnTo>
                  <a:pt x="2135662" y="1208874"/>
                </a:lnTo>
                <a:cubicBezTo>
                  <a:pt x="2031840" y="1330350"/>
                  <a:pt x="1982868" y="1445947"/>
                  <a:pt x="1982868" y="1559585"/>
                </a:cubicBezTo>
                <a:cubicBezTo>
                  <a:pt x="1982868" y="1732002"/>
                  <a:pt x="2108237" y="1876988"/>
                  <a:pt x="2278661" y="1900499"/>
                </a:cubicBezTo>
                <a:lnTo>
                  <a:pt x="2286496" y="1902459"/>
                </a:lnTo>
                <a:lnTo>
                  <a:pt x="4167035" y="1902459"/>
                </a:lnTo>
                <a:lnTo>
                  <a:pt x="4167035" y="3765731"/>
                </a:lnTo>
                <a:lnTo>
                  <a:pt x="4167035" y="3767691"/>
                </a:lnTo>
                <a:cubicBezTo>
                  <a:pt x="4153323" y="3828428"/>
                  <a:pt x="4104350" y="3867614"/>
                  <a:pt x="4039707" y="3867614"/>
                </a:cubicBezTo>
                <a:cubicBezTo>
                  <a:pt x="3978981" y="3867614"/>
                  <a:pt x="3910420" y="3834306"/>
                  <a:pt x="3826188" y="3767691"/>
                </a:cubicBezTo>
                <a:lnTo>
                  <a:pt x="3800722" y="3746139"/>
                </a:lnTo>
                <a:cubicBezTo>
                  <a:pt x="3683188" y="3644256"/>
                  <a:pt x="3485340" y="3477717"/>
                  <a:pt x="3166040" y="3477717"/>
                </a:cubicBezTo>
                <a:cubicBezTo>
                  <a:pt x="2719412" y="3477717"/>
                  <a:pt x="2266907" y="3806876"/>
                  <a:pt x="2266907" y="4439723"/>
                </a:cubicBezTo>
                <a:cubicBezTo>
                  <a:pt x="2266907" y="5105877"/>
                  <a:pt x="2791891" y="5407606"/>
                  <a:pt x="3166040" y="5407606"/>
                </a:cubicBezTo>
                <a:cubicBezTo>
                  <a:pt x="3481422" y="5407606"/>
                  <a:pt x="3681229" y="5239108"/>
                  <a:pt x="3800722" y="5139185"/>
                </a:cubicBezTo>
                <a:lnTo>
                  <a:pt x="3832064" y="5113715"/>
                </a:lnTo>
                <a:cubicBezTo>
                  <a:pt x="3904543" y="5054936"/>
                  <a:pt x="3971146" y="5025547"/>
                  <a:pt x="4029912" y="5025547"/>
                </a:cubicBezTo>
                <a:cubicBezTo>
                  <a:pt x="4098474" y="5025547"/>
                  <a:pt x="4151364" y="5066691"/>
                  <a:pt x="4167035" y="5135267"/>
                </a:cubicBezTo>
                <a:lnTo>
                  <a:pt x="4167035" y="5139185"/>
                </a:lnTo>
                <a:lnTo>
                  <a:pt x="4167035" y="6961297"/>
                </a:lnTo>
                <a:lnTo>
                  <a:pt x="4088235" y="6962531"/>
                </a:lnTo>
                <a:cubicBezTo>
                  <a:pt x="3983152" y="6964567"/>
                  <a:pt x="3887622" y="6967073"/>
                  <a:pt x="3804508" y="6970147"/>
                </a:cubicBezTo>
                <a:lnTo>
                  <a:pt x="3733967" y="6973069"/>
                </a:lnTo>
                <a:lnTo>
                  <a:pt x="3656914" y="6973069"/>
                </a:lnTo>
                <a:lnTo>
                  <a:pt x="3597304" y="6964295"/>
                </a:lnTo>
                <a:cubicBezTo>
                  <a:pt x="3486648" y="6937706"/>
                  <a:pt x="3426879" y="6855215"/>
                  <a:pt x="3398663" y="6685358"/>
                </a:cubicBezTo>
                <a:cubicBezTo>
                  <a:pt x="3352831" y="6407566"/>
                  <a:pt x="3272114" y="6137985"/>
                  <a:pt x="3241332" y="5855403"/>
                </a:cubicBezTo>
                <a:cubicBezTo>
                  <a:pt x="3220126" y="5661770"/>
                  <a:pt x="3128463" y="5556400"/>
                  <a:pt x="2963608" y="5513295"/>
                </a:cubicBezTo>
                <a:cubicBezTo>
                  <a:pt x="2709142" y="5446926"/>
                  <a:pt x="2463568" y="5537926"/>
                  <a:pt x="2215259" y="5563242"/>
                </a:cubicBezTo>
                <a:cubicBezTo>
                  <a:pt x="1844504" y="5600190"/>
                  <a:pt x="1473749" y="5698717"/>
                  <a:pt x="1100943" y="5585137"/>
                </a:cubicBezTo>
                <a:cubicBezTo>
                  <a:pt x="744554" y="5477031"/>
                  <a:pt x="640578" y="5285450"/>
                  <a:pt x="715140" y="4872184"/>
                </a:cubicBezTo>
                <a:cubicBezTo>
                  <a:pt x="743186" y="4719603"/>
                  <a:pt x="775336" y="4567022"/>
                  <a:pt x="797909" y="4413074"/>
                </a:cubicBezTo>
                <a:cubicBezTo>
                  <a:pt x="822535" y="4236546"/>
                  <a:pt x="802698" y="4078492"/>
                  <a:pt x="667940" y="3955332"/>
                </a:cubicBezTo>
                <a:cubicBezTo>
                  <a:pt x="571489" y="3867752"/>
                  <a:pt x="531814" y="3750752"/>
                  <a:pt x="643314" y="3630330"/>
                </a:cubicBezTo>
                <a:cubicBezTo>
                  <a:pt x="719244" y="3548224"/>
                  <a:pt x="661784" y="3516065"/>
                  <a:pt x="607744" y="3472275"/>
                </a:cubicBezTo>
                <a:cubicBezTo>
                  <a:pt x="406634" y="3311484"/>
                  <a:pt x="405949" y="3302590"/>
                  <a:pt x="536603" y="3076114"/>
                </a:cubicBezTo>
                <a:cubicBezTo>
                  <a:pt x="653575" y="2874270"/>
                  <a:pt x="643314" y="2777795"/>
                  <a:pt x="490772" y="2615636"/>
                </a:cubicBezTo>
                <a:cubicBezTo>
                  <a:pt x="390900" y="2508898"/>
                  <a:pt x="270508" y="2438424"/>
                  <a:pt x="156956" y="2356318"/>
                </a:cubicBezTo>
                <a:cubicBezTo>
                  <a:pt x="736" y="2243764"/>
                  <a:pt x="-37122" y="2113400"/>
                  <a:pt x="35592" y="1945972"/>
                </a:cubicBezTo>
                <a:lnTo>
                  <a:pt x="57860" y="1902459"/>
                </a:lnTo>
                <a:lnTo>
                  <a:pt x="942695" y="1902459"/>
                </a:lnTo>
                <a:lnTo>
                  <a:pt x="952489" y="1900499"/>
                </a:lnTo>
                <a:cubicBezTo>
                  <a:pt x="1130748" y="1876988"/>
                  <a:pt x="1258077" y="1728083"/>
                  <a:pt x="1258077" y="1549789"/>
                </a:cubicBezTo>
                <a:cubicBezTo>
                  <a:pt x="1258077" y="1438110"/>
                  <a:pt x="1213022" y="1326431"/>
                  <a:pt x="1120954" y="1214752"/>
                </a:cubicBezTo>
                <a:lnTo>
                  <a:pt x="1093530" y="1181445"/>
                </a:lnTo>
                <a:cubicBezTo>
                  <a:pt x="1024479" y="1099155"/>
                  <a:pt x="936696" y="993722"/>
                  <a:pt x="897120" y="846959"/>
                </a:cubicBezTo>
                <a:lnTo>
                  <a:pt x="885474" y="789028"/>
                </a:lnTo>
                <a:lnTo>
                  <a:pt x="881659" y="770050"/>
                </a:lnTo>
                <a:cubicBezTo>
                  <a:pt x="878051" y="743209"/>
                  <a:pt x="876092" y="715136"/>
                  <a:pt x="876092" y="685747"/>
                </a:cubicBezTo>
                <a:cubicBezTo>
                  <a:pt x="876092" y="579212"/>
                  <a:pt x="908873" y="456145"/>
                  <a:pt x="977224" y="343926"/>
                </a:cubicBezTo>
                <a:lnTo>
                  <a:pt x="1018006" y="289293"/>
                </a:lnTo>
                <a:lnTo>
                  <a:pt x="1057535" y="236338"/>
                </a:lnTo>
                <a:cubicBezTo>
                  <a:pt x="1180701" y="100413"/>
                  <a:pt x="1368755" y="0"/>
                  <a:pt x="1628308" y="0"/>
                </a:cubicBezTo>
                <a:close/>
              </a:path>
            </a:pathLst>
          </a:custGeom>
          <a:solidFill>
            <a:schemeClr val="accent4"/>
          </a:solidFill>
          <a:ln>
            <a:noFill/>
          </a:ln>
          <a:effectLst/>
        </p:spPr>
        <p:txBody>
          <a:bodyPr wrap="square" anchor="ctr">
            <a:noAutofit/>
          </a:bodyPr>
          <a:lstStyle/>
          <a:p>
            <a:endParaRPr lang="en-US" sz="2894"/>
          </a:p>
        </p:txBody>
      </p:sp>
      <p:sp>
        <p:nvSpPr>
          <p:cNvPr id="10" name="Freeform 37">
            <a:extLst>
              <a:ext uri="{FF2B5EF4-FFF2-40B4-BE49-F238E27FC236}">
                <a16:creationId xmlns:a16="http://schemas.microsoft.com/office/drawing/2014/main" id="{91DC3CAD-083B-4A41-8981-FF3A8012E032}"/>
              </a:ext>
            </a:extLst>
          </p:cNvPr>
          <p:cNvSpPr>
            <a:spLocks noChangeArrowheads="1"/>
          </p:cNvSpPr>
          <p:nvPr/>
        </p:nvSpPr>
        <p:spPr bwMode="auto">
          <a:xfrm>
            <a:off x="2548954" y="4023637"/>
            <a:ext cx="2392313" cy="2091341"/>
          </a:xfrm>
          <a:custGeom>
            <a:avLst/>
            <a:gdLst>
              <a:gd name="connsiteX0" fmla="*/ 5132794 w 5774677"/>
              <a:gd name="connsiteY0" fmla="*/ 0 h 5048178"/>
              <a:gd name="connsiteX1" fmla="*/ 5136713 w 5774677"/>
              <a:gd name="connsiteY1" fmla="*/ 0 h 5048178"/>
              <a:gd name="connsiteX2" fmla="*/ 5774677 w 5774677"/>
              <a:gd name="connsiteY2" fmla="*/ 0 h 5048178"/>
              <a:gd name="connsiteX3" fmla="*/ 5674682 w 5774677"/>
              <a:gd name="connsiteY3" fmla="*/ 233924 h 5048178"/>
              <a:gd name="connsiteX4" fmla="*/ 5385468 w 5774677"/>
              <a:gd name="connsiteY4" fmla="*/ 743735 h 5048178"/>
              <a:gd name="connsiteX5" fmla="*/ 5370680 w 5774677"/>
              <a:gd name="connsiteY5" fmla="*/ 764080 h 5048178"/>
              <a:gd name="connsiteX6" fmla="*/ 5347231 w 5774677"/>
              <a:gd name="connsiteY6" fmla="*/ 692469 h 5048178"/>
              <a:gd name="connsiteX7" fmla="*/ 5138673 w 5774677"/>
              <a:gd name="connsiteY7" fmla="*/ 364355 h 5048178"/>
              <a:gd name="connsiteX8" fmla="*/ 5111236 w 5774677"/>
              <a:gd name="connsiteY8" fmla="*/ 334971 h 5048178"/>
              <a:gd name="connsiteX9" fmla="*/ 5023043 w 5774677"/>
              <a:gd name="connsiteY9" fmla="*/ 137123 h 5048178"/>
              <a:gd name="connsiteX10" fmla="*/ 5132794 w 5774677"/>
              <a:gd name="connsiteY10" fmla="*/ 0 h 5048178"/>
              <a:gd name="connsiteX11" fmla="*/ 1901035 w 5774677"/>
              <a:gd name="connsiteY11" fmla="*/ 0 h 5048178"/>
              <a:gd name="connsiteX12" fmla="*/ 3762873 w 5774677"/>
              <a:gd name="connsiteY12" fmla="*/ 0 h 5048178"/>
              <a:gd name="connsiteX13" fmla="*/ 3766793 w 5774677"/>
              <a:gd name="connsiteY13" fmla="*/ 0 h 5048178"/>
              <a:gd name="connsiteX14" fmla="*/ 3866744 w 5774677"/>
              <a:gd name="connsiteY14" fmla="*/ 127328 h 5048178"/>
              <a:gd name="connsiteX15" fmla="*/ 3764833 w 5774677"/>
              <a:gd name="connsiteY15" fmla="*/ 340848 h 5048178"/>
              <a:gd name="connsiteX16" fmla="*/ 3745235 w 5774677"/>
              <a:gd name="connsiteY16" fmla="*/ 364355 h 5048178"/>
              <a:gd name="connsiteX17" fmla="*/ 3474778 w 5774677"/>
              <a:gd name="connsiteY17" fmla="*/ 1000995 h 5048178"/>
              <a:gd name="connsiteX18" fmla="*/ 4439015 w 5774677"/>
              <a:gd name="connsiteY18" fmla="*/ 1900128 h 5048178"/>
              <a:gd name="connsiteX19" fmla="*/ 4559676 w 5774677"/>
              <a:gd name="connsiteY19" fmla="*/ 1894141 h 5048178"/>
              <a:gd name="connsiteX20" fmla="*/ 4595907 w 5774677"/>
              <a:gd name="connsiteY20" fmla="*/ 1888552 h 5048178"/>
              <a:gd name="connsiteX21" fmla="*/ 4527024 w 5774677"/>
              <a:gd name="connsiteY21" fmla="*/ 2060599 h 5048178"/>
              <a:gd name="connsiteX22" fmla="*/ 4475560 w 5774677"/>
              <a:gd name="connsiteY22" fmla="*/ 3419101 h 5048178"/>
              <a:gd name="connsiteX23" fmla="*/ 4872308 w 5774677"/>
              <a:gd name="connsiteY23" fmla="*/ 4766325 h 5048178"/>
              <a:gd name="connsiteX24" fmla="*/ 4714293 w 5774677"/>
              <a:gd name="connsiteY24" fmla="*/ 5037274 h 5048178"/>
              <a:gd name="connsiteX25" fmla="*/ 2069140 w 5774677"/>
              <a:gd name="connsiteY25" fmla="*/ 5046512 h 5048178"/>
              <a:gd name="connsiteX26" fmla="*/ 1901010 w 5774677"/>
              <a:gd name="connsiteY26" fmla="*/ 5048178 h 5048178"/>
              <a:gd name="connsiteX27" fmla="*/ 1899075 w 5774677"/>
              <a:gd name="connsiteY27" fmla="*/ 3222382 h 5048178"/>
              <a:gd name="connsiteX28" fmla="*/ 1899075 w 5774677"/>
              <a:gd name="connsiteY28" fmla="*/ 3214546 h 5048178"/>
              <a:gd name="connsiteX29" fmla="*/ 1546306 w 5774677"/>
              <a:gd name="connsiteY29" fmla="*/ 2907000 h 5048178"/>
              <a:gd name="connsiteX30" fmla="*/ 1213135 w 5774677"/>
              <a:gd name="connsiteY30" fmla="*/ 3046081 h 5048178"/>
              <a:gd name="connsiteX31" fmla="*/ 1181777 w 5774677"/>
              <a:gd name="connsiteY31" fmla="*/ 3073506 h 5048178"/>
              <a:gd name="connsiteX32" fmla="*/ 683981 w 5774677"/>
              <a:gd name="connsiteY32" fmla="*/ 3290943 h 5048178"/>
              <a:gd name="connsiteX33" fmla="*/ 0 w 5774677"/>
              <a:gd name="connsiteY33" fmla="*/ 2538728 h 5048178"/>
              <a:gd name="connsiteX34" fmla="*/ 683981 w 5774677"/>
              <a:gd name="connsiteY34" fmla="*/ 1792388 h 5048178"/>
              <a:gd name="connsiteX35" fmla="*/ 1179817 w 5774677"/>
              <a:gd name="connsiteY35" fmla="*/ 2009826 h 5048178"/>
              <a:gd name="connsiteX36" fmla="*/ 1205295 w 5774677"/>
              <a:gd name="connsiteY36" fmla="*/ 2031374 h 5048178"/>
              <a:gd name="connsiteX37" fmla="*/ 1558065 w 5774677"/>
              <a:gd name="connsiteY37" fmla="*/ 2184168 h 5048178"/>
              <a:gd name="connsiteX38" fmla="*/ 1899075 w 5774677"/>
              <a:gd name="connsiteY38" fmla="*/ 1888374 h 5048178"/>
              <a:gd name="connsiteX39" fmla="*/ 1901035 w 5774677"/>
              <a:gd name="connsiteY39" fmla="*/ 1880539 h 504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774677" h="5048178">
                <a:moveTo>
                  <a:pt x="5132794" y="0"/>
                </a:moveTo>
                <a:lnTo>
                  <a:pt x="5136713" y="0"/>
                </a:lnTo>
                <a:lnTo>
                  <a:pt x="5774677" y="0"/>
                </a:lnTo>
                <a:lnTo>
                  <a:pt x="5674682" y="233924"/>
                </a:lnTo>
                <a:cubicBezTo>
                  <a:pt x="5592521" y="407977"/>
                  <a:pt x="5496102" y="578705"/>
                  <a:pt x="5385468" y="743735"/>
                </a:cubicBezTo>
                <a:lnTo>
                  <a:pt x="5370680" y="764080"/>
                </a:lnTo>
                <a:lnTo>
                  <a:pt x="5347231" y="692469"/>
                </a:lnTo>
                <a:cubicBezTo>
                  <a:pt x="5289642" y="545858"/>
                  <a:pt x="5201143" y="439038"/>
                  <a:pt x="5138673" y="364355"/>
                </a:cubicBezTo>
                <a:lnTo>
                  <a:pt x="5111236" y="334971"/>
                </a:lnTo>
                <a:cubicBezTo>
                  <a:pt x="5054401" y="262492"/>
                  <a:pt x="5023043" y="195890"/>
                  <a:pt x="5023043" y="137123"/>
                </a:cubicBezTo>
                <a:cubicBezTo>
                  <a:pt x="5023043" y="66603"/>
                  <a:pt x="5066160" y="13713"/>
                  <a:pt x="5132794" y="0"/>
                </a:cubicBezTo>
                <a:close/>
                <a:moveTo>
                  <a:pt x="1901035" y="0"/>
                </a:moveTo>
                <a:lnTo>
                  <a:pt x="3762873" y="0"/>
                </a:lnTo>
                <a:lnTo>
                  <a:pt x="3766793" y="0"/>
                </a:lnTo>
                <a:cubicBezTo>
                  <a:pt x="3827547" y="13713"/>
                  <a:pt x="3866744" y="62685"/>
                  <a:pt x="3866744" y="127328"/>
                </a:cubicBezTo>
                <a:cubicBezTo>
                  <a:pt x="3866744" y="186095"/>
                  <a:pt x="3833427" y="260533"/>
                  <a:pt x="3764833" y="340848"/>
                </a:cubicBezTo>
                <a:lnTo>
                  <a:pt x="3745235" y="364355"/>
                </a:lnTo>
                <a:cubicBezTo>
                  <a:pt x="3643323" y="483847"/>
                  <a:pt x="3474778" y="681695"/>
                  <a:pt x="3474778" y="1000995"/>
                </a:cubicBezTo>
                <a:cubicBezTo>
                  <a:pt x="3474778" y="1447623"/>
                  <a:pt x="3805989" y="1900128"/>
                  <a:pt x="4439015" y="1900128"/>
                </a:cubicBezTo>
                <a:cubicBezTo>
                  <a:pt x="4480661" y="1900128"/>
                  <a:pt x="4520876" y="1898077"/>
                  <a:pt x="4559676" y="1894141"/>
                </a:cubicBezTo>
                <a:lnTo>
                  <a:pt x="4595907" y="1888552"/>
                </a:lnTo>
                <a:lnTo>
                  <a:pt x="4527024" y="2060599"/>
                </a:lnTo>
                <a:cubicBezTo>
                  <a:pt x="4381161" y="2489378"/>
                  <a:pt x="4366796" y="2970597"/>
                  <a:pt x="4475560" y="3419101"/>
                </a:cubicBezTo>
                <a:cubicBezTo>
                  <a:pt x="4587744" y="3876842"/>
                  <a:pt x="4739603" y="4317478"/>
                  <a:pt x="4872308" y="4766325"/>
                </a:cubicBezTo>
                <a:cubicBezTo>
                  <a:pt x="4946870" y="5016748"/>
                  <a:pt x="4946870" y="5023590"/>
                  <a:pt x="4714293" y="5037274"/>
                </a:cubicBezTo>
                <a:cubicBezTo>
                  <a:pt x="4443410" y="5052669"/>
                  <a:pt x="3072833" y="5038814"/>
                  <a:pt x="2069140" y="5046512"/>
                </a:cubicBezTo>
                <a:lnTo>
                  <a:pt x="1901010" y="5048178"/>
                </a:lnTo>
                <a:lnTo>
                  <a:pt x="1899075" y="3222382"/>
                </a:lnTo>
                <a:lnTo>
                  <a:pt x="1899075" y="3214546"/>
                </a:lnTo>
                <a:cubicBezTo>
                  <a:pt x="1873597" y="3036286"/>
                  <a:pt x="1726610" y="2907000"/>
                  <a:pt x="1546306" y="2907000"/>
                </a:cubicBezTo>
                <a:cubicBezTo>
                  <a:pt x="1436555" y="2907000"/>
                  <a:pt x="1324845" y="2954013"/>
                  <a:pt x="1213135" y="3046081"/>
                </a:cubicBezTo>
                <a:lnTo>
                  <a:pt x="1181777" y="3073506"/>
                </a:lnTo>
                <a:cubicBezTo>
                  <a:pt x="1070067" y="3163615"/>
                  <a:pt x="919160" y="3290943"/>
                  <a:pt x="683981" y="3290943"/>
                </a:cubicBezTo>
                <a:cubicBezTo>
                  <a:pt x="399805" y="3290943"/>
                  <a:pt x="0" y="3057834"/>
                  <a:pt x="0" y="2538728"/>
                </a:cubicBezTo>
                <a:cubicBezTo>
                  <a:pt x="0" y="2023538"/>
                  <a:pt x="341010" y="1792388"/>
                  <a:pt x="683981" y="1792388"/>
                </a:cubicBezTo>
                <a:cubicBezTo>
                  <a:pt x="923080" y="1792388"/>
                  <a:pt x="1064187" y="1911881"/>
                  <a:pt x="1179817" y="2009826"/>
                </a:cubicBezTo>
                <a:lnTo>
                  <a:pt x="1205295" y="2031374"/>
                </a:lnTo>
                <a:cubicBezTo>
                  <a:pt x="1328765" y="2133236"/>
                  <a:pt x="1444395" y="2184168"/>
                  <a:pt x="1558065" y="2184168"/>
                </a:cubicBezTo>
                <a:cubicBezTo>
                  <a:pt x="1730530" y="2184168"/>
                  <a:pt x="1875557" y="2058798"/>
                  <a:pt x="1899075" y="1888374"/>
                </a:cubicBezTo>
                <a:lnTo>
                  <a:pt x="1901035" y="1880539"/>
                </a:lnTo>
                <a:close/>
              </a:path>
            </a:pathLst>
          </a:custGeom>
          <a:solidFill>
            <a:schemeClr val="accent3"/>
          </a:solidFill>
          <a:ln>
            <a:noFill/>
          </a:ln>
          <a:effectLst/>
        </p:spPr>
        <p:txBody>
          <a:bodyPr wrap="square" anchor="ctr">
            <a:noAutofit/>
          </a:bodyPr>
          <a:lstStyle/>
          <a:p>
            <a:endParaRPr lang="en-US" sz="2894"/>
          </a:p>
        </p:txBody>
      </p:sp>
      <p:sp>
        <p:nvSpPr>
          <p:cNvPr id="24" name="TextBox 23">
            <a:extLst>
              <a:ext uri="{FF2B5EF4-FFF2-40B4-BE49-F238E27FC236}">
                <a16:creationId xmlns:a16="http://schemas.microsoft.com/office/drawing/2014/main" id="{C06C3B8F-A77F-433E-A7BD-FBEE64123542}"/>
              </a:ext>
            </a:extLst>
          </p:cNvPr>
          <p:cNvSpPr txBox="1"/>
          <p:nvPr/>
        </p:nvSpPr>
        <p:spPr>
          <a:xfrm>
            <a:off x="5281420" y="1775375"/>
            <a:ext cx="445956" cy="1033040"/>
          </a:xfrm>
          <a:prstGeom prst="rect">
            <a:avLst/>
          </a:prstGeom>
          <a:noFill/>
          <a:ln>
            <a:noFill/>
          </a:ln>
        </p:spPr>
        <p:txBody>
          <a:bodyPr wrap="none" rtlCol="0" anchor="ctr" anchorCtr="0">
            <a:spAutoFit/>
          </a:bodyPr>
          <a:lstStyle/>
          <a:p>
            <a:pPr algn="r"/>
            <a:r>
              <a:rPr lang="en-US" sz="6113" b="1" dirty="0">
                <a:solidFill>
                  <a:schemeClr val="accent1"/>
                </a:solidFill>
                <a:ea typeface="League Spartan" charset="0"/>
                <a:cs typeface="Poppins" pitchFamily="2" charset="77"/>
              </a:rPr>
              <a:t>1</a:t>
            </a:r>
          </a:p>
        </p:txBody>
      </p:sp>
      <p:sp>
        <p:nvSpPr>
          <p:cNvPr id="25" name="TextBox 24">
            <a:extLst>
              <a:ext uri="{FF2B5EF4-FFF2-40B4-BE49-F238E27FC236}">
                <a16:creationId xmlns:a16="http://schemas.microsoft.com/office/drawing/2014/main" id="{42FB1B33-DF5C-403D-BF81-723A354AC2F2}"/>
              </a:ext>
            </a:extLst>
          </p:cNvPr>
          <p:cNvSpPr txBox="1"/>
          <p:nvPr/>
        </p:nvSpPr>
        <p:spPr>
          <a:xfrm>
            <a:off x="6017833" y="1876391"/>
            <a:ext cx="1529586" cy="338554"/>
          </a:xfrm>
          <a:prstGeom prst="rect">
            <a:avLst/>
          </a:prstGeom>
          <a:noFill/>
        </p:spPr>
        <p:txBody>
          <a:bodyPr wrap="none" rtlCol="0" anchor="b" anchorCtr="0">
            <a:spAutoFit/>
          </a:bodyPr>
          <a:lstStyle/>
          <a:p>
            <a:r>
              <a:rPr lang="en-US" sz="1600" b="1" dirty="0">
                <a:solidFill>
                  <a:schemeClr val="accent1"/>
                </a:solidFill>
                <a:ea typeface="League Spartan" charset="0"/>
                <a:cs typeface="Poppins" pitchFamily="2" charset="77"/>
              </a:rPr>
              <a:t>PREPARATION</a:t>
            </a:r>
          </a:p>
        </p:txBody>
      </p:sp>
      <p:sp>
        <p:nvSpPr>
          <p:cNvPr id="26" name="Subtitle 2">
            <a:extLst>
              <a:ext uri="{FF2B5EF4-FFF2-40B4-BE49-F238E27FC236}">
                <a16:creationId xmlns:a16="http://schemas.microsoft.com/office/drawing/2014/main" id="{8A5FE3F1-06D2-4A7A-9E30-F2B84A22F801}"/>
              </a:ext>
            </a:extLst>
          </p:cNvPr>
          <p:cNvSpPr txBox="1">
            <a:spLocks/>
          </p:cNvSpPr>
          <p:nvPr/>
        </p:nvSpPr>
        <p:spPr>
          <a:xfrm>
            <a:off x="6061376" y="2193511"/>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7" name="TextBox 26">
            <a:extLst>
              <a:ext uri="{FF2B5EF4-FFF2-40B4-BE49-F238E27FC236}">
                <a16:creationId xmlns:a16="http://schemas.microsoft.com/office/drawing/2014/main" id="{D96C31CB-A311-4D06-98BC-F8D154A31A8B}"/>
              </a:ext>
            </a:extLst>
          </p:cNvPr>
          <p:cNvSpPr txBox="1"/>
          <p:nvPr/>
        </p:nvSpPr>
        <p:spPr>
          <a:xfrm>
            <a:off x="5137150" y="2928246"/>
            <a:ext cx="590226" cy="1033040"/>
          </a:xfrm>
          <a:prstGeom prst="rect">
            <a:avLst/>
          </a:prstGeom>
          <a:noFill/>
          <a:ln>
            <a:noFill/>
          </a:ln>
        </p:spPr>
        <p:txBody>
          <a:bodyPr wrap="none" rtlCol="0" anchor="ctr" anchorCtr="0">
            <a:spAutoFit/>
          </a:bodyPr>
          <a:lstStyle/>
          <a:p>
            <a:pPr algn="r"/>
            <a:r>
              <a:rPr lang="en-US" sz="6113" b="1" dirty="0">
                <a:solidFill>
                  <a:schemeClr val="accent2"/>
                </a:solidFill>
                <a:ea typeface="League Spartan" charset="0"/>
                <a:cs typeface="Poppins" pitchFamily="2" charset="77"/>
              </a:rPr>
              <a:t>2</a:t>
            </a:r>
          </a:p>
        </p:txBody>
      </p:sp>
      <p:sp>
        <p:nvSpPr>
          <p:cNvPr id="28" name="TextBox 27">
            <a:extLst>
              <a:ext uri="{FF2B5EF4-FFF2-40B4-BE49-F238E27FC236}">
                <a16:creationId xmlns:a16="http://schemas.microsoft.com/office/drawing/2014/main" id="{39197046-5E0D-45A3-A310-48CE6309369E}"/>
              </a:ext>
            </a:extLst>
          </p:cNvPr>
          <p:cNvSpPr txBox="1"/>
          <p:nvPr/>
        </p:nvSpPr>
        <p:spPr>
          <a:xfrm>
            <a:off x="6017833" y="3029262"/>
            <a:ext cx="631904" cy="338554"/>
          </a:xfrm>
          <a:prstGeom prst="rect">
            <a:avLst/>
          </a:prstGeom>
          <a:noFill/>
        </p:spPr>
        <p:txBody>
          <a:bodyPr wrap="none" rtlCol="0" anchor="b" anchorCtr="0">
            <a:spAutoFit/>
          </a:bodyPr>
          <a:lstStyle/>
          <a:p>
            <a:r>
              <a:rPr lang="en-US" sz="1600" b="1" dirty="0">
                <a:solidFill>
                  <a:schemeClr val="accent2"/>
                </a:solidFill>
                <a:ea typeface="League Spartan" charset="0"/>
                <a:cs typeface="Poppins" pitchFamily="2" charset="77"/>
              </a:rPr>
              <a:t>IDEA</a:t>
            </a:r>
          </a:p>
        </p:txBody>
      </p:sp>
      <p:sp>
        <p:nvSpPr>
          <p:cNvPr id="29" name="Subtitle 2">
            <a:extLst>
              <a:ext uri="{FF2B5EF4-FFF2-40B4-BE49-F238E27FC236}">
                <a16:creationId xmlns:a16="http://schemas.microsoft.com/office/drawing/2014/main" id="{56B9C152-9D3D-4E65-996F-5A0C20319989}"/>
              </a:ext>
            </a:extLst>
          </p:cNvPr>
          <p:cNvSpPr txBox="1">
            <a:spLocks/>
          </p:cNvSpPr>
          <p:nvPr/>
        </p:nvSpPr>
        <p:spPr>
          <a:xfrm>
            <a:off x="6061376" y="3346382"/>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30" name="TextBox 29">
            <a:extLst>
              <a:ext uri="{FF2B5EF4-FFF2-40B4-BE49-F238E27FC236}">
                <a16:creationId xmlns:a16="http://schemas.microsoft.com/office/drawing/2014/main" id="{97787FB6-04E4-428D-9C6B-2EE79080FAE8}"/>
              </a:ext>
            </a:extLst>
          </p:cNvPr>
          <p:cNvSpPr txBox="1"/>
          <p:nvPr/>
        </p:nvSpPr>
        <p:spPr>
          <a:xfrm>
            <a:off x="5127532" y="4085497"/>
            <a:ext cx="599844" cy="1033040"/>
          </a:xfrm>
          <a:prstGeom prst="rect">
            <a:avLst/>
          </a:prstGeom>
          <a:noFill/>
          <a:ln>
            <a:noFill/>
          </a:ln>
        </p:spPr>
        <p:txBody>
          <a:bodyPr wrap="none" rtlCol="0" anchor="ctr" anchorCtr="0">
            <a:spAutoFit/>
          </a:bodyPr>
          <a:lstStyle/>
          <a:p>
            <a:pPr algn="r"/>
            <a:r>
              <a:rPr lang="en-US" sz="6113" b="1" dirty="0">
                <a:solidFill>
                  <a:schemeClr val="accent3"/>
                </a:solidFill>
                <a:ea typeface="League Spartan" charset="0"/>
                <a:cs typeface="Poppins" pitchFamily="2" charset="77"/>
              </a:rPr>
              <a:t>3</a:t>
            </a:r>
          </a:p>
        </p:txBody>
      </p:sp>
      <p:sp>
        <p:nvSpPr>
          <p:cNvPr id="31" name="TextBox 30">
            <a:extLst>
              <a:ext uri="{FF2B5EF4-FFF2-40B4-BE49-F238E27FC236}">
                <a16:creationId xmlns:a16="http://schemas.microsoft.com/office/drawing/2014/main" id="{A827190A-55AA-43D0-8943-BA9F9CEB0743}"/>
              </a:ext>
            </a:extLst>
          </p:cNvPr>
          <p:cNvSpPr txBox="1"/>
          <p:nvPr/>
        </p:nvSpPr>
        <p:spPr>
          <a:xfrm>
            <a:off x="6017833" y="4186513"/>
            <a:ext cx="1119217" cy="338554"/>
          </a:xfrm>
          <a:prstGeom prst="rect">
            <a:avLst/>
          </a:prstGeom>
          <a:noFill/>
        </p:spPr>
        <p:txBody>
          <a:bodyPr wrap="none" rtlCol="0" anchor="b" anchorCtr="0">
            <a:spAutoFit/>
          </a:bodyPr>
          <a:lstStyle/>
          <a:p>
            <a:r>
              <a:rPr lang="en-US" sz="1600" b="1" dirty="0">
                <a:solidFill>
                  <a:schemeClr val="accent3"/>
                </a:solidFill>
                <a:ea typeface="League Spartan" charset="0"/>
                <a:cs typeface="Poppins" pitchFamily="2" charset="77"/>
              </a:rPr>
              <a:t>REBRAND</a:t>
            </a:r>
          </a:p>
        </p:txBody>
      </p:sp>
      <p:sp>
        <p:nvSpPr>
          <p:cNvPr id="32" name="Subtitle 2">
            <a:extLst>
              <a:ext uri="{FF2B5EF4-FFF2-40B4-BE49-F238E27FC236}">
                <a16:creationId xmlns:a16="http://schemas.microsoft.com/office/drawing/2014/main" id="{A60C503F-68F9-4354-BEBC-09E547999E2C}"/>
              </a:ext>
            </a:extLst>
          </p:cNvPr>
          <p:cNvSpPr txBox="1">
            <a:spLocks/>
          </p:cNvSpPr>
          <p:nvPr/>
        </p:nvSpPr>
        <p:spPr>
          <a:xfrm>
            <a:off x="6061376" y="4503633"/>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33" name="TextBox 32">
            <a:extLst>
              <a:ext uri="{FF2B5EF4-FFF2-40B4-BE49-F238E27FC236}">
                <a16:creationId xmlns:a16="http://schemas.microsoft.com/office/drawing/2014/main" id="{A363787B-767E-47E4-995B-C3DCCA2978CD}"/>
              </a:ext>
            </a:extLst>
          </p:cNvPr>
          <p:cNvSpPr txBox="1"/>
          <p:nvPr/>
        </p:nvSpPr>
        <p:spPr>
          <a:xfrm>
            <a:off x="5097074" y="5237663"/>
            <a:ext cx="630302" cy="1033040"/>
          </a:xfrm>
          <a:prstGeom prst="rect">
            <a:avLst/>
          </a:prstGeom>
          <a:noFill/>
          <a:ln>
            <a:noFill/>
          </a:ln>
        </p:spPr>
        <p:txBody>
          <a:bodyPr wrap="none" rtlCol="0" anchor="ctr" anchorCtr="0">
            <a:spAutoFit/>
          </a:bodyPr>
          <a:lstStyle/>
          <a:p>
            <a:pPr algn="r"/>
            <a:r>
              <a:rPr lang="en-US" sz="6113" b="1" dirty="0">
                <a:solidFill>
                  <a:schemeClr val="accent4"/>
                </a:solidFill>
                <a:ea typeface="League Spartan" charset="0"/>
                <a:cs typeface="Poppins" pitchFamily="2" charset="77"/>
              </a:rPr>
              <a:t>4</a:t>
            </a:r>
          </a:p>
        </p:txBody>
      </p:sp>
      <p:sp>
        <p:nvSpPr>
          <p:cNvPr id="34" name="TextBox 33">
            <a:extLst>
              <a:ext uri="{FF2B5EF4-FFF2-40B4-BE49-F238E27FC236}">
                <a16:creationId xmlns:a16="http://schemas.microsoft.com/office/drawing/2014/main" id="{609C98C0-B844-4997-B2D5-F7B41C6D8CB6}"/>
              </a:ext>
            </a:extLst>
          </p:cNvPr>
          <p:cNvSpPr txBox="1"/>
          <p:nvPr/>
        </p:nvSpPr>
        <p:spPr>
          <a:xfrm>
            <a:off x="6017833" y="5338680"/>
            <a:ext cx="1298753" cy="338554"/>
          </a:xfrm>
          <a:prstGeom prst="rect">
            <a:avLst/>
          </a:prstGeom>
          <a:noFill/>
        </p:spPr>
        <p:txBody>
          <a:bodyPr wrap="none" rtlCol="0" anchor="b" anchorCtr="0">
            <a:spAutoFit/>
          </a:bodyPr>
          <a:lstStyle/>
          <a:p>
            <a:r>
              <a:rPr lang="en-US" sz="1600" b="1" dirty="0">
                <a:solidFill>
                  <a:schemeClr val="accent4"/>
                </a:solidFill>
                <a:ea typeface="League Spartan" charset="0"/>
                <a:cs typeface="Poppins" pitchFamily="2" charset="77"/>
              </a:rPr>
              <a:t>MARKETING</a:t>
            </a:r>
          </a:p>
        </p:txBody>
      </p:sp>
      <p:sp>
        <p:nvSpPr>
          <p:cNvPr id="35" name="Subtitle 2">
            <a:extLst>
              <a:ext uri="{FF2B5EF4-FFF2-40B4-BE49-F238E27FC236}">
                <a16:creationId xmlns:a16="http://schemas.microsoft.com/office/drawing/2014/main" id="{778D436A-51CA-4C4F-87EA-A38303AD520D}"/>
              </a:ext>
            </a:extLst>
          </p:cNvPr>
          <p:cNvSpPr txBox="1">
            <a:spLocks/>
          </p:cNvSpPr>
          <p:nvPr/>
        </p:nvSpPr>
        <p:spPr>
          <a:xfrm>
            <a:off x="6061376" y="5655799"/>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36" name="Graphic 35" descr="Playbook">
            <a:extLst>
              <a:ext uri="{FF2B5EF4-FFF2-40B4-BE49-F238E27FC236}">
                <a16:creationId xmlns:a16="http://schemas.microsoft.com/office/drawing/2014/main" id="{2452AD17-FC75-4FA4-AEDF-A2D2E6272EBC}"/>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1511" y="2352431"/>
            <a:ext cx="684731" cy="684731"/>
          </a:xfrm>
          <a:prstGeom prst="rect">
            <a:avLst/>
          </a:prstGeom>
        </p:spPr>
      </p:pic>
      <p:pic>
        <p:nvPicPr>
          <p:cNvPr id="37" name="Graphic 36" descr="Advertising">
            <a:extLst>
              <a:ext uri="{FF2B5EF4-FFF2-40B4-BE49-F238E27FC236}">
                <a16:creationId xmlns:a16="http://schemas.microsoft.com/office/drawing/2014/main" id="{5939F914-143A-4B1C-B992-3E0C918D8CE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6131" y="4128459"/>
            <a:ext cx="684731" cy="684731"/>
          </a:xfrm>
          <a:prstGeom prst="rect">
            <a:avLst/>
          </a:prstGeom>
        </p:spPr>
      </p:pic>
      <p:pic>
        <p:nvPicPr>
          <p:cNvPr id="38" name="Graphic 37" descr="Lightbulb">
            <a:extLst>
              <a:ext uri="{FF2B5EF4-FFF2-40B4-BE49-F238E27FC236}">
                <a16:creationId xmlns:a16="http://schemas.microsoft.com/office/drawing/2014/main" id="{D09A8267-B198-4829-A9A5-59C7D719ACD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1268" y="2928246"/>
            <a:ext cx="647025" cy="647025"/>
          </a:xfrm>
          <a:prstGeom prst="rect">
            <a:avLst/>
          </a:prstGeom>
        </p:spPr>
      </p:pic>
      <p:pic>
        <p:nvPicPr>
          <p:cNvPr id="39" name="Graphic 38" descr="Palette">
            <a:extLst>
              <a:ext uri="{FF2B5EF4-FFF2-40B4-BE49-F238E27FC236}">
                <a16:creationId xmlns:a16="http://schemas.microsoft.com/office/drawing/2014/main" id="{B782DD92-B6F5-473A-8366-499A4DDD6C2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36829" y="4862575"/>
            <a:ext cx="630976" cy="630976"/>
          </a:xfrm>
          <a:prstGeom prst="rect">
            <a:avLst/>
          </a:prstGeom>
        </p:spPr>
      </p:pic>
    </p:spTree>
    <p:extLst>
      <p:ext uri="{BB962C8B-B14F-4D97-AF65-F5344CB8AC3E}">
        <p14:creationId xmlns:p14="http://schemas.microsoft.com/office/powerpoint/2010/main" val="32866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157">
            <a:extLst>
              <a:ext uri="{FF2B5EF4-FFF2-40B4-BE49-F238E27FC236}">
                <a16:creationId xmlns:a16="http://schemas.microsoft.com/office/drawing/2014/main" id="{80CCA60B-6FC3-4E9E-97F8-ED141AA1A42C}"/>
              </a:ext>
            </a:extLst>
          </p:cNvPr>
          <p:cNvSpPr>
            <a:spLocks noChangeArrowheads="1"/>
          </p:cNvSpPr>
          <p:nvPr/>
        </p:nvSpPr>
        <p:spPr bwMode="auto">
          <a:xfrm>
            <a:off x="3475604" y="4747833"/>
            <a:ext cx="1876382" cy="1240921"/>
          </a:xfrm>
          <a:custGeom>
            <a:avLst/>
            <a:gdLst>
              <a:gd name="connsiteX0" fmla="*/ 24813 w 4235443"/>
              <a:gd name="connsiteY0" fmla="*/ 0 h 2801055"/>
              <a:gd name="connsiteX1" fmla="*/ 1223186 w 4235443"/>
              <a:gd name="connsiteY1" fmla="*/ 0 h 2801055"/>
              <a:gd name="connsiteX2" fmla="*/ 1075088 w 4235443"/>
              <a:gd name="connsiteY2" fmla="*/ 315198 h 2801055"/>
              <a:gd name="connsiteX3" fmla="*/ 1686681 w 4235443"/>
              <a:gd name="connsiteY3" fmla="*/ 800328 h 2801055"/>
              <a:gd name="connsiteX4" fmla="*/ 2297360 w 4235443"/>
              <a:gd name="connsiteY4" fmla="*/ 315198 h 2801055"/>
              <a:gd name="connsiteX5" fmla="*/ 2148347 w 4235443"/>
              <a:gd name="connsiteY5" fmla="*/ 0 h 2801055"/>
              <a:gd name="connsiteX6" fmla="*/ 3455639 w 4235443"/>
              <a:gd name="connsiteY6" fmla="*/ 0 h 2801055"/>
              <a:gd name="connsiteX7" fmla="*/ 3455639 w 4235443"/>
              <a:gd name="connsiteY7" fmla="*/ 1221506 h 2801055"/>
              <a:gd name="connsiteX8" fmla="*/ 3468437 w 4235443"/>
              <a:gd name="connsiteY8" fmla="*/ 1209629 h 2801055"/>
              <a:gd name="connsiteX9" fmla="*/ 3750922 w 4235443"/>
              <a:gd name="connsiteY9" fmla="*/ 1094513 h 2801055"/>
              <a:gd name="connsiteX10" fmla="*/ 4235443 w 4235443"/>
              <a:gd name="connsiteY10" fmla="*/ 1705723 h 2801055"/>
              <a:gd name="connsiteX11" fmla="*/ 3750922 w 4235443"/>
              <a:gd name="connsiteY11" fmla="*/ 2316019 h 2801055"/>
              <a:gd name="connsiteX12" fmla="*/ 3468437 w 4235443"/>
              <a:gd name="connsiteY12" fmla="*/ 2201817 h 2801055"/>
              <a:gd name="connsiteX13" fmla="*/ 3455639 w 4235443"/>
              <a:gd name="connsiteY13" fmla="*/ 2189939 h 2801055"/>
              <a:gd name="connsiteX14" fmla="*/ 3455639 w 4235443"/>
              <a:gd name="connsiteY14" fmla="*/ 2801055 h 2801055"/>
              <a:gd name="connsiteX15" fmla="*/ 3455582 w 4235443"/>
              <a:gd name="connsiteY15" fmla="*/ 2800991 h 2801055"/>
              <a:gd name="connsiteX16" fmla="*/ 2770916 w 4235443"/>
              <a:gd name="connsiteY16" fmla="*/ 2562329 h 2801055"/>
              <a:gd name="connsiteX17" fmla="*/ 1167856 w 4235443"/>
              <a:gd name="connsiteY17" fmla="*/ 2514694 h 2801055"/>
              <a:gd name="connsiteX18" fmla="*/ 977983 w 4235443"/>
              <a:gd name="connsiteY18" fmla="*/ 1620118 h 2801055"/>
              <a:gd name="connsiteX19" fmla="*/ 677411 w 4235443"/>
              <a:gd name="connsiteY19" fmla="*/ 1270554 h 2801055"/>
              <a:gd name="connsiteX20" fmla="*/ 869385 w 4235443"/>
              <a:gd name="connsiteY20" fmla="*/ 1030272 h 2801055"/>
              <a:gd name="connsiteX21" fmla="*/ 537283 w 4235443"/>
              <a:gd name="connsiteY21" fmla="*/ 806805 h 2801055"/>
              <a:gd name="connsiteX22" fmla="*/ 333397 w 4235443"/>
              <a:gd name="connsiteY22" fmla="*/ 438325 h 2801055"/>
              <a:gd name="connsiteX23" fmla="*/ 9440 w 4235443"/>
              <a:gd name="connsiteY23" fmla="*/ 44278 h 28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5443" h="2801055">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chemeClr val="accent2"/>
          </a:solidFill>
          <a:ln w="76200">
            <a:solidFill>
              <a:schemeClr val="bg1"/>
            </a:solidFill>
          </a:ln>
          <a:effectLst/>
        </p:spPr>
        <p:txBody>
          <a:bodyPr wrap="square" anchor="ctr">
            <a:noAutofit/>
          </a:bodyPr>
          <a:lstStyle/>
          <a:p>
            <a:endParaRPr lang="en-US" sz="2894"/>
          </a:p>
        </p:txBody>
      </p:sp>
      <p:sp>
        <p:nvSpPr>
          <p:cNvPr id="8" name="Freeform 159">
            <a:extLst>
              <a:ext uri="{FF2B5EF4-FFF2-40B4-BE49-F238E27FC236}">
                <a16:creationId xmlns:a16="http://schemas.microsoft.com/office/drawing/2014/main" id="{778DC261-1E4C-4C6B-94C3-C002DB4A4EEC}"/>
              </a:ext>
            </a:extLst>
          </p:cNvPr>
          <p:cNvSpPr>
            <a:spLocks noChangeArrowheads="1"/>
          </p:cNvSpPr>
          <p:nvPr/>
        </p:nvSpPr>
        <p:spPr bwMode="auto">
          <a:xfrm>
            <a:off x="5005961" y="4747833"/>
            <a:ext cx="1524595" cy="1529953"/>
          </a:xfrm>
          <a:custGeom>
            <a:avLst/>
            <a:gdLst>
              <a:gd name="connsiteX0" fmla="*/ 0 w 3441376"/>
              <a:gd name="connsiteY0" fmla="*/ 0 h 3453471"/>
              <a:gd name="connsiteX1" fmla="*/ 1265037 w 3441376"/>
              <a:gd name="connsiteY1" fmla="*/ 0 h 3453471"/>
              <a:gd name="connsiteX2" fmla="*/ 1116048 w 3441376"/>
              <a:gd name="connsiteY2" fmla="*/ 315198 h 3453471"/>
              <a:gd name="connsiteX3" fmla="*/ 1726629 w 3441376"/>
              <a:gd name="connsiteY3" fmla="*/ 800328 h 3453471"/>
              <a:gd name="connsiteX4" fmla="*/ 2338125 w 3441376"/>
              <a:gd name="connsiteY4" fmla="*/ 315198 h 3453471"/>
              <a:gd name="connsiteX5" fmla="*/ 2190050 w 3441376"/>
              <a:gd name="connsiteY5" fmla="*/ 0 h 3453471"/>
              <a:gd name="connsiteX6" fmla="*/ 3441376 w 3441376"/>
              <a:gd name="connsiteY6" fmla="*/ 0 h 3453471"/>
              <a:gd name="connsiteX7" fmla="*/ 3441376 w 3441376"/>
              <a:gd name="connsiteY7" fmla="*/ 1221506 h 3453471"/>
              <a:gd name="connsiteX8" fmla="*/ 3146140 w 3441376"/>
              <a:gd name="connsiteY8" fmla="*/ 1094513 h 3453471"/>
              <a:gd name="connsiteX9" fmla="*/ 2661696 w 3441376"/>
              <a:gd name="connsiteY9" fmla="*/ 1705723 h 3453471"/>
              <a:gd name="connsiteX10" fmla="*/ 3146140 w 3441376"/>
              <a:gd name="connsiteY10" fmla="*/ 2316019 h 3453471"/>
              <a:gd name="connsiteX11" fmla="*/ 3441376 w 3441376"/>
              <a:gd name="connsiteY11" fmla="*/ 2189939 h 3453471"/>
              <a:gd name="connsiteX12" fmla="*/ 3441376 w 3441376"/>
              <a:gd name="connsiteY12" fmla="*/ 3453471 h 3453471"/>
              <a:gd name="connsiteX13" fmla="*/ 359996 w 3441376"/>
              <a:gd name="connsiteY13" fmla="*/ 3453471 h 3453471"/>
              <a:gd name="connsiteX14" fmla="*/ 337274 w 3441376"/>
              <a:gd name="connsiteY14" fmla="*/ 3372491 h 3453471"/>
              <a:gd name="connsiteX15" fmla="*/ 1198 w 3441376"/>
              <a:gd name="connsiteY15" fmla="*/ 2800991 h 3453471"/>
              <a:gd name="connsiteX16" fmla="*/ 0 w 3441376"/>
              <a:gd name="connsiteY16" fmla="*/ 2800063 h 3453471"/>
              <a:gd name="connsiteX17" fmla="*/ 0 w 3441376"/>
              <a:gd name="connsiteY17" fmla="*/ 2201817 h 3453471"/>
              <a:gd name="connsiteX18" fmla="*/ 281526 w 3441376"/>
              <a:gd name="connsiteY18" fmla="*/ 2316019 h 3453471"/>
              <a:gd name="connsiteX19" fmla="*/ 766883 w 3441376"/>
              <a:gd name="connsiteY19" fmla="*/ 1705723 h 3453471"/>
              <a:gd name="connsiteX20" fmla="*/ 281526 w 3441376"/>
              <a:gd name="connsiteY20" fmla="*/ 1094513 h 3453471"/>
              <a:gd name="connsiteX21" fmla="*/ 0 w 3441376"/>
              <a:gd name="connsiteY21" fmla="*/ 1209629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376" h="3453471">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chemeClr val="accent3"/>
          </a:solidFill>
          <a:ln w="76200">
            <a:solidFill>
              <a:schemeClr val="bg1"/>
            </a:solidFill>
          </a:ln>
          <a:effectLst/>
        </p:spPr>
        <p:txBody>
          <a:bodyPr wrap="square" anchor="ctr">
            <a:noAutofit/>
          </a:bodyPr>
          <a:lstStyle/>
          <a:p>
            <a:endParaRPr lang="en-US" sz="2894"/>
          </a:p>
        </p:txBody>
      </p:sp>
      <p:sp>
        <p:nvSpPr>
          <p:cNvPr id="9" name="Freeform 155">
            <a:extLst>
              <a:ext uri="{FF2B5EF4-FFF2-40B4-BE49-F238E27FC236}">
                <a16:creationId xmlns:a16="http://schemas.microsoft.com/office/drawing/2014/main" id="{98C88750-05D4-4EB4-A2C9-4785EFBD44C4}"/>
              </a:ext>
            </a:extLst>
          </p:cNvPr>
          <p:cNvSpPr>
            <a:spLocks noChangeArrowheads="1"/>
          </p:cNvSpPr>
          <p:nvPr/>
        </p:nvSpPr>
        <p:spPr bwMode="auto">
          <a:xfrm>
            <a:off x="3486539" y="3217476"/>
            <a:ext cx="1883304" cy="1885310"/>
          </a:xfrm>
          <a:custGeom>
            <a:avLst/>
            <a:gdLst>
              <a:gd name="connsiteX0" fmla="*/ 645037 w 4251067"/>
              <a:gd name="connsiteY0" fmla="*/ 0 h 4255595"/>
              <a:gd name="connsiteX1" fmla="*/ 1198004 w 4251067"/>
              <a:gd name="connsiteY1" fmla="*/ 0 h 4255595"/>
              <a:gd name="connsiteX2" fmla="*/ 1049966 w 4251067"/>
              <a:gd name="connsiteY2" fmla="*/ 316313 h 4255595"/>
              <a:gd name="connsiteX3" fmla="*/ 1661310 w 4251067"/>
              <a:gd name="connsiteY3" fmla="*/ 800838 h 4255595"/>
              <a:gd name="connsiteX4" fmla="*/ 2271739 w 4251067"/>
              <a:gd name="connsiteY4" fmla="*/ 316313 h 4255595"/>
              <a:gd name="connsiteX5" fmla="*/ 2122787 w 4251067"/>
              <a:gd name="connsiteY5" fmla="*/ 0 h 4255595"/>
              <a:gd name="connsiteX6" fmla="*/ 3429546 w 4251067"/>
              <a:gd name="connsiteY6" fmla="*/ 0 h 4255595"/>
              <a:gd name="connsiteX7" fmla="*/ 3429546 w 4251067"/>
              <a:gd name="connsiteY7" fmla="*/ 1267994 h 4255595"/>
              <a:gd name="connsiteX8" fmla="*/ 3442339 w 4251067"/>
              <a:gd name="connsiteY8" fmla="*/ 1253367 h 4255595"/>
              <a:gd name="connsiteX9" fmla="*/ 3766744 w 4251067"/>
              <a:gd name="connsiteY9" fmla="*/ 1096124 h 4255595"/>
              <a:gd name="connsiteX10" fmla="*/ 4251067 w 4251067"/>
              <a:gd name="connsiteY10" fmla="*/ 1706809 h 4255595"/>
              <a:gd name="connsiteX11" fmla="*/ 3766744 w 4251067"/>
              <a:gd name="connsiteY11" fmla="*/ 2318408 h 4255595"/>
              <a:gd name="connsiteX12" fmla="*/ 3442339 w 4251067"/>
              <a:gd name="connsiteY12" fmla="*/ 2160252 h 4255595"/>
              <a:gd name="connsiteX13" fmla="*/ 3429546 w 4251067"/>
              <a:gd name="connsiteY13" fmla="*/ 2145624 h 4255595"/>
              <a:gd name="connsiteX14" fmla="*/ 3429546 w 4251067"/>
              <a:gd name="connsiteY14" fmla="*/ 3454757 h 4255595"/>
              <a:gd name="connsiteX15" fmla="*/ 2122787 w 4251067"/>
              <a:gd name="connsiteY15" fmla="*/ 3454757 h 4255595"/>
              <a:gd name="connsiteX16" fmla="*/ 2271739 w 4251067"/>
              <a:gd name="connsiteY16" fmla="*/ 3770155 h 4255595"/>
              <a:gd name="connsiteX17" fmla="*/ 1661310 w 4251067"/>
              <a:gd name="connsiteY17" fmla="*/ 4255595 h 4255595"/>
              <a:gd name="connsiteX18" fmla="*/ 1049966 w 4251067"/>
              <a:gd name="connsiteY18" fmla="*/ 3770155 h 4255595"/>
              <a:gd name="connsiteX19" fmla="*/ 1198004 w 4251067"/>
              <a:gd name="connsiteY19" fmla="*/ 3454757 h 4255595"/>
              <a:gd name="connsiteX20" fmla="*/ 0 w 4251067"/>
              <a:gd name="connsiteY20" fmla="*/ 3454757 h 4255595"/>
              <a:gd name="connsiteX21" fmla="*/ 20807 w 4251067"/>
              <a:gd name="connsiteY21" fmla="*/ 3394827 h 4255595"/>
              <a:gd name="connsiteX22" fmla="*/ 84510 w 4251067"/>
              <a:gd name="connsiteY22" fmla="*/ 3272738 h 4255595"/>
              <a:gd name="connsiteX23" fmla="*/ 909161 w 4251067"/>
              <a:gd name="connsiteY23" fmla="*/ 1506004 h 4255595"/>
              <a:gd name="connsiteX24" fmla="*/ 645256 w 4251067"/>
              <a:gd name="connsiteY24" fmla="*/ 51829 h 42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1067" h="4255595">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chemeClr val="accent2">
              <a:lumMod val="75000"/>
            </a:schemeClr>
          </a:solidFill>
          <a:ln w="76200">
            <a:solidFill>
              <a:schemeClr val="bg1"/>
            </a:solidFill>
          </a:ln>
          <a:effectLst/>
        </p:spPr>
        <p:txBody>
          <a:bodyPr wrap="square" anchor="ctr">
            <a:noAutofit/>
          </a:bodyPr>
          <a:lstStyle/>
          <a:p>
            <a:endParaRPr lang="en-US" sz="2894"/>
          </a:p>
        </p:txBody>
      </p:sp>
      <p:sp>
        <p:nvSpPr>
          <p:cNvPr id="10" name="Freeform 144">
            <a:extLst>
              <a:ext uri="{FF2B5EF4-FFF2-40B4-BE49-F238E27FC236}">
                <a16:creationId xmlns:a16="http://schemas.microsoft.com/office/drawing/2014/main" id="{40875113-A81F-4D1E-A5B4-69C146A719B0}"/>
              </a:ext>
            </a:extLst>
          </p:cNvPr>
          <p:cNvSpPr>
            <a:spLocks noChangeArrowheads="1"/>
          </p:cNvSpPr>
          <p:nvPr/>
        </p:nvSpPr>
        <p:spPr bwMode="auto">
          <a:xfrm>
            <a:off x="6527391" y="1784799"/>
            <a:ext cx="1320982" cy="1787629"/>
          </a:xfrm>
          <a:custGeom>
            <a:avLst/>
            <a:gdLst>
              <a:gd name="connsiteX0" fmla="*/ 0 w 2981773"/>
              <a:gd name="connsiteY0" fmla="*/ 0 h 4035107"/>
              <a:gd name="connsiteX1" fmla="*/ 233411 w 2981773"/>
              <a:gd name="connsiteY1" fmla="*/ 67971 h 4035107"/>
              <a:gd name="connsiteX2" fmla="*/ 2876773 w 2981773"/>
              <a:gd name="connsiteY2" fmla="*/ 2699961 h 4035107"/>
              <a:gd name="connsiteX3" fmla="*/ 2939583 w 2981773"/>
              <a:gd name="connsiteY3" fmla="*/ 2978615 h 4035107"/>
              <a:gd name="connsiteX4" fmla="*/ 2981773 w 2981773"/>
              <a:gd name="connsiteY4" fmla="*/ 3234269 h 4035107"/>
              <a:gd name="connsiteX5" fmla="*/ 2240641 w 2981773"/>
              <a:gd name="connsiteY5" fmla="*/ 3234269 h 4035107"/>
              <a:gd name="connsiteX6" fmla="*/ 2388677 w 2981773"/>
              <a:gd name="connsiteY6" fmla="*/ 3550582 h 4035107"/>
              <a:gd name="connsiteX7" fmla="*/ 1777344 w 2981773"/>
              <a:gd name="connsiteY7" fmla="*/ 4035107 h 4035107"/>
              <a:gd name="connsiteX8" fmla="*/ 1166924 w 2981773"/>
              <a:gd name="connsiteY8" fmla="*/ 3550582 h 4035107"/>
              <a:gd name="connsiteX9" fmla="*/ 1314960 w 2981773"/>
              <a:gd name="connsiteY9" fmla="*/ 3234269 h 4035107"/>
              <a:gd name="connsiteX10" fmla="*/ 0 w 2981773"/>
              <a:gd name="connsiteY10" fmla="*/ 3234269 h 4035107"/>
              <a:gd name="connsiteX11" fmla="*/ 0 w 2981773"/>
              <a:gd name="connsiteY11" fmla="*/ 1939764 h 4035107"/>
              <a:gd name="connsiteX12" fmla="*/ 282365 w 2981773"/>
              <a:gd name="connsiteY12" fmla="*/ 2054953 h 4035107"/>
              <a:gd name="connsiteX13" fmla="*/ 767593 w 2981773"/>
              <a:gd name="connsiteY13" fmla="*/ 1443354 h 4035107"/>
              <a:gd name="connsiteX14" fmla="*/ 282365 w 2981773"/>
              <a:gd name="connsiteY14" fmla="*/ 832669 h 4035107"/>
              <a:gd name="connsiteX15" fmla="*/ 0 w 2981773"/>
              <a:gd name="connsiteY15" fmla="*/ 946944 h 403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1773" h="4035107">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chemeClr val="accent4"/>
          </a:solidFill>
          <a:ln w="76200">
            <a:solidFill>
              <a:schemeClr val="bg1"/>
            </a:solidFill>
          </a:ln>
          <a:effectLst/>
        </p:spPr>
        <p:txBody>
          <a:bodyPr wrap="square" anchor="ctr">
            <a:noAutofit/>
          </a:bodyPr>
          <a:lstStyle/>
          <a:p>
            <a:endParaRPr lang="en-US" sz="2894"/>
          </a:p>
        </p:txBody>
      </p:sp>
      <p:sp>
        <p:nvSpPr>
          <p:cNvPr id="11" name="Freeform 148">
            <a:extLst>
              <a:ext uri="{FF2B5EF4-FFF2-40B4-BE49-F238E27FC236}">
                <a16:creationId xmlns:a16="http://schemas.microsoft.com/office/drawing/2014/main" id="{3798EAC1-A516-4F1C-90BE-1273EEF314E1}"/>
              </a:ext>
            </a:extLst>
          </p:cNvPr>
          <p:cNvSpPr>
            <a:spLocks noChangeArrowheads="1"/>
          </p:cNvSpPr>
          <p:nvPr/>
        </p:nvSpPr>
        <p:spPr bwMode="auto">
          <a:xfrm>
            <a:off x="6177389" y="4747833"/>
            <a:ext cx="1057191" cy="1529953"/>
          </a:xfrm>
          <a:custGeom>
            <a:avLst/>
            <a:gdLst>
              <a:gd name="connsiteX0" fmla="*/ 791859 w 2386334"/>
              <a:gd name="connsiteY0" fmla="*/ 0 h 3453471"/>
              <a:gd name="connsiteX1" fmla="*/ 2107661 w 2386334"/>
              <a:gd name="connsiteY1" fmla="*/ 0 h 3453471"/>
              <a:gd name="connsiteX2" fmla="*/ 1959531 w 2386334"/>
              <a:gd name="connsiteY2" fmla="*/ 315198 h 3453471"/>
              <a:gd name="connsiteX3" fmla="*/ 2332944 w 2386334"/>
              <a:gd name="connsiteY3" fmla="*/ 762170 h 3453471"/>
              <a:gd name="connsiteX4" fmla="*/ 2386334 w 2386334"/>
              <a:gd name="connsiteY4" fmla="*/ 775358 h 3453471"/>
              <a:gd name="connsiteX5" fmla="*/ 2377285 w 2386334"/>
              <a:gd name="connsiteY5" fmla="*/ 786062 h 3453471"/>
              <a:gd name="connsiteX6" fmla="*/ 2010501 w 2386334"/>
              <a:gd name="connsiteY6" fmla="*/ 1170379 h 3453471"/>
              <a:gd name="connsiteX7" fmla="*/ 1641077 w 2386334"/>
              <a:gd name="connsiteY7" fmla="*/ 3451539 h 3453471"/>
              <a:gd name="connsiteX8" fmla="*/ 1641560 w 2386334"/>
              <a:gd name="connsiteY8" fmla="*/ 3453471 h 3453471"/>
              <a:gd name="connsiteX9" fmla="*/ 791859 w 2386334"/>
              <a:gd name="connsiteY9" fmla="*/ 3453471 h 3453471"/>
              <a:gd name="connsiteX10" fmla="*/ 791859 w 2386334"/>
              <a:gd name="connsiteY10" fmla="*/ 2177149 h 3453471"/>
              <a:gd name="connsiteX11" fmla="*/ 779972 w 2386334"/>
              <a:gd name="connsiteY11" fmla="*/ 2189939 h 3453471"/>
              <a:gd name="connsiteX12" fmla="*/ 484625 w 2386334"/>
              <a:gd name="connsiteY12" fmla="*/ 2316019 h 3453471"/>
              <a:gd name="connsiteX13" fmla="*/ 0 w 2386334"/>
              <a:gd name="connsiteY13" fmla="*/ 1705723 h 3453471"/>
              <a:gd name="connsiteX14" fmla="*/ 484625 w 2386334"/>
              <a:gd name="connsiteY14" fmla="*/ 1094513 h 3453471"/>
              <a:gd name="connsiteX15" fmla="*/ 779972 w 2386334"/>
              <a:gd name="connsiteY15" fmla="*/ 1221506 h 3453471"/>
              <a:gd name="connsiteX16" fmla="*/ 791859 w 2386334"/>
              <a:gd name="connsiteY16" fmla="*/ 1233383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334" h="3453471">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chemeClr val="accent3">
              <a:lumMod val="75000"/>
            </a:schemeClr>
          </a:solidFill>
          <a:ln w="76200">
            <a:solidFill>
              <a:schemeClr val="bg1"/>
            </a:solidFill>
          </a:ln>
          <a:effectLst/>
        </p:spPr>
        <p:txBody>
          <a:bodyPr wrap="square" anchor="ctr">
            <a:noAutofit/>
          </a:bodyPr>
          <a:lstStyle/>
          <a:p>
            <a:endParaRPr lang="en-US" sz="2894"/>
          </a:p>
        </p:txBody>
      </p:sp>
      <p:sp>
        <p:nvSpPr>
          <p:cNvPr id="12" name="Freeform 153">
            <a:extLst>
              <a:ext uri="{FF2B5EF4-FFF2-40B4-BE49-F238E27FC236}">
                <a16:creationId xmlns:a16="http://schemas.microsoft.com/office/drawing/2014/main" id="{2E076675-1DD3-4AD6-B6E8-1C7052EF5095}"/>
              </a:ext>
            </a:extLst>
          </p:cNvPr>
          <p:cNvSpPr>
            <a:spLocks noChangeArrowheads="1"/>
          </p:cNvSpPr>
          <p:nvPr/>
        </p:nvSpPr>
        <p:spPr bwMode="auto">
          <a:xfrm>
            <a:off x="6157747" y="3217476"/>
            <a:ext cx="1710699" cy="1874470"/>
          </a:xfrm>
          <a:custGeom>
            <a:avLst/>
            <a:gdLst>
              <a:gd name="connsiteX0" fmla="*/ 833579 w 3861457"/>
              <a:gd name="connsiteY0" fmla="*/ 0 h 4231127"/>
              <a:gd name="connsiteX1" fmla="*/ 2148843 w 3861457"/>
              <a:gd name="connsiteY1" fmla="*/ 0 h 4231127"/>
              <a:gd name="connsiteX2" fmla="*/ 2000773 w 3861457"/>
              <a:gd name="connsiteY2" fmla="*/ 316313 h 4231127"/>
              <a:gd name="connsiteX3" fmla="*/ 2611334 w 3861457"/>
              <a:gd name="connsiteY3" fmla="*/ 800838 h 4231127"/>
              <a:gd name="connsiteX4" fmla="*/ 3222808 w 3861457"/>
              <a:gd name="connsiteY4" fmla="*/ 316313 h 4231127"/>
              <a:gd name="connsiteX5" fmla="*/ 3074738 w 3861457"/>
              <a:gd name="connsiteY5" fmla="*/ 0 h 4231127"/>
              <a:gd name="connsiteX6" fmla="*/ 3816086 w 3861457"/>
              <a:gd name="connsiteY6" fmla="*/ 0 h 4231127"/>
              <a:gd name="connsiteX7" fmla="*/ 3819092 w 3861457"/>
              <a:gd name="connsiteY7" fmla="*/ 18213 h 4231127"/>
              <a:gd name="connsiteX8" fmla="*/ 2505168 w 3861457"/>
              <a:gd name="connsiteY8" fmla="*/ 4141623 h 4231127"/>
              <a:gd name="connsiteX9" fmla="*/ 2429499 w 3861457"/>
              <a:gd name="connsiteY9" fmla="*/ 4231127 h 4231127"/>
              <a:gd name="connsiteX10" fmla="*/ 2374033 w 3861457"/>
              <a:gd name="connsiteY10" fmla="*/ 4217413 h 4231127"/>
              <a:gd name="connsiteX11" fmla="*/ 2000773 w 3861457"/>
              <a:gd name="connsiteY11" fmla="*/ 3770155 h 4231127"/>
              <a:gd name="connsiteX12" fmla="*/ 2148843 w 3861457"/>
              <a:gd name="connsiteY12" fmla="*/ 3454757 h 4231127"/>
              <a:gd name="connsiteX13" fmla="*/ 833579 w 3861457"/>
              <a:gd name="connsiteY13" fmla="*/ 3454757 h 4231127"/>
              <a:gd name="connsiteX14" fmla="*/ 833579 w 3861457"/>
              <a:gd name="connsiteY14" fmla="*/ 2129169 h 4231127"/>
              <a:gd name="connsiteX15" fmla="*/ 821697 w 3861457"/>
              <a:gd name="connsiteY15" fmla="*/ 2145624 h 4231127"/>
              <a:gd name="connsiteX16" fmla="*/ 484427 w 3861457"/>
              <a:gd name="connsiteY16" fmla="*/ 2318408 h 4231127"/>
              <a:gd name="connsiteX17" fmla="*/ 0 w 3861457"/>
              <a:gd name="connsiteY17" fmla="*/ 1706809 h 4231127"/>
              <a:gd name="connsiteX18" fmla="*/ 484427 w 3861457"/>
              <a:gd name="connsiteY18" fmla="*/ 1096124 h 4231127"/>
              <a:gd name="connsiteX19" fmla="*/ 821697 w 3861457"/>
              <a:gd name="connsiteY19" fmla="*/ 1267994 h 4231127"/>
              <a:gd name="connsiteX20" fmla="*/ 833579 w 3861457"/>
              <a:gd name="connsiteY20" fmla="*/ 1284449 h 42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1457" h="4231127">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chemeClr val="accent4">
              <a:lumMod val="75000"/>
            </a:schemeClr>
          </a:solidFill>
          <a:ln w="76200">
            <a:solidFill>
              <a:schemeClr val="bg1"/>
            </a:solidFill>
          </a:ln>
          <a:effectLst/>
        </p:spPr>
        <p:txBody>
          <a:bodyPr wrap="square" anchor="ctr">
            <a:noAutofit/>
          </a:bodyPr>
          <a:lstStyle/>
          <a:p>
            <a:endParaRPr lang="en-US" sz="2894"/>
          </a:p>
        </p:txBody>
      </p:sp>
      <p:sp>
        <p:nvSpPr>
          <p:cNvPr id="13" name="Freeform 146">
            <a:extLst>
              <a:ext uri="{FF2B5EF4-FFF2-40B4-BE49-F238E27FC236}">
                <a16:creationId xmlns:a16="http://schemas.microsoft.com/office/drawing/2014/main" id="{198A0919-33A9-48FD-9FAD-2858EAF67C19}"/>
              </a:ext>
            </a:extLst>
          </p:cNvPr>
          <p:cNvSpPr>
            <a:spLocks noChangeArrowheads="1"/>
          </p:cNvSpPr>
          <p:nvPr/>
        </p:nvSpPr>
        <p:spPr bwMode="auto">
          <a:xfrm>
            <a:off x="4654175" y="1687118"/>
            <a:ext cx="2221024" cy="1529953"/>
          </a:xfrm>
          <a:custGeom>
            <a:avLst/>
            <a:gdLst>
              <a:gd name="connsiteX0" fmla="*/ 2645229 w 5013382"/>
              <a:gd name="connsiteY0" fmla="*/ 230 h 3453471"/>
              <a:gd name="connsiteX1" fmla="*/ 4112473 w 5013382"/>
              <a:gd name="connsiteY1" fmla="*/ 186759 h 3453471"/>
              <a:gd name="connsiteX2" fmla="*/ 4233726 w 5013382"/>
              <a:gd name="connsiteY2" fmla="*/ 222069 h 3453471"/>
              <a:gd name="connsiteX3" fmla="*/ 4233726 w 5013382"/>
              <a:gd name="connsiteY3" fmla="*/ 1178878 h 3453471"/>
              <a:gd name="connsiteX4" fmla="*/ 4246522 w 5013382"/>
              <a:gd name="connsiteY4" fmla="*/ 1166998 h 3453471"/>
              <a:gd name="connsiteX5" fmla="*/ 4528039 w 5013382"/>
              <a:gd name="connsiteY5" fmla="*/ 1052765 h 3453471"/>
              <a:gd name="connsiteX6" fmla="*/ 5013382 w 5013382"/>
              <a:gd name="connsiteY6" fmla="*/ 1663223 h 3453471"/>
              <a:gd name="connsiteX7" fmla="*/ 4528039 w 5013382"/>
              <a:gd name="connsiteY7" fmla="*/ 2274594 h 3453471"/>
              <a:gd name="connsiteX8" fmla="*/ 4246522 w 5013382"/>
              <a:gd name="connsiteY8" fmla="*/ 2159448 h 3453471"/>
              <a:gd name="connsiteX9" fmla="*/ 4233726 w 5013382"/>
              <a:gd name="connsiteY9" fmla="*/ 2147568 h 3453471"/>
              <a:gd name="connsiteX10" fmla="*/ 4233726 w 5013382"/>
              <a:gd name="connsiteY10" fmla="*/ 3453471 h 3453471"/>
              <a:gd name="connsiteX11" fmla="*/ 2982437 w 5013382"/>
              <a:gd name="connsiteY11" fmla="*/ 3453471 h 3453471"/>
              <a:gd name="connsiteX12" fmla="*/ 3130508 w 5013382"/>
              <a:gd name="connsiteY12" fmla="*/ 3138190 h 3453471"/>
              <a:gd name="connsiteX13" fmla="*/ 2519030 w 5013382"/>
              <a:gd name="connsiteY13" fmla="*/ 2652931 h 3453471"/>
              <a:gd name="connsiteX14" fmla="*/ 1908467 w 5013382"/>
              <a:gd name="connsiteY14" fmla="*/ 3138190 h 3453471"/>
              <a:gd name="connsiteX15" fmla="*/ 2057452 w 5013382"/>
              <a:gd name="connsiteY15" fmla="*/ 3453471 h 3453471"/>
              <a:gd name="connsiteX16" fmla="*/ 792453 w 5013382"/>
              <a:gd name="connsiteY16" fmla="*/ 3453471 h 3453471"/>
              <a:gd name="connsiteX17" fmla="*/ 792453 w 5013382"/>
              <a:gd name="connsiteY17" fmla="*/ 2135687 h 3453471"/>
              <a:gd name="connsiteX18" fmla="*/ 779656 w 5013382"/>
              <a:gd name="connsiteY18" fmla="*/ 2147568 h 3453471"/>
              <a:gd name="connsiteX19" fmla="*/ 485343 w 5013382"/>
              <a:gd name="connsiteY19" fmla="*/ 2274594 h 3453471"/>
              <a:gd name="connsiteX20" fmla="*/ 0 w 5013382"/>
              <a:gd name="connsiteY20" fmla="*/ 1663223 h 3453471"/>
              <a:gd name="connsiteX21" fmla="*/ 485343 w 5013382"/>
              <a:gd name="connsiteY21" fmla="*/ 1052765 h 3453471"/>
              <a:gd name="connsiteX22" fmla="*/ 779656 w 5013382"/>
              <a:gd name="connsiteY22" fmla="*/ 1178878 h 3453471"/>
              <a:gd name="connsiteX23" fmla="*/ 792453 w 5013382"/>
              <a:gd name="connsiteY23" fmla="*/ 1191672 h 3453471"/>
              <a:gd name="connsiteX24" fmla="*/ 792453 w 5013382"/>
              <a:gd name="connsiteY24" fmla="*/ 256839 h 3453471"/>
              <a:gd name="connsiteX25" fmla="*/ 1097092 w 5013382"/>
              <a:gd name="connsiteY25" fmla="*/ 173934 h 3453471"/>
              <a:gd name="connsiteX26" fmla="*/ 2645229 w 5013382"/>
              <a:gd name="connsiteY26" fmla="*/ 230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3382" h="3453471">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chemeClr val="accent1"/>
          </a:solidFill>
          <a:ln w="76200">
            <a:solidFill>
              <a:schemeClr val="bg1"/>
            </a:solidFill>
          </a:ln>
          <a:effectLst/>
        </p:spPr>
        <p:txBody>
          <a:bodyPr wrap="square" anchor="ctr">
            <a:noAutofit/>
          </a:bodyPr>
          <a:lstStyle/>
          <a:p>
            <a:endParaRPr lang="en-US" sz="2894"/>
          </a:p>
        </p:txBody>
      </p:sp>
      <p:sp>
        <p:nvSpPr>
          <p:cNvPr id="14" name="Freeform 142">
            <a:extLst>
              <a:ext uri="{FF2B5EF4-FFF2-40B4-BE49-F238E27FC236}">
                <a16:creationId xmlns:a16="http://schemas.microsoft.com/office/drawing/2014/main" id="{7B02A90D-3296-4ECC-9792-E3E414821510}"/>
              </a:ext>
            </a:extLst>
          </p:cNvPr>
          <p:cNvSpPr>
            <a:spLocks noChangeArrowheads="1"/>
          </p:cNvSpPr>
          <p:nvPr/>
        </p:nvSpPr>
        <p:spPr bwMode="auto">
          <a:xfrm>
            <a:off x="3772115" y="1800818"/>
            <a:ext cx="1233442" cy="1771609"/>
          </a:xfrm>
          <a:custGeom>
            <a:avLst/>
            <a:gdLst>
              <a:gd name="connsiteX0" fmla="*/ 2784173 w 2784173"/>
              <a:gd name="connsiteY0" fmla="*/ 0 h 3998946"/>
              <a:gd name="connsiteX1" fmla="*/ 2784173 w 2784173"/>
              <a:gd name="connsiteY1" fmla="*/ 922667 h 3998946"/>
              <a:gd name="connsiteX2" fmla="*/ 2489074 w 2784173"/>
              <a:gd name="connsiteY2" fmla="*/ 796508 h 3998946"/>
              <a:gd name="connsiteX3" fmla="*/ 2004857 w 2784173"/>
              <a:gd name="connsiteY3" fmla="*/ 1407193 h 3998946"/>
              <a:gd name="connsiteX4" fmla="*/ 2489074 w 2784173"/>
              <a:gd name="connsiteY4" fmla="*/ 2018792 h 3998946"/>
              <a:gd name="connsiteX5" fmla="*/ 2784173 w 2784173"/>
              <a:gd name="connsiteY5" fmla="*/ 1891718 h 3998946"/>
              <a:gd name="connsiteX6" fmla="*/ 2784173 w 2784173"/>
              <a:gd name="connsiteY6" fmla="*/ 3198108 h 3998946"/>
              <a:gd name="connsiteX7" fmla="*/ 1477701 w 2784173"/>
              <a:gd name="connsiteY7" fmla="*/ 3198108 h 3998946"/>
              <a:gd name="connsiteX8" fmla="*/ 1625707 w 2784173"/>
              <a:gd name="connsiteY8" fmla="*/ 3514421 h 3998946"/>
              <a:gd name="connsiteX9" fmla="*/ 1014497 w 2784173"/>
              <a:gd name="connsiteY9" fmla="*/ 3998946 h 3998946"/>
              <a:gd name="connsiteX10" fmla="*/ 404202 w 2784173"/>
              <a:gd name="connsiteY10" fmla="*/ 3514421 h 3998946"/>
              <a:gd name="connsiteX11" fmla="*/ 553121 w 2784173"/>
              <a:gd name="connsiteY11" fmla="*/ 3198108 h 3998946"/>
              <a:gd name="connsiteX12" fmla="*/ 424 w 2784173"/>
              <a:gd name="connsiteY12" fmla="*/ 3198108 h 3998946"/>
              <a:gd name="connsiteX13" fmla="*/ 0 w 2784173"/>
              <a:gd name="connsiteY13" fmla="*/ 3097916 h 3998946"/>
              <a:gd name="connsiteX14" fmla="*/ 1679835 w 2784173"/>
              <a:gd name="connsiteY14" fmla="*/ 456434 h 3998946"/>
              <a:gd name="connsiteX15" fmla="*/ 2716937 w 2784173"/>
              <a:gd name="connsiteY15" fmla="*/ 18298 h 39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4173" h="3998946">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chemeClr val="accent1">
              <a:lumMod val="75000"/>
            </a:schemeClr>
          </a:solidFill>
          <a:ln w="76200">
            <a:solidFill>
              <a:schemeClr val="bg1"/>
            </a:solidFill>
          </a:ln>
          <a:effectLst/>
        </p:spPr>
        <p:txBody>
          <a:bodyPr wrap="square" anchor="ctr">
            <a:noAutofit/>
          </a:bodyPr>
          <a:lstStyle/>
          <a:p>
            <a:endParaRPr lang="en-US" sz="2894"/>
          </a:p>
        </p:txBody>
      </p:sp>
      <p:sp>
        <p:nvSpPr>
          <p:cNvPr id="15" name="Freeform 9">
            <a:extLst>
              <a:ext uri="{FF2B5EF4-FFF2-40B4-BE49-F238E27FC236}">
                <a16:creationId xmlns:a16="http://schemas.microsoft.com/office/drawing/2014/main" id="{8658A139-623A-484E-ACD9-D405A72811D0}"/>
              </a:ext>
            </a:extLst>
          </p:cNvPr>
          <p:cNvSpPr>
            <a:spLocks noChangeArrowheads="1"/>
          </p:cNvSpPr>
          <p:nvPr/>
        </p:nvSpPr>
        <p:spPr bwMode="auto">
          <a:xfrm>
            <a:off x="5005961" y="2862119"/>
            <a:ext cx="1525000" cy="2241072"/>
          </a:xfrm>
          <a:custGeom>
            <a:avLst/>
            <a:gdLst>
              <a:gd name="T0" fmla="*/ 2865 w 3765"/>
              <a:gd name="T1" fmla="*/ 2743 h 5532"/>
              <a:gd name="T2" fmla="*/ 2865 w 3765"/>
              <a:gd name="T3" fmla="*/ 2743 h 5532"/>
              <a:gd name="T4" fmla="*/ 3396 w 3765"/>
              <a:gd name="T5" fmla="*/ 3411 h 5532"/>
              <a:gd name="T6" fmla="*/ 3396 w 3765"/>
              <a:gd name="T7" fmla="*/ 3411 h 5532"/>
              <a:gd name="T8" fmla="*/ 3764 w 3765"/>
              <a:gd name="T9" fmla="*/ 3223 h 5532"/>
              <a:gd name="T10" fmla="*/ 3764 w 3765"/>
              <a:gd name="T11" fmla="*/ 4655 h 5532"/>
              <a:gd name="T12" fmla="*/ 2395 w 3765"/>
              <a:gd name="T13" fmla="*/ 4655 h 5532"/>
              <a:gd name="T14" fmla="*/ 2395 w 3765"/>
              <a:gd name="T15" fmla="*/ 4655 h 5532"/>
              <a:gd name="T16" fmla="*/ 2558 w 3765"/>
              <a:gd name="T17" fmla="*/ 5001 h 5532"/>
              <a:gd name="T18" fmla="*/ 2558 w 3765"/>
              <a:gd name="T19" fmla="*/ 5001 h 5532"/>
              <a:gd name="T20" fmla="*/ 1889 w 3765"/>
              <a:gd name="T21" fmla="*/ 5531 h 5532"/>
              <a:gd name="T22" fmla="*/ 1889 w 3765"/>
              <a:gd name="T23" fmla="*/ 5531 h 5532"/>
              <a:gd name="T24" fmla="*/ 1221 w 3765"/>
              <a:gd name="T25" fmla="*/ 5001 h 5532"/>
              <a:gd name="T26" fmla="*/ 1221 w 3765"/>
              <a:gd name="T27" fmla="*/ 5001 h 5532"/>
              <a:gd name="T28" fmla="*/ 1383 w 3765"/>
              <a:gd name="T29" fmla="*/ 4655 h 5532"/>
              <a:gd name="T30" fmla="*/ 0 w 3765"/>
              <a:gd name="T31" fmla="*/ 4655 h 5532"/>
              <a:gd name="T32" fmla="*/ 0 w 3765"/>
              <a:gd name="T33" fmla="*/ 3239 h 5532"/>
              <a:gd name="T34" fmla="*/ 0 w 3765"/>
              <a:gd name="T35" fmla="*/ 3239 h 5532"/>
              <a:gd name="T36" fmla="*/ 354 w 3765"/>
              <a:gd name="T37" fmla="*/ 3411 h 5532"/>
              <a:gd name="T38" fmla="*/ 354 w 3765"/>
              <a:gd name="T39" fmla="*/ 3411 h 5532"/>
              <a:gd name="T40" fmla="*/ 885 w 3765"/>
              <a:gd name="T41" fmla="*/ 2743 h 5532"/>
              <a:gd name="T42" fmla="*/ 885 w 3765"/>
              <a:gd name="T43" fmla="*/ 2743 h 5532"/>
              <a:gd name="T44" fmla="*/ 354 w 3765"/>
              <a:gd name="T45" fmla="*/ 2075 h 5532"/>
              <a:gd name="T46" fmla="*/ 354 w 3765"/>
              <a:gd name="T47" fmla="*/ 2075 h 5532"/>
              <a:gd name="T48" fmla="*/ 0 w 3765"/>
              <a:gd name="T49" fmla="*/ 2247 h 5532"/>
              <a:gd name="T50" fmla="*/ 0 w 3765"/>
              <a:gd name="T51" fmla="*/ 876 h 5532"/>
              <a:gd name="T52" fmla="*/ 1383 w 3765"/>
              <a:gd name="T53" fmla="*/ 876 h 5532"/>
              <a:gd name="T54" fmla="*/ 1383 w 3765"/>
              <a:gd name="T55" fmla="*/ 876 h 5532"/>
              <a:gd name="T56" fmla="*/ 1221 w 3765"/>
              <a:gd name="T57" fmla="*/ 531 h 5532"/>
              <a:gd name="T58" fmla="*/ 1221 w 3765"/>
              <a:gd name="T59" fmla="*/ 531 h 5532"/>
              <a:gd name="T60" fmla="*/ 1889 w 3765"/>
              <a:gd name="T61" fmla="*/ 0 h 5532"/>
              <a:gd name="T62" fmla="*/ 1889 w 3765"/>
              <a:gd name="T63" fmla="*/ 0 h 5532"/>
              <a:gd name="T64" fmla="*/ 2558 w 3765"/>
              <a:gd name="T65" fmla="*/ 531 h 5532"/>
              <a:gd name="T66" fmla="*/ 2558 w 3765"/>
              <a:gd name="T67" fmla="*/ 531 h 5532"/>
              <a:gd name="T68" fmla="*/ 2395 w 3765"/>
              <a:gd name="T69" fmla="*/ 876 h 5532"/>
              <a:gd name="T70" fmla="*/ 3764 w 3765"/>
              <a:gd name="T71" fmla="*/ 876 h 5532"/>
              <a:gd name="T72" fmla="*/ 3764 w 3765"/>
              <a:gd name="T73" fmla="*/ 2263 h 5532"/>
              <a:gd name="T74" fmla="*/ 3764 w 3765"/>
              <a:gd name="T75" fmla="*/ 2263 h 5532"/>
              <a:gd name="T76" fmla="*/ 3396 w 3765"/>
              <a:gd name="T77" fmla="*/ 2075 h 5532"/>
              <a:gd name="T78" fmla="*/ 3396 w 3765"/>
              <a:gd name="T79" fmla="*/ 2075 h 5532"/>
              <a:gd name="T80" fmla="*/ 2865 w 3765"/>
              <a:gd name="T81" fmla="*/ 2743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5" h="5532">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accent5"/>
          </a:solidFill>
          <a:ln w="76200">
            <a:solidFill>
              <a:schemeClr val="bg1"/>
            </a:solidFill>
          </a:ln>
          <a:effectLst/>
        </p:spPr>
        <p:txBody>
          <a:bodyPr wrap="none" anchor="ctr"/>
          <a:lstStyle/>
          <a:p>
            <a:endParaRPr lang="en-US" sz="2894"/>
          </a:p>
        </p:txBody>
      </p:sp>
      <p:sp>
        <p:nvSpPr>
          <p:cNvPr id="16" name="TextBox 15">
            <a:extLst>
              <a:ext uri="{FF2B5EF4-FFF2-40B4-BE49-F238E27FC236}">
                <a16:creationId xmlns:a16="http://schemas.microsoft.com/office/drawing/2014/main" id="{9F1EBC71-105D-45AE-AF50-2F71FDD80895}"/>
              </a:ext>
            </a:extLst>
          </p:cNvPr>
          <p:cNvSpPr txBox="1"/>
          <p:nvPr/>
        </p:nvSpPr>
        <p:spPr>
          <a:xfrm>
            <a:off x="8223246" y="1826728"/>
            <a:ext cx="1298753" cy="338554"/>
          </a:xfrm>
          <a:prstGeom prst="rect">
            <a:avLst/>
          </a:prstGeom>
          <a:noFill/>
        </p:spPr>
        <p:txBody>
          <a:bodyPr wrap="none" rtlCol="0" anchor="b" anchorCtr="0">
            <a:spAutoFit/>
          </a:bodyPr>
          <a:lstStyle/>
          <a:p>
            <a:r>
              <a:rPr lang="en-US" sz="1600" b="1" dirty="0">
                <a:solidFill>
                  <a:schemeClr val="accent4"/>
                </a:solidFill>
                <a:ea typeface="League Spartan" charset="0"/>
                <a:cs typeface="Poppins" pitchFamily="2" charset="77"/>
              </a:rPr>
              <a:t>MARKETING</a:t>
            </a:r>
          </a:p>
        </p:txBody>
      </p:sp>
      <p:sp>
        <p:nvSpPr>
          <p:cNvPr id="17" name="Subtitle 2">
            <a:extLst>
              <a:ext uri="{FF2B5EF4-FFF2-40B4-BE49-F238E27FC236}">
                <a16:creationId xmlns:a16="http://schemas.microsoft.com/office/drawing/2014/main" id="{01ED288C-CAA6-431B-9AE0-A02412B6D2AB}"/>
              </a:ext>
            </a:extLst>
          </p:cNvPr>
          <p:cNvSpPr txBox="1">
            <a:spLocks/>
          </p:cNvSpPr>
          <p:nvPr/>
        </p:nvSpPr>
        <p:spPr>
          <a:xfrm>
            <a:off x="8277676" y="2122075"/>
            <a:ext cx="2352225"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4DCE0F1C-9BDD-46E0-A618-D6D5B0FE3B4F}"/>
              </a:ext>
            </a:extLst>
          </p:cNvPr>
          <p:cNvSpPr txBox="1"/>
          <p:nvPr/>
        </p:nvSpPr>
        <p:spPr>
          <a:xfrm>
            <a:off x="8223246" y="3041172"/>
            <a:ext cx="1385316" cy="338554"/>
          </a:xfrm>
          <a:prstGeom prst="rect">
            <a:avLst/>
          </a:prstGeom>
          <a:noFill/>
        </p:spPr>
        <p:txBody>
          <a:bodyPr wrap="none" rtlCol="0" anchor="b" anchorCtr="0">
            <a:spAutoFit/>
          </a:bodyPr>
          <a:lstStyle/>
          <a:p>
            <a:r>
              <a:rPr lang="en-US" sz="1600" b="1" dirty="0">
                <a:solidFill>
                  <a:schemeClr val="accent4">
                    <a:lumMod val="75000"/>
                  </a:schemeClr>
                </a:solidFill>
                <a:ea typeface="League Spartan" charset="0"/>
                <a:cs typeface="Poppins" pitchFamily="2" charset="77"/>
              </a:rPr>
              <a:t>RESOLUTION</a:t>
            </a:r>
          </a:p>
        </p:txBody>
      </p:sp>
      <p:sp>
        <p:nvSpPr>
          <p:cNvPr id="19" name="Subtitle 2">
            <a:extLst>
              <a:ext uri="{FF2B5EF4-FFF2-40B4-BE49-F238E27FC236}">
                <a16:creationId xmlns:a16="http://schemas.microsoft.com/office/drawing/2014/main" id="{12BBEBB2-312C-4051-8E27-F6848A7919C7}"/>
              </a:ext>
            </a:extLst>
          </p:cNvPr>
          <p:cNvSpPr txBox="1">
            <a:spLocks/>
          </p:cNvSpPr>
          <p:nvPr/>
        </p:nvSpPr>
        <p:spPr>
          <a:xfrm>
            <a:off x="8277676" y="3336520"/>
            <a:ext cx="2352225"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75961866-FA0A-453D-9B3B-9E07CA51A389}"/>
              </a:ext>
            </a:extLst>
          </p:cNvPr>
          <p:cNvSpPr txBox="1"/>
          <p:nvPr/>
        </p:nvSpPr>
        <p:spPr>
          <a:xfrm>
            <a:off x="8223246" y="4255617"/>
            <a:ext cx="1119217" cy="338554"/>
          </a:xfrm>
          <a:prstGeom prst="rect">
            <a:avLst/>
          </a:prstGeom>
          <a:noFill/>
        </p:spPr>
        <p:txBody>
          <a:bodyPr wrap="none" rtlCol="0" anchor="b" anchorCtr="0">
            <a:spAutoFit/>
          </a:bodyPr>
          <a:lstStyle/>
          <a:p>
            <a:r>
              <a:rPr lang="en-US" sz="1600" b="1" dirty="0">
                <a:solidFill>
                  <a:schemeClr val="accent3">
                    <a:lumMod val="75000"/>
                  </a:schemeClr>
                </a:solidFill>
                <a:ea typeface="League Spartan" charset="0"/>
                <a:cs typeface="Poppins" pitchFamily="2" charset="77"/>
              </a:rPr>
              <a:t>REBRAND</a:t>
            </a:r>
          </a:p>
        </p:txBody>
      </p:sp>
      <p:sp>
        <p:nvSpPr>
          <p:cNvPr id="21" name="Subtitle 2">
            <a:extLst>
              <a:ext uri="{FF2B5EF4-FFF2-40B4-BE49-F238E27FC236}">
                <a16:creationId xmlns:a16="http://schemas.microsoft.com/office/drawing/2014/main" id="{05135634-5FC8-4EB7-ADAE-CBDE5F72D79F}"/>
              </a:ext>
            </a:extLst>
          </p:cNvPr>
          <p:cNvSpPr txBox="1">
            <a:spLocks/>
          </p:cNvSpPr>
          <p:nvPr/>
        </p:nvSpPr>
        <p:spPr>
          <a:xfrm>
            <a:off x="8277676" y="4550964"/>
            <a:ext cx="2352225"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A0C272EA-A194-462C-B0C4-BC153BCC9E37}"/>
              </a:ext>
            </a:extLst>
          </p:cNvPr>
          <p:cNvSpPr txBox="1"/>
          <p:nvPr/>
        </p:nvSpPr>
        <p:spPr>
          <a:xfrm>
            <a:off x="8223246" y="5470061"/>
            <a:ext cx="1039067" cy="338554"/>
          </a:xfrm>
          <a:prstGeom prst="rect">
            <a:avLst/>
          </a:prstGeom>
          <a:noFill/>
        </p:spPr>
        <p:txBody>
          <a:bodyPr wrap="none" rtlCol="0" anchor="b" anchorCtr="0">
            <a:spAutoFit/>
          </a:bodyPr>
          <a:lstStyle/>
          <a:p>
            <a:r>
              <a:rPr lang="en-US" sz="1600" b="1" dirty="0">
                <a:solidFill>
                  <a:schemeClr val="accent3"/>
                </a:solidFill>
                <a:ea typeface="League Spartan" charset="0"/>
                <a:cs typeface="Poppins" pitchFamily="2" charset="77"/>
              </a:rPr>
              <a:t>IMPROVE</a:t>
            </a:r>
          </a:p>
        </p:txBody>
      </p:sp>
      <p:sp>
        <p:nvSpPr>
          <p:cNvPr id="23" name="Subtitle 2">
            <a:extLst>
              <a:ext uri="{FF2B5EF4-FFF2-40B4-BE49-F238E27FC236}">
                <a16:creationId xmlns:a16="http://schemas.microsoft.com/office/drawing/2014/main" id="{B7E4D801-1A17-4F05-8F0E-D35A6BC90B93}"/>
              </a:ext>
            </a:extLst>
          </p:cNvPr>
          <p:cNvSpPr txBox="1">
            <a:spLocks/>
          </p:cNvSpPr>
          <p:nvPr/>
        </p:nvSpPr>
        <p:spPr>
          <a:xfrm>
            <a:off x="8277676" y="5765408"/>
            <a:ext cx="2352225"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9536AB7F-BB40-4767-ACE6-DC06A404ED4D}"/>
              </a:ext>
            </a:extLst>
          </p:cNvPr>
          <p:cNvSpPr txBox="1"/>
          <p:nvPr/>
        </p:nvSpPr>
        <p:spPr>
          <a:xfrm>
            <a:off x="1570033" y="1826728"/>
            <a:ext cx="1529586" cy="338554"/>
          </a:xfrm>
          <a:prstGeom prst="rect">
            <a:avLst/>
          </a:prstGeom>
          <a:noFill/>
        </p:spPr>
        <p:txBody>
          <a:bodyPr wrap="none" rtlCol="0" anchor="b" anchorCtr="0">
            <a:spAutoFit/>
          </a:bodyPr>
          <a:lstStyle/>
          <a:p>
            <a:pPr algn="r"/>
            <a:r>
              <a:rPr lang="en-US" sz="1600" b="1" dirty="0">
                <a:solidFill>
                  <a:schemeClr val="accent1"/>
                </a:solidFill>
                <a:ea typeface="League Spartan" charset="0"/>
                <a:cs typeface="Poppins" pitchFamily="2" charset="77"/>
              </a:rPr>
              <a:t>PREPARATION</a:t>
            </a:r>
          </a:p>
        </p:txBody>
      </p:sp>
      <p:sp>
        <p:nvSpPr>
          <p:cNvPr id="25" name="Subtitle 2">
            <a:extLst>
              <a:ext uri="{FF2B5EF4-FFF2-40B4-BE49-F238E27FC236}">
                <a16:creationId xmlns:a16="http://schemas.microsoft.com/office/drawing/2014/main" id="{21C4A6DC-C3B9-4583-9EA9-3412328D1337}"/>
              </a:ext>
            </a:extLst>
          </p:cNvPr>
          <p:cNvSpPr txBox="1">
            <a:spLocks/>
          </p:cNvSpPr>
          <p:nvPr/>
        </p:nvSpPr>
        <p:spPr>
          <a:xfrm>
            <a:off x="424545" y="2122075"/>
            <a:ext cx="2642417" cy="2228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0825584F-4888-45BA-9743-69678A37E855}"/>
              </a:ext>
            </a:extLst>
          </p:cNvPr>
          <p:cNvSpPr txBox="1"/>
          <p:nvPr/>
        </p:nvSpPr>
        <p:spPr>
          <a:xfrm>
            <a:off x="2467716" y="3041172"/>
            <a:ext cx="631904" cy="338554"/>
          </a:xfrm>
          <a:prstGeom prst="rect">
            <a:avLst/>
          </a:prstGeom>
          <a:noFill/>
        </p:spPr>
        <p:txBody>
          <a:bodyPr wrap="none" rtlCol="0" anchor="b" anchorCtr="0">
            <a:spAutoFit/>
          </a:bodyPr>
          <a:lstStyle/>
          <a:p>
            <a:pPr algn="r"/>
            <a:r>
              <a:rPr lang="en-US" sz="1600" b="1" dirty="0">
                <a:solidFill>
                  <a:schemeClr val="accent1">
                    <a:lumMod val="75000"/>
                  </a:schemeClr>
                </a:solidFill>
                <a:ea typeface="League Spartan" charset="0"/>
                <a:cs typeface="Poppins" pitchFamily="2" charset="77"/>
              </a:rPr>
              <a:t>IDEA</a:t>
            </a:r>
          </a:p>
        </p:txBody>
      </p:sp>
      <p:sp>
        <p:nvSpPr>
          <p:cNvPr id="27" name="Subtitle 2">
            <a:extLst>
              <a:ext uri="{FF2B5EF4-FFF2-40B4-BE49-F238E27FC236}">
                <a16:creationId xmlns:a16="http://schemas.microsoft.com/office/drawing/2014/main" id="{9937442D-2046-4F44-9CE2-492BA24B055E}"/>
              </a:ext>
            </a:extLst>
          </p:cNvPr>
          <p:cNvSpPr txBox="1">
            <a:spLocks/>
          </p:cNvSpPr>
          <p:nvPr/>
        </p:nvSpPr>
        <p:spPr>
          <a:xfrm>
            <a:off x="424545" y="3336520"/>
            <a:ext cx="2642417" cy="2228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D5D741A3-B22D-4A87-9150-C87A5619A1ED}"/>
              </a:ext>
            </a:extLst>
          </p:cNvPr>
          <p:cNvSpPr txBox="1"/>
          <p:nvPr/>
        </p:nvSpPr>
        <p:spPr>
          <a:xfrm>
            <a:off x="1714303" y="4255617"/>
            <a:ext cx="1385316" cy="338554"/>
          </a:xfrm>
          <a:prstGeom prst="rect">
            <a:avLst/>
          </a:prstGeom>
          <a:noFill/>
        </p:spPr>
        <p:txBody>
          <a:bodyPr wrap="none" rtlCol="0" anchor="b" anchorCtr="0">
            <a:spAutoFit/>
          </a:bodyPr>
          <a:lstStyle/>
          <a:p>
            <a:pPr algn="r"/>
            <a:r>
              <a:rPr lang="en-US" sz="1600" b="1" dirty="0">
                <a:solidFill>
                  <a:schemeClr val="accent2">
                    <a:lumMod val="75000"/>
                  </a:schemeClr>
                </a:solidFill>
                <a:ea typeface="League Spartan" charset="0"/>
                <a:cs typeface="Poppins" pitchFamily="2" charset="77"/>
              </a:rPr>
              <a:t>RESOLUTION</a:t>
            </a:r>
          </a:p>
        </p:txBody>
      </p:sp>
      <p:sp>
        <p:nvSpPr>
          <p:cNvPr id="29" name="Subtitle 2">
            <a:extLst>
              <a:ext uri="{FF2B5EF4-FFF2-40B4-BE49-F238E27FC236}">
                <a16:creationId xmlns:a16="http://schemas.microsoft.com/office/drawing/2014/main" id="{5217941D-F58C-4A39-918A-A6405FEC50A6}"/>
              </a:ext>
            </a:extLst>
          </p:cNvPr>
          <p:cNvSpPr txBox="1">
            <a:spLocks/>
          </p:cNvSpPr>
          <p:nvPr/>
        </p:nvSpPr>
        <p:spPr>
          <a:xfrm>
            <a:off x="424545" y="4550964"/>
            <a:ext cx="2642417" cy="2228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F69834B1-B55D-4214-AF29-AA75B6B8D771}"/>
              </a:ext>
            </a:extLst>
          </p:cNvPr>
          <p:cNvSpPr txBox="1"/>
          <p:nvPr/>
        </p:nvSpPr>
        <p:spPr>
          <a:xfrm>
            <a:off x="1800866" y="5470061"/>
            <a:ext cx="1298753" cy="338554"/>
          </a:xfrm>
          <a:prstGeom prst="rect">
            <a:avLst/>
          </a:prstGeom>
          <a:noFill/>
        </p:spPr>
        <p:txBody>
          <a:bodyPr wrap="none" rtlCol="0" anchor="b" anchorCtr="0">
            <a:spAutoFit/>
          </a:bodyPr>
          <a:lstStyle/>
          <a:p>
            <a:pPr algn="r"/>
            <a:r>
              <a:rPr lang="en-US" sz="1600" b="1" dirty="0">
                <a:solidFill>
                  <a:schemeClr val="accent2"/>
                </a:solidFill>
                <a:ea typeface="League Spartan" charset="0"/>
                <a:cs typeface="Poppins" pitchFamily="2" charset="77"/>
              </a:rPr>
              <a:t>MARKETING</a:t>
            </a:r>
          </a:p>
        </p:txBody>
      </p:sp>
      <p:sp>
        <p:nvSpPr>
          <p:cNvPr id="31" name="Subtitle 2">
            <a:extLst>
              <a:ext uri="{FF2B5EF4-FFF2-40B4-BE49-F238E27FC236}">
                <a16:creationId xmlns:a16="http://schemas.microsoft.com/office/drawing/2014/main" id="{F8B2DA41-E57B-472A-938D-99E67C929E18}"/>
              </a:ext>
            </a:extLst>
          </p:cNvPr>
          <p:cNvSpPr txBox="1">
            <a:spLocks/>
          </p:cNvSpPr>
          <p:nvPr/>
        </p:nvSpPr>
        <p:spPr>
          <a:xfrm>
            <a:off x="424545" y="5765408"/>
            <a:ext cx="2642417" cy="22287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9022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52">
            <a:extLst>
              <a:ext uri="{FF2B5EF4-FFF2-40B4-BE49-F238E27FC236}">
                <a16:creationId xmlns:a16="http://schemas.microsoft.com/office/drawing/2014/main" id="{CA85ABAC-BA3D-446C-8474-4904AFE1FC5E}"/>
              </a:ext>
            </a:extLst>
          </p:cNvPr>
          <p:cNvSpPr>
            <a:spLocks noChangeArrowheads="1"/>
          </p:cNvSpPr>
          <p:nvPr/>
        </p:nvSpPr>
        <p:spPr bwMode="auto">
          <a:xfrm>
            <a:off x="4098767" y="3995672"/>
            <a:ext cx="1872558" cy="2271039"/>
          </a:xfrm>
          <a:custGeom>
            <a:avLst/>
            <a:gdLst>
              <a:gd name="connsiteX0" fmla="*/ 1046786 w 4226812"/>
              <a:gd name="connsiteY0" fmla="*/ 0 h 5126279"/>
              <a:gd name="connsiteX1" fmla="*/ 2999314 w 4226812"/>
              <a:gd name="connsiteY1" fmla="*/ 0 h 5126279"/>
              <a:gd name="connsiteX2" fmla="*/ 2999314 w 4226812"/>
              <a:gd name="connsiteY2" fmla="*/ 1894606 h 5126279"/>
              <a:gd name="connsiteX3" fmla="*/ 3018430 w 4226812"/>
              <a:gd name="connsiteY3" fmla="*/ 1872751 h 5126279"/>
              <a:gd name="connsiteX4" fmla="*/ 3503148 w 4226812"/>
              <a:gd name="connsiteY4" fmla="*/ 1637803 h 5126279"/>
              <a:gd name="connsiteX5" fmla="*/ 4226812 w 4226812"/>
              <a:gd name="connsiteY5" fmla="*/ 2550274 h 5126279"/>
              <a:gd name="connsiteX6" fmla="*/ 3503148 w 4226812"/>
              <a:gd name="connsiteY6" fmla="*/ 3464111 h 5126279"/>
              <a:gd name="connsiteX7" fmla="*/ 3018430 w 4226812"/>
              <a:gd name="connsiteY7" fmla="*/ 3227798 h 5126279"/>
              <a:gd name="connsiteX8" fmla="*/ 2999314 w 4226812"/>
              <a:gd name="connsiteY8" fmla="*/ 3205942 h 5126279"/>
              <a:gd name="connsiteX9" fmla="*/ 2999314 w 4226812"/>
              <a:gd name="connsiteY9" fmla="*/ 5126279 h 5126279"/>
              <a:gd name="connsiteX10" fmla="*/ 1793444 w 4226812"/>
              <a:gd name="connsiteY10" fmla="*/ 5126279 h 5126279"/>
              <a:gd name="connsiteX11" fmla="*/ 1265128 w 4226812"/>
              <a:gd name="connsiteY11" fmla="*/ 5126279 h 5126279"/>
              <a:gd name="connsiteX12" fmla="*/ 2053409 w 4226812"/>
              <a:gd name="connsiteY12" fmla="*/ 1763083 h 5126279"/>
              <a:gd name="connsiteX13" fmla="*/ 2029648 w 4226812"/>
              <a:gd name="connsiteY13" fmla="*/ 1594118 h 5126279"/>
              <a:gd name="connsiteX14" fmla="*/ 532754 w 4226812"/>
              <a:gd name="connsiteY14" fmla="*/ 1364810 h 5126279"/>
              <a:gd name="connsiteX15" fmla="*/ 12724 w 4226812"/>
              <a:gd name="connsiteY15" fmla="*/ 1166867 h 5126279"/>
              <a:gd name="connsiteX16" fmla="*/ 0 w 4226812"/>
              <a:gd name="connsiteY16" fmla="*/ 1138962 h 5126279"/>
              <a:gd name="connsiteX17" fmla="*/ 1398 w 4226812"/>
              <a:gd name="connsiteY17" fmla="*/ 1139564 h 5126279"/>
              <a:gd name="connsiteX18" fmla="*/ 357256 w 4226812"/>
              <a:gd name="connsiteY18" fmla="*/ 1196594 h 5126279"/>
              <a:gd name="connsiteX19" fmla="*/ 1269346 w 4226812"/>
              <a:gd name="connsiteY19" fmla="*/ 472627 h 5126279"/>
              <a:gd name="connsiteX20" fmla="*/ 1046786 w 4226812"/>
              <a:gd name="connsiteY20" fmla="*/ 0 h 512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6812" h="5126279">
                <a:moveTo>
                  <a:pt x="1046786" y="0"/>
                </a:moveTo>
                <a:lnTo>
                  <a:pt x="2999314" y="0"/>
                </a:lnTo>
                <a:lnTo>
                  <a:pt x="2999314" y="1894606"/>
                </a:lnTo>
                <a:cubicBezTo>
                  <a:pt x="3006141" y="1886411"/>
                  <a:pt x="3012968" y="1879581"/>
                  <a:pt x="3018430" y="1872751"/>
                </a:cubicBezTo>
                <a:cubicBezTo>
                  <a:pt x="3146778" y="1726592"/>
                  <a:pt x="3316088" y="1637803"/>
                  <a:pt x="3503148" y="1637803"/>
                </a:cubicBezTo>
                <a:cubicBezTo>
                  <a:pt x="3901846" y="1637803"/>
                  <a:pt x="4226812" y="2046230"/>
                  <a:pt x="4226812" y="2550274"/>
                </a:cubicBezTo>
                <a:cubicBezTo>
                  <a:pt x="4226812" y="3054319"/>
                  <a:pt x="3901846" y="3464111"/>
                  <a:pt x="3503148" y="3464111"/>
                </a:cubicBezTo>
                <a:cubicBezTo>
                  <a:pt x="3316088" y="3464111"/>
                  <a:pt x="3146778" y="3373957"/>
                  <a:pt x="3018430" y="3227798"/>
                </a:cubicBezTo>
                <a:cubicBezTo>
                  <a:pt x="3012968" y="3220968"/>
                  <a:pt x="3006141" y="3212772"/>
                  <a:pt x="2999314" y="3205942"/>
                </a:cubicBezTo>
                <a:lnTo>
                  <a:pt x="2999314" y="5126279"/>
                </a:lnTo>
                <a:lnTo>
                  <a:pt x="1793444" y="5126279"/>
                </a:lnTo>
                <a:lnTo>
                  <a:pt x="1265128" y="5126279"/>
                </a:lnTo>
                <a:cubicBezTo>
                  <a:pt x="1265128" y="5126279"/>
                  <a:pt x="2007286" y="3043726"/>
                  <a:pt x="2053409" y="1763083"/>
                </a:cubicBezTo>
                <a:cubicBezTo>
                  <a:pt x="2049216" y="1704080"/>
                  <a:pt x="2042228" y="1646417"/>
                  <a:pt x="2029648" y="1594118"/>
                </a:cubicBezTo>
                <a:cubicBezTo>
                  <a:pt x="1922029" y="1140864"/>
                  <a:pt x="1231584" y="1364810"/>
                  <a:pt x="532754" y="1364810"/>
                </a:cubicBezTo>
                <a:cubicBezTo>
                  <a:pt x="227016" y="1364810"/>
                  <a:pt x="77509" y="1279851"/>
                  <a:pt x="12724" y="1166867"/>
                </a:cubicBezTo>
                <a:lnTo>
                  <a:pt x="0" y="1138962"/>
                </a:lnTo>
                <a:lnTo>
                  <a:pt x="1398" y="1139564"/>
                </a:lnTo>
                <a:cubicBezTo>
                  <a:pt x="110716" y="1176275"/>
                  <a:pt x="230956" y="1196594"/>
                  <a:pt x="357256" y="1196594"/>
                </a:cubicBezTo>
                <a:cubicBezTo>
                  <a:pt x="859725" y="1196594"/>
                  <a:pt x="1269346" y="871492"/>
                  <a:pt x="1269346" y="472627"/>
                </a:cubicBezTo>
                <a:cubicBezTo>
                  <a:pt x="1269346" y="292319"/>
                  <a:pt x="1186057" y="127036"/>
                  <a:pt x="1046786" y="0"/>
                </a:cubicBezTo>
                <a:close/>
              </a:path>
            </a:pathLst>
          </a:custGeom>
          <a:solidFill>
            <a:schemeClr val="accent6"/>
          </a:solidFill>
          <a:ln w="76200">
            <a:solidFill>
              <a:schemeClr val="bg1"/>
            </a:solidFill>
          </a:ln>
          <a:effectLst/>
        </p:spPr>
        <p:txBody>
          <a:bodyPr wrap="square" anchor="ctr">
            <a:noAutofit/>
          </a:bodyPr>
          <a:lstStyle/>
          <a:p>
            <a:endParaRPr lang="en-US" sz="2894"/>
          </a:p>
        </p:txBody>
      </p:sp>
      <p:sp>
        <p:nvSpPr>
          <p:cNvPr id="8" name="Freeform 48">
            <a:extLst>
              <a:ext uri="{FF2B5EF4-FFF2-40B4-BE49-F238E27FC236}">
                <a16:creationId xmlns:a16="http://schemas.microsoft.com/office/drawing/2014/main" id="{C32DDCC5-06F4-45ED-8AE3-1F8620B05805}"/>
              </a:ext>
            </a:extLst>
          </p:cNvPr>
          <p:cNvSpPr>
            <a:spLocks noChangeArrowheads="1"/>
          </p:cNvSpPr>
          <p:nvPr/>
        </p:nvSpPr>
        <p:spPr bwMode="auto">
          <a:xfrm>
            <a:off x="4901992" y="1713351"/>
            <a:ext cx="2009886" cy="2281716"/>
          </a:xfrm>
          <a:custGeom>
            <a:avLst/>
            <a:gdLst>
              <a:gd name="connsiteX0" fmla="*/ 1308548 w 4536793"/>
              <a:gd name="connsiteY0" fmla="*/ 3 h 5150380"/>
              <a:gd name="connsiteX1" fmla="*/ 1357068 w 4536793"/>
              <a:gd name="connsiteY1" fmla="*/ 698 h 5150380"/>
              <a:gd name="connsiteX2" fmla="*/ 4536746 w 4536793"/>
              <a:gd name="connsiteY2" fmla="*/ 2616964 h 5150380"/>
              <a:gd name="connsiteX3" fmla="*/ 4221836 w 4536793"/>
              <a:gd name="connsiteY3" fmla="*/ 3924664 h 5150380"/>
              <a:gd name="connsiteX4" fmla="*/ 4168804 w 4536793"/>
              <a:gd name="connsiteY4" fmla="*/ 4032377 h 5150380"/>
              <a:gd name="connsiteX5" fmla="*/ 4119813 w 4536793"/>
              <a:gd name="connsiteY5" fmla="*/ 4011261 h 5150380"/>
              <a:gd name="connsiteX6" fmla="*/ 3763877 w 4536793"/>
              <a:gd name="connsiteY6" fmla="*/ 3954232 h 5150380"/>
              <a:gd name="connsiteX7" fmla="*/ 2851587 w 4536793"/>
              <a:gd name="connsiteY7" fmla="*/ 4679294 h 5150380"/>
              <a:gd name="connsiteX8" fmla="*/ 3074197 w 4536793"/>
              <a:gd name="connsiteY8" fmla="*/ 5150380 h 5150380"/>
              <a:gd name="connsiteX9" fmla="*/ 1184064 w 4536793"/>
              <a:gd name="connsiteY9" fmla="*/ 5150380 h 5150380"/>
              <a:gd name="connsiteX10" fmla="*/ 1184064 w 4536793"/>
              <a:gd name="connsiteY10" fmla="*/ 3181378 h 5150380"/>
              <a:gd name="connsiteX11" fmla="*/ 1164944 w 4536793"/>
              <a:gd name="connsiteY11" fmla="*/ 3199129 h 5150380"/>
              <a:gd name="connsiteX12" fmla="*/ 725188 w 4536793"/>
              <a:gd name="connsiteY12" fmla="*/ 3388929 h 5150380"/>
              <a:gd name="connsiteX13" fmla="*/ 0 w 4536793"/>
              <a:gd name="connsiteY13" fmla="*/ 2475432 h 5150380"/>
              <a:gd name="connsiteX14" fmla="*/ 725188 w 4536793"/>
              <a:gd name="connsiteY14" fmla="*/ 1563301 h 5150380"/>
              <a:gd name="connsiteX15" fmla="*/ 1164944 w 4536793"/>
              <a:gd name="connsiteY15" fmla="*/ 1751735 h 5150380"/>
              <a:gd name="connsiteX16" fmla="*/ 1184064 w 4536793"/>
              <a:gd name="connsiteY16" fmla="*/ 1770852 h 5150380"/>
              <a:gd name="connsiteX17" fmla="*/ 1184064 w 4536793"/>
              <a:gd name="connsiteY17" fmla="*/ 3561 h 5150380"/>
              <a:gd name="connsiteX18" fmla="*/ 1227096 w 4536793"/>
              <a:gd name="connsiteY18" fmla="*/ 1605 h 5150380"/>
              <a:gd name="connsiteX19" fmla="*/ 1308548 w 4536793"/>
              <a:gd name="connsiteY19" fmla="*/ 3 h 51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6793" h="5150380">
                <a:moveTo>
                  <a:pt x="1308548" y="3"/>
                </a:moveTo>
                <a:cubicBezTo>
                  <a:pt x="1340030" y="-45"/>
                  <a:pt x="1357068" y="698"/>
                  <a:pt x="1357068" y="698"/>
                </a:cubicBezTo>
                <a:cubicBezTo>
                  <a:pt x="3049635" y="-7348"/>
                  <a:pt x="4546530" y="1068123"/>
                  <a:pt x="4536746" y="2616964"/>
                </a:cubicBezTo>
                <a:cubicBezTo>
                  <a:pt x="4533689" y="3100977"/>
                  <a:pt x="4401648" y="3533916"/>
                  <a:pt x="4221836" y="3924664"/>
                </a:cubicBezTo>
                <a:lnTo>
                  <a:pt x="4168804" y="4032377"/>
                </a:lnTo>
                <a:lnTo>
                  <a:pt x="4119813" y="4011261"/>
                </a:lnTo>
                <a:cubicBezTo>
                  <a:pt x="4010471" y="3974543"/>
                  <a:pt x="3890204" y="3954232"/>
                  <a:pt x="3763877" y="3954232"/>
                </a:cubicBezTo>
                <a:cubicBezTo>
                  <a:pt x="3261298" y="3954232"/>
                  <a:pt x="2851587" y="4279213"/>
                  <a:pt x="2851587" y="4679294"/>
                </a:cubicBezTo>
                <a:cubicBezTo>
                  <a:pt x="2851587" y="4859536"/>
                  <a:pt x="2934895" y="5023391"/>
                  <a:pt x="3074197" y="5150380"/>
                </a:cubicBezTo>
                <a:lnTo>
                  <a:pt x="1184064" y="5150380"/>
                </a:lnTo>
                <a:lnTo>
                  <a:pt x="1184064" y="3181378"/>
                </a:lnTo>
                <a:lnTo>
                  <a:pt x="1164944" y="3199129"/>
                </a:lnTo>
                <a:cubicBezTo>
                  <a:pt x="1043397" y="3317924"/>
                  <a:pt x="890438" y="3388929"/>
                  <a:pt x="725188" y="3388929"/>
                </a:cubicBezTo>
                <a:cubicBezTo>
                  <a:pt x="323672" y="3388929"/>
                  <a:pt x="0" y="2979289"/>
                  <a:pt x="0" y="2475432"/>
                </a:cubicBezTo>
                <a:cubicBezTo>
                  <a:pt x="0" y="1971575"/>
                  <a:pt x="323672" y="1563301"/>
                  <a:pt x="725188" y="1563301"/>
                </a:cubicBezTo>
                <a:cubicBezTo>
                  <a:pt x="890438" y="1563301"/>
                  <a:pt x="1043397" y="1634305"/>
                  <a:pt x="1164944" y="1751735"/>
                </a:cubicBezTo>
                <a:cubicBezTo>
                  <a:pt x="1171773" y="1758562"/>
                  <a:pt x="1177236" y="1764024"/>
                  <a:pt x="1184064" y="1770852"/>
                </a:cubicBezTo>
                <a:lnTo>
                  <a:pt x="1184064" y="3561"/>
                </a:lnTo>
                <a:lnTo>
                  <a:pt x="1227096" y="1605"/>
                </a:lnTo>
                <a:cubicBezTo>
                  <a:pt x="1260154" y="417"/>
                  <a:pt x="1287561" y="34"/>
                  <a:pt x="1308548" y="3"/>
                </a:cubicBezTo>
                <a:close/>
              </a:path>
            </a:pathLst>
          </a:custGeom>
          <a:solidFill>
            <a:schemeClr val="accent2"/>
          </a:solidFill>
          <a:ln w="76200">
            <a:solidFill>
              <a:schemeClr val="bg1"/>
            </a:solidFill>
          </a:ln>
          <a:effectLst/>
        </p:spPr>
        <p:txBody>
          <a:bodyPr wrap="square" anchor="ctr">
            <a:noAutofit/>
          </a:bodyPr>
          <a:lstStyle/>
          <a:p>
            <a:endParaRPr lang="en-US" sz="2894">
              <a:latin typeface="+mj-lt"/>
            </a:endParaRPr>
          </a:p>
        </p:txBody>
      </p:sp>
      <p:sp>
        <p:nvSpPr>
          <p:cNvPr id="9" name="Freeform 46">
            <a:extLst>
              <a:ext uri="{FF2B5EF4-FFF2-40B4-BE49-F238E27FC236}">
                <a16:creationId xmlns:a16="http://schemas.microsoft.com/office/drawing/2014/main" id="{D5DE5909-4056-44D4-B97D-4BD6154A019B}"/>
              </a:ext>
            </a:extLst>
          </p:cNvPr>
          <p:cNvSpPr>
            <a:spLocks noChangeArrowheads="1"/>
          </p:cNvSpPr>
          <p:nvPr/>
        </p:nvSpPr>
        <p:spPr bwMode="auto">
          <a:xfrm>
            <a:off x="3853850" y="1714908"/>
            <a:ext cx="1573168" cy="2811124"/>
          </a:xfrm>
          <a:custGeom>
            <a:avLst/>
            <a:gdLst>
              <a:gd name="connsiteX0" fmla="*/ 3551017 w 3551017"/>
              <a:gd name="connsiteY0" fmla="*/ 0 h 6345381"/>
              <a:gd name="connsiteX1" fmla="*/ 3551017 w 3551017"/>
              <a:gd name="connsiteY1" fmla="*/ 1748877 h 6345381"/>
              <a:gd name="connsiteX2" fmla="*/ 3110088 w 3551017"/>
              <a:gd name="connsiteY2" fmla="*/ 1560373 h 6345381"/>
              <a:gd name="connsiteX3" fmla="*/ 2386583 w 3551017"/>
              <a:gd name="connsiteY3" fmla="*/ 2472844 h 6345381"/>
              <a:gd name="connsiteX4" fmla="*/ 3110088 w 3551017"/>
              <a:gd name="connsiteY4" fmla="*/ 3386681 h 6345381"/>
              <a:gd name="connsiteX5" fmla="*/ 3551017 w 3551017"/>
              <a:gd name="connsiteY5" fmla="*/ 3196810 h 6345381"/>
              <a:gd name="connsiteX6" fmla="*/ 3551017 w 3551017"/>
              <a:gd name="connsiteY6" fmla="*/ 5148788 h 6345381"/>
              <a:gd name="connsiteX7" fmla="*/ 1598917 w 3551017"/>
              <a:gd name="connsiteY7" fmla="*/ 5148788 h 6345381"/>
              <a:gd name="connsiteX8" fmla="*/ 1820065 w 3551017"/>
              <a:gd name="connsiteY8" fmla="*/ 5621415 h 6345381"/>
              <a:gd name="connsiteX9" fmla="*/ 906809 w 3551017"/>
              <a:gd name="connsiteY9" fmla="*/ 6345381 h 6345381"/>
              <a:gd name="connsiteX10" fmla="*/ 723003 w 3551017"/>
              <a:gd name="connsiteY10" fmla="*/ 6330633 h 6345381"/>
              <a:gd name="connsiteX11" fmla="*/ 553561 w 3551017"/>
              <a:gd name="connsiteY11" fmla="*/ 6288782 h 6345381"/>
              <a:gd name="connsiteX12" fmla="*/ 542774 w 3551017"/>
              <a:gd name="connsiteY12" fmla="*/ 6265126 h 6345381"/>
              <a:gd name="connsiteX13" fmla="*/ 583831 w 3551017"/>
              <a:gd name="connsiteY13" fmla="*/ 5861321 h 6345381"/>
              <a:gd name="connsiteX14" fmla="*/ 622965 w 3551017"/>
              <a:gd name="connsiteY14" fmla="*/ 5455002 h 6345381"/>
              <a:gd name="connsiteX15" fmla="*/ 554480 w 3551017"/>
              <a:gd name="connsiteY15" fmla="*/ 4964200 h 6345381"/>
              <a:gd name="connsiteX16" fmla="*/ 554480 w 3551017"/>
              <a:gd name="connsiteY16" fmla="*/ 4434510 h 6345381"/>
              <a:gd name="connsiteX17" fmla="*/ 121205 w 3551017"/>
              <a:gd name="connsiteY17" fmla="*/ 4076467 h 6345381"/>
              <a:gd name="connsiteX18" fmla="*/ 574047 w 3551017"/>
              <a:gd name="connsiteY18" fmla="*/ 2972834 h 6345381"/>
              <a:gd name="connsiteX19" fmla="*/ 1056240 w 3551017"/>
              <a:gd name="connsiteY19" fmla="*/ 1603686 h 6345381"/>
              <a:gd name="connsiteX20" fmla="*/ 3539277 w 3551017"/>
              <a:gd name="connsiteY20" fmla="*/ 534 h 63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1017" h="6345381">
                <a:moveTo>
                  <a:pt x="3551017" y="0"/>
                </a:moveTo>
                <a:lnTo>
                  <a:pt x="3551017" y="1748877"/>
                </a:lnTo>
                <a:cubicBezTo>
                  <a:pt x="3428157" y="1631403"/>
                  <a:pt x="3276631" y="1560373"/>
                  <a:pt x="3110088" y="1560373"/>
                </a:cubicBezTo>
                <a:cubicBezTo>
                  <a:pt x="2710113" y="1560373"/>
                  <a:pt x="2386583" y="1968799"/>
                  <a:pt x="2386583" y="2472844"/>
                </a:cubicBezTo>
                <a:cubicBezTo>
                  <a:pt x="2386583" y="2976888"/>
                  <a:pt x="2710113" y="3386681"/>
                  <a:pt x="3110088" y="3386681"/>
                </a:cubicBezTo>
                <a:cubicBezTo>
                  <a:pt x="3276631" y="3386681"/>
                  <a:pt x="3428157" y="3315650"/>
                  <a:pt x="3551017" y="3196810"/>
                </a:cubicBezTo>
                <a:lnTo>
                  <a:pt x="3551017" y="5148788"/>
                </a:lnTo>
                <a:lnTo>
                  <a:pt x="1598917" y="5148788"/>
                </a:lnTo>
                <a:cubicBezTo>
                  <a:pt x="1736793" y="5275823"/>
                  <a:pt x="1820065" y="5441106"/>
                  <a:pt x="1820065" y="5621415"/>
                </a:cubicBezTo>
                <a:cubicBezTo>
                  <a:pt x="1820065" y="6020279"/>
                  <a:pt x="1411898" y="6345381"/>
                  <a:pt x="906809" y="6345381"/>
                </a:cubicBezTo>
                <a:cubicBezTo>
                  <a:pt x="843844" y="6345381"/>
                  <a:pt x="782371" y="6340301"/>
                  <a:pt x="723003" y="6330633"/>
                </a:cubicBezTo>
                <a:lnTo>
                  <a:pt x="553561" y="6288782"/>
                </a:lnTo>
                <a:lnTo>
                  <a:pt x="542774" y="6265126"/>
                </a:lnTo>
                <a:cubicBezTo>
                  <a:pt x="494730" y="6128178"/>
                  <a:pt x="543998" y="5965248"/>
                  <a:pt x="583831" y="5861321"/>
                </a:cubicBezTo>
                <a:cubicBezTo>
                  <a:pt x="662100" y="5653468"/>
                  <a:pt x="622965" y="5455002"/>
                  <a:pt x="622965" y="5455002"/>
                </a:cubicBezTo>
                <a:cubicBezTo>
                  <a:pt x="652316" y="5379907"/>
                  <a:pt x="376977" y="5209601"/>
                  <a:pt x="554480" y="4964200"/>
                </a:cubicBezTo>
                <a:cubicBezTo>
                  <a:pt x="277743" y="4793895"/>
                  <a:pt x="495778" y="4595429"/>
                  <a:pt x="554480" y="4434510"/>
                </a:cubicBezTo>
                <a:cubicBezTo>
                  <a:pt x="564263" y="4142175"/>
                  <a:pt x="376977" y="4190451"/>
                  <a:pt x="121205" y="4076467"/>
                </a:cubicBezTo>
                <a:cubicBezTo>
                  <a:pt x="-134567" y="3963824"/>
                  <a:pt x="13585" y="3577619"/>
                  <a:pt x="574047" y="2972834"/>
                </a:cubicBezTo>
                <a:cubicBezTo>
                  <a:pt x="1135907" y="2368049"/>
                  <a:pt x="712415" y="2463259"/>
                  <a:pt x="1056240" y="1603686"/>
                </a:cubicBezTo>
                <a:cubicBezTo>
                  <a:pt x="1647887" y="229761"/>
                  <a:pt x="3038571" y="27921"/>
                  <a:pt x="3539277" y="534"/>
                </a:cubicBezTo>
                <a:close/>
              </a:path>
            </a:pathLst>
          </a:custGeom>
          <a:solidFill>
            <a:schemeClr val="accent1"/>
          </a:solidFill>
          <a:ln w="76200">
            <a:solidFill>
              <a:schemeClr val="bg1"/>
            </a:solidFill>
          </a:ln>
          <a:effectLst/>
        </p:spPr>
        <p:txBody>
          <a:bodyPr wrap="square" anchor="ctr">
            <a:noAutofit/>
          </a:bodyPr>
          <a:lstStyle/>
          <a:p>
            <a:endParaRPr lang="en-US" sz="2894">
              <a:latin typeface="+mj-lt"/>
            </a:endParaRPr>
          </a:p>
        </p:txBody>
      </p:sp>
      <p:sp>
        <p:nvSpPr>
          <p:cNvPr id="10" name="Freeform 50">
            <a:extLst>
              <a:ext uri="{FF2B5EF4-FFF2-40B4-BE49-F238E27FC236}">
                <a16:creationId xmlns:a16="http://schemas.microsoft.com/office/drawing/2014/main" id="{C087B428-C4CD-4EF2-A415-0AA1B3CBBE01}"/>
              </a:ext>
            </a:extLst>
          </p:cNvPr>
          <p:cNvSpPr>
            <a:spLocks noChangeArrowheads="1"/>
          </p:cNvSpPr>
          <p:nvPr/>
        </p:nvSpPr>
        <p:spPr bwMode="auto">
          <a:xfrm>
            <a:off x="5427623" y="3464706"/>
            <a:ext cx="1518289" cy="2802005"/>
          </a:xfrm>
          <a:custGeom>
            <a:avLst/>
            <a:gdLst>
              <a:gd name="connsiteX0" fmla="*/ 2580575 w 3427142"/>
              <a:gd name="connsiteY0" fmla="*/ 0 h 6324797"/>
              <a:gd name="connsiteX1" fmla="*/ 2936040 w 3427142"/>
              <a:gd name="connsiteY1" fmla="*/ 56874 h 6324797"/>
              <a:gd name="connsiteX2" fmla="*/ 2983290 w 3427142"/>
              <a:gd name="connsiteY2" fmla="*/ 77197 h 6324797"/>
              <a:gd name="connsiteX3" fmla="*/ 2922389 w 3427142"/>
              <a:gd name="connsiteY3" fmla="*/ 200893 h 6324797"/>
              <a:gd name="connsiteX4" fmla="*/ 2019697 w 3427142"/>
              <a:gd name="connsiteY4" fmla="*/ 2032296 h 6324797"/>
              <a:gd name="connsiteX5" fmla="*/ 2029480 w 3427142"/>
              <a:gd name="connsiteY5" fmla="*/ 2305858 h 6324797"/>
              <a:gd name="connsiteX6" fmla="*/ 2821954 w 3427142"/>
              <a:gd name="connsiteY6" fmla="*/ 4588218 h 6324797"/>
              <a:gd name="connsiteX7" fmla="*/ 3427142 w 3427142"/>
              <a:gd name="connsiteY7" fmla="*/ 6324797 h 6324797"/>
              <a:gd name="connsiteX8" fmla="*/ 2767446 w 3427142"/>
              <a:gd name="connsiteY8" fmla="*/ 6324797 h 6324797"/>
              <a:gd name="connsiteX9" fmla="*/ 0 w 3427142"/>
              <a:gd name="connsiteY9" fmla="*/ 6324797 h 6324797"/>
              <a:gd name="connsiteX10" fmla="*/ 0 w 3427142"/>
              <a:gd name="connsiteY10" fmla="*/ 4425519 h 6324797"/>
              <a:gd name="connsiteX11" fmla="*/ 483602 w 3427142"/>
              <a:gd name="connsiteY11" fmla="*/ 4660526 h 6324797"/>
              <a:gd name="connsiteX12" fmla="*/ 1209004 w 3427142"/>
              <a:gd name="connsiteY12" fmla="*/ 3747823 h 6324797"/>
              <a:gd name="connsiteX13" fmla="*/ 483602 w 3427142"/>
              <a:gd name="connsiteY13" fmla="*/ 2835120 h 6324797"/>
              <a:gd name="connsiteX14" fmla="*/ 0 w 3427142"/>
              <a:gd name="connsiteY14" fmla="*/ 3070127 h 6324797"/>
              <a:gd name="connsiteX15" fmla="*/ 0 w 3427142"/>
              <a:gd name="connsiteY15" fmla="*/ 1196899 h 6324797"/>
              <a:gd name="connsiteX16" fmla="*/ 1889325 w 3427142"/>
              <a:gd name="connsiteY16" fmla="*/ 1196899 h 6324797"/>
              <a:gd name="connsiteX17" fmla="*/ 1668016 w 3427142"/>
              <a:gd name="connsiteY17" fmla="*/ 725518 h 6324797"/>
              <a:gd name="connsiteX18" fmla="*/ 2580575 w 3427142"/>
              <a:gd name="connsiteY18" fmla="*/ 0 h 632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7142" h="6324797">
                <a:moveTo>
                  <a:pt x="2580575" y="0"/>
                </a:moveTo>
                <a:cubicBezTo>
                  <a:pt x="2706598" y="0"/>
                  <a:pt x="2826730" y="20239"/>
                  <a:pt x="2936040" y="56874"/>
                </a:cubicBezTo>
                <a:lnTo>
                  <a:pt x="2983290" y="77197"/>
                </a:lnTo>
                <a:lnTo>
                  <a:pt x="2922389" y="200893"/>
                </a:lnTo>
                <a:cubicBezTo>
                  <a:pt x="2531044" y="949345"/>
                  <a:pt x="2013583" y="1536131"/>
                  <a:pt x="2019697" y="2032296"/>
                </a:cubicBezTo>
                <a:cubicBezTo>
                  <a:pt x="2021094" y="2122143"/>
                  <a:pt x="2023890" y="2213330"/>
                  <a:pt x="2029480" y="2305858"/>
                </a:cubicBezTo>
                <a:cubicBezTo>
                  <a:pt x="2033674" y="2362180"/>
                  <a:pt x="2321592" y="3676347"/>
                  <a:pt x="2821954" y="4588218"/>
                </a:cubicBezTo>
                <a:cubicBezTo>
                  <a:pt x="3333498" y="5522887"/>
                  <a:pt x="3427142" y="6324797"/>
                  <a:pt x="3427142" y="6324797"/>
                </a:cubicBezTo>
                <a:lnTo>
                  <a:pt x="2767446" y="6324797"/>
                </a:lnTo>
                <a:lnTo>
                  <a:pt x="0" y="6324797"/>
                </a:lnTo>
                <a:lnTo>
                  <a:pt x="0" y="4425519"/>
                </a:lnTo>
                <a:cubicBezTo>
                  <a:pt x="127048" y="4571716"/>
                  <a:pt x="296445" y="4660526"/>
                  <a:pt x="483602" y="4660526"/>
                </a:cubicBezTo>
                <a:cubicBezTo>
                  <a:pt x="883871" y="4660526"/>
                  <a:pt x="1209004" y="4253362"/>
                  <a:pt x="1209004" y="3747823"/>
                </a:cubicBezTo>
                <a:cubicBezTo>
                  <a:pt x="1209004" y="3243650"/>
                  <a:pt x="883871" y="2835120"/>
                  <a:pt x="483602" y="2835120"/>
                </a:cubicBezTo>
                <a:cubicBezTo>
                  <a:pt x="296445" y="2835120"/>
                  <a:pt x="127048" y="2923930"/>
                  <a:pt x="0" y="3070127"/>
                </a:cubicBezTo>
                <a:lnTo>
                  <a:pt x="0" y="1196899"/>
                </a:lnTo>
                <a:lnTo>
                  <a:pt x="1889325" y="1196899"/>
                </a:lnTo>
                <a:cubicBezTo>
                  <a:pt x="1751348" y="1071197"/>
                  <a:pt x="1668016" y="905872"/>
                  <a:pt x="1668016" y="725518"/>
                </a:cubicBezTo>
                <a:cubicBezTo>
                  <a:pt x="1668016" y="323819"/>
                  <a:pt x="2076482" y="0"/>
                  <a:pt x="2580575" y="0"/>
                </a:cubicBezTo>
                <a:close/>
              </a:path>
            </a:pathLst>
          </a:custGeom>
          <a:solidFill>
            <a:schemeClr val="accent3"/>
          </a:solidFill>
          <a:ln w="76200">
            <a:solidFill>
              <a:schemeClr val="bg1"/>
            </a:solidFill>
          </a:ln>
          <a:effectLst/>
        </p:spPr>
        <p:txBody>
          <a:bodyPr wrap="square" anchor="ctr">
            <a:noAutofit/>
          </a:bodyPr>
          <a:lstStyle/>
          <a:p>
            <a:endParaRPr lang="en-US" sz="2894"/>
          </a:p>
        </p:txBody>
      </p:sp>
      <p:sp>
        <p:nvSpPr>
          <p:cNvPr id="11" name="TextBox 10">
            <a:extLst>
              <a:ext uri="{FF2B5EF4-FFF2-40B4-BE49-F238E27FC236}">
                <a16:creationId xmlns:a16="http://schemas.microsoft.com/office/drawing/2014/main" id="{43904288-7892-4F12-A4D3-264B08959D40}"/>
              </a:ext>
            </a:extLst>
          </p:cNvPr>
          <p:cNvSpPr txBox="1"/>
          <p:nvPr/>
        </p:nvSpPr>
        <p:spPr>
          <a:xfrm>
            <a:off x="1625438" y="2244405"/>
            <a:ext cx="1696298" cy="369332"/>
          </a:xfrm>
          <a:prstGeom prst="rect">
            <a:avLst/>
          </a:prstGeom>
          <a:noFill/>
        </p:spPr>
        <p:txBody>
          <a:bodyPr wrap="none" rtlCol="0" anchor="b" anchorCtr="0">
            <a:spAutoFit/>
          </a:bodyPr>
          <a:lstStyle/>
          <a:p>
            <a:pPr algn="r"/>
            <a:r>
              <a:rPr lang="en-US" b="1" dirty="0">
                <a:solidFill>
                  <a:schemeClr val="accent1"/>
                </a:solidFill>
                <a:latin typeface="+mj-lt"/>
                <a:ea typeface="League Spartan" charset="0"/>
                <a:cs typeface="Poppins" pitchFamily="2" charset="77"/>
              </a:rPr>
              <a:t>PREPARATION</a:t>
            </a:r>
          </a:p>
        </p:txBody>
      </p:sp>
      <p:sp>
        <p:nvSpPr>
          <p:cNvPr id="12" name="Subtitle 2">
            <a:extLst>
              <a:ext uri="{FF2B5EF4-FFF2-40B4-BE49-F238E27FC236}">
                <a16:creationId xmlns:a16="http://schemas.microsoft.com/office/drawing/2014/main" id="{425E94AB-BD98-4BD0-8094-0FD0DCD222A5}"/>
              </a:ext>
            </a:extLst>
          </p:cNvPr>
          <p:cNvSpPr txBox="1">
            <a:spLocks/>
          </p:cNvSpPr>
          <p:nvPr/>
        </p:nvSpPr>
        <p:spPr>
          <a:xfrm>
            <a:off x="1229806" y="2657619"/>
            <a:ext cx="2048386"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j-lt"/>
                <a:ea typeface="Lato Light" panose="020F0502020204030203" pitchFamily="34" charset="0"/>
                <a:cs typeface="Mukta ExtraLight" panose="020B0000000000000000" pitchFamily="34" charset="77"/>
              </a:rPr>
              <a:t>Lorem ipsum dolor sit amet, consectetur dul.</a:t>
            </a:r>
            <a:r>
              <a:rPr lang="en-US" sz="1063" dirty="0">
                <a:solidFill>
                  <a:schemeClr val="tx1"/>
                </a:solidFill>
                <a:latin typeface="+mj-lt"/>
                <a:ea typeface="Lato Light" panose="020F0502020204030203" pitchFamily="34" charset="0"/>
                <a:cs typeface="Mukta ExtraLight" panose="020B0000000000000000" pitchFamily="34" charset="77"/>
              </a:rPr>
              <a:t> go above beyond traditional.</a:t>
            </a:r>
          </a:p>
        </p:txBody>
      </p:sp>
      <p:sp>
        <p:nvSpPr>
          <p:cNvPr id="13" name="TextBox 12">
            <a:extLst>
              <a:ext uri="{FF2B5EF4-FFF2-40B4-BE49-F238E27FC236}">
                <a16:creationId xmlns:a16="http://schemas.microsoft.com/office/drawing/2014/main" id="{DFACD3D7-034E-4846-8BA5-2F25E646310B}"/>
              </a:ext>
            </a:extLst>
          </p:cNvPr>
          <p:cNvSpPr txBox="1"/>
          <p:nvPr/>
        </p:nvSpPr>
        <p:spPr>
          <a:xfrm>
            <a:off x="1886726" y="4567730"/>
            <a:ext cx="1435009" cy="369332"/>
          </a:xfrm>
          <a:prstGeom prst="rect">
            <a:avLst/>
          </a:prstGeom>
          <a:noFill/>
        </p:spPr>
        <p:txBody>
          <a:bodyPr wrap="none" rtlCol="0" anchor="b" anchorCtr="0">
            <a:spAutoFit/>
          </a:bodyPr>
          <a:lstStyle/>
          <a:p>
            <a:pPr algn="r"/>
            <a:r>
              <a:rPr lang="en-US" b="1" dirty="0">
                <a:solidFill>
                  <a:schemeClr val="accent6"/>
                </a:solidFill>
                <a:latin typeface="+mj-lt"/>
                <a:ea typeface="League Spartan" charset="0"/>
                <a:cs typeface="Poppins" pitchFamily="2" charset="77"/>
              </a:rPr>
              <a:t>MARKETING</a:t>
            </a:r>
          </a:p>
        </p:txBody>
      </p:sp>
      <p:sp>
        <p:nvSpPr>
          <p:cNvPr id="14" name="Subtitle 2">
            <a:extLst>
              <a:ext uri="{FF2B5EF4-FFF2-40B4-BE49-F238E27FC236}">
                <a16:creationId xmlns:a16="http://schemas.microsoft.com/office/drawing/2014/main" id="{A38258E2-C38B-4D5F-9A66-02BF88287EEA}"/>
              </a:ext>
            </a:extLst>
          </p:cNvPr>
          <p:cNvSpPr txBox="1">
            <a:spLocks/>
          </p:cNvSpPr>
          <p:nvPr/>
        </p:nvSpPr>
        <p:spPr>
          <a:xfrm>
            <a:off x="1229806" y="4980944"/>
            <a:ext cx="2048386"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tx1"/>
                </a:solidFill>
                <a:latin typeface="+mj-lt"/>
                <a:ea typeface="Lato Light" panose="020F0502020204030203" pitchFamily="34" charset="0"/>
                <a:cs typeface="Mukta ExtraLight" panose="020B0000000000000000" pitchFamily="34" charset="77"/>
              </a:rPr>
              <a:t>Lorem ipsum dolor sit amet, consectetur dul.</a:t>
            </a:r>
            <a:r>
              <a:rPr lang="en-US" sz="1063" dirty="0">
                <a:solidFill>
                  <a:schemeClr val="tx1"/>
                </a:solidFill>
                <a:latin typeface="+mj-lt"/>
                <a:ea typeface="Lato Light" panose="020F0502020204030203" pitchFamily="34" charset="0"/>
                <a:cs typeface="Mukta ExtraLight" panose="020B0000000000000000" pitchFamily="34" charset="77"/>
              </a:rPr>
              <a:t> go above beyond traditional.</a:t>
            </a:r>
          </a:p>
        </p:txBody>
      </p:sp>
      <p:sp>
        <p:nvSpPr>
          <p:cNvPr id="15" name="TextBox 14">
            <a:extLst>
              <a:ext uri="{FF2B5EF4-FFF2-40B4-BE49-F238E27FC236}">
                <a16:creationId xmlns:a16="http://schemas.microsoft.com/office/drawing/2014/main" id="{4EE63F5E-02F2-4234-84B8-4ADA195B9DFB}"/>
              </a:ext>
            </a:extLst>
          </p:cNvPr>
          <p:cNvSpPr txBox="1"/>
          <p:nvPr/>
        </p:nvSpPr>
        <p:spPr>
          <a:xfrm>
            <a:off x="7478027" y="2244405"/>
            <a:ext cx="688009" cy="369332"/>
          </a:xfrm>
          <a:prstGeom prst="rect">
            <a:avLst/>
          </a:prstGeom>
          <a:noFill/>
        </p:spPr>
        <p:txBody>
          <a:bodyPr wrap="none" rtlCol="0" anchor="b" anchorCtr="0">
            <a:spAutoFit/>
          </a:bodyPr>
          <a:lstStyle/>
          <a:p>
            <a:r>
              <a:rPr lang="en-US" b="1" dirty="0">
                <a:solidFill>
                  <a:schemeClr val="accent2"/>
                </a:solidFill>
                <a:latin typeface="+mj-lt"/>
                <a:ea typeface="League Spartan" charset="0"/>
                <a:cs typeface="Poppins" pitchFamily="2" charset="77"/>
              </a:rPr>
              <a:t>IDEA</a:t>
            </a:r>
          </a:p>
        </p:txBody>
      </p:sp>
      <p:sp>
        <p:nvSpPr>
          <p:cNvPr id="16" name="Subtitle 2">
            <a:extLst>
              <a:ext uri="{FF2B5EF4-FFF2-40B4-BE49-F238E27FC236}">
                <a16:creationId xmlns:a16="http://schemas.microsoft.com/office/drawing/2014/main" id="{E7802E5E-6B7C-47A2-AAF8-A35652C3BDA3}"/>
              </a:ext>
            </a:extLst>
          </p:cNvPr>
          <p:cNvSpPr txBox="1">
            <a:spLocks/>
          </p:cNvSpPr>
          <p:nvPr/>
        </p:nvSpPr>
        <p:spPr>
          <a:xfrm>
            <a:off x="7521570" y="2657619"/>
            <a:ext cx="2048386"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j-lt"/>
                <a:ea typeface="Lato Light" panose="020F0502020204030203" pitchFamily="34" charset="0"/>
                <a:cs typeface="Mukta ExtraLight" panose="020B0000000000000000" pitchFamily="34" charset="77"/>
              </a:rPr>
              <a:t>Lorem ipsum dolor sit amet, consectetur dul.</a:t>
            </a:r>
            <a:r>
              <a:rPr lang="en-US" sz="1063" dirty="0">
                <a:solidFill>
                  <a:schemeClr val="tx1"/>
                </a:solidFill>
                <a:latin typeface="+mj-lt"/>
                <a:ea typeface="Lato Light" panose="020F0502020204030203" pitchFamily="34" charset="0"/>
                <a:cs typeface="Mukta ExtraLight" panose="020B0000000000000000" pitchFamily="34" charset="77"/>
              </a:rPr>
              <a:t> go above beyond traditional.</a:t>
            </a:r>
          </a:p>
        </p:txBody>
      </p:sp>
      <p:sp>
        <p:nvSpPr>
          <p:cNvPr id="17" name="TextBox 16">
            <a:extLst>
              <a:ext uri="{FF2B5EF4-FFF2-40B4-BE49-F238E27FC236}">
                <a16:creationId xmlns:a16="http://schemas.microsoft.com/office/drawing/2014/main" id="{10ECEEC7-1F6F-4A8A-8F16-A8A958598042}"/>
              </a:ext>
            </a:extLst>
          </p:cNvPr>
          <p:cNvSpPr txBox="1"/>
          <p:nvPr/>
        </p:nvSpPr>
        <p:spPr>
          <a:xfrm>
            <a:off x="7478027" y="4567730"/>
            <a:ext cx="1534394" cy="369332"/>
          </a:xfrm>
          <a:prstGeom prst="rect">
            <a:avLst/>
          </a:prstGeom>
          <a:noFill/>
        </p:spPr>
        <p:txBody>
          <a:bodyPr wrap="none" rtlCol="0" anchor="b" anchorCtr="0">
            <a:spAutoFit/>
          </a:bodyPr>
          <a:lstStyle/>
          <a:p>
            <a:r>
              <a:rPr lang="en-US" b="1" dirty="0">
                <a:solidFill>
                  <a:schemeClr val="accent3"/>
                </a:solidFill>
                <a:latin typeface="+mj-lt"/>
                <a:ea typeface="League Spartan" charset="0"/>
                <a:cs typeface="Poppins" pitchFamily="2" charset="77"/>
              </a:rPr>
              <a:t>RESOLUTION</a:t>
            </a:r>
          </a:p>
        </p:txBody>
      </p:sp>
      <p:sp>
        <p:nvSpPr>
          <p:cNvPr id="18" name="Subtitle 2">
            <a:extLst>
              <a:ext uri="{FF2B5EF4-FFF2-40B4-BE49-F238E27FC236}">
                <a16:creationId xmlns:a16="http://schemas.microsoft.com/office/drawing/2014/main" id="{1A7D0A79-A17B-4BB0-9D4F-4667F47BB50B}"/>
              </a:ext>
            </a:extLst>
          </p:cNvPr>
          <p:cNvSpPr txBox="1">
            <a:spLocks/>
          </p:cNvSpPr>
          <p:nvPr/>
        </p:nvSpPr>
        <p:spPr>
          <a:xfrm>
            <a:off x="7521570" y="4980944"/>
            <a:ext cx="2048386"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tx1"/>
                </a:solidFill>
                <a:latin typeface="+mj-lt"/>
                <a:ea typeface="Lato Light" panose="020F0502020204030203" pitchFamily="34" charset="0"/>
                <a:cs typeface="Mukta ExtraLight" panose="020B0000000000000000" pitchFamily="34" charset="77"/>
              </a:rPr>
              <a:t>Lorem ipsum dolor sit amet, consectetur dul.</a:t>
            </a:r>
            <a:r>
              <a:rPr lang="en-US" sz="1063" dirty="0">
                <a:solidFill>
                  <a:schemeClr val="tx1"/>
                </a:solidFill>
                <a:latin typeface="+mj-lt"/>
                <a:ea typeface="Lato Light" panose="020F0502020204030203" pitchFamily="34" charset="0"/>
                <a:cs typeface="Mukta ExtraLight" panose="020B0000000000000000" pitchFamily="34" charset="77"/>
              </a:rPr>
              <a:t> go above beyond traditional.</a:t>
            </a:r>
          </a:p>
        </p:txBody>
      </p:sp>
      <p:sp>
        <p:nvSpPr>
          <p:cNvPr id="19" name="TextBox 18">
            <a:extLst>
              <a:ext uri="{FF2B5EF4-FFF2-40B4-BE49-F238E27FC236}">
                <a16:creationId xmlns:a16="http://schemas.microsoft.com/office/drawing/2014/main" id="{D42B0F91-0153-49F2-90B9-733E11B89256}"/>
              </a:ext>
            </a:extLst>
          </p:cNvPr>
          <p:cNvSpPr txBox="1"/>
          <p:nvPr/>
        </p:nvSpPr>
        <p:spPr>
          <a:xfrm>
            <a:off x="4372828" y="2613050"/>
            <a:ext cx="354584" cy="705899"/>
          </a:xfrm>
          <a:prstGeom prst="rect">
            <a:avLst/>
          </a:prstGeom>
          <a:noFill/>
          <a:ln>
            <a:noFill/>
          </a:ln>
        </p:spPr>
        <p:txBody>
          <a:bodyPr wrap="none" rtlCol="0" anchor="ctr" anchorCtr="0">
            <a:spAutoFit/>
          </a:bodyPr>
          <a:lstStyle/>
          <a:p>
            <a:pPr algn="ctr"/>
            <a:r>
              <a:rPr lang="en-US" sz="3987" b="1" dirty="0">
                <a:solidFill>
                  <a:schemeClr val="bg1"/>
                </a:solidFill>
                <a:latin typeface="+mj-lt"/>
                <a:ea typeface="League Spartan" charset="0"/>
                <a:cs typeface="Poppins" pitchFamily="2" charset="77"/>
              </a:rPr>
              <a:t>1</a:t>
            </a:r>
          </a:p>
        </p:txBody>
      </p:sp>
      <p:sp>
        <p:nvSpPr>
          <p:cNvPr id="20" name="TextBox 19">
            <a:extLst>
              <a:ext uri="{FF2B5EF4-FFF2-40B4-BE49-F238E27FC236}">
                <a16:creationId xmlns:a16="http://schemas.microsoft.com/office/drawing/2014/main" id="{31477B7B-4363-44F9-825A-B81B999B3382}"/>
              </a:ext>
            </a:extLst>
          </p:cNvPr>
          <p:cNvSpPr txBox="1"/>
          <p:nvPr/>
        </p:nvSpPr>
        <p:spPr>
          <a:xfrm>
            <a:off x="5825055" y="2398229"/>
            <a:ext cx="449162" cy="705899"/>
          </a:xfrm>
          <a:prstGeom prst="rect">
            <a:avLst/>
          </a:prstGeom>
          <a:noFill/>
          <a:ln>
            <a:noFill/>
          </a:ln>
        </p:spPr>
        <p:txBody>
          <a:bodyPr wrap="none" rtlCol="0" anchor="ctr" anchorCtr="0">
            <a:spAutoFit/>
          </a:bodyPr>
          <a:lstStyle/>
          <a:p>
            <a:pPr algn="ctr"/>
            <a:r>
              <a:rPr lang="en-US" sz="3987" b="1" dirty="0">
                <a:solidFill>
                  <a:schemeClr val="bg1"/>
                </a:solidFill>
                <a:latin typeface="+mj-lt"/>
                <a:ea typeface="League Spartan" charset="0"/>
                <a:cs typeface="Poppins" pitchFamily="2" charset="77"/>
              </a:rPr>
              <a:t>2</a:t>
            </a:r>
          </a:p>
        </p:txBody>
      </p:sp>
      <p:sp>
        <p:nvSpPr>
          <p:cNvPr id="21" name="TextBox 20">
            <a:extLst>
              <a:ext uri="{FF2B5EF4-FFF2-40B4-BE49-F238E27FC236}">
                <a16:creationId xmlns:a16="http://schemas.microsoft.com/office/drawing/2014/main" id="{8C5258D6-5A14-40DD-BB57-EA61A6FEC9FE}"/>
              </a:ext>
            </a:extLst>
          </p:cNvPr>
          <p:cNvSpPr txBox="1"/>
          <p:nvPr/>
        </p:nvSpPr>
        <p:spPr>
          <a:xfrm>
            <a:off x="6081046" y="5382420"/>
            <a:ext cx="455574" cy="705899"/>
          </a:xfrm>
          <a:prstGeom prst="rect">
            <a:avLst/>
          </a:prstGeom>
          <a:noFill/>
          <a:ln>
            <a:noFill/>
          </a:ln>
        </p:spPr>
        <p:txBody>
          <a:bodyPr wrap="none" rtlCol="0" anchor="ctr" anchorCtr="0">
            <a:spAutoFit/>
          </a:bodyPr>
          <a:lstStyle/>
          <a:p>
            <a:pPr algn="ctr"/>
            <a:r>
              <a:rPr lang="en-US" sz="3987" b="1" dirty="0">
                <a:solidFill>
                  <a:schemeClr val="bg1"/>
                </a:solidFill>
                <a:latin typeface="+mj-lt"/>
                <a:ea typeface="League Spartan" charset="0"/>
                <a:cs typeface="Poppins" pitchFamily="2" charset="77"/>
              </a:rPr>
              <a:t>3</a:t>
            </a:r>
          </a:p>
        </p:txBody>
      </p:sp>
      <p:sp>
        <p:nvSpPr>
          <p:cNvPr id="22" name="TextBox 21">
            <a:extLst>
              <a:ext uri="{FF2B5EF4-FFF2-40B4-BE49-F238E27FC236}">
                <a16:creationId xmlns:a16="http://schemas.microsoft.com/office/drawing/2014/main" id="{8D97822A-DBD2-4A72-B868-3FDC2218F387}"/>
              </a:ext>
            </a:extLst>
          </p:cNvPr>
          <p:cNvSpPr txBox="1"/>
          <p:nvPr/>
        </p:nvSpPr>
        <p:spPr>
          <a:xfrm>
            <a:off x="4997449" y="4819935"/>
            <a:ext cx="474810" cy="705899"/>
          </a:xfrm>
          <a:prstGeom prst="rect">
            <a:avLst/>
          </a:prstGeom>
          <a:noFill/>
          <a:ln>
            <a:noFill/>
          </a:ln>
        </p:spPr>
        <p:txBody>
          <a:bodyPr wrap="none" rtlCol="0" anchor="ctr" anchorCtr="0">
            <a:spAutoFit/>
          </a:bodyPr>
          <a:lstStyle/>
          <a:p>
            <a:pPr algn="ctr"/>
            <a:r>
              <a:rPr lang="en-US" sz="3987" b="1" dirty="0">
                <a:solidFill>
                  <a:schemeClr val="bg1"/>
                </a:solidFill>
                <a:latin typeface="+mj-lt"/>
                <a:ea typeface="League Spartan" charset="0"/>
                <a:cs typeface="Poppins" pitchFamily="2" charset="77"/>
              </a:rPr>
              <a:t>4</a:t>
            </a:r>
          </a:p>
        </p:txBody>
      </p:sp>
    </p:spTree>
    <p:extLst>
      <p:ext uri="{BB962C8B-B14F-4D97-AF65-F5344CB8AC3E}">
        <p14:creationId xmlns:p14="http://schemas.microsoft.com/office/powerpoint/2010/main" val="211150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4">
            <a:extLst>
              <a:ext uri="{FF2B5EF4-FFF2-40B4-BE49-F238E27FC236}">
                <a16:creationId xmlns:a16="http://schemas.microsoft.com/office/drawing/2014/main" id="{15CCEDAF-0298-4C05-AA7F-77D0E49140D3}"/>
              </a:ext>
            </a:extLst>
          </p:cNvPr>
          <p:cNvSpPr>
            <a:spLocks noChangeArrowheads="1"/>
          </p:cNvSpPr>
          <p:nvPr/>
        </p:nvSpPr>
        <p:spPr bwMode="auto">
          <a:xfrm>
            <a:off x="3549339" y="1830939"/>
            <a:ext cx="4046917" cy="4229537"/>
          </a:xfrm>
          <a:custGeom>
            <a:avLst/>
            <a:gdLst>
              <a:gd name="connsiteX0" fmla="*/ 4709219 w 8801199"/>
              <a:gd name="connsiteY0" fmla="*/ 204 h 9198359"/>
              <a:gd name="connsiteX1" fmla="*/ 8667783 w 8801199"/>
              <a:gd name="connsiteY1" fmla="*/ 2592198 h 9198359"/>
              <a:gd name="connsiteX2" fmla="*/ 7197640 w 8801199"/>
              <a:gd name="connsiteY2" fmla="*/ 7171069 h 9198359"/>
              <a:gd name="connsiteX3" fmla="*/ 6869738 w 8801199"/>
              <a:gd name="connsiteY3" fmla="*/ 9195833 h 9198359"/>
              <a:gd name="connsiteX4" fmla="*/ 6870371 w 8801199"/>
              <a:gd name="connsiteY4" fmla="*/ 9198359 h 9198359"/>
              <a:gd name="connsiteX5" fmla="*/ 3385883 w 8801199"/>
              <a:gd name="connsiteY5" fmla="*/ 9198359 h 9198359"/>
              <a:gd name="connsiteX6" fmla="*/ 3365487 w 8801199"/>
              <a:gd name="connsiteY6" fmla="*/ 9125670 h 9198359"/>
              <a:gd name="connsiteX7" fmla="*/ 2459474 w 8801199"/>
              <a:gd name="connsiteY7" fmla="*/ 8406568 h 9198359"/>
              <a:gd name="connsiteX8" fmla="*/ 1036594 w 8801199"/>
              <a:gd name="connsiteY8" fmla="*/ 8364287 h 9198359"/>
              <a:gd name="connsiteX9" fmla="*/ 868062 w 8801199"/>
              <a:gd name="connsiteY9" fmla="*/ 7570259 h 9198359"/>
              <a:gd name="connsiteX10" fmla="*/ 601273 w 8801199"/>
              <a:gd name="connsiteY10" fmla="*/ 7259985 h 9198359"/>
              <a:gd name="connsiteX11" fmla="*/ 771670 w 8801199"/>
              <a:gd name="connsiteY11" fmla="*/ 7046710 h 9198359"/>
              <a:gd name="connsiteX12" fmla="*/ 476895 w 8801199"/>
              <a:gd name="connsiteY12" fmla="*/ 6848360 h 9198359"/>
              <a:gd name="connsiteX13" fmla="*/ 295926 w 8801199"/>
              <a:gd name="connsiteY13" fmla="*/ 6521297 h 9198359"/>
              <a:gd name="connsiteX14" fmla="*/ 96921 w 8801199"/>
              <a:gd name="connsiteY14" fmla="*/ 5971012 h 9198359"/>
              <a:gd name="connsiteX15" fmla="*/ 828883 w 8801199"/>
              <a:gd name="connsiteY15" fmla="*/ 4402854 h 9198359"/>
              <a:gd name="connsiteX16" fmla="*/ 2085097 w 8801199"/>
              <a:gd name="connsiteY16" fmla="*/ 632934 h 9198359"/>
              <a:gd name="connsiteX17" fmla="*/ 4709219 w 8801199"/>
              <a:gd name="connsiteY17" fmla="*/ 204 h 91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199" h="9198359">
                <a:moveTo>
                  <a:pt x="4709219" y="204"/>
                </a:moveTo>
                <a:cubicBezTo>
                  <a:pt x="6479322" y="15078"/>
                  <a:pt x="8220082" y="844926"/>
                  <a:pt x="8667783" y="2592198"/>
                </a:cubicBezTo>
                <a:cubicBezTo>
                  <a:pt x="9349372" y="5254087"/>
                  <a:pt x="7197640" y="7171069"/>
                  <a:pt x="7197640" y="7171069"/>
                </a:cubicBezTo>
                <a:cubicBezTo>
                  <a:pt x="7197640" y="7171069"/>
                  <a:pt x="6651438" y="8198026"/>
                  <a:pt x="6869738" y="9195833"/>
                </a:cubicBezTo>
                <a:lnTo>
                  <a:pt x="6870371" y="9198359"/>
                </a:lnTo>
                <a:lnTo>
                  <a:pt x="3385883" y="9198359"/>
                </a:lnTo>
                <a:lnTo>
                  <a:pt x="3365487" y="9125670"/>
                </a:lnTo>
                <a:cubicBezTo>
                  <a:pt x="3245385" y="8752906"/>
                  <a:pt x="2992121" y="8385427"/>
                  <a:pt x="2459474" y="8406568"/>
                </a:cubicBezTo>
                <a:cubicBezTo>
                  <a:pt x="1394180" y="8448850"/>
                  <a:pt x="1292190" y="8763477"/>
                  <a:pt x="1036594" y="8364287"/>
                </a:cubicBezTo>
                <a:cubicBezTo>
                  <a:pt x="780998" y="7964475"/>
                  <a:pt x="1040325" y="7740630"/>
                  <a:pt x="868062" y="7570259"/>
                </a:cubicBezTo>
                <a:cubicBezTo>
                  <a:pt x="868062" y="7570259"/>
                  <a:pt x="605004" y="7434086"/>
                  <a:pt x="601273" y="7259985"/>
                </a:cubicBezTo>
                <a:cubicBezTo>
                  <a:pt x="597541" y="7085884"/>
                  <a:pt x="771670" y="7046710"/>
                  <a:pt x="771670" y="7046710"/>
                </a:cubicBezTo>
                <a:cubicBezTo>
                  <a:pt x="771670" y="7046710"/>
                  <a:pt x="488089" y="7036140"/>
                  <a:pt x="476895" y="6848360"/>
                </a:cubicBezTo>
                <a:cubicBezTo>
                  <a:pt x="466323" y="6659956"/>
                  <a:pt x="593810" y="6645656"/>
                  <a:pt x="295926" y="6521297"/>
                </a:cubicBezTo>
                <a:cubicBezTo>
                  <a:pt x="-2581" y="6397560"/>
                  <a:pt x="-87157" y="6283773"/>
                  <a:pt x="96921" y="5971012"/>
                </a:cubicBezTo>
                <a:cubicBezTo>
                  <a:pt x="281622" y="5658872"/>
                  <a:pt x="899779" y="4779038"/>
                  <a:pt x="828883" y="4402854"/>
                </a:cubicBezTo>
                <a:cubicBezTo>
                  <a:pt x="757367" y="4026671"/>
                  <a:pt x="-130068" y="1867811"/>
                  <a:pt x="2085097" y="632934"/>
                </a:cubicBezTo>
                <a:cubicBezTo>
                  <a:pt x="2846774" y="208231"/>
                  <a:pt x="3782022" y="-7587"/>
                  <a:pt x="4709219" y="204"/>
                </a:cubicBezTo>
                <a:close/>
              </a:path>
            </a:pathLst>
          </a:custGeom>
          <a:solidFill>
            <a:schemeClr val="bg1">
              <a:lumMod val="95000"/>
            </a:schemeClr>
          </a:solidFill>
          <a:ln>
            <a:noFill/>
          </a:ln>
          <a:effectLst/>
        </p:spPr>
        <p:txBody>
          <a:bodyPr wrap="square" anchor="ctr">
            <a:noAutofit/>
          </a:bodyPr>
          <a:lstStyle/>
          <a:p>
            <a:endParaRPr lang="en-US" sz="2894"/>
          </a:p>
        </p:txBody>
      </p:sp>
      <p:sp>
        <p:nvSpPr>
          <p:cNvPr id="8" name="Freeform 78">
            <a:extLst>
              <a:ext uri="{FF2B5EF4-FFF2-40B4-BE49-F238E27FC236}">
                <a16:creationId xmlns:a16="http://schemas.microsoft.com/office/drawing/2014/main" id="{5DFE6C7C-D1DF-42EA-910F-12B32D6ED6C6}"/>
              </a:ext>
            </a:extLst>
          </p:cNvPr>
          <p:cNvSpPr>
            <a:spLocks noChangeArrowheads="1"/>
          </p:cNvSpPr>
          <p:nvPr/>
        </p:nvSpPr>
        <p:spPr bwMode="auto">
          <a:xfrm>
            <a:off x="4006142" y="3259173"/>
            <a:ext cx="1432738" cy="1003573"/>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accent6"/>
          </a:solidFill>
          <a:ln w="76200">
            <a:solidFill>
              <a:schemeClr val="bg1"/>
            </a:solidFill>
          </a:ln>
          <a:effectLst/>
        </p:spPr>
        <p:txBody>
          <a:bodyPr wrap="square" anchor="ctr">
            <a:noAutofit/>
          </a:bodyPr>
          <a:lstStyle/>
          <a:p>
            <a:endParaRPr lang="en-US" sz="2894"/>
          </a:p>
        </p:txBody>
      </p:sp>
      <p:sp>
        <p:nvSpPr>
          <p:cNvPr id="9" name="Freeform 76">
            <a:extLst>
              <a:ext uri="{FF2B5EF4-FFF2-40B4-BE49-F238E27FC236}">
                <a16:creationId xmlns:a16="http://schemas.microsoft.com/office/drawing/2014/main" id="{5FC30167-D12F-4660-B690-5793E2959737}"/>
              </a:ext>
            </a:extLst>
          </p:cNvPr>
          <p:cNvSpPr>
            <a:spLocks noChangeArrowheads="1"/>
          </p:cNvSpPr>
          <p:nvPr/>
        </p:nvSpPr>
        <p:spPr bwMode="auto">
          <a:xfrm>
            <a:off x="6372620" y="2154447"/>
            <a:ext cx="946775" cy="1391049"/>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accent3"/>
          </a:solidFill>
          <a:ln w="76200">
            <a:solidFill>
              <a:schemeClr val="bg1"/>
            </a:solidFill>
          </a:ln>
          <a:effectLst/>
        </p:spPr>
        <p:txBody>
          <a:bodyPr wrap="square" anchor="ctr">
            <a:noAutofit/>
          </a:bodyPr>
          <a:lstStyle/>
          <a:p>
            <a:endParaRPr lang="en-US" sz="2894"/>
          </a:p>
        </p:txBody>
      </p:sp>
      <p:sp>
        <p:nvSpPr>
          <p:cNvPr id="10" name="Freeform 73">
            <a:extLst>
              <a:ext uri="{FF2B5EF4-FFF2-40B4-BE49-F238E27FC236}">
                <a16:creationId xmlns:a16="http://schemas.microsoft.com/office/drawing/2014/main" id="{CA9EDA1D-A9EC-4B3A-88D9-4856DD75EB1E}"/>
              </a:ext>
            </a:extLst>
          </p:cNvPr>
          <p:cNvSpPr>
            <a:spLocks noChangeArrowheads="1"/>
          </p:cNvSpPr>
          <p:nvPr/>
        </p:nvSpPr>
        <p:spPr bwMode="auto">
          <a:xfrm>
            <a:off x="4861585" y="2092339"/>
            <a:ext cx="1791597" cy="1166508"/>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accent2"/>
          </a:solidFill>
          <a:ln w="76200">
            <a:solidFill>
              <a:schemeClr val="bg1"/>
            </a:solidFill>
          </a:ln>
          <a:effectLst/>
        </p:spPr>
        <p:txBody>
          <a:bodyPr wrap="square" anchor="ctr">
            <a:noAutofit/>
          </a:bodyPr>
          <a:lstStyle/>
          <a:p>
            <a:endParaRPr lang="en-US" sz="2894"/>
          </a:p>
        </p:txBody>
      </p:sp>
      <p:sp>
        <p:nvSpPr>
          <p:cNvPr id="11" name="Freeform 71">
            <a:extLst>
              <a:ext uri="{FF2B5EF4-FFF2-40B4-BE49-F238E27FC236}">
                <a16:creationId xmlns:a16="http://schemas.microsoft.com/office/drawing/2014/main" id="{B2C393E0-470C-4338-9B30-EDFDC85B569A}"/>
              </a:ext>
            </a:extLst>
          </p:cNvPr>
          <p:cNvSpPr>
            <a:spLocks noChangeArrowheads="1"/>
          </p:cNvSpPr>
          <p:nvPr/>
        </p:nvSpPr>
        <p:spPr bwMode="auto">
          <a:xfrm>
            <a:off x="3975306" y="2190220"/>
            <a:ext cx="1169723" cy="1355274"/>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accent1"/>
          </a:solidFill>
          <a:ln w="76200">
            <a:solidFill>
              <a:schemeClr val="bg1"/>
            </a:solidFill>
          </a:ln>
          <a:effectLst/>
        </p:spPr>
        <p:txBody>
          <a:bodyPr wrap="square" anchor="ctr">
            <a:noAutofit/>
          </a:bodyPr>
          <a:lstStyle/>
          <a:p>
            <a:endParaRPr lang="en-US" sz="2894"/>
          </a:p>
        </p:txBody>
      </p:sp>
      <p:sp>
        <p:nvSpPr>
          <p:cNvPr id="12" name="Freeform 132">
            <a:extLst>
              <a:ext uri="{FF2B5EF4-FFF2-40B4-BE49-F238E27FC236}">
                <a16:creationId xmlns:a16="http://schemas.microsoft.com/office/drawing/2014/main" id="{7B13A835-035E-4556-AA98-84D036243D55}"/>
              </a:ext>
            </a:extLst>
          </p:cNvPr>
          <p:cNvSpPr>
            <a:spLocks noChangeArrowheads="1"/>
          </p:cNvSpPr>
          <p:nvPr/>
        </p:nvSpPr>
        <p:spPr bwMode="auto">
          <a:xfrm>
            <a:off x="5145355" y="2972523"/>
            <a:ext cx="1229820" cy="3087953"/>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50116" h="7407439">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623619" y="4084934"/>
                  <a:pt x="2623619" y="4084934"/>
                </a:cubicBezTo>
                <a:cubicBezTo>
                  <a:pt x="2652523" y="4117784"/>
                  <a:pt x="2678062" y="4154731"/>
                  <a:pt x="2700623" y="4194239"/>
                </a:cubicBezTo>
                <a:lnTo>
                  <a:pt x="2712563" y="4219405"/>
                </a:lnTo>
                <a:lnTo>
                  <a:pt x="2715838" y="4221231"/>
                </a:lnTo>
                <a:cubicBezTo>
                  <a:pt x="2817987" y="4336582"/>
                  <a:pt x="2898980" y="4837997"/>
                  <a:pt x="2919703" y="5478203"/>
                </a:cubicBezTo>
                <a:lnTo>
                  <a:pt x="2924786" y="5796942"/>
                </a:lnTo>
                <a:lnTo>
                  <a:pt x="2924863" y="5796942"/>
                </a:lnTo>
                <a:lnTo>
                  <a:pt x="2924863" y="5801796"/>
                </a:lnTo>
                <a:lnTo>
                  <a:pt x="2924863" y="7407439"/>
                </a:lnTo>
                <a:lnTo>
                  <a:pt x="2670878" y="7407439"/>
                </a:lnTo>
                <a:lnTo>
                  <a:pt x="2416893" y="7407439"/>
                </a:lnTo>
                <a:lnTo>
                  <a:pt x="2416893" y="5801796"/>
                </a:lnTo>
                <a:lnTo>
                  <a:pt x="2416893" y="5796942"/>
                </a:lnTo>
                <a:lnTo>
                  <a:pt x="2416970" y="5796942"/>
                </a:lnTo>
                <a:lnTo>
                  <a:pt x="2422053" y="5478203"/>
                </a:lnTo>
                <a:lnTo>
                  <a:pt x="2451970" y="4996471"/>
                </a:lnTo>
                <a:lnTo>
                  <a:pt x="2435825" y="4867539"/>
                </a:lnTo>
                <a:lnTo>
                  <a:pt x="2384023" y="4747345"/>
                </a:lnTo>
                <a:lnTo>
                  <a:pt x="2384023" y="4747343"/>
                </a:lnTo>
                <a:lnTo>
                  <a:pt x="2322701" y="4605061"/>
                </a:lnTo>
                <a:cubicBezTo>
                  <a:pt x="2222967" y="4395491"/>
                  <a:pt x="2116612" y="4220066"/>
                  <a:pt x="2021085" y="4081129"/>
                </a:cubicBez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accent5"/>
          </a:solidFill>
          <a:ln w="76200">
            <a:solidFill>
              <a:schemeClr val="bg1"/>
            </a:solidFill>
          </a:ln>
          <a:effectLst/>
        </p:spPr>
        <p:txBody>
          <a:bodyPr wrap="square" anchor="ctr">
            <a:noAutofit/>
          </a:bodyPr>
          <a:lstStyle/>
          <a:p>
            <a:endParaRPr lang="en-US" sz="2894"/>
          </a:p>
        </p:txBody>
      </p:sp>
      <p:sp>
        <p:nvSpPr>
          <p:cNvPr id="13" name="Freeform 93">
            <a:extLst>
              <a:ext uri="{FF2B5EF4-FFF2-40B4-BE49-F238E27FC236}">
                <a16:creationId xmlns:a16="http://schemas.microsoft.com/office/drawing/2014/main" id="{A4E3CE3B-1F5B-4D4E-A0AD-D2425DB1F04C}"/>
              </a:ext>
            </a:extLst>
          </p:cNvPr>
          <p:cNvSpPr/>
          <p:nvPr/>
        </p:nvSpPr>
        <p:spPr>
          <a:xfrm>
            <a:off x="6074446" y="3259173"/>
            <a:ext cx="1358223" cy="1414629"/>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accent4"/>
          </a:solidFill>
          <a:ln w="76200">
            <a:solidFill>
              <a:schemeClr val="bg1"/>
            </a:solidFill>
          </a:ln>
          <a:effectLst/>
        </p:spPr>
        <p:txBody>
          <a:bodyPr wrap="square" anchor="ctr">
            <a:noAutofit/>
          </a:bodyPr>
          <a:lstStyle/>
          <a:p>
            <a:endParaRPr lang="en-US" sz="2894" dirty="0"/>
          </a:p>
        </p:txBody>
      </p:sp>
      <p:sp>
        <p:nvSpPr>
          <p:cNvPr id="14" name="TextBox 13">
            <a:extLst>
              <a:ext uri="{FF2B5EF4-FFF2-40B4-BE49-F238E27FC236}">
                <a16:creationId xmlns:a16="http://schemas.microsoft.com/office/drawing/2014/main" id="{DE76690E-22B7-4676-8580-344422085026}"/>
              </a:ext>
            </a:extLst>
          </p:cNvPr>
          <p:cNvSpPr txBox="1"/>
          <p:nvPr/>
        </p:nvSpPr>
        <p:spPr>
          <a:xfrm>
            <a:off x="8214871" y="1818611"/>
            <a:ext cx="579005" cy="310534"/>
          </a:xfrm>
          <a:prstGeom prst="rect">
            <a:avLst/>
          </a:prstGeom>
          <a:noFill/>
        </p:spPr>
        <p:txBody>
          <a:bodyPr wrap="none" rtlCol="0" anchor="b" anchorCtr="0">
            <a:spAutoFit/>
          </a:bodyPr>
          <a:lstStyle/>
          <a:p>
            <a:r>
              <a:rPr lang="en-US" sz="1418" b="1" dirty="0">
                <a:solidFill>
                  <a:schemeClr val="accent2"/>
                </a:solidFill>
                <a:ea typeface="League Spartan" charset="0"/>
                <a:cs typeface="Poppins" pitchFamily="2" charset="77"/>
              </a:rPr>
              <a:t>IDEA</a:t>
            </a:r>
          </a:p>
        </p:txBody>
      </p:sp>
      <p:sp>
        <p:nvSpPr>
          <p:cNvPr id="15" name="Subtitle 2">
            <a:extLst>
              <a:ext uri="{FF2B5EF4-FFF2-40B4-BE49-F238E27FC236}">
                <a16:creationId xmlns:a16="http://schemas.microsoft.com/office/drawing/2014/main" id="{B66571B6-D97A-4B37-852B-9BEB760C390C}"/>
              </a:ext>
            </a:extLst>
          </p:cNvPr>
          <p:cNvSpPr txBox="1">
            <a:spLocks/>
          </p:cNvSpPr>
          <p:nvPr/>
        </p:nvSpPr>
        <p:spPr>
          <a:xfrm>
            <a:off x="8258414" y="2116007"/>
            <a:ext cx="2268071"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6" name="TextBox 15">
            <a:extLst>
              <a:ext uri="{FF2B5EF4-FFF2-40B4-BE49-F238E27FC236}">
                <a16:creationId xmlns:a16="http://schemas.microsoft.com/office/drawing/2014/main" id="{FF5527E9-019A-419F-8432-C573965AAAF7}"/>
              </a:ext>
            </a:extLst>
          </p:cNvPr>
          <p:cNvSpPr txBox="1"/>
          <p:nvPr/>
        </p:nvSpPr>
        <p:spPr>
          <a:xfrm>
            <a:off x="8214872" y="4950979"/>
            <a:ext cx="1010213" cy="310534"/>
          </a:xfrm>
          <a:prstGeom prst="rect">
            <a:avLst/>
          </a:prstGeom>
          <a:noFill/>
        </p:spPr>
        <p:txBody>
          <a:bodyPr wrap="none" rtlCol="0" anchor="b" anchorCtr="0">
            <a:spAutoFit/>
          </a:bodyPr>
          <a:lstStyle/>
          <a:p>
            <a:r>
              <a:rPr lang="en-US" sz="1418" b="1" dirty="0">
                <a:solidFill>
                  <a:schemeClr val="accent6"/>
                </a:solidFill>
                <a:ea typeface="League Spartan" charset="0"/>
                <a:cs typeface="Poppins" pitchFamily="2" charset="77"/>
              </a:rPr>
              <a:t>REBRAND</a:t>
            </a:r>
          </a:p>
        </p:txBody>
      </p:sp>
      <p:sp>
        <p:nvSpPr>
          <p:cNvPr id="17" name="Subtitle 2">
            <a:extLst>
              <a:ext uri="{FF2B5EF4-FFF2-40B4-BE49-F238E27FC236}">
                <a16:creationId xmlns:a16="http://schemas.microsoft.com/office/drawing/2014/main" id="{F38BDE37-5C73-4A54-9811-2AE891E4CC90}"/>
              </a:ext>
            </a:extLst>
          </p:cNvPr>
          <p:cNvSpPr txBox="1">
            <a:spLocks/>
          </p:cNvSpPr>
          <p:nvPr/>
        </p:nvSpPr>
        <p:spPr>
          <a:xfrm>
            <a:off x="8258414" y="5248376"/>
            <a:ext cx="2268071"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8" name="TextBox 17">
            <a:extLst>
              <a:ext uri="{FF2B5EF4-FFF2-40B4-BE49-F238E27FC236}">
                <a16:creationId xmlns:a16="http://schemas.microsoft.com/office/drawing/2014/main" id="{5DAF864B-7FFF-43E2-8D24-FA866A4D3697}"/>
              </a:ext>
            </a:extLst>
          </p:cNvPr>
          <p:cNvSpPr txBox="1"/>
          <p:nvPr/>
        </p:nvSpPr>
        <p:spPr>
          <a:xfrm>
            <a:off x="8214871" y="3384795"/>
            <a:ext cx="1168910" cy="310534"/>
          </a:xfrm>
          <a:prstGeom prst="rect">
            <a:avLst/>
          </a:prstGeom>
          <a:noFill/>
        </p:spPr>
        <p:txBody>
          <a:bodyPr wrap="none" rtlCol="0" anchor="b" anchorCtr="0">
            <a:spAutoFit/>
          </a:bodyPr>
          <a:lstStyle/>
          <a:p>
            <a:r>
              <a:rPr lang="en-US" sz="1418" b="1" dirty="0">
                <a:solidFill>
                  <a:schemeClr val="accent4"/>
                </a:solidFill>
                <a:ea typeface="League Spartan" charset="0"/>
                <a:cs typeface="Poppins" pitchFamily="2" charset="77"/>
              </a:rPr>
              <a:t>MARKETING</a:t>
            </a:r>
          </a:p>
        </p:txBody>
      </p:sp>
      <p:sp>
        <p:nvSpPr>
          <p:cNvPr id="19" name="Subtitle 2">
            <a:extLst>
              <a:ext uri="{FF2B5EF4-FFF2-40B4-BE49-F238E27FC236}">
                <a16:creationId xmlns:a16="http://schemas.microsoft.com/office/drawing/2014/main" id="{A8E39D81-DAFF-48E4-89B2-55B98F60F502}"/>
              </a:ext>
            </a:extLst>
          </p:cNvPr>
          <p:cNvSpPr txBox="1">
            <a:spLocks/>
          </p:cNvSpPr>
          <p:nvPr/>
        </p:nvSpPr>
        <p:spPr>
          <a:xfrm>
            <a:off x="8258414" y="3682191"/>
            <a:ext cx="2268071"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0" name="TextBox 19">
            <a:extLst>
              <a:ext uri="{FF2B5EF4-FFF2-40B4-BE49-F238E27FC236}">
                <a16:creationId xmlns:a16="http://schemas.microsoft.com/office/drawing/2014/main" id="{462A0AB4-0398-41AF-A259-3B8F481A9F89}"/>
              </a:ext>
            </a:extLst>
          </p:cNvPr>
          <p:cNvSpPr txBox="1"/>
          <p:nvPr/>
        </p:nvSpPr>
        <p:spPr>
          <a:xfrm>
            <a:off x="1683519" y="1818611"/>
            <a:ext cx="1374094" cy="310534"/>
          </a:xfrm>
          <a:prstGeom prst="rect">
            <a:avLst/>
          </a:prstGeom>
          <a:noFill/>
        </p:spPr>
        <p:txBody>
          <a:bodyPr wrap="none" rtlCol="0" anchor="b" anchorCtr="0">
            <a:spAutoFit/>
          </a:bodyPr>
          <a:lstStyle/>
          <a:p>
            <a:pPr algn="r"/>
            <a:r>
              <a:rPr lang="en-US" sz="1418" b="1" dirty="0">
                <a:solidFill>
                  <a:schemeClr val="accent1"/>
                </a:solidFill>
                <a:ea typeface="League Spartan" charset="0"/>
                <a:cs typeface="Poppins" pitchFamily="2" charset="77"/>
              </a:rPr>
              <a:t>PREPARATION</a:t>
            </a:r>
          </a:p>
        </p:txBody>
      </p:sp>
      <p:sp>
        <p:nvSpPr>
          <p:cNvPr id="21" name="Subtitle 2">
            <a:extLst>
              <a:ext uri="{FF2B5EF4-FFF2-40B4-BE49-F238E27FC236}">
                <a16:creationId xmlns:a16="http://schemas.microsoft.com/office/drawing/2014/main" id="{CCABD063-7E66-41F0-91E3-1C4A58944A40}"/>
              </a:ext>
            </a:extLst>
          </p:cNvPr>
          <p:cNvSpPr txBox="1">
            <a:spLocks/>
          </p:cNvSpPr>
          <p:nvPr/>
        </p:nvSpPr>
        <p:spPr>
          <a:xfrm>
            <a:off x="544286" y="2116007"/>
            <a:ext cx="2469783"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DD88EE2A-3C2C-4867-9998-CD558F379595}"/>
              </a:ext>
            </a:extLst>
          </p:cNvPr>
          <p:cNvSpPr txBox="1"/>
          <p:nvPr/>
        </p:nvSpPr>
        <p:spPr>
          <a:xfrm>
            <a:off x="2116329" y="4950979"/>
            <a:ext cx="941283" cy="310534"/>
          </a:xfrm>
          <a:prstGeom prst="rect">
            <a:avLst/>
          </a:prstGeom>
          <a:noFill/>
        </p:spPr>
        <p:txBody>
          <a:bodyPr wrap="none" rtlCol="0" anchor="b" anchorCtr="0">
            <a:spAutoFit/>
          </a:bodyPr>
          <a:lstStyle/>
          <a:p>
            <a:pPr algn="r"/>
            <a:r>
              <a:rPr lang="en-US" sz="1418" b="1" dirty="0">
                <a:solidFill>
                  <a:schemeClr val="accent5"/>
                </a:solidFill>
                <a:ea typeface="League Spartan" charset="0"/>
                <a:cs typeface="Poppins" pitchFamily="2" charset="77"/>
              </a:rPr>
              <a:t>IMPROVE</a:t>
            </a:r>
          </a:p>
        </p:txBody>
      </p:sp>
      <p:sp>
        <p:nvSpPr>
          <p:cNvPr id="23" name="Subtitle 2">
            <a:extLst>
              <a:ext uri="{FF2B5EF4-FFF2-40B4-BE49-F238E27FC236}">
                <a16:creationId xmlns:a16="http://schemas.microsoft.com/office/drawing/2014/main" id="{B9900719-438E-43BF-9D7E-21B296136B95}"/>
              </a:ext>
            </a:extLst>
          </p:cNvPr>
          <p:cNvSpPr txBox="1">
            <a:spLocks/>
          </p:cNvSpPr>
          <p:nvPr/>
        </p:nvSpPr>
        <p:spPr>
          <a:xfrm>
            <a:off x="544286" y="5248376"/>
            <a:ext cx="2469783"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AC85BB7E-8E45-42D1-B93C-8EC15D939268}"/>
              </a:ext>
            </a:extLst>
          </p:cNvPr>
          <p:cNvSpPr txBox="1"/>
          <p:nvPr/>
        </p:nvSpPr>
        <p:spPr>
          <a:xfrm>
            <a:off x="1811759" y="3384795"/>
            <a:ext cx="1245854" cy="310534"/>
          </a:xfrm>
          <a:prstGeom prst="rect">
            <a:avLst/>
          </a:prstGeom>
          <a:noFill/>
        </p:spPr>
        <p:txBody>
          <a:bodyPr wrap="none" rtlCol="0" anchor="b" anchorCtr="0">
            <a:spAutoFit/>
          </a:bodyPr>
          <a:lstStyle/>
          <a:p>
            <a:pPr algn="r"/>
            <a:r>
              <a:rPr lang="en-US" sz="1418" b="1" dirty="0">
                <a:solidFill>
                  <a:schemeClr val="accent3"/>
                </a:solidFill>
                <a:ea typeface="League Spartan" charset="0"/>
                <a:cs typeface="Poppins" pitchFamily="2" charset="77"/>
              </a:rPr>
              <a:t>RESOLUTION</a:t>
            </a:r>
          </a:p>
        </p:txBody>
      </p:sp>
      <p:sp>
        <p:nvSpPr>
          <p:cNvPr id="25" name="Subtitle 2">
            <a:extLst>
              <a:ext uri="{FF2B5EF4-FFF2-40B4-BE49-F238E27FC236}">
                <a16:creationId xmlns:a16="http://schemas.microsoft.com/office/drawing/2014/main" id="{74CAA263-7BDC-457D-948B-869BF251D81A}"/>
              </a:ext>
            </a:extLst>
          </p:cNvPr>
          <p:cNvSpPr txBox="1">
            <a:spLocks/>
          </p:cNvSpPr>
          <p:nvPr/>
        </p:nvSpPr>
        <p:spPr>
          <a:xfrm>
            <a:off x="544286" y="3682191"/>
            <a:ext cx="2469783"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6410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5C2DBE1-C88F-40A3-A2B5-B3EC702B7B56}"/>
              </a:ext>
            </a:extLst>
          </p:cNvPr>
          <p:cNvSpPr txBox="1"/>
          <p:nvPr/>
        </p:nvSpPr>
        <p:spPr>
          <a:xfrm>
            <a:off x="8214871" y="2667697"/>
            <a:ext cx="579005" cy="310534"/>
          </a:xfrm>
          <a:prstGeom prst="rect">
            <a:avLst/>
          </a:prstGeom>
          <a:noFill/>
        </p:spPr>
        <p:txBody>
          <a:bodyPr wrap="none" rtlCol="0" anchor="b" anchorCtr="0">
            <a:spAutoFit/>
          </a:bodyPr>
          <a:lstStyle/>
          <a:p>
            <a:r>
              <a:rPr lang="en-US" sz="1418" b="1" dirty="0">
                <a:solidFill>
                  <a:schemeClr val="accent2"/>
                </a:solidFill>
                <a:ea typeface="League Spartan" charset="0"/>
                <a:cs typeface="Poppins" pitchFamily="2" charset="77"/>
              </a:rPr>
              <a:t>IDEA</a:t>
            </a:r>
          </a:p>
        </p:txBody>
      </p:sp>
      <p:sp>
        <p:nvSpPr>
          <p:cNvPr id="18" name="Subtitle 2">
            <a:extLst>
              <a:ext uri="{FF2B5EF4-FFF2-40B4-BE49-F238E27FC236}">
                <a16:creationId xmlns:a16="http://schemas.microsoft.com/office/drawing/2014/main" id="{55F686FC-6EF5-4FFE-8F33-E57C53458466}"/>
              </a:ext>
            </a:extLst>
          </p:cNvPr>
          <p:cNvSpPr txBox="1">
            <a:spLocks/>
          </p:cNvSpPr>
          <p:nvPr/>
        </p:nvSpPr>
        <p:spPr>
          <a:xfrm>
            <a:off x="8258414" y="2965093"/>
            <a:ext cx="2268071"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1" name="TextBox 20">
            <a:extLst>
              <a:ext uri="{FF2B5EF4-FFF2-40B4-BE49-F238E27FC236}">
                <a16:creationId xmlns:a16="http://schemas.microsoft.com/office/drawing/2014/main" id="{D0D37E71-5DDC-4E30-8C60-70FBC44FE23A}"/>
              </a:ext>
            </a:extLst>
          </p:cNvPr>
          <p:cNvSpPr txBox="1"/>
          <p:nvPr/>
        </p:nvSpPr>
        <p:spPr>
          <a:xfrm>
            <a:off x="8214871" y="4233881"/>
            <a:ext cx="1168910" cy="310534"/>
          </a:xfrm>
          <a:prstGeom prst="rect">
            <a:avLst/>
          </a:prstGeom>
          <a:noFill/>
        </p:spPr>
        <p:txBody>
          <a:bodyPr wrap="none" rtlCol="0" anchor="b" anchorCtr="0">
            <a:spAutoFit/>
          </a:bodyPr>
          <a:lstStyle/>
          <a:p>
            <a:r>
              <a:rPr lang="en-US" sz="1418" b="1" dirty="0">
                <a:solidFill>
                  <a:schemeClr val="accent6"/>
                </a:solidFill>
                <a:ea typeface="League Spartan" charset="0"/>
                <a:cs typeface="Poppins" pitchFamily="2" charset="77"/>
              </a:rPr>
              <a:t>MARKETING</a:t>
            </a:r>
          </a:p>
        </p:txBody>
      </p:sp>
      <p:sp>
        <p:nvSpPr>
          <p:cNvPr id="22" name="Subtitle 2">
            <a:extLst>
              <a:ext uri="{FF2B5EF4-FFF2-40B4-BE49-F238E27FC236}">
                <a16:creationId xmlns:a16="http://schemas.microsoft.com/office/drawing/2014/main" id="{277AE0D4-C552-4181-B5DA-E0C188286AB7}"/>
              </a:ext>
            </a:extLst>
          </p:cNvPr>
          <p:cNvSpPr txBox="1">
            <a:spLocks/>
          </p:cNvSpPr>
          <p:nvPr/>
        </p:nvSpPr>
        <p:spPr>
          <a:xfrm>
            <a:off x="8258414" y="4531277"/>
            <a:ext cx="2268071"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3" name="TextBox 22">
            <a:extLst>
              <a:ext uri="{FF2B5EF4-FFF2-40B4-BE49-F238E27FC236}">
                <a16:creationId xmlns:a16="http://schemas.microsoft.com/office/drawing/2014/main" id="{C7F7A320-3229-43F0-AA6D-23EBF8EA3E83}"/>
              </a:ext>
            </a:extLst>
          </p:cNvPr>
          <p:cNvSpPr txBox="1"/>
          <p:nvPr/>
        </p:nvSpPr>
        <p:spPr>
          <a:xfrm>
            <a:off x="1770607" y="2667697"/>
            <a:ext cx="1374094" cy="310534"/>
          </a:xfrm>
          <a:prstGeom prst="rect">
            <a:avLst/>
          </a:prstGeom>
          <a:noFill/>
        </p:spPr>
        <p:txBody>
          <a:bodyPr wrap="none" rtlCol="0" anchor="b" anchorCtr="0">
            <a:spAutoFit/>
          </a:bodyPr>
          <a:lstStyle/>
          <a:p>
            <a:pPr algn="r"/>
            <a:r>
              <a:rPr lang="en-US" sz="1418" b="1" dirty="0">
                <a:solidFill>
                  <a:schemeClr val="accent1"/>
                </a:solidFill>
                <a:ea typeface="League Spartan" charset="0"/>
                <a:cs typeface="Poppins" pitchFamily="2" charset="77"/>
              </a:rPr>
              <a:t>PREPARATION</a:t>
            </a:r>
          </a:p>
        </p:txBody>
      </p:sp>
      <p:sp>
        <p:nvSpPr>
          <p:cNvPr id="24" name="Subtitle 2">
            <a:extLst>
              <a:ext uri="{FF2B5EF4-FFF2-40B4-BE49-F238E27FC236}">
                <a16:creationId xmlns:a16="http://schemas.microsoft.com/office/drawing/2014/main" id="{C2A81278-45A6-4C2A-B8F5-14C857D9B13B}"/>
              </a:ext>
            </a:extLst>
          </p:cNvPr>
          <p:cNvSpPr txBox="1">
            <a:spLocks/>
          </p:cNvSpPr>
          <p:nvPr/>
        </p:nvSpPr>
        <p:spPr>
          <a:xfrm>
            <a:off x="631374" y="2965093"/>
            <a:ext cx="2469783"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7" name="TextBox 26">
            <a:extLst>
              <a:ext uri="{FF2B5EF4-FFF2-40B4-BE49-F238E27FC236}">
                <a16:creationId xmlns:a16="http://schemas.microsoft.com/office/drawing/2014/main" id="{873C72C0-A11C-43B1-A952-01BDD2FCBD3E}"/>
              </a:ext>
            </a:extLst>
          </p:cNvPr>
          <p:cNvSpPr txBox="1"/>
          <p:nvPr/>
        </p:nvSpPr>
        <p:spPr>
          <a:xfrm>
            <a:off x="1898847" y="4233881"/>
            <a:ext cx="1245854" cy="310534"/>
          </a:xfrm>
          <a:prstGeom prst="rect">
            <a:avLst/>
          </a:prstGeom>
          <a:noFill/>
        </p:spPr>
        <p:txBody>
          <a:bodyPr wrap="none" rtlCol="0" anchor="b" anchorCtr="0">
            <a:spAutoFit/>
          </a:bodyPr>
          <a:lstStyle/>
          <a:p>
            <a:pPr algn="r"/>
            <a:r>
              <a:rPr lang="en-US" sz="1418" b="1" dirty="0">
                <a:solidFill>
                  <a:schemeClr val="accent4"/>
                </a:solidFill>
                <a:ea typeface="League Spartan" charset="0"/>
                <a:cs typeface="Poppins" pitchFamily="2" charset="77"/>
              </a:rPr>
              <a:t>RESOLUTION</a:t>
            </a:r>
          </a:p>
        </p:txBody>
      </p:sp>
      <p:sp>
        <p:nvSpPr>
          <p:cNvPr id="28" name="Subtitle 2">
            <a:extLst>
              <a:ext uri="{FF2B5EF4-FFF2-40B4-BE49-F238E27FC236}">
                <a16:creationId xmlns:a16="http://schemas.microsoft.com/office/drawing/2014/main" id="{E3B70B58-5DEF-4E8A-A379-F574348B371D}"/>
              </a:ext>
            </a:extLst>
          </p:cNvPr>
          <p:cNvSpPr txBox="1">
            <a:spLocks/>
          </p:cNvSpPr>
          <p:nvPr/>
        </p:nvSpPr>
        <p:spPr>
          <a:xfrm>
            <a:off x="631374" y="4531277"/>
            <a:ext cx="2469783" cy="63324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29" name="Freeform 4">
            <a:extLst>
              <a:ext uri="{FF2B5EF4-FFF2-40B4-BE49-F238E27FC236}">
                <a16:creationId xmlns:a16="http://schemas.microsoft.com/office/drawing/2014/main" id="{738A0536-1DEA-4916-BE3E-F27A506F60A6}"/>
              </a:ext>
            </a:extLst>
          </p:cNvPr>
          <p:cNvSpPr>
            <a:spLocks noChangeArrowheads="1"/>
          </p:cNvSpPr>
          <p:nvPr/>
        </p:nvSpPr>
        <p:spPr bwMode="auto">
          <a:xfrm>
            <a:off x="3490345" y="1587425"/>
            <a:ext cx="4300748" cy="4494822"/>
          </a:xfrm>
          <a:custGeom>
            <a:avLst/>
            <a:gdLst>
              <a:gd name="connsiteX0" fmla="*/ 4709219 w 8801199"/>
              <a:gd name="connsiteY0" fmla="*/ 204 h 9198359"/>
              <a:gd name="connsiteX1" fmla="*/ 8667783 w 8801199"/>
              <a:gd name="connsiteY1" fmla="*/ 2592198 h 9198359"/>
              <a:gd name="connsiteX2" fmla="*/ 7197640 w 8801199"/>
              <a:gd name="connsiteY2" fmla="*/ 7171069 h 9198359"/>
              <a:gd name="connsiteX3" fmla="*/ 6869738 w 8801199"/>
              <a:gd name="connsiteY3" fmla="*/ 9195833 h 9198359"/>
              <a:gd name="connsiteX4" fmla="*/ 6870371 w 8801199"/>
              <a:gd name="connsiteY4" fmla="*/ 9198359 h 9198359"/>
              <a:gd name="connsiteX5" fmla="*/ 3385883 w 8801199"/>
              <a:gd name="connsiteY5" fmla="*/ 9198359 h 9198359"/>
              <a:gd name="connsiteX6" fmla="*/ 3365487 w 8801199"/>
              <a:gd name="connsiteY6" fmla="*/ 9125670 h 9198359"/>
              <a:gd name="connsiteX7" fmla="*/ 2459474 w 8801199"/>
              <a:gd name="connsiteY7" fmla="*/ 8406568 h 9198359"/>
              <a:gd name="connsiteX8" fmla="*/ 1036594 w 8801199"/>
              <a:gd name="connsiteY8" fmla="*/ 8364287 h 9198359"/>
              <a:gd name="connsiteX9" fmla="*/ 868062 w 8801199"/>
              <a:gd name="connsiteY9" fmla="*/ 7570259 h 9198359"/>
              <a:gd name="connsiteX10" fmla="*/ 601273 w 8801199"/>
              <a:gd name="connsiteY10" fmla="*/ 7259985 h 9198359"/>
              <a:gd name="connsiteX11" fmla="*/ 771670 w 8801199"/>
              <a:gd name="connsiteY11" fmla="*/ 7046710 h 9198359"/>
              <a:gd name="connsiteX12" fmla="*/ 476895 w 8801199"/>
              <a:gd name="connsiteY12" fmla="*/ 6848360 h 9198359"/>
              <a:gd name="connsiteX13" fmla="*/ 295926 w 8801199"/>
              <a:gd name="connsiteY13" fmla="*/ 6521297 h 9198359"/>
              <a:gd name="connsiteX14" fmla="*/ 96921 w 8801199"/>
              <a:gd name="connsiteY14" fmla="*/ 5971012 h 9198359"/>
              <a:gd name="connsiteX15" fmla="*/ 828883 w 8801199"/>
              <a:gd name="connsiteY15" fmla="*/ 4402854 h 9198359"/>
              <a:gd name="connsiteX16" fmla="*/ 2085097 w 8801199"/>
              <a:gd name="connsiteY16" fmla="*/ 632934 h 9198359"/>
              <a:gd name="connsiteX17" fmla="*/ 4709219 w 8801199"/>
              <a:gd name="connsiteY17" fmla="*/ 204 h 91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199" h="9198359">
                <a:moveTo>
                  <a:pt x="4709219" y="204"/>
                </a:moveTo>
                <a:cubicBezTo>
                  <a:pt x="6479322" y="15078"/>
                  <a:pt x="8220082" y="844926"/>
                  <a:pt x="8667783" y="2592198"/>
                </a:cubicBezTo>
                <a:cubicBezTo>
                  <a:pt x="9349372" y="5254087"/>
                  <a:pt x="7197640" y="7171069"/>
                  <a:pt x="7197640" y="7171069"/>
                </a:cubicBezTo>
                <a:cubicBezTo>
                  <a:pt x="7197640" y="7171069"/>
                  <a:pt x="6651438" y="8198026"/>
                  <a:pt x="6869738" y="9195833"/>
                </a:cubicBezTo>
                <a:lnTo>
                  <a:pt x="6870371" y="9198359"/>
                </a:lnTo>
                <a:lnTo>
                  <a:pt x="3385883" y="9198359"/>
                </a:lnTo>
                <a:lnTo>
                  <a:pt x="3365487" y="9125670"/>
                </a:lnTo>
                <a:cubicBezTo>
                  <a:pt x="3245385" y="8752906"/>
                  <a:pt x="2992121" y="8385427"/>
                  <a:pt x="2459474" y="8406568"/>
                </a:cubicBezTo>
                <a:cubicBezTo>
                  <a:pt x="1394180" y="8448850"/>
                  <a:pt x="1292190" y="8763477"/>
                  <a:pt x="1036594" y="8364287"/>
                </a:cubicBezTo>
                <a:cubicBezTo>
                  <a:pt x="780998" y="7964475"/>
                  <a:pt x="1040325" y="7740630"/>
                  <a:pt x="868062" y="7570259"/>
                </a:cubicBezTo>
                <a:cubicBezTo>
                  <a:pt x="868062" y="7570259"/>
                  <a:pt x="605004" y="7434086"/>
                  <a:pt x="601273" y="7259985"/>
                </a:cubicBezTo>
                <a:cubicBezTo>
                  <a:pt x="597541" y="7085884"/>
                  <a:pt x="771670" y="7046710"/>
                  <a:pt x="771670" y="7046710"/>
                </a:cubicBezTo>
                <a:cubicBezTo>
                  <a:pt x="771670" y="7046710"/>
                  <a:pt x="488089" y="7036140"/>
                  <a:pt x="476895" y="6848360"/>
                </a:cubicBezTo>
                <a:cubicBezTo>
                  <a:pt x="466323" y="6659956"/>
                  <a:pt x="593810" y="6645656"/>
                  <a:pt x="295926" y="6521297"/>
                </a:cubicBezTo>
                <a:cubicBezTo>
                  <a:pt x="-2581" y="6397560"/>
                  <a:pt x="-87157" y="6283773"/>
                  <a:pt x="96921" y="5971012"/>
                </a:cubicBezTo>
                <a:cubicBezTo>
                  <a:pt x="281622" y="5658872"/>
                  <a:pt x="899779" y="4779038"/>
                  <a:pt x="828883" y="4402854"/>
                </a:cubicBezTo>
                <a:cubicBezTo>
                  <a:pt x="757367" y="4026671"/>
                  <a:pt x="-130068" y="1867811"/>
                  <a:pt x="2085097" y="632934"/>
                </a:cubicBezTo>
                <a:cubicBezTo>
                  <a:pt x="2846774" y="208231"/>
                  <a:pt x="3782022" y="-7587"/>
                  <a:pt x="4709219" y="204"/>
                </a:cubicBezTo>
                <a:close/>
              </a:path>
            </a:pathLst>
          </a:custGeom>
          <a:solidFill>
            <a:schemeClr val="bg1">
              <a:lumMod val="95000"/>
            </a:schemeClr>
          </a:solidFill>
          <a:ln>
            <a:noFill/>
          </a:ln>
          <a:effectLst/>
        </p:spPr>
        <p:txBody>
          <a:bodyPr wrap="square" anchor="ctr">
            <a:noAutofit/>
          </a:bodyPr>
          <a:lstStyle/>
          <a:p>
            <a:endParaRPr lang="en-US" sz="2894"/>
          </a:p>
        </p:txBody>
      </p:sp>
      <p:sp>
        <p:nvSpPr>
          <p:cNvPr id="30" name="Freeform 190">
            <a:extLst>
              <a:ext uri="{FF2B5EF4-FFF2-40B4-BE49-F238E27FC236}">
                <a16:creationId xmlns:a16="http://schemas.microsoft.com/office/drawing/2014/main" id="{441B849A-C74E-46B4-A6B0-B082D7DBE141}"/>
              </a:ext>
            </a:extLst>
          </p:cNvPr>
          <p:cNvSpPr>
            <a:spLocks noChangeArrowheads="1"/>
          </p:cNvSpPr>
          <p:nvPr/>
        </p:nvSpPr>
        <p:spPr bwMode="auto">
          <a:xfrm rot="16200000">
            <a:off x="4257130" y="1551119"/>
            <a:ext cx="1742400" cy="2370601"/>
          </a:xfrm>
          <a:custGeom>
            <a:avLst/>
            <a:gdLst>
              <a:gd name="connsiteX0" fmla="*/ 3933012 w 3933015"/>
              <a:gd name="connsiteY0" fmla="*/ 3988768 h 5351014"/>
              <a:gd name="connsiteX1" fmla="*/ 3758746 w 3933015"/>
              <a:gd name="connsiteY1" fmla="*/ 4457530 h 5351014"/>
              <a:gd name="connsiteX2" fmla="*/ 3870356 w 3933015"/>
              <a:gd name="connsiteY2" fmla="*/ 5051264 h 5351014"/>
              <a:gd name="connsiteX3" fmla="*/ 3873051 w 3933015"/>
              <a:gd name="connsiteY3" fmla="*/ 5144804 h 5351014"/>
              <a:gd name="connsiteX4" fmla="*/ 3873144 w 3933015"/>
              <a:gd name="connsiteY4" fmla="*/ 5148024 h 5351014"/>
              <a:gd name="connsiteX5" fmla="*/ 3850021 w 3933015"/>
              <a:gd name="connsiteY5" fmla="*/ 5170270 h 5351014"/>
              <a:gd name="connsiteX6" fmla="*/ 3604395 w 3933015"/>
              <a:gd name="connsiteY6" fmla="*/ 5301690 h 5351014"/>
              <a:gd name="connsiteX7" fmla="*/ 3600128 w 3933015"/>
              <a:gd name="connsiteY7" fmla="*/ 5302740 h 5351014"/>
              <a:gd name="connsiteX8" fmla="*/ 3600044 w 3933015"/>
              <a:gd name="connsiteY8" fmla="*/ 5302776 h 5351014"/>
              <a:gd name="connsiteX9" fmla="*/ 3299090 w 3933015"/>
              <a:gd name="connsiteY9" fmla="*/ 5351014 h 5351014"/>
              <a:gd name="connsiteX10" fmla="*/ 2527724 w 3933015"/>
              <a:gd name="connsiteY10" fmla="*/ 4737724 h 5351014"/>
              <a:gd name="connsiteX11" fmla="*/ 2714793 w 3933015"/>
              <a:gd name="connsiteY11" fmla="*/ 4339258 h 5351014"/>
              <a:gd name="connsiteX12" fmla="*/ 1063158 w 3933015"/>
              <a:gd name="connsiteY12" fmla="*/ 4339257 h 5351014"/>
              <a:gd name="connsiteX13" fmla="*/ 1063158 w 3933015"/>
              <a:gd name="connsiteY13" fmla="*/ 4339001 h 5351014"/>
              <a:gd name="connsiteX14" fmla="*/ 1056432 w 3933015"/>
              <a:gd name="connsiteY14" fmla="*/ 4339001 h 5351014"/>
              <a:gd name="connsiteX15" fmla="*/ 1056432 w 3933015"/>
              <a:gd name="connsiteY15" fmla="*/ 4338783 h 5351014"/>
              <a:gd name="connsiteX16" fmla="*/ 1056431 w 3933015"/>
              <a:gd name="connsiteY16" fmla="*/ 4338783 h 5351014"/>
              <a:gd name="connsiteX17" fmla="*/ 1056431 w 3933015"/>
              <a:gd name="connsiteY17" fmla="*/ 4339001 h 5351014"/>
              <a:gd name="connsiteX18" fmla="*/ 1053123 w 3933015"/>
              <a:gd name="connsiteY18" fmla="*/ 4339001 h 5351014"/>
              <a:gd name="connsiteX19" fmla="*/ 1053123 w 3933015"/>
              <a:gd name="connsiteY19" fmla="*/ 4338781 h 5351014"/>
              <a:gd name="connsiteX20" fmla="*/ 1063157 w 3933015"/>
              <a:gd name="connsiteY20" fmla="*/ 4338781 h 5351014"/>
              <a:gd name="connsiteX21" fmla="*/ 1063157 w 3933015"/>
              <a:gd name="connsiteY21" fmla="*/ 2806735 h 5351014"/>
              <a:gd name="connsiteX22" fmla="*/ 1066023 w 3933015"/>
              <a:gd name="connsiteY22" fmla="*/ 2806735 h 5351014"/>
              <a:gd name="connsiteX23" fmla="*/ 1066009 w 3933015"/>
              <a:gd name="connsiteY23" fmla="*/ 2806601 h 5351014"/>
              <a:gd name="connsiteX24" fmla="*/ 1063157 w 3933015"/>
              <a:gd name="connsiteY24" fmla="*/ 2806601 h 5351014"/>
              <a:gd name="connsiteX25" fmla="*/ 1063157 w 3933015"/>
              <a:gd name="connsiteY25" fmla="*/ 2684657 h 5351014"/>
              <a:gd name="connsiteX26" fmla="*/ 1053123 w 3933015"/>
              <a:gd name="connsiteY26" fmla="*/ 2694857 h 5351014"/>
              <a:gd name="connsiteX27" fmla="*/ 1053123 w 3933015"/>
              <a:gd name="connsiteY27" fmla="*/ 2687153 h 5351014"/>
              <a:gd name="connsiteX28" fmla="*/ 976436 w 3933015"/>
              <a:gd name="connsiteY28" fmla="*/ 2765789 h 5351014"/>
              <a:gd name="connsiteX29" fmla="*/ 870054 w 3933015"/>
              <a:gd name="connsiteY29" fmla="*/ 2837553 h 5351014"/>
              <a:gd name="connsiteX30" fmla="*/ 823207 w 3933015"/>
              <a:gd name="connsiteY30" fmla="*/ 2855627 h 5351014"/>
              <a:gd name="connsiteX31" fmla="*/ 818092 w 3933015"/>
              <a:gd name="connsiteY31" fmla="*/ 2858485 h 5351014"/>
              <a:gd name="connsiteX32" fmla="*/ 792264 w 3933015"/>
              <a:gd name="connsiteY32" fmla="*/ 2867565 h 5351014"/>
              <a:gd name="connsiteX33" fmla="*/ 752495 w 3933015"/>
              <a:gd name="connsiteY33" fmla="*/ 2882907 h 5351014"/>
              <a:gd name="connsiteX34" fmla="*/ 746482 w 3933015"/>
              <a:gd name="connsiteY34" fmla="*/ 2883661 h 5351014"/>
              <a:gd name="connsiteX35" fmla="*/ 732664 w 3933015"/>
              <a:gd name="connsiteY35" fmla="*/ 2888519 h 5351014"/>
              <a:gd name="connsiteX36" fmla="*/ 674069 w 3933015"/>
              <a:gd name="connsiteY36" fmla="*/ 2899619 h 5351014"/>
              <a:gd name="connsiteX37" fmla="*/ 673184 w 3933015"/>
              <a:gd name="connsiteY37" fmla="*/ 2899787 h 5351014"/>
              <a:gd name="connsiteX38" fmla="*/ 612012 w 3933015"/>
              <a:gd name="connsiteY38" fmla="*/ 2903623 h 5351014"/>
              <a:gd name="connsiteX39" fmla="*/ 1 w 3933015"/>
              <a:gd name="connsiteY39" fmla="*/ 2130945 h 5351014"/>
              <a:gd name="connsiteX40" fmla="*/ 398 w 3933015"/>
              <a:gd name="connsiteY40" fmla="*/ 2125269 h 5351014"/>
              <a:gd name="connsiteX41" fmla="*/ 0 w 3933015"/>
              <a:gd name="connsiteY41" fmla="*/ 2120365 h 5351014"/>
              <a:gd name="connsiteX42" fmla="*/ 5359 w 3933015"/>
              <a:gd name="connsiteY42" fmla="*/ 2054301 h 5351014"/>
              <a:gd name="connsiteX43" fmla="*/ 9550 w 3933015"/>
              <a:gd name="connsiteY43" fmla="*/ 1994351 h 5351014"/>
              <a:gd name="connsiteX44" fmla="*/ 10632 w 3933015"/>
              <a:gd name="connsiteY44" fmla="*/ 1989297 h 5351014"/>
              <a:gd name="connsiteX45" fmla="*/ 12724 w 3933015"/>
              <a:gd name="connsiteY45" fmla="*/ 1963499 h 5351014"/>
              <a:gd name="connsiteX46" fmla="*/ 36702 w 3933015"/>
              <a:gd name="connsiteY46" fmla="*/ 1867499 h 5351014"/>
              <a:gd name="connsiteX47" fmla="*/ 37101 w 3933015"/>
              <a:gd name="connsiteY47" fmla="*/ 1865637 h 5351014"/>
              <a:gd name="connsiteX48" fmla="*/ 37305 w 3933015"/>
              <a:gd name="connsiteY48" fmla="*/ 1865083 h 5351014"/>
              <a:gd name="connsiteX49" fmla="*/ 49216 w 3933015"/>
              <a:gd name="connsiteY49" fmla="*/ 1817395 h 5351014"/>
              <a:gd name="connsiteX50" fmla="*/ 626278 w 3933015"/>
              <a:gd name="connsiteY50" fmla="*/ 1342011 h 5351014"/>
              <a:gd name="connsiteX51" fmla="*/ 976436 w 3933015"/>
              <a:gd name="connsiteY51" fmla="*/ 1474941 h 5351014"/>
              <a:gd name="connsiteX52" fmla="*/ 1053123 w 3933015"/>
              <a:gd name="connsiteY52" fmla="*/ 1553579 h 5351014"/>
              <a:gd name="connsiteX53" fmla="*/ 1053123 w 3933015"/>
              <a:gd name="connsiteY53" fmla="*/ 107038 h 5351014"/>
              <a:gd name="connsiteX54" fmla="*/ 1063157 w 3933015"/>
              <a:gd name="connsiteY54" fmla="*/ 102935 h 5351014"/>
              <a:gd name="connsiteX55" fmla="*/ 1063157 w 3933015"/>
              <a:gd name="connsiteY55" fmla="*/ 102934 h 5351014"/>
              <a:gd name="connsiteX56" fmla="*/ 1133991 w 3933015"/>
              <a:gd name="connsiteY56" fmla="*/ 73971 h 5351014"/>
              <a:gd name="connsiteX57" fmla="*/ 1133991 w 3933015"/>
              <a:gd name="connsiteY57" fmla="*/ 73972 h 5351014"/>
              <a:gd name="connsiteX58" fmla="*/ 1200360 w 3933015"/>
              <a:gd name="connsiteY58" fmla="*/ 46834 h 5351014"/>
              <a:gd name="connsiteX59" fmla="*/ 2569896 w 3933015"/>
              <a:gd name="connsiteY59" fmla="*/ 767004 h 5351014"/>
              <a:gd name="connsiteX60" fmla="*/ 2677910 w 3933015"/>
              <a:gd name="connsiteY60" fmla="*/ 776278 h 5351014"/>
              <a:gd name="connsiteX61" fmla="*/ 2735918 w 3933015"/>
              <a:gd name="connsiteY61" fmla="*/ 789338 h 5351014"/>
              <a:gd name="connsiteX62" fmla="*/ 2751666 w 3933015"/>
              <a:gd name="connsiteY62" fmla="*/ 804475 h 5351014"/>
              <a:gd name="connsiteX63" fmla="*/ 2751667 w 3933015"/>
              <a:gd name="connsiteY63" fmla="*/ 804475 h 5351014"/>
              <a:gd name="connsiteX64" fmla="*/ 2735919 w 3933015"/>
              <a:gd name="connsiteY64" fmla="*/ 789338 h 5351014"/>
              <a:gd name="connsiteX65" fmla="*/ 2771095 w 3933015"/>
              <a:gd name="connsiteY65" fmla="*/ 797258 h 5351014"/>
              <a:gd name="connsiteX66" fmla="*/ 2885437 w 3933015"/>
              <a:gd name="connsiteY66" fmla="*/ 846960 h 5351014"/>
              <a:gd name="connsiteX67" fmla="*/ 2890096 w 3933015"/>
              <a:gd name="connsiteY67" fmla="*/ 850517 h 5351014"/>
              <a:gd name="connsiteX68" fmla="*/ 2903344 w 3933015"/>
              <a:gd name="connsiteY68" fmla="*/ 857536 h 5351014"/>
              <a:gd name="connsiteX69" fmla="*/ 2953878 w 3933015"/>
              <a:gd name="connsiteY69" fmla="*/ 898234 h 5351014"/>
              <a:gd name="connsiteX70" fmla="*/ 2956226 w 3933015"/>
              <a:gd name="connsiteY70" fmla="*/ 901012 h 5351014"/>
              <a:gd name="connsiteX71" fmla="*/ 2972513 w 3933015"/>
              <a:gd name="connsiteY71" fmla="*/ 913448 h 5351014"/>
              <a:gd name="connsiteX72" fmla="*/ 2991151 w 3933015"/>
              <a:gd name="connsiteY72" fmla="*/ 934634 h 5351014"/>
              <a:gd name="connsiteX73" fmla="*/ 2980911 w 3933015"/>
              <a:gd name="connsiteY73" fmla="*/ 930215 h 5351014"/>
              <a:gd name="connsiteX74" fmla="*/ 2980911 w 3933015"/>
              <a:gd name="connsiteY74" fmla="*/ 930215 h 5351014"/>
              <a:gd name="connsiteX75" fmla="*/ 2991150 w 3933015"/>
              <a:gd name="connsiteY75" fmla="*/ 934634 h 5351014"/>
              <a:gd name="connsiteX76" fmla="*/ 3017223 w 3933015"/>
              <a:gd name="connsiteY76" fmla="*/ 964272 h 5351014"/>
              <a:gd name="connsiteX77" fmla="*/ 3125963 w 3933015"/>
              <a:gd name="connsiteY77" fmla="*/ 1369306 h 5351014"/>
              <a:gd name="connsiteX78" fmla="*/ 3511728 w 3933015"/>
              <a:gd name="connsiteY78" fmla="*/ 2141362 h 5351014"/>
              <a:gd name="connsiteX79" fmla="*/ 3697540 w 3933015"/>
              <a:gd name="connsiteY79" fmla="*/ 2428272 h 5351014"/>
              <a:gd name="connsiteX80" fmla="*/ 3604768 w 3933015"/>
              <a:gd name="connsiteY80" fmla="*/ 2790456 h 5351014"/>
              <a:gd name="connsiteX81" fmla="*/ 3633687 w 3933015"/>
              <a:gd name="connsiteY81" fmla="*/ 2805352 h 5351014"/>
              <a:gd name="connsiteX82" fmla="*/ 3633689 w 3933015"/>
              <a:gd name="connsiteY82" fmla="*/ 2805352 h 5351014"/>
              <a:gd name="connsiteX83" fmla="*/ 3685658 w 3933015"/>
              <a:gd name="connsiteY83" fmla="*/ 2832120 h 5351014"/>
              <a:gd name="connsiteX84" fmla="*/ 3789760 w 3933015"/>
              <a:gd name="connsiteY84" fmla="*/ 3562512 h 5351014"/>
              <a:gd name="connsiteX85" fmla="*/ 3933012 w 3933015"/>
              <a:gd name="connsiteY85" fmla="*/ 3988768 h 535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33015" h="5351014">
                <a:moveTo>
                  <a:pt x="3933012" y="3988768"/>
                </a:moveTo>
                <a:cubicBezTo>
                  <a:pt x="3933878" y="4267742"/>
                  <a:pt x="3758746" y="4457530"/>
                  <a:pt x="3758746" y="4457530"/>
                </a:cubicBezTo>
                <a:cubicBezTo>
                  <a:pt x="3824378" y="4671832"/>
                  <a:pt x="3859370" y="4869470"/>
                  <a:pt x="3870356" y="5051264"/>
                </a:cubicBezTo>
                <a:lnTo>
                  <a:pt x="3873051" y="5144804"/>
                </a:lnTo>
                <a:lnTo>
                  <a:pt x="3873144" y="5148024"/>
                </a:lnTo>
                <a:lnTo>
                  <a:pt x="3850021" y="5170270"/>
                </a:lnTo>
                <a:cubicBezTo>
                  <a:pt x="3780131" y="5225744"/>
                  <a:pt x="3696884" y="5270652"/>
                  <a:pt x="3604395" y="5301690"/>
                </a:cubicBezTo>
                <a:lnTo>
                  <a:pt x="3600128" y="5302740"/>
                </a:lnTo>
                <a:lnTo>
                  <a:pt x="3600044" y="5302776"/>
                </a:lnTo>
                <a:cubicBezTo>
                  <a:pt x="3507593" y="5333834"/>
                  <a:pt x="3405903" y="5351014"/>
                  <a:pt x="3299090" y="5351014"/>
                </a:cubicBezTo>
                <a:cubicBezTo>
                  <a:pt x="2874146" y="5351014"/>
                  <a:pt x="2527724" y="5076130"/>
                  <a:pt x="2527724" y="4737724"/>
                </a:cubicBezTo>
                <a:cubicBezTo>
                  <a:pt x="2527724" y="4585266"/>
                  <a:pt x="2598164" y="4446670"/>
                  <a:pt x="2714793" y="4339258"/>
                </a:cubicBezTo>
                <a:lnTo>
                  <a:pt x="1063158" y="4339257"/>
                </a:lnTo>
                <a:lnTo>
                  <a:pt x="1063158" y="4339001"/>
                </a:lnTo>
                <a:lnTo>
                  <a:pt x="1056432" y="4339001"/>
                </a:lnTo>
                <a:lnTo>
                  <a:pt x="1056432" y="4338783"/>
                </a:lnTo>
                <a:lnTo>
                  <a:pt x="1056431" y="4338783"/>
                </a:lnTo>
                <a:lnTo>
                  <a:pt x="1056431" y="4339001"/>
                </a:lnTo>
                <a:lnTo>
                  <a:pt x="1053123" y="4339001"/>
                </a:lnTo>
                <a:lnTo>
                  <a:pt x="1053123" y="4338781"/>
                </a:lnTo>
                <a:lnTo>
                  <a:pt x="1063157" y="4338781"/>
                </a:lnTo>
                <a:lnTo>
                  <a:pt x="1063157" y="2806735"/>
                </a:lnTo>
                <a:lnTo>
                  <a:pt x="1066023" y="2806735"/>
                </a:lnTo>
                <a:lnTo>
                  <a:pt x="1066009" y="2806601"/>
                </a:lnTo>
                <a:lnTo>
                  <a:pt x="1063157" y="2806601"/>
                </a:lnTo>
                <a:lnTo>
                  <a:pt x="1063157" y="2684657"/>
                </a:lnTo>
                <a:lnTo>
                  <a:pt x="1053123" y="2694857"/>
                </a:lnTo>
                <a:lnTo>
                  <a:pt x="1053123" y="2687153"/>
                </a:lnTo>
                <a:lnTo>
                  <a:pt x="976436" y="2765789"/>
                </a:lnTo>
                <a:cubicBezTo>
                  <a:pt x="943118" y="2793765"/>
                  <a:pt x="907517" y="2817861"/>
                  <a:pt x="870054" y="2837553"/>
                </a:cubicBezTo>
                <a:lnTo>
                  <a:pt x="823207" y="2855627"/>
                </a:lnTo>
                <a:lnTo>
                  <a:pt x="818092" y="2858485"/>
                </a:lnTo>
                <a:lnTo>
                  <a:pt x="792264" y="2867565"/>
                </a:lnTo>
                <a:lnTo>
                  <a:pt x="752495" y="2882907"/>
                </a:lnTo>
                <a:lnTo>
                  <a:pt x="746482" y="2883661"/>
                </a:lnTo>
                <a:lnTo>
                  <a:pt x="732664" y="2888519"/>
                </a:lnTo>
                <a:lnTo>
                  <a:pt x="674069" y="2899619"/>
                </a:lnTo>
                <a:lnTo>
                  <a:pt x="673184" y="2899787"/>
                </a:lnTo>
                <a:cubicBezTo>
                  <a:pt x="653060" y="2902325"/>
                  <a:pt x="632653" y="2903623"/>
                  <a:pt x="612012" y="2903623"/>
                </a:cubicBezTo>
                <a:cubicBezTo>
                  <a:pt x="273674" y="2903623"/>
                  <a:pt x="1" y="2557131"/>
                  <a:pt x="1" y="2130945"/>
                </a:cubicBezTo>
                <a:lnTo>
                  <a:pt x="398" y="2125269"/>
                </a:lnTo>
                <a:lnTo>
                  <a:pt x="0" y="2120365"/>
                </a:lnTo>
                <a:lnTo>
                  <a:pt x="5359" y="2054301"/>
                </a:lnTo>
                <a:lnTo>
                  <a:pt x="9550" y="1994351"/>
                </a:lnTo>
                <a:lnTo>
                  <a:pt x="10632" y="1989297"/>
                </a:lnTo>
                <a:lnTo>
                  <a:pt x="12724" y="1963499"/>
                </a:lnTo>
                <a:lnTo>
                  <a:pt x="36702" y="1867499"/>
                </a:lnTo>
                <a:lnTo>
                  <a:pt x="37101" y="1865637"/>
                </a:lnTo>
                <a:lnTo>
                  <a:pt x="37305" y="1865083"/>
                </a:lnTo>
                <a:lnTo>
                  <a:pt x="49216" y="1817395"/>
                </a:lnTo>
                <a:cubicBezTo>
                  <a:pt x="144290" y="1538031"/>
                  <a:pt x="366865" y="1342011"/>
                  <a:pt x="626278" y="1342011"/>
                </a:cubicBezTo>
                <a:cubicBezTo>
                  <a:pt x="755985" y="1342011"/>
                  <a:pt x="876482" y="1391015"/>
                  <a:pt x="976436" y="1474941"/>
                </a:cubicBezTo>
                <a:lnTo>
                  <a:pt x="1053123" y="1553579"/>
                </a:lnTo>
                <a:lnTo>
                  <a:pt x="1053123" y="107038"/>
                </a:lnTo>
                <a:lnTo>
                  <a:pt x="1063157" y="102935"/>
                </a:lnTo>
                <a:lnTo>
                  <a:pt x="1063157" y="102934"/>
                </a:lnTo>
                <a:lnTo>
                  <a:pt x="1133991" y="73971"/>
                </a:lnTo>
                <a:lnTo>
                  <a:pt x="1133991" y="73972"/>
                </a:lnTo>
                <a:lnTo>
                  <a:pt x="1200360" y="46834"/>
                </a:lnTo>
                <a:cubicBezTo>
                  <a:pt x="2053907" y="-223828"/>
                  <a:pt x="2569896" y="767004"/>
                  <a:pt x="2569896" y="767004"/>
                </a:cubicBezTo>
                <a:cubicBezTo>
                  <a:pt x="2608493" y="767956"/>
                  <a:pt x="2644437" y="771142"/>
                  <a:pt x="2677910" y="776278"/>
                </a:cubicBezTo>
                <a:lnTo>
                  <a:pt x="2735918" y="789338"/>
                </a:lnTo>
                <a:lnTo>
                  <a:pt x="2751666" y="804475"/>
                </a:lnTo>
                <a:lnTo>
                  <a:pt x="2751667" y="804475"/>
                </a:lnTo>
                <a:lnTo>
                  <a:pt x="2735919" y="789338"/>
                </a:lnTo>
                <a:lnTo>
                  <a:pt x="2771095" y="797258"/>
                </a:lnTo>
                <a:cubicBezTo>
                  <a:pt x="2814160" y="810391"/>
                  <a:pt x="2852071" y="827277"/>
                  <a:pt x="2885437" y="846960"/>
                </a:cubicBezTo>
                <a:lnTo>
                  <a:pt x="2890096" y="850517"/>
                </a:lnTo>
                <a:lnTo>
                  <a:pt x="2903344" y="857536"/>
                </a:lnTo>
                <a:cubicBezTo>
                  <a:pt x="2921510" y="869515"/>
                  <a:pt x="2938431" y="883156"/>
                  <a:pt x="2953878" y="898234"/>
                </a:cubicBezTo>
                <a:lnTo>
                  <a:pt x="2956226" y="901012"/>
                </a:lnTo>
                <a:lnTo>
                  <a:pt x="2972513" y="913448"/>
                </a:lnTo>
                <a:lnTo>
                  <a:pt x="2991151" y="934634"/>
                </a:lnTo>
                <a:lnTo>
                  <a:pt x="2980911" y="930215"/>
                </a:lnTo>
                <a:lnTo>
                  <a:pt x="2980911" y="930215"/>
                </a:lnTo>
                <a:lnTo>
                  <a:pt x="2991150" y="934634"/>
                </a:lnTo>
                <a:lnTo>
                  <a:pt x="3017223" y="964272"/>
                </a:lnTo>
                <a:cubicBezTo>
                  <a:pt x="3149980" y="1139984"/>
                  <a:pt x="3125963" y="1369306"/>
                  <a:pt x="3125963" y="1369306"/>
                </a:cubicBezTo>
                <a:cubicBezTo>
                  <a:pt x="3681485" y="1554294"/>
                  <a:pt x="3511728" y="2141362"/>
                  <a:pt x="3511728" y="2141362"/>
                </a:cubicBezTo>
                <a:cubicBezTo>
                  <a:pt x="3645166" y="2210938"/>
                  <a:pt x="3691611" y="2319610"/>
                  <a:pt x="3697540" y="2428272"/>
                </a:cubicBezTo>
                <a:cubicBezTo>
                  <a:pt x="3707424" y="2609378"/>
                  <a:pt x="3604768" y="2790456"/>
                  <a:pt x="3604768" y="2790456"/>
                </a:cubicBezTo>
                <a:lnTo>
                  <a:pt x="3633687" y="2805352"/>
                </a:lnTo>
                <a:lnTo>
                  <a:pt x="3633689" y="2805352"/>
                </a:lnTo>
                <a:lnTo>
                  <a:pt x="3685658" y="2832120"/>
                </a:lnTo>
                <a:cubicBezTo>
                  <a:pt x="4047513" y="3059924"/>
                  <a:pt x="3789760" y="3562512"/>
                  <a:pt x="3789760" y="3562512"/>
                </a:cubicBezTo>
                <a:cubicBezTo>
                  <a:pt x="3895859" y="3716726"/>
                  <a:pt x="3932617" y="3861960"/>
                  <a:pt x="3933012" y="3988768"/>
                </a:cubicBezTo>
                <a:close/>
              </a:path>
            </a:pathLst>
          </a:custGeom>
          <a:solidFill>
            <a:schemeClr val="accent1"/>
          </a:solidFill>
          <a:ln w="76200">
            <a:solidFill>
              <a:schemeClr val="bg1"/>
            </a:solidFill>
          </a:ln>
          <a:effectLst/>
        </p:spPr>
        <p:txBody>
          <a:bodyPr wrap="square" anchor="ctr">
            <a:noAutofit/>
          </a:bodyPr>
          <a:lstStyle/>
          <a:p>
            <a:endParaRPr lang="en-US" sz="2894"/>
          </a:p>
        </p:txBody>
      </p:sp>
      <p:sp>
        <p:nvSpPr>
          <p:cNvPr id="31" name="Freeform 179">
            <a:extLst>
              <a:ext uri="{FF2B5EF4-FFF2-40B4-BE49-F238E27FC236}">
                <a16:creationId xmlns:a16="http://schemas.microsoft.com/office/drawing/2014/main" id="{F2CD4DC2-B137-4055-9A19-78B556F271AF}"/>
              </a:ext>
            </a:extLst>
          </p:cNvPr>
          <p:cNvSpPr>
            <a:spLocks noChangeArrowheads="1"/>
          </p:cNvSpPr>
          <p:nvPr/>
        </p:nvSpPr>
        <p:spPr bwMode="auto">
          <a:xfrm rot="16200000">
            <a:off x="5836671" y="1919894"/>
            <a:ext cx="1695835" cy="1638599"/>
          </a:xfrm>
          <a:custGeom>
            <a:avLst/>
            <a:gdLst>
              <a:gd name="connsiteX0" fmla="*/ 3827905 w 3827905"/>
              <a:gd name="connsiteY0" fmla="*/ 845649 h 3698711"/>
              <a:gd name="connsiteX1" fmla="*/ 3791643 w 3827905"/>
              <a:gd name="connsiteY1" fmla="*/ 1210925 h 3698711"/>
              <a:gd name="connsiteX2" fmla="*/ 3737730 w 3827905"/>
              <a:gd name="connsiteY2" fmla="*/ 1411723 h 3698711"/>
              <a:gd name="connsiteX3" fmla="*/ 3737731 w 3827905"/>
              <a:gd name="connsiteY3" fmla="*/ 1411723 h 3698711"/>
              <a:gd name="connsiteX4" fmla="*/ 3733862 w 3827905"/>
              <a:gd name="connsiteY4" fmla="*/ 1426135 h 3698711"/>
              <a:gd name="connsiteX5" fmla="*/ 2801636 w 3827905"/>
              <a:gd name="connsiteY5" fmla="*/ 2480945 h 3698711"/>
              <a:gd name="connsiteX6" fmla="*/ 1952300 w 3827905"/>
              <a:gd name="connsiteY6" fmla="*/ 3083247 h 3698711"/>
              <a:gd name="connsiteX7" fmla="*/ 1124727 w 3827905"/>
              <a:gd name="connsiteY7" fmla="*/ 3674225 h 3698711"/>
              <a:gd name="connsiteX8" fmla="*/ 1087699 w 3827905"/>
              <a:gd name="connsiteY8" fmla="*/ 3682791 h 3698711"/>
              <a:gd name="connsiteX9" fmla="*/ 1087699 w 3827905"/>
              <a:gd name="connsiteY9" fmla="*/ 3682793 h 3698711"/>
              <a:gd name="connsiteX10" fmla="*/ 1071126 w 3827905"/>
              <a:gd name="connsiteY10" fmla="*/ 3686625 h 3698711"/>
              <a:gd name="connsiteX11" fmla="*/ 1039073 w 3827905"/>
              <a:gd name="connsiteY11" fmla="*/ 3693287 h 3698711"/>
              <a:gd name="connsiteX12" fmla="*/ 1016863 w 3827905"/>
              <a:gd name="connsiteY12" fmla="*/ 3697509 h 3698711"/>
              <a:gd name="connsiteX13" fmla="*/ 1015032 w 3827905"/>
              <a:gd name="connsiteY13" fmla="*/ 3697857 h 3698711"/>
              <a:gd name="connsiteX14" fmla="*/ 1010137 w 3827905"/>
              <a:gd name="connsiteY14" fmla="*/ 3698711 h 3698711"/>
              <a:gd name="connsiteX15" fmla="*/ 1010137 w 3827905"/>
              <a:gd name="connsiteY15" fmla="*/ 2787672 h 3698711"/>
              <a:gd name="connsiteX16" fmla="*/ 976436 w 3827905"/>
              <a:gd name="connsiteY16" fmla="*/ 2822229 h 3698711"/>
              <a:gd name="connsiteX17" fmla="*/ 626278 w 3827905"/>
              <a:gd name="connsiteY17" fmla="*/ 2955160 h 3698711"/>
              <a:gd name="connsiteX18" fmla="*/ 0 w 3827905"/>
              <a:gd name="connsiteY18" fmla="*/ 2176805 h 3698711"/>
              <a:gd name="connsiteX19" fmla="*/ 1546 w 3827905"/>
              <a:gd name="connsiteY19" fmla="*/ 2157744 h 3698711"/>
              <a:gd name="connsiteX20" fmla="*/ 2 w 3827905"/>
              <a:gd name="connsiteY20" fmla="*/ 2138703 h 3698711"/>
              <a:gd name="connsiteX21" fmla="*/ 626280 w 3827905"/>
              <a:gd name="connsiteY21" fmla="*/ 1360347 h 3698711"/>
              <a:gd name="connsiteX22" fmla="*/ 752497 w 3827905"/>
              <a:gd name="connsiteY22" fmla="*/ 1376161 h 3698711"/>
              <a:gd name="connsiteX23" fmla="*/ 789050 w 3827905"/>
              <a:gd name="connsiteY23" fmla="*/ 1390263 h 3698711"/>
              <a:gd name="connsiteX24" fmla="*/ 818305 w 3827905"/>
              <a:gd name="connsiteY24" fmla="*/ 1398643 h 3698711"/>
              <a:gd name="connsiteX25" fmla="*/ 846289 w 3827905"/>
              <a:gd name="connsiteY25" fmla="*/ 1412345 h 3698711"/>
              <a:gd name="connsiteX26" fmla="*/ 870056 w 3827905"/>
              <a:gd name="connsiteY26" fmla="*/ 1421515 h 3698711"/>
              <a:gd name="connsiteX27" fmla="*/ 883409 w 3827905"/>
              <a:gd name="connsiteY27" fmla="*/ 1430523 h 3698711"/>
              <a:gd name="connsiteX28" fmla="*/ 903587 w 3827905"/>
              <a:gd name="connsiteY28" fmla="*/ 1440403 h 3698711"/>
              <a:gd name="connsiteX29" fmla="*/ 982228 w 3827905"/>
              <a:gd name="connsiteY29" fmla="*/ 1496579 h 3698711"/>
              <a:gd name="connsiteX30" fmla="*/ 1010137 w 3827905"/>
              <a:gd name="connsiteY30" fmla="*/ 1525197 h 3698711"/>
              <a:gd name="connsiteX31" fmla="*/ 1010137 w 3827905"/>
              <a:gd name="connsiteY31" fmla="*/ 257 h 3698711"/>
              <a:gd name="connsiteX32" fmla="*/ 1006829 w 3827905"/>
              <a:gd name="connsiteY32" fmla="*/ 257 h 3698711"/>
              <a:gd name="connsiteX33" fmla="*/ 1006829 w 3827905"/>
              <a:gd name="connsiteY33" fmla="*/ 0 h 3698711"/>
              <a:gd name="connsiteX34" fmla="*/ 1010137 w 3827905"/>
              <a:gd name="connsiteY34" fmla="*/ 0 h 3698711"/>
              <a:gd name="connsiteX35" fmla="*/ 1016863 w 3827905"/>
              <a:gd name="connsiteY35" fmla="*/ 0 h 3698711"/>
              <a:gd name="connsiteX36" fmla="*/ 1016863 w 3827905"/>
              <a:gd name="connsiteY36" fmla="*/ 257 h 3698711"/>
              <a:gd name="connsiteX37" fmla="*/ 2668498 w 3827905"/>
              <a:gd name="connsiteY37" fmla="*/ 257 h 3698711"/>
              <a:gd name="connsiteX38" fmla="*/ 2481430 w 3827905"/>
              <a:gd name="connsiteY38" fmla="*/ 398723 h 3698711"/>
              <a:gd name="connsiteX39" fmla="*/ 3252796 w 3827905"/>
              <a:gd name="connsiteY39" fmla="*/ 1012013 h 3698711"/>
              <a:gd name="connsiteX40" fmla="*/ 3553750 w 3827905"/>
              <a:gd name="connsiteY40" fmla="*/ 963775 h 3698711"/>
              <a:gd name="connsiteX41" fmla="*/ 3553834 w 3827905"/>
              <a:gd name="connsiteY41" fmla="*/ 963739 h 3698711"/>
              <a:gd name="connsiteX42" fmla="*/ 3558101 w 3827905"/>
              <a:gd name="connsiteY42" fmla="*/ 962689 h 3698711"/>
              <a:gd name="connsiteX43" fmla="*/ 3803727 w 3827905"/>
              <a:gd name="connsiteY43" fmla="*/ 831269 h 3698711"/>
              <a:gd name="connsiteX44" fmla="*/ 3826850 w 3827905"/>
              <a:gd name="connsiteY44" fmla="*/ 809023 h 369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27905" h="3698711">
                <a:moveTo>
                  <a:pt x="3827905" y="845649"/>
                </a:moveTo>
                <a:cubicBezTo>
                  <a:pt x="3827455" y="976091"/>
                  <a:pt x="3814435" y="1097735"/>
                  <a:pt x="3791643" y="1210925"/>
                </a:cubicBezTo>
                <a:lnTo>
                  <a:pt x="3737730" y="1411723"/>
                </a:lnTo>
                <a:lnTo>
                  <a:pt x="3737731" y="1411723"/>
                </a:lnTo>
                <a:lnTo>
                  <a:pt x="3733862" y="1426135"/>
                </a:lnTo>
                <a:cubicBezTo>
                  <a:pt x="3480308" y="2174663"/>
                  <a:pt x="2801636" y="2480945"/>
                  <a:pt x="2801636" y="2480945"/>
                </a:cubicBezTo>
                <a:cubicBezTo>
                  <a:pt x="2801636" y="3036999"/>
                  <a:pt x="1952300" y="3083247"/>
                  <a:pt x="1952300" y="3083247"/>
                </a:cubicBezTo>
                <a:cubicBezTo>
                  <a:pt x="1847832" y="3453769"/>
                  <a:pt x="1361409" y="3616179"/>
                  <a:pt x="1124727" y="3674225"/>
                </a:cubicBezTo>
                <a:lnTo>
                  <a:pt x="1087699" y="3682791"/>
                </a:lnTo>
                <a:lnTo>
                  <a:pt x="1087699" y="3682793"/>
                </a:lnTo>
                <a:lnTo>
                  <a:pt x="1071126" y="3686625"/>
                </a:lnTo>
                <a:cubicBezTo>
                  <a:pt x="1059209" y="3689211"/>
                  <a:pt x="1048473" y="3691423"/>
                  <a:pt x="1039073" y="3693287"/>
                </a:cubicBezTo>
                <a:lnTo>
                  <a:pt x="1016863" y="3697509"/>
                </a:lnTo>
                <a:lnTo>
                  <a:pt x="1015032" y="3697857"/>
                </a:lnTo>
                <a:lnTo>
                  <a:pt x="1010137" y="3698711"/>
                </a:lnTo>
                <a:lnTo>
                  <a:pt x="1010137" y="2787672"/>
                </a:lnTo>
                <a:lnTo>
                  <a:pt x="976436" y="2822229"/>
                </a:lnTo>
                <a:cubicBezTo>
                  <a:pt x="876482" y="2906155"/>
                  <a:pt x="755985" y="2955160"/>
                  <a:pt x="626278" y="2955160"/>
                </a:cubicBezTo>
                <a:cubicBezTo>
                  <a:pt x="280394" y="2955160"/>
                  <a:pt x="0" y="2606679"/>
                  <a:pt x="0" y="2176805"/>
                </a:cubicBezTo>
                <a:lnTo>
                  <a:pt x="1546" y="2157744"/>
                </a:lnTo>
                <a:lnTo>
                  <a:pt x="2" y="2138703"/>
                </a:lnTo>
                <a:cubicBezTo>
                  <a:pt x="2" y="1708829"/>
                  <a:pt x="280396" y="1360347"/>
                  <a:pt x="626280" y="1360347"/>
                </a:cubicBezTo>
                <a:cubicBezTo>
                  <a:pt x="669516" y="1360347"/>
                  <a:pt x="711728" y="1365793"/>
                  <a:pt x="752497" y="1376161"/>
                </a:cubicBezTo>
                <a:lnTo>
                  <a:pt x="789050" y="1390263"/>
                </a:lnTo>
                <a:lnTo>
                  <a:pt x="818305" y="1398643"/>
                </a:lnTo>
                <a:lnTo>
                  <a:pt x="846289" y="1412345"/>
                </a:lnTo>
                <a:lnTo>
                  <a:pt x="870056" y="1421515"/>
                </a:lnTo>
                <a:lnTo>
                  <a:pt x="883409" y="1430523"/>
                </a:lnTo>
                <a:lnTo>
                  <a:pt x="903587" y="1440403"/>
                </a:lnTo>
                <a:cubicBezTo>
                  <a:pt x="930966" y="1456799"/>
                  <a:pt x="957239" y="1475599"/>
                  <a:pt x="982228" y="1496579"/>
                </a:cubicBezTo>
                <a:lnTo>
                  <a:pt x="1010137" y="1525197"/>
                </a:lnTo>
                <a:lnTo>
                  <a:pt x="1010137" y="257"/>
                </a:lnTo>
                <a:lnTo>
                  <a:pt x="1006829" y="257"/>
                </a:lnTo>
                <a:lnTo>
                  <a:pt x="1006829" y="0"/>
                </a:lnTo>
                <a:lnTo>
                  <a:pt x="1010137" y="0"/>
                </a:lnTo>
                <a:lnTo>
                  <a:pt x="1016863" y="0"/>
                </a:lnTo>
                <a:lnTo>
                  <a:pt x="1016863" y="257"/>
                </a:lnTo>
                <a:lnTo>
                  <a:pt x="2668498" y="257"/>
                </a:lnTo>
                <a:cubicBezTo>
                  <a:pt x="2551869" y="107669"/>
                  <a:pt x="2481430" y="246265"/>
                  <a:pt x="2481430" y="398723"/>
                </a:cubicBezTo>
                <a:cubicBezTo>
                  <a:pt x="2481430" y="737129"/>
                  <a:pt x="2827852" y="1012013"/>
                  <a:pt x="3252796" y="1012013"/>
                </a:cubicBezTo>
                <a:cubicBezTo>
                  <a:pt x="3359609" y="1012013"/>
                  <a:pt x="3461299" y="994833"/>
                  <a:pt x="3553750" y="963775"/>
                </a:cubicBezTo>
                <a:lnTo>
                  <a:pt x="3553834" y="963739"/>
                </a:lnTo>
                <a:lnTo>
                  <a:pt x="3558101" y="962689"/>
                </a:lnTo>
                <a:cubicBezTo>
                  <a:pt x="3650590" y="931651"/>
                  <a:pt x="3733837" y="886743"/>
                  <a:pt x="3803727" y="831269"/>
                </a:cubicBezTo>
                <a:lnTo>
                  <a:pt x="3826850" y="809023"/>
                </a:lnTo>
                <a:close/>
              </a:path>
            </a:pathLst>
          </a:custGeom>
          <a:solidFill>
            <a:schemeClr val="accent2"/>
          </a:solidFill>
          <a:ln w="76200">
            <a:solidFill>
              <a:schemeClr val="bg1"/>
            </a:solidFill>
          </a:ln>
          <a:effectLst/>
        </p:spPr>
        <p:txBody>
          <a:bodyPr wrap="square" anchor="ctr">
            <a:noAutofit/>
          </a:bodyPr>
          <a:lstStyle/>
          <a:p>
            <a:endParaRPr lang="en-US" sz="2894"/>
          </a:p>
        </p:txBody>
      </p:sp>
      <p:sp>
        <p:nvSpPr>
          <p:cNvPr id="32" name="Freeform 160">
            <a:extLst>
              <a:ext uri="{FF2B5EF4-FFF2-40B4-BE49-F238E27FC236}">
                <a16:creationId xmlns:a16="http://schemas.microsoft.com/office/drawing/2014/main" id="{F4B4D24F-B680-4E31-B9B0-E4189DE22E06}"/>
              </a:ext>
            </a:extLst>
          </p:cNvPr>
          <p:cNvSpPr>
            <a:spLocks noChangeArrowheads="1"/>
          </p:cNvSpPr>
          <p:nvPr/>
        </p:nvSpPr>
        <p:spPr bwMode="auto">
          <a:xfrm rot="16200000">
            <a:off x="5269944" y="3734946"/>
            <a:ext cx="2942647" cy="1751957"/>
          </a:xfrm>
          <a:custGeom>
            <a:avLst/>
            <a:gdLst>
              <a:gd name="connsiteX0" fmla="*/ 6642258 w 6642258"/>
              <a:gd name="connsiteY0" fmla="*/ 257 h 3954586"/>
              <a:gd name="connsiteX1" fmla="*/ 6642258 w 6642258"/>
              <a:gd name="connsiteY1" fmla="*/ 1537489 h 3954586"/>
              <a:gd name="connsiteX2" fmla="*/ 6566670 w 6642258"/>
              <a:gd name="connsiteY2" fmla="*/ 1475567 h 3954586"/>
              <a:gd name="connsiteX3" fmla="*/ 6275991 w 6642258"/>
              <a:gd name="connsiteY3" fmla="*/ 1382561 h 3954586"/>
              <a:gd name="connsiteX4" fmla="*/ 6262304 w 6642258"/>
              <a:gd name="connsiteY4" fmla="*/ 1383435 h 3954586"/>
              <a:gd name="connsiteX5" fmla="*/ 6254107 w 6642258"/>
              <a:gd name="connsiteY5" fmla="*/ 1382561 h 3954586"/>
              <a:gd name="connsiteX6" fmla="*/ 5641844 w 6642258"/>
              <a:gd name="connsiteY6" fmla="*/ 2154747 h 3954586"/>
              <a:gd name="connsiteX7" fmla="*/ 6254107 w 6642258"/>
              <a:gd name="connsiteY7" fmla="*/ 2925779 h 3954586"/>
              <a:gd name="connsiteX8" fmla="*/ 6262385 w 6642258"/>
              <a:gd name="connsiteY8" fmla="*/ 2924911 h 3954586"/>
              <a:gd name="connsiteX9" fmla="*/ 6275991 w 6642258"/>
              <a:gd name="connsiteY9" fmla="*/ 2925777 h 3954586"/>
              <a:gd name="connsiteX10" fmla="*/ 6566670 w 6642258"/>
              <a:gd name="connsiteY10" fmla="*/ 2833745 h 3954586"/>
              <a:gd name="connsiteX11" fmla="*/ 6642258 w 6642258"/>
              <a:gd name="connsiteY11" fmla="*/ 2771987 h 3954586"/>
              <a:gd name="connsiteX12" fmla="*/ 6642258 w 6642258"/>
              <a:gd name="connsiteY12" fmla="*/ 3698711 h 3954586"/>
              <a:gd name="connsiteX13" fmla="*/ 6632050 w 6642258"/>
              <a:gd name="connsiteY13" fmla="*/ 3700489 h 3954586"/>
              <a:gd name="connsiteX14" fmla="*/ 6626810 w 6642258"/>
              <a:gd name="connsiteY14" fmla="*/ 3701331 h 3954586"/>
              <a:gd name="connsiteX15" fmla="*/ 5931998 w 6642258"/>
              <a:gd name="connsiteY15" fmla="*/ 3824839 h 3954586"/>
              <a:gd name="connsiteX16" fmla="*/ 4959152 w 6642258"/>
              <a:gd name="connsiteY16" fmla="*/ 3654541 h 3954586"/>
              <a:gd name="connsiteX17" fmla="*/ 4496126 w 6642258"/>
              <a:gd name="connsiteY17" fmla="*/ 2913495 h 3954586"/>
              <a:gd name="connsiteX18" fmla="*/ 3862796 w 6642258"/>
              <a:gd name="connsiteY18" fmla="*/ 2697495 h 3954586"/>
              <a:gd name="connsiteX19" fmla="*/ 3492561 w 6642258"/>
              <a:gd name="connsiteY19" fmla="*/ 2453059 h 3954586"/>
              <a:gd name="connsiteX20" fmla="*/ 3479545 w 6642258"/>
              <a:gd name="connsiteY20" fmla="*/ 2412675 h 3954586"/>
              <a:gd name="connsiteX21" fmla="*/ 3479547 w 6642258"/>
              <a:gd name="connsiteY21" fmla="*/ 2412675 h 3954586"/>
              <a:gd name="connsiteX22" fmla="*/ 3462249 w 6642258"/>
              <a:gd name="connsiteY22" fmla="*/ 2359005 h 3954586"/>
              <a:gd name="connsiteX23" fmla="*/ 3476489 w 6642258"/>
              <a:gd name="connsiteY23" fmla="*/ 1585385 h 3954586"/>
              <a:gd name="connsiteX24" fmla="*/ 3341791 w 6642258"/>
              <a:gd name="connsiteY24" fmla="*/ 1456089 h 3954586"/>
              <a:gd name="connsiteX25" fmla="*/ 3328025 w 6642258"/>
              <a:gd name="connsiteY25" fmla="*/ 1417851 h 3954586"/>
              <a:gd name="connsiteX26" fmla="*/ 3328021 w 6642258"/>
              <a:gd name="connsiteY26" fmla="*/ 1417851 h 3954586"/>
              <a:gd name="connsiteX27" fmla="*/ 3312517 w 6642258"/>
              <a:gd name="connsiteY27" fmla="*/ 1374795 h 3954586"/>
              <a:gd name="connsiteX28" fmla="*/ 3322507 w 6642258"/>
              <a:gd name="connsiteY28" fmla="*/ 1091355 h 3954586"/>
              <a:gd name="connsiteX29" fmla="*/ 3213201 w 6642258"/>
              <a:gd name="connsiteY29" fmla="*/ 1168359 h 3954586"/>
              <a:gd name="connsiteX30" fmla="*/ 3188035 w 6642258"/>
              <a:gd name="connsiteY30" fmla="*/ 1180299 h 3954586"/>
              <a:gd name="connsiteX31" fmla="*/ 3186209 w 6642258"/>
              <a:gd name="connsiteY31" fmla="*/ 1183573 h 3954586"/>
              <a:gd name="connsiteX32" fmla="*/ 2379505 w 6642258"/>
              <a:gd name="connsiteY32" fmla="*/ 1361207 h 3954586"/>
              <a:gd name="connsiteX33" fmla="*/ 2301242 w 6642258"/>
              <a:gd name="connsiteY33" fmla="*/ 1366869 h 3954586"/>
              <a:gd name="connsiteX34" fmla="*/ 2301242 w 6642258"/>
              <a:gd name="connsiteY34" fmla="*/ 1366868 h 3954586"/>
              <a:gd name="connsiteX35" fmla="*/ 2162324 w 6642258"/>
              <a:gd name="connsiteY35" fmla="*/ 1376918 h 3954586"/>
              <a:gd name="connsiteX36" fmla="*/ 1929236 w 6642258"/>
              <a:gd name="connsiteY36" fmla="*/ 1387438 h 3954586"/>
              <a:gd name="connsiteX37" fmla="*/ 1610497 w 6642258"/>
              <a:gd name="connsiteY37" fmla="*/ 1392521 h 3954586"/>
              <a:gd name="connsiteX38" fmla="*/ 1610497 w 6642258"/>
              <a:gd name="connsiteY38" fmla="*/ 1392598 h 3954586"/>
              <a:gd name="connsiteX39" fmla="*/ 1605643 w 6642258"/>
              <a:gd name="connsiteY39" fmla="*/ 1392598 h 3954586"/>
              <a:gd name="connsiteX40" fmla="*/ 0 w 6642258"/>
              <a:gd name="connsiteY40" fmla="*/ 1392598 h 3954586"/>
              <a:gd name="connsiteX41" fmla="*/ 0 w 6642258"/>
              <a:gd name="connsiteY41" fmla="*/ 1138613 h 3954586"/>
              <a:gd name="connsiteX42" fmla="*/ 0 w 6642258"/>
              <a:gd name="connsiteY42" fmla="*/ 884628 h 3954586"/>
              <a:gd name="connsiteX43" fmla="*/ 1605643 w 6642258"/>
              <a:gd name="connsiteY43" fmla="*/ 884628 h 3954586"/>
              <a:gd name="connsiteX44" fmla="*/ 1610497 w 6642258"/>
              <a:gd name="connsiteY44" fmla="*/ 884628 h 3954586"/>
              <a:gd name="connsiteX45" fmla="*/ 1610497 w 6642258"/>
              <a:gd name="connsiteY45" fmla="*/ 884705 h 3954586"/>
              <a:gd name="connsiteX46" fmla="*/ 1929236 w 6642258"/>
              <a:gd name="connsiteY46" fmla="*/ 889788 h 3954586"/>
              <a:gd name="connsiteX47" fmla="*/ 2301242 w 6642258"/>
              <a:gd name="connsiteY47" fmla="*/ 912891 h 3954586"/>
              <a:gd name="connsiteX48" fmla="*/ 2410969 w 6642258"/>
              <a:gd name="connsiteY48" fmla="*/ 919705 h 3954586"/>
              <a:gd name="connsiteX49" fmla="*/ 2539901 w 6642258"/>
              <a:gd name="connsiteY49" fmla="*/ 903561 h 3954586"/>
              <a:gd name="connsiteX50" fmla="*/ 2660095 w 6642258"/>
              <a:gd name="connsiteY50" fmla="*/ 851759 h 3954586"/>
              <a:gd name="connsiteX51" fmla="*/ 2660097 w 6642258"/>
              <a:gd name="connsiteY51" fmla="*/ 851759 h 3954586"/>
              <a:gd name="connsiteX52" fmla="*/ 2802379 w 6642258"/>
              <a:gd name="connsiteY52" fmla="*/ 790437 h 3954586"/>
              <a:gd name="connsiteX53" fmla="*/ 3326311 w 6642258"/>
              <a:gd name="connsiteY53" fmla="*/ 488821 h 3954586"/>
              <a:gd name="connsiteX54" fmla="*/ 3378313 w 6642258"/>
              <a:gd name="connsiteY54" fmla="*/ 452023 h 3954586"/>
              <a:gd name="connsiteX55" fmla="*/ 3405277 w 6642258"/>
              <a:gd name="connsiteY55" fmla="*/ 432943 h 3954586"/>
              <a:gd name="connsiteX56" fmla="*/ 3708271 w 6642258"/>
              <a:gd name="connsiteY56" fmla="*/ 180013 h 3954586"/>
              <a:gd name="connsiteX57" fmla="*/ 3767353 w 6642258"/>
              <a:gd name="connsiteY57" fmla="*/ 45765 h 3954586"/>
              <a:gd name="connsiteX58" fmla="*/ 3791679 w 6642258"/>
              <a:gd name="connsiteY58" fmla="*/ 0 h 3954586"/>
              <a:gd name="connsiteX59" fmla="*/ 3898727 w 6642258"/>
              <a:gd name="connsiteY59" fmla="*/ 0 h 3954586"/>
              <a:gd name="connsiteX60" fmla="*/ 3842145 w 6642258"/>
              <a:gd name="connsiteY60" fmla="*/ 62149 h 3954586"/>
              <a:gd name="connsiteX61" fmla="*/ 3820355 w 6642258"/>
              <a:gd name="connsiteY61" fmla="*/ 85863 h 3954586"/>
              <a:gd name="connsiteX62" fmla="*/ 3724075 w 6642258"/>
              <a:gd name="connsiteY62" fmla="*/ 286593 h 3954586"/>
              <a:gd name="connsiteX63" fmla="*/ 3712493 w 6642258"/>
              <a:gd name="connsiteY63" fmla="*/ 387025 h 3954586"/>
              <a:gd name="connsiteX64" fmla="*/ 3700105 w 6642258"/>
              <a:gd name="connsiteY64" fmla="*/ 398399 h 3954586"/>
              <a:gd name="connsiteX65" fmla="*/ 3700145 w 6642258"/>
              <a:gd name="connsiteY65" fmla="*/ 398375 h 3954586"/>
              <a:gd name="connsiteX66" fmla="*/ 3712481 w 6642258"/>
              <a:gd name="connsiteY66" fmla="*/ 387135 h 3954586"/>
              <a:gd name="connsiteX67" fmla="*/ 3711229 w 6642258"/>
              <a:gd name="connsiteY67" fmla="*/ 397995 h 3954586"/>
              <a:gd name="connsiteX68" fmla="*/ 3726945 w 6642258"/>
              <a:gd name="connsiteY68" fmla="*/ 521429 h 3954586"/>
              <a:gd name="connsiteX69" fmla="*/ 3727043 w 6642258"/>
              <a:gd name="connsiteY69" fmla="*/ 521681 h 3954586"/>
              <a:gd name="connsiteX70" fmla="*/ 3727275 w 6642258"/>
              <a:gd name="connsiteY70" fmla="*/ 522887 h 3954586"/>
              <a:gd name="connsiteX71" fmla="*/ 4483199 w 6642258"/>
              <a:gd name="connsiteY71" fmla="*/ 1012015 h 3954586"/>
              <a:gd name="connsiteX72" fmla="*/ 5255951 w 6642258"/>
              <a:gd name="connsiteY72" fmla="*/ 399723 h 3954586"/>
              <a:gd name="connsiteX73" fmla="*/ 5146795 w 6642258"/>
              <a:gd name="connsiteY73" fmla="*/ 86177 h 3954586"/>
              <a:gd name="connsiteX74" fmla="*/ 5146570 w 6642258"/>
              <a:gd name="connsiteY74" fmla="*/ 85931 h 3954586"/>
              <a:gd name="connsiteX75" fmla="*/ 5146527 w 6642258"/>
              <a:gd name="connsiteY75" fmla="*/ 85863 h 3954586"/>
              <a:gd name="connsiteX76" fmla="*/ 5068294 w 6642258"/>
              <a:gd name="connsiteY76" fmla="*/ 0 h 3954586"/>
              <a:gd name="connsiteX77" fmla="*/ 6638950 w 6642258"/>
              <a:gd name="connsiteY77" fmla="*/ 0 h 3954586"/>
              <a:gd name="connsiteX78" fmla="*/ 6638950 w 6642258"/>
              <a:gd name="connsiteY78" fmla="*/ 257 h 395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42258" h="3954586">
                <a:moveTo>
                  <a:pt x="6642258" y="257"/>
                </a:moveTo>
                <a:lnTo>
                  <a:pt x="6642258" y="1537489"/>
                </a:lnTo>
                <a:lnTo>
                  <a:pt x="6566670" y="1475567"/>
                </a:lnTo>
                <a:cubicBezTo>
                  <a:pt x="6480170" y="1416321"/>
                  <a:pt x="6381653" y="1382561"/>
                  <a:pt x="6275991" y="1382561"/>
                </a:cubicBezTo>
                <a:lnTo>
                  <a:pt x="6262304" y="1383435"/>
                </a:lnTo>
                <a:lnTo>
                  <a:pt x="6254107" y="1382561"/>
                </a:lnTo>
                <a:cubicBezTo>
                  <a:pt x="5915629" y="1382561"/>
                  <a:pt x="5641844" y="1728833"/>
                  <a:pt x="5641844" y="2154747"/>
                </a:cubicBezTo>
                <a:cubicBezTo>
                  <a:pt x="5641844" y="2580661"/>
                  <a:pt x="5915629" y="2925779"/>
                  <a:pt x="6254107" y="2925779"/>
                </a:cubicBezTo>
                <a:lnTo>
                  <a:pt x="6262385" y="2924911"/>
                </a:lnTo>
                <a:lnTo>
                  <a:pt x="6275991" y="2925777"/>
                </a:lnTo>
                <a:cubicBezTo>
                  <a:pt x="6381653" y="2925777"/>
                  <a:pt x="6480170" y="2892665"/>
                  <a:pt x="6566670" y="2833745"/>
                </a:cubicBezTo>
                <a:lnTo>
                  <a:pt x="6642258" y="2771987"/>
                </a:lnTo>
                <a:lnTo>
                  <a:pt x="6642258" y="3698711"/>
                </a:lnTo>
                <a:lnTo>
                  <a:pt x="6632050" y="3700489"/>
                </a:lnTo>
                <a:cubicBezTo>
                  <a:pt x="6628608" y="3701059"/>
                  <a:pt x="6626810" y="3701331"/>
                  <a:pt x="6626810" y="3701331"/>
                </a:cubicBezTo>
                <a:cubicBezTo>
                  <a:pt x="6410259" y="4087087"/>
                  <a:pt x="5931998" y="3824839"/>
                  <a:pt x="5931998" y="3824839"/>
                </a:cubicBezTo>
                <a:cubicBezTo>
                  <a:pt x="5206172" y="4195359"/>
                  <a:pt x="4959152" y="3654541"/>
                  <a:pt x="4959152" y="3654541"/>
                </a:cubicBezTo>
                <a:cubicBezTo>
                  <a:pt x="4248562" y="3654541"/>
                  <a:pt x="4496126" y="2913495"/>
                  <a:pt x="4496126" y="2913495"/>
                </a:cubicBezTo>
                <a:cubicBezTo>
                  <a:pt x="4032554" y="3145277"/>
                  <a:pt x="3862796" y="2697495"/>
                  <a:pt x="3862796" y="2697495"/>
                </a:cubicBezTo>
                <a:cubicBezTo>
                  <a:pt x="3664880" y="2707015"/>
                  <a:pt x="3552939" y="2601981"/>
                  <a:pt x="3492561" y="2453059"/>
                </a:cubicBezTo>
                <a:lnTo>
                  <a:pt x="3479545" y="2412675"/>
                </a:lnTo>
                <a:lnTo>
                  <a:pt x="3479547" y="2412675"/>
                </a:lnTo>
                <a:lnTo>
                  <a:pt x="3462249" y="2359005"/>
                </a:lnTo>
                <a:cubicBezTo>
                  <a:pt x="3379997" y="2031703"/>
                  <a:pt x="3476489" y="1585385"/>
                  <a:pt x="3476489" y="1585385"/>
                </a:cubicBezTo>
                <a:cubicBezTo>
                  <a:pt x="3410927" y="1554509"/>
                  <a:pt x="3368521" y="1508193"/>
                  <a:pt x="3341791" y="1456089"/>
                </a:cubicBezTo>
                <a:lnTo>
                  <a:pt x="3328025" y="1417851"/>
                </a:lnTo>
                <a:lnTo>
                  <a:pt x="3328021" y="1417851"/>
                </a:lnTo>
                <a:lnTo>
                  <a:pt x="3312517" y="1374795"/>
                </a:lnTo>
                <a:cubicBezTo>
                  <a:pt x="3280211" y="1236091"/>
                  <a:pt x="3322507" y="1091355"/>
                  <a:pt x="3322507" y="1091355"/>
                </a:cubicBezTo>
                <a:cubicBezTo>
                  <a:pt x="3289657" y="1120259"/>
                  <a:pt x="3252709" y="1145797"/>
                  <a:pt x="3213201" y="1168359"/>
                </a:cubicBezTo>
                <a:lnTo>
                  <a:pt x="3188035" y="1180299"/>
                </a:lnTo>
                <a:lnTo>
                  <a:pt x="3186209" y="1183573"/>
                </a:lnTo>
                <a:cubicBezTo>
                  <a:pt x="3099697" y="1260185"/>
                  <a:pt x="2796021" y="1324897"/>
                  <a:pt x="2379505" y="1361207"/>
                </a:cubicBezTo>
                <a:lnTo>
                  <a:pt x="2301242" y="1366869"/>
                </a:lnTo>
                <a:lnTo>
                  <a:pt x="2301242" y="1366868"/>
                </a:lnTo>
                <a:lnTo>
                  <a:pt x="2162324" y="1376918"/>
                </a:lnTo>
                <a:cubicBezTo>
                  <a:pt x="2087119" y="1381316"/>
                  <a:pt x="2009262" y="1384848"/>
                  <a:pt x="1929236" y="1387438"/>
                </a:cubicBezTo>
                <a:lnTo>
                  <a:pt x="1610497" y="1392521"/>
                </a:lnTo>
                <a:lnTo>
                  <a:pt x="1610497" y="1392598"/>
                </a:lnTo>
                <a:lnTo>
                  <a:pt x="1605643" y="1392598"/>
                </a:lnTo>
                <a:lnTo>
                  <a:pt x="0" y="1392598"/>
                </a:lnTo>
                <a:lnTo>
                  <a:pt x="0" y="1138613"/>
                </a:lnTo>
                <a:lnTo>
                  <a:pt x="0" y="884628"/>
                </a:lnTo>
                <a:lnTo>
                  <a:pt x="1605643" y="884628"/>
                </a:lnTo>
                <a:lnTo>
                  <a:pt x="1610497" y="884628"/>
                </a:lnTo>
                <a:lnTo>
                  <a:pt x="1610497" y="884705"/>
                </a:lnTo>
                <a:lnTo>
                  <a:pt x="1929236" y="889788"/>
                </a:lnTo>
                <a:lnTo>
                  <a:pt x="2301242" y="912891"/>
                </a:lnTo>
                <a:lnTo>
                  <a:pt x="2410969" y="919705"/>
                </a:lnTo>
                <a:lnTo>
                  <a:pt x="2539901" y="903561"/>
                </a:lnTo>
                <a:lnTo>
                  <a:pt x="2660095" y="851759"/>
                </a:lnTo>
                <a:lnTo>
                  <a:pt x="2660097" y="851759"/>
                </a:lnTo>
                <a:lnTo>
                  <a:pt x="2802379" y="790437"/>
                </a:lnTo>
                <a:cubicBezTo>
                  <a:pt x="3011949" y="690703"/>
                  <a:pt x="3187375" y="584347"/>
                  <a:pt x="3326311" y="488821"/>
                </a:cubicBezTo>
                <a:lnTo>
                  <a:pt x="3378313" y="452023"/>
                </a:lnTo>
                <a:lnTo>
                  <a:pt x="3405277" y="432943"/>
                </a:lnTo>
                <a:cubicBezTo>
                  <a:pt x="3604077" y="288149"/>
                  <a:pt x="3708271" y="180013"/>
                  <a:pt x="3708271" y="180013"/>
                </a:cubicBezTo>
                <a:cubicBezTo>
                  <a:pt x="3727587" y="131793"/>
                  <a:pt x="3747323" y="87129"/>
                  <a:pt x="3767353" y="45765"/>
                </a:cubicBezTo>
                <a:lnTo>
                  <a:pt x="3791679" y="0"/>
                </a:lnTo>
                <a:lnTo>
                  <a:pt x="3898727" y="0"/>
                </a:lnTo>
                <a:lnTo>
                  <a:pt x="3842145" y="62149"/>
                </a:lnTo>
                <a:lnTo>
                  <a:pt x="3820355" y="85863"/>
                </a:lnTo>
                <a:cubicBezTo>
                  <a:pt x="3774019" y="146785"/>
                  <a:pt x="3740965" y="214417"/>
                  <a:pt x="3724075" y="286593"/>
                </a:cubicBezTo>
                <a:lnTo>
                  <a:pt x="3712493" y="387025"/>
                </a:lnTo>
                <a:lnTo>
                  <a:pt x="3700105" y="398399"/>
                </a:lnTo>
                <a:lnTo>
                  <a:pt x="3700145" y="398375"/>
                </a:lnTo>
                <a:lnTo>
                  <a:pt x="3712481" y="387135"/>
                </a:lnTo>
                <a:lnTo>
                  <a:pt x="3711229" y="397995"/>
                </a:lnTo>
                <a:cubicBezTo>
                  <a:pt x="3711229" y="440269"/>
                  <a:pt x="3716641" y="481551"/>
                  <a:pt x="3726945" y="521429"/>
                </a:cubicBezTo>
                <a:lnTo>
                  <a:pt x="3727043" y="521681"/>
                </a:lnTo>
                <a:lnTo>
                  <a:pt x="3727275" y="522887"/>
                </a:lnTo>
                <a:cubicBezTo>
                  <a:pt x="3799209" y="801505"/>
                  <a:pt x="4110251" y="1012015"/>
                  <a:pt x="4483199" y="1012015"/>
                </a:cubicBezTo>
                <a:cubicBezTo>
                  <a:pt x="4909425" y="1012015"/>
                  <a:pt x="5255951" y="737063"/>
                  <a:pt x="5255951" y="399723"/>
                </a:cubicBezTo>
                <a:cubicBezTo>
                  <a:pt x="5255951" y="284485"/>
                  <a:pt x="5216317" y="177697"/>
                  <a:pt x="5146795" y="86177"/>
                </a:cubicBezTo>
                <a:lnTo>
                  <a:pt x="5146570" y="85931"/>
                </a:lnTo>
                <a:lnTo>
                  <a:pt x="5146527" y="85863"/>
                </a:lnTo>
                <a:lnTo>
                  <a:pt x="5068294" y="0"/>
                </a:lnTo>
                <a:lnTo>
                  <a:pt x="6638950" y="0"/>
                </a:lnTo>
                <a:lnTo>
                  <a:pt x="6638950" y="257"/>
                </a:lnTo>
                <a:close/>
              </a:path>
            </a:pathLst>
          </a:custGeom>
          <a:solidFill>
            <a:schemeClr val="accent6"/>
          </a:solidFill>
          <a:ln w="76200">
            <a:solidFill>
              <a:schemeClr val="bg1"/>
            </a:solidFill>
          </a:ln>
          <a:effectLst/>
        </p:spPr>
        <p:txBody>
          <a:bodyPr wrap="square" anchor="ctr">
            <a:noAutofit/>
          </a:bodyPr>
          <a:lstStyle/>
          <a:p>
            <a:endParaRPr lang="en-US" sz="2894" dirty="0"/>
          </a:p>
        </p:txBody>
      </p:sp>
      <p:sp>
        <p:nvSpPr>
          <p:cNvPr id="33" name="Freeform 183">
            <a:extLst>
              <a:ext uri="{FF2B5EF4-FFF2-40B4-BE49-F238E27FC236}">
                <a16:creationId xmlns:a16="http://schemas.microsoft.com/office/drawing/2014/main" id="{D801E993-2466-4CEE-8EFC-5F8283364C5C}"/>
              </a:ext>
            </a:extLst>
          </p:cNvPr>
          <p:cNvSpPr>
            <a:spLocks noChangeArrowheads="1"/>
          </p:cNvSpPr>
          <p:nvPr/>
        </p:nvSpPr>
        <p:spPr bwMode="auto">
          <a:xfrm rot="16200000">
            <a:off x="4494321" y="2622650"/>
            <a:ext cx="1306411" cy="2334354"/>
          </a:xfrm>
          <a:custGeom>
            <a:avLst/>
            <a:gdLst>
              <a:gd name="connsiteX0" fmla="*/ 2948882 w 2948882"/>
              <a:gd name="connsiteY0" fmla="*/ 2970741 h 5269197"/>
              <a:gd name="connsiteX1" fmla="*/ 2948882 w 2948882"/>
              <a:gd name="connsiteY1" fmla="*/ 4254540 h 5269197"/>
              <a:gd name="connsiteX2" fmla="*/ 2938849 w 2948882"/>
              <a:gd name="connsiteY2" fmla="*/ 4254540 h 5269197"/>
              <a:gd name="connsiteX3" fmla="*/ 2938849 w 2948882"/>
              <a:gd name="connsiteY3" fmla="*/ 4254760 h 5269197"/>
              <a:gd name="connsiteX4" fmla="*/ 1384813 w 2948882"/>
              <a:gd name="connsiteY4" fmla="*/ 4254760 h 5269197"/>
              <a:gd name="connsiteX5" fmla="*/ 1423780 w 2948882"/>
              <a:gd name="connsiteY5" fmla="*/ 4292761 h 5269197"/>
              <a:gd name="connsiteX6" fmla="*/ 1556710 w 2948882"/>
              <a:gd name="connsiteY6" fmla="*/ 4642919 h 5269197"/>
              <a:gd name="connsiteX7" fmla="*/ 1552692 w 2948882"/>
              <a:gd name="connsiteY7" fmla="*/ 4706952 h 5269197"/>
              <a:gd name="connsiteX8" fmla="*/ 1552391 w 2948882"/>
              <a:gd name="connsiteY8" fmla="*/ 4708537 h 5269197"/>
              <a:gd name="connsiteX9" fmla="*/ 1551853 w 2948882"/>
              <a:gd name="connsiteY9" fmla="*/ 4716950 h 5269197"/>
              <a:gd name="connsiteX10" fmla="*/ 1214907 w 2948882"/>
              <a:gd name="connsiteY10" fmla="*/ 5161988 h 5269197"/>
              <a:gd name="connsiteX11" fmla="*/ 1155843 w 2948882"/>
              <a:gd name="connsiteY11" fmla="*/ 5187437 h 5269197"/>
              <a:gd name="connsiteX12" fmla="*/ 1081326 w 2948882"/>
              <a:gd name="connsiteY12" fmla="*/ 5219981 h 5269197"/>
              <a:gd name="connsiteX13" fmla="*/ 778356 w 2948882"/>
              <a:gd name="connsiteY13" fmla="*/ 5269197 h 5269197"/>
              <a:gd name="connsiteX14" fmla="*/ 4020 w 2948882"/>
              <a:gd name="connsiteY14" fmla="*/ 4706952 h 5269197"/>
              <a:gd name="connsiteX15" fmla="*/ 610 w 2948882"/>
              <a:gd name="connsiteY15" fmla="*/ 4652618 h 5269197"/>
              <a:gd name="connsiteX16" fmla="*/ 44 w 2948882"/>
              <a:gd name="connsiteY16" fmla="*/ 4653134 h 5269197"/>
              <a:gd name="connsiteX17" fmla="*/ 1 w 2948882"/>
              <a:gd name="connsiteY17" fmla="*/ 4653160 h 5269197"/>
              <a:gd name="connsiteX18" fmla="*/ 609 w 2948882"/>
              <a:gd name="connsiteY18" fmla="*/ 4652603 h 5269197"/>
              <a:gd name="connsiteX19" fmla="*/ 0 w 2948882"/>
              <a:gd name="connsiteY19" fmla="*/ 4642919 h 5269197"/>
              <a:gd name="connsiteX20" fmla="*/ 132932 w 2948882"/>
              <a:gd name="connsiteY20" fmla="*/ 4292761 h 5269197"/>
              <a:gd name="connsiteX21" fmla="*/ 171899 w 2948882"/>
              <a:gd name="connsiteY21" fmla="*/ 4254760 h 5269197"/>
              <a:gd name="connsiteX22" fmla="*/ 91578 w 2948882"/>
              <a:gd name="connsiteY22" fmla="*/ 4254760 h 5269197"/>
              <a:gd name="connsiteX23" fmla="*/ 91694 w 2948882"/>
              <a:gd name="connsiteY23" fmla="*/ 4254540 h 5269197"/>
              <a:gd name="connsiteX24" fmla="*/ 128088 w 2948882"/>
              <a:gd name="connsiteY24" fmla="*/ 4186074 h 5269197"/>
              <a:gd name="connsiteX25" fmla="*/ 733996 w 2948882"/>
              <a:gd name="connsiteY25" fmla="*/ 3802000 h 5269197"/>
              <a:gd name="connsiteX26" fmla="*/ 600964 w 2948882"/>
              <a:gd name="connsiteY26" fmla="*/ 2775380 h 5269197"/>
              <a:gd name="connsiteX27" fmla="*/ 612300 w 2948882"/>
              <a:gd name="connsiteY27" fmla="*/ 2722494 h 5269197"/>
              <a:gd name="connsiteX28" fmla="*/ 614724 w 2948882"/>
              <a:gd name="connsiteY28" fmla="*/ 2722494 h 5269197"/>
              <a:gd name="connsiteX29" fmla="*/ 614703 w 2948882"/>
              <a:gd name="connsiteY29" fmla="*/ 2722360 h 5269197"/>
              <a:gd name="connsiteX30" fmla="*/ 612328 w 2948882"/>
              <a:gd name="connsiteY30" fmla="*/ 2722360 h 5269197"/>
              <a:gd name="connsiteX31" fmla="*/ 619410 w 2948882"/>
              <a:gd name="connsiteY31" fmla="*/ 2689322 h 5269197"/>
              <a:gd name="connsiteX32" fmla="*/ 733994 w 2948882"/>
              <a:gd name="connsiteY32" fmla="*/ 2397172 h 5269197"/>
              <a:gd name="connsiteX33" fmla="*/ 1506612 w 2948882"/>
              <a:gd name="connsiteY33" fmla="*/ 1686598 h 5269197"/>
              <a:gd name="connsiteX34" fmla="*/ 2262364 w 2948882"/>
              <a:gd name="connsiteY34" fmla="*/ 281226 h 5269197"/>
              <a:gd name="connsiteX35" fmla="*/ 2910927 w 2948882"/>
              <a:gd name="connsiteY35" fmla="*/ 34211 h 5269197"/>
              <a:gd name="connsiteX36" fmla="*/ 2938848 w 2948882"/>
              <a:gd name="connsiteY36" fmla="*/ 22795 h 5269197"/>
              <a:gd name="connsiteX37" fmla="*/ 2938848 w 2948882"/>
              <a:gd name="connsiteY37" fmla="*/ 1481158 h 5269197"/>
              <a:gd name="connsiteX38" fmla="*/ 2859399 w 2948882"/>
              <a:gd name="connsiteY38" fmla="*/ 1400398 h 5269197"/>
              <a:gd name="connsiteX39" fmla="*/ 2523810 w 2948882"/>
              <a:gd name="connsiteY39" fmla="*/ 1274166 h 5269197"/>
              <a:gd name="connsiteX40" fmla="*/ 2502848 w 2948882"/>
              <a:gd name="connsiteY40" fmla="*/ 1275498 h 5269197"/>
              <a:gd name="connsiteX41" fmla="*/ 2497737 w 2948882"/>
              <a:gd name="connsiteY41" fmla="*/ 1275182 h 5269197"/>
              <a:gd name="connsiteX42" fmla="*/ 1885726 w 2948882"/>
              <a:gd name="connsiteY42" fmla="*/ 2046704 h 5269197"/>
              <a:gd name="connsiteX43" fmla="*/ 2497737 w 2948882"/>
              <a:gd name="connsiteY43" fmla="*/ 2819382 h 5269197"/>
              <a:gd name="connsiteX44" fmla="*/ 2558909 w 2948882"/>
              <a:gd name="connsiteY44" fmla="*/ 2815546 h 5269197"/>
              <a:gd name="connsiteX45" fmla="*/ 2559794 w 2948882"/>
              <a:gd name="connsiteY45" fmla="*/ 2815378 h 5269197"/>
              <a:gd name="connsiteX46" fmla="*/ 2559801 w 2948882"/>
              <a:gd name="connsiteY46" fmla="*/ 2815378 h 5269197"/>
              <a:gd name="connsiteX47" fmla="*/ 2618389 w 2948882"/>
              <a:gd name="connsiteY47" fmla="*/ 2804278 h 5269197"/>
              <a:gd name="connsiteX48" fmla="*/ 2923836 w 2948882"/>
              <a:gd name="connsiteY48" fmla="*/ 2601092 h 5269197"/>
              <a:gd name="connsiteX49" fmla="*/ 2938848 w 2948882"/>
              <a:gd name="connsiteY49" fmla="*/ 2580302 h 5269197"/>
              <a:gd name="connsiteX50" fmla="*/ 2938848 w 2948882"/>
              <a:gd name="connsiteY50" fmla="*/ 2610616 h 5269197"/>
              <a:gd name="connsiteX51" fmla="*/ 2859399 w 2948882"/>
              <a:gd name="connsiteY51" fmla="*/ 2691374 h 5269197"/>
              <a:gd name="connsiteX52" fmla="*/ 2813023 w 2948882"/>
              <a:gd name="connsiteY52" fmla="*/ 2722360 h 5269197"/>
              <a:gd name="connsiteX53" fmla="*/ 2812821 w 2948882"/>
              <a:gd name="connsiteY53" fmla="*/ 2722494 h 5269197"/>
              <a:gd name="connsiteX54" fmla="*/ 2812823 w 2948882"/>
              <a:gd name="connsiteY54" fmla="*/ 2722494 h 5269197"/>
              <a:gd name="connsiteX55" fmla="*/ 2813023 w 2948882"/>
              <a:gd name="connsiteY55" fmla="*/ 2722360 h 5269197"/>
              <a:gd name="connsiteX56" fmla="*/ 2813024 w 2948882"/>
              <a:gd name="connsiteY56" fmla="*/ 2722360 h 5269197"/>
              <a:gd name="connsiteX57" fmla="*/ 2859400 w 2948882"/>
              <a:gd name="connsiteY57" fmla="*/ 2691374 h 5269197"/>
              <a:gd name="connsiteX58" fmla="*/ 2938848 w 2948882"/>
              <a:gd name="connsiteY58" fmla="*/ 2610618 h 5269197"/>
              <a:gd name="connsiteX59" fmla="*/ 2938848 w 2948882"/>
              <a:gd name="connsiteY59" fmla="*/ 2610616 h 5269197"/>
              <a:gd name="connsiteX60" fmla="*/ 2947945 w 2948882"/>
              <a:gd name="connsiteY60" fmla="*/ 2601369 h 5269197"/>
              <a:gd name="connsiteX61" fmla="*/ 2947945 w 2948882"/>
              <a:gd name="connsiteY61" fmla="*/ 2970741 h 526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48882" h="5269197">
                <a:moveTo>
                  <a:pt x="2948882" y="2970741"/>
                </a:moveTo>
                <a:lnTo>
                  <a:pt x="2948882" y="4254540"/>
                </a:lnTo>
                <a:lnTo>
                  <a:pt x="2938849" y="4254540"/>
                </a:lnTo>
                <a:lnTo>
                  <a:pt x="2938849" y="4254760"/>
                </a:lnTo>
                <a:lnTo>
                  <a:pt x="1384813" y="4254760"/>
                </a:lnTo>
                <a:lnTo>
                  <a:pt x="1423780" y="4292761"/>
                </a:lnTo>
                <a:cubicBezTo>
                  <a:pt x="1507705" y="4392716"/>
                  <a:pt x="1556710" y="4513212"/>
                  <a:pt x="1556710" y="4642919"/>
                </a:cubicBezTo>
                <a:cubicBezTo>
                  <a:pt x="1556710" y="4664537"/>
                  <a:pt x="1555349" y="4685899"/>
                  <a:pt x="1552692" y="4706952"/>
                </a:cubicBezTo>
                <a:lnTo>
                  <a:pt x="1552391" y="4708537"/>
                </a:lnTo>
                <a:lnTo>
                  <a:pt x="1551853" y="4716950"/>
                </a:lnTo>
                <a:cubicBezTo>
                  <a:pt x="1528074" y="4901850"/>
                  <a:pt x="1399929" y="5062807"/>
                  <a:pt x="1214907" y="5161988"/>
                </a:cubicBezTo>
                <a:lnTo>
                  <a:pt x="1155843" y="5187437"/>
                </a:lnTo>
                <a:lnTo>
                  <a:pt x="1081326" y="5219981"/>
                </a:lnTo>
                <a:cubicBezTo>
                  <a:pt x="988205" y="5251672"/>
                  <a:pt x="885824" y="5269197"/>
                  <a:pt x="778356" y="5269197"/>
                </a:cubicBezTo>
                <a:cubicBezTo>
                  <a:pt x="375349" y="5269197"/>
                  <a:pt x="43879" y="5022757"/>
                  <a:pt x="4020" y="4706952"/>
                </a:cubicBezTo>
                <a:lnTo>
                  <a:pt x="610" y="4652618"/>
                </a:lnTo>
                <a:lnTo>
                  <a:pt x="44" y="4653134"/>
                </a:lnTo>
                <a:lnTo>
                  <a:pt x="1" y="4653160"/>
                </a:lnTo>
                <a:lnTo>
                  <a:pt x="609" y="4652603"/>
                </a:lnTo>
                <a:lnTo>
                  <a:pt x="0" y="4642919"/>
                </a:lnTo>
                <a:cubicBezTo>
                  <a:pt x="0" y="4513212"/>
                  <a:pt x="49006" y="4392716"/>
                  <a:pt x="132932" y="4292761"/>
                </a:cubicBezTo>
                <a:lnTo>
                  <a:pt x="171899" y="4254760"/>
                </a:lnTo>
                <a:lnTo>
                  <a:pt x="91578" y="4254760"/>
                </a:lnTo>
                <a:lnTo>
                  <a:pt x="91694" y="4254540"/>
                </a:lnTo>
                <a:lnTo>
                  <a:pt x="128088" y="4186074"/>
                </a:lnTo>
                <a:cubicBezTo>
                  <a:pt x="414900" y="3695776"/>
                  <a:pt x="733996" y="3802000"/>
                  <a:pt x="733996" y="3802000"/>
                </a:cubicBezTo>
                <a:cubicBezTo>
                  <a:pt x="556620" y="3369726"/>
                  <a:pt x="556620" y="3018518"/>
                  <a:pt x="600964" y="2775380"/>
                </a:cubicBezTo>
                <a:lnTo>
                  <a:pt x="612300" y="2722494"/>
                </a:lnTo>
                <a:lnTo>
                  <a:pt x="614724" y="2722494"/>
                </a:lnTo>
                <a:lnTo>
                  <a:pt x="614703" y="2722360"/>
                </a:lnTo>
                <a:lnTo>
                  <a:pt x="612328" y="2722360"/>
                </a:lnTo>
                <a:lnTo>
                  <a:pt x="619410" y="2689322"/>
                </a:lnTo>
                <a:cubicBezTo>
                  <a:pt x="666092" y="2500586"/>
                  <a:pt x="733994" y="2397172"/>
                  <a:pt x="733994" y="2397172"/>
                </a:cubicBezTo>
                <a:cubicBezTo>
                  <a:pt x="780788" y="1594104"/>
                  <a:pt x="1506612" y="1686598"/>
                  <a:pt x="1506612" y="1686598"/>
                </a:cubicBezTo>
                <a:cubicBezTo>
                  <a:pt x="1413571" y="188732"/>
                  <a:pt x="2262364" y="281226"/>
                  <a:pt x="2262364" y="281226"/>
                </a:cubicBezTo>
                <a:cubicBezTo>
                  <a:pt x="2478914" y="-135544"/>
                  <a:pt x="2910927" y="34211"/>
                  <a:pt x="2910927" y="34211"/>
                </a:cubicBezTo>
                <a:lnTo>
                  <a:pt x="2938848" y="22795"/>
                </a:lnTo>
                <a:lnTo>
                  <a:pt x="2938848" y="1481158"/>
                </a:lnTo>
                <a:lnTo>
                  <a:pt x="2859399" y="1400398"/>
                </a:lnTo>
                <a:cubicBezTo>
                  <a:pt x="2763130" y="1320304"/>
                  <a:pt x="2647694" y="1274166"/>
                  <a:pt x="2523810" y="1274166"/>
                </a:cubicBezTo>
                <a:lnTo>
                  <a:pt x="2502848" y="1275498"/>
                </a:lnTo>
                <a:lnTo>
                  <a:pt x="2497737" y="1275182"/>
                </a:lnTo>
                <a:cubicBezTo>
                  <a:pt x="2159399" y="1275182"/>
                  <a:pt x="1885726" y="1620520"/>
                  <a:pt x="1885726" y="2046704"/>
                </a:cubicBezTo>
                <a:cubicBezTo>
                  <a:pt x="1885726" y="2472890"/>
                  <a:pt x="2159399" y="2819382"/>
                  <a:pt x="2497737" y="2819382"/>
                </a:cubicBezTo>
                <a:cubicBezTo>
                  <a:pt x="2518378" y="2819382"/>
                  <a:pt x="2538785" y="2818084"/>
                  <a:pt x="2558909" y="2815546"/>
                </a:cubicBezTo>
                <a:lnTo>
                  <a:pt x="2559794" y="2815378"/>
                </a:lnTo>
                <a:lnTo>
                  <a:pt x="2559801" y="2815378"/>
                </a:lnTo>
                <a:lnTo>
                  <a:pt x="2618389" y="2804278"/>
                </a:lnTo>
                <a:cubicBezTo>
                  <a:pt x="2735469" y="2774556"/>
                  <a:pt x="2840695" y="2702442"/>
                  <a:pt x="2923836" y="2601092"/>
                </a:cubicBezTo>
                <a:cubicBezTo>
                  <a:pt x="2928455" y="2594162"/>
                  <a:pt x="2934229" y="2587232"/>
                  <a:pt x="2938848" y="2580302"/>
                </a:cubicBezTo>
                <a:lnTo>
                  <a:pt x="2938848" y="2610616"/>
                </a:lnTo>
                <a:lnTo>
                  <a:pt x="2859399" y="2691374"/>
                </a:lnTo>
                <a:lnTo>
                  <a:pt x="2813023" y="2722360"/>
                </a:lnTo>
                <a:lnTo>
                  <a:pt x="2812821" y="2722494"/>
                </a:lnTo>
                <a:lnTo>
                  <a:pt x="2812823" y="2722494"/>
                </a:lnTo>
                <a:lnTo>
                  <a:pt x="2813023" y="2722360"/>
                </a:lnTo>
                <a:lnTo>
                  <a:pt x="2813024" y="2722360"/>
                </a:lnTo>
                <a:lnTo>
                  <a:pt x="2859400" y="2691374"/>
                </a:lnTo>
                <a:lnTo>
                  <a:pt x="2938848" y="2610618"/>
                </a:lnTo>
                <a:lnTo>
                  <a:pt x="2938848" y="2610616"/>
                </a:lnTo>
                <a:lnTo>
                  <a:pt x="2947945" y="2601369"/>
                </a:lnTo>
                <a:lnTo>
                  <a:pt x="2947945" y="2970741"/>
                </a:lnTo>
                <a:close/>
              </a:path>
            </a:pathLst>
          </a:custGeom>
          <a:solidFill>
            <a:schemeClr val="accent4"/>
          </a:solidFill>
          <a:ln w="76200">
            <a:solidFill>
              <a:schemeClr val="bg1"/>
            </a:solidFill>
          </a:ln>
          <a:effectLst/>
        </p:spPr>
        <p:txBody>
          <a:bodyPr wrap="square" anchor="ctr">
            <a:noAutofit/>
          </a:bodyPr>
          <a:lstStyle/>
          <a:p>
            <a:endParaRPr lang="en-US" sz="2894"/>
          </a:p>
        </p:txBody>
      </p:sp>
      <p:pic>
        <p:nvPicPr>
          <p:cNvPr id="38" name="Graphic 37" descr="Playbook">
            <a:extLst>
              <a:ext uri="{FF2B5EF4-FFF2-40B4-BE49-F238E27FC236}">
                <a16:creationId xmlns:a16="http://schemas.microsoft.com/office/drawing/2014/main" id="{336685DD-38CD-4CBF-82F1-B50BB665C9E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6780" y="2270904"/>
            <a:ext cx="684731" cy="684731"/>
          </a:xfrm>
          <a:prstGeom prst="rect">
            <a:avLst/>
          </a:prstGeom>
        </p:spPr>
      </p:pic>
      <p:pic>
        <p:nvPicPr>
          <p:cNvPr id="39" name="Graphic 38" descr="Advertising">
            <a:extLst>
              <a:ext uri="{FF2B5EF4-FFF2-40B4-BE49-F238E27FC236}">
                <a16:creationId xmlns:a16="http://schemas.microsoft.com/office/drawing/2014/main" id="{A021F2FC-B235-4B5C-9264-00F4CEF23E1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5230" y="3688133"/>
            <a:ext cx="684731" cy="684731"/>
          </a:xfrm>
          <a:prstGeom prst="rect">
            <a:avLst/>
          </a:prstGeom>
        </p:spPr>
      </p:pic>
      <p:pic>
        <p:nvPicPr>
          <p:cNvPr id="40" name="Graphic 39" descr="Lightbulb">
            <a:extLst>
              <a:ext uri="{FF2B5EF4-FFF2-40B4-BE49-F238E27FC236}">
                <a16:creationId xmlns:a16="http://schemas.microsoft.com/office/drawing/2014/main" id="{962CA90B-31C4-4DAC-BABF-641A730EC03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5762" y="2398484"/>
            <a:ext cx="647025" cy="647025"/>
          </a:xfrm>
          <a:prstGeom prst="rect">
            <a:avLst/>
          </a:prstGeom>
        </p:spPr>
      </p:pic>
      <p:pic>
        <p:nvPicPr>
          <p:cNvPr id="42" name="Graphic 41" descr="Decision chart">
            <a:extLst>
              <a:ext uri="{FF2B5EF4-FFF2-40B4-BE49-F238E27FC236}">
                <a16:creationId xmlns:a16="http://schemas.microsoft.com/office/drawing/2014/main" id="{BDE7A192-9F2B-4792-89BF-CF792BB80155}"/>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2632" y="3285118"/>
            <a:ext cx="707488" cy="707488"/>
          </a:xfrm>
          <a:prstGeom prst="rect">
            <a:avLst/>
          </a:prstGeom>
        </p:spPr>
      </p:pic>
    </p:spTree>
    <p:extLst>
      <p:ext uri="{BB962C8B-B14F-4D97-AF65-F5344CB8AC3E}">
        <p14:creationId xmlns:p14="http://schemas.microsoft.com/office/powerpoint/2010/main" val="25295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32">
            <a:extLst>
              <a:ext uri="{FF2B5EF4-FFF2-40B4-BE49-F238E27FC236}">
                <a16:creationId xmlns:a16="http://schemas.microsoft.com/office/drawing/2014/main" id="{2F51C756-7134-4391-B10A-A10493A251A0}"/>
              </a:ext>
            </a:extLst>
          </p:cNvPr>
          <p:cNvSpPr/>
          <p:nvPr/>
        </p:nvSpPr>
        <p:spPr>
          <a:xfrm>
            <a:off x="9188668" y="1975462"/>
            <a:ext cx="841141" cy="1212029"/>
          </a:xfrm>
          <a:custGeom>
            <a:avLst/>
            <a:gdLst>
              <a:gd name="connsiteX0" fmla="*/ 0 w 1898657"/>
              <a:gd name="connsiteY0" fmla="*/ 0 h 2735840"/>
              <a:gd name="connsiteX1" fmla="*/ 50728 w 1898657"/>
              <a:gd name="connsiteY1" fmla="*/ 26814 h 2735840"/>
              <a:gd name="connsiteX2" fmla="*/ 1424985 w 1898657"/>
              <a:gd name="connsiteY2" fmla="*/ 1356673 h 2735840"/>
              <a:gd name="connsiteX3" fmla="*/ 1883360 w 1898657"/>
              <a:gd name="connsiteY3" fmla="*/ 2605273 h 2735840"/>
              <a:gd name="connsiteX4" fmla="*/ 1898657 w 1898657"/>
              <a:gd name="connsiteY4" fmla="*/ 2735840 h 2735840"/>
              <a:gd name="connsiteX5" fmla="*/ 0 w 1898657"/>
              <a:gd name="connsiteY5" fmla="*/ 2735840 h 2735840"/>
              <a:gd name="connsiteX6" fmla="*/ 0 w 1898657"/>
              <a:gd name="connsiteY6" fmla="*/ 0 h 27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657" h="2735840">
                <a:moveTo>
                  <a:pt x="0" y="0"/>
                </a:moveTo>
                <a:lnTo>
                  <a:pt x="50728" y="26814"/>
                </a:lnTo>
                <a:cubicBezTo>
                  <a:pt x="574883" y="324778"/>
                  <a:pt x="1038470" y="759425"/>
                  <a:pt x="1424985" y="1356673"/>
                </a:cubicBezTo>
                <a:cubicBezTo>
                  <a:pt x="1660574" y="1720255"/>
                  <a:pt x="1811325" y="2135165"/>
                  <a:pt x="1883360" y="2605273"/>
                </a:cubicBezTo>
                <a:lnTo>
                  <a:pt x="1898657" y="2735840"/>
                </a:lnTo>
                <a:lnTo>
                  <a:pt x="0" y="273584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8" name="Freeform 31">
            <a:extLst>
              <a:ext uri="{FF2B5EF4-FFF2-40B4-BE49-F238E27FC236}">
                <a16:creationId xmlns:a16="http://schemas.microsoft.com/office/drawing/2014/main" id="{5EB17C29-52AE-4756-99B9-8DE88413D799}"/>
              </a:ext>
            </a:extLst>
          </p:cNvPr>
          <p:cNvSpPr/>
          <p:nvPr/>
        </p:nvSpPr>
        <p:spPr>
          <a:xfrm>
            <a:off x="6848079" y="2054711"/>
            <a:ext cx="584496" cy="1132780"/>
          </a:xfrm>
          <a:custGeom>
            <a:avLst/>
            <a:gdLst>
              <a:gd name="connsiteX0" fmla="*/ 1319347 w 1319347"/>
              <a:gd name="connsiteY0" fmla="*/ 0 h 2556956"/>
              <a:gd name="connsiteX1" fmla="*/ 1319347 w 1319347"/>
              <a:gd name="connsiteY1" fmla="*/ 2556956 h 2556956"/>
              <a:gd name="connsiteX2" fmla="*/ 1380 w 1319347"/>
              <a:gd name="connsiteY2" fmla="*/ 2556956 h 2556956"/>
              <a:gd name="connsiteX3" fmla="*/ 2500 w 1319347"/>
              <a:gd name="connsiteY3" fmla="*/ 2506327 h 2556956"/>
              <a:gd name="connsiteX4" fmla="*/ 1183588 w 1319347"/>
              <a:gd name="connsiteY4" fmla="*/ 85434 h 2556956"/>
              <a:gd name="connsiteX5" fmla="*/ 1319347 w 1319347"/>
              <a:gd name="connsiteY5" fmla="*/ 0 h 25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347" h="2556956">
                <a:moveTo>
                  <a:pt x="1319347" y="0"/>
                </a:moveTo>
                <a:lnTo>
                  <a:pt x="1319347" y="2556956"/>
                </a:lnTo>
                <a:lnTo>
                  <a:pt x="1380" y="2556956"/>
                </a:lnTo>
                <a:lnTo>
                  <a:pt x="2500" y="2506327"/>
                </a:lnTo>
                <a:cubicBezTo>
                  <a:pt x="-37108" y="1394535"/>
                  <a:pt x="395570" y="612961"/>
                  <a:pt x="1183588" y="85434"/>
                </a:cubicBezTo>
                <a:lnTo>
                  <a:pt x="131934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9" name="Freeform 29">
            <a:extLst>
              <a:ext uri="{FF2B5EF4-FFF2-40B4-BE49-F238E27FC236}">
                <a16:creationId xmlns:a16="http://schemas.microsoft.com/office/drawing/2014/main" id="{E5511BE9-FB4D-4DDA-8019-27254BA7B715}"/>
              </a:ext>
            </a:extLst>
          </p:cNvPr>
          <p:cNvSpPr/>
          <p:nvPr/>
        </p:nvSpPr>
        <p:spPr>
          <a:xfrm>
            <a:off x="6406568" y="3251454"/>
            <a:ext cx="1026007" cy="1428120"/>
          </a:xfrm>
          <a:custGeom>
            <a:avLst/>
            <a:gdLst>
              <a:gd name="connsiteX0" fmla="*/ 994784 w 2315944"/>
              <a:gd name="connsiteY0" fmla="*/ 0 h 3223609"/>
              <a:gd name="connsiteX1" fmla="*/ 2315944 w 2315944"/>
              <a:gd name="connsiteY1" fmla="*/ 0 h 3223609"/>
              <a:gd name="connsiteX2" fmla="*/ 2315944 w 2315944"/>
              <a:gd name="connsiteY2" fmla="*/ 3223609 h 3223609"/>
              <a:gd name="connsiteX3" fmla="*/ 618547 w 2315944"/>
              <a:gd name="connsiteY3" fmla="*/ 3223609 h 3223609"/>
              <a:gd name="connsiteX4" fmla="*/ 586507 w 2315944"/>
              <a:gd name="connsiteY4" fmla="*/ 3197651 h 3223609"/>
              <a:gd name="connsiteX5" fmla="*/ 517851 w 2315944"/>
              <a:gd name="connsiteY5" fmla="*/ 2815333 h 3223609"/>
              <a:gd name="connsiteX6" fmla="*/ 473622 w 2315944"/>
              <a:gd name="connsiteY6" fmla="*/ 2370946 h 3223609"/>
              <a:gd name="connsiteX7" fmla="*/ 151471 w 2315944"/>
              <a:gd name="connsiteY7" fmla="*/ 2120689 h 3223609"/>
              <a:gd name="connsiteX8" fmla="*/ 70933 w 2315944"/>
              <a:gd name="connsiteY8" fmla="*/ 1653192 h 3223609"/>
              <a:gd name="connsiteX9" fmla="*/ 320468 w 2315944"/>
              <a:gd name="connsiteY9" fmla="*/ 1361997 h 3223609"/>
              <a:gd name="connsiteX10" fmla="*/ 993764 w 2315944"/>
              <a:gd name="connsiteY10" fmla="*/ 46092 h 3223609"/>
              <a:gd name="connsiteX11" fmla="*/ 994784 w 2315944"/>
              <a:gd name="connsiteY11" fmla="*/ 0 h 32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944" h="3223609">
                <a:moveTo>
                  <a:pt x="994784" y="0"/>
                </a:moveTo>
                <a:lnTo>
                  <a:pt x="2315944" y="0"/>
                </a:lnTo>
                <a:lnTo>
                  <a:pt x="2315944" y="3223609"/>
                </a:lnTo>
                <a:lnTo>
                  <a:pt x="618547" y="3223609"/>
                </a:lnTo>
                <a:lnTo>
                  <a:pt x="586507" y="3197651"/>
                </a:lnTo>
                <a:cubicBezTo>
                  <a:pt x="392424" y="3042478"/>
                  <a:pt x="391764" y="3033894"/>
                  <a:pt x="517851" y="2815333"/>
                </a:cubicBezTo>
                <a:cubicBezTo>
                  <a:pt x="630736" y="2620542"/>
                  <a:pt x="620834" y="2527439"/>
                  <a:pt x="473622" y="2370946"/>
                </a:cubicBezTo>
                <a:cubicBezTo>
                  <a:pt x="377241" y="2267938"/>
                  <a:pt x="261055" y="2199926"/>
                  <a:pt x="151471" y="2120689"/>
                </a:cubicBezTo>
                <a:cubicBezTo>
                  <a:pt x="-20827" y="1996552"/>
                  <a:pt x="-43932" y="1849964"/>
                  <a:pt x="70933" y="1653192"/>
                </a:cubicBezTo>
                <a:cubicBezTo>
                  <a:pt x="138268" y="1537638"/>
                  <a:pt x="229368" y="1449817"/>
                  <a:pt x="320468" y="1361997"/>
                </a:cubicBezTo>
                <a:cubicBezTo>
                  <a:pt x="687261" y="1005513"/>
                  <a:pt x="949431" y="589881"/>
                  <a:pt x="993764" y="46092"/>
                </a:cubicBezTo>
                <a:lnTo>
                  <a:pt x="994784"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0" name="Freeform 28">
            <a:extLst>
              <a:ext uri="{FF2B5EF4-FFF2-40B4-BE49-F238E27FC236}">
                <a16:creationId xmlns:a16="http://schemas.microsoft.com/office/drawing/2014/main" id="{62BDDFEF-096B-4933-B425-0EE998355E08}"/>
              </a:ext>
            </a:extLst>
          </p:cNvPr>
          <p:cNvSpPr/>
          <p:nvPr/>
        </p:nvSpPr>
        <p:spPr>
          <a:xfrm>
            <a:off x="9188667" y="3251454"/>
            <a:ext cx="856536" cy="1428120"/>
          </a:xfrm>
          <a:custGeom>
            <a:avLst/>
            <a:gdLst>
              <a:gd name="connsiteX0" fmla="*/ 0 w 1933406"/>
              <a:gd name="connsiteY0" fmla="*/ 0 h 3223609"/>
              <a:gd name="connsiteX1" fmla="*/ 1915571 w 1933406"/>
              <a:gd name="connsiteY1" fmla="*/ 0 h 3223609"/>
              <a:gd name="connsiteX2" fmla="*/ 1917185 w 1933406"/>
              <a:gd name="connsiteY2" fmla="*/ 13773 h 3223609"/>
              <a:gd name="connsiteX3" fmla="*/ 1929336 w 1933406"/>
              <a:gd name="connsiteY3" fmla="*/ 631697 h 3223609"/>
              <a:gd name="connsiteX4" fmla="*/ 1143763 w 1933406"/>
              <a:gd name="connsiteY4" fmla="*/ 2642332 h 3223609"/>
              <a:gd name="connsiteX5" fmla="*/ 779858 w 1933406"/>
              <a:gd name="connsiteY5" fmla="*/ 3115989 h 3223609"/>
              <a:gd name="connsiteX6" fmla="*/ 709265 w 1933406"/>
              <a:gd name="connsiteY6" fmla="*/ 3223609 h 3223609"/>
              <a:gd name="connsiteX7" fmla="*/ 0 w 1933406"/>
              <a:gd name="connsiteY7" fmla="*/ 3223609 h 3223609"/>
              <a:gd name="connsiteX8" fmla="*/ 0 w 1933406"/>
              <a:gd name="connsiteY8" fmla="*/ 0 h 32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406" h="3223609">
                <a:moveTo>
                  <a:pt x="0" y="0"/>
                </a:moveTo>
                <a:lnTo>
                  <a:pt x="1915571" y="0"/>
                </a:lnTo>
                <a:lnTo>
                  <a:pt x="1917185" y="13773"/>
                </a:lnTo>
                <a:cubicBezTo>
                  <a:pt x="1933503" y="210710"/>
                  <a:pt x="1937423" y="416602"/>
                  <a:pt x="1929336" y="631697"/>
                </a:cubicBezTo>
                <a:cubicBezTo>
                  <a:pt x="1888407" y="1310493"/>
                  <a:pt x="1625669" y="2029567"/>
                  <a:pt x="1143763" y="2642332"/>
                </a:cubicBezTo>
                <a:cubicBezTo>
                  <a:pt x="1020976" y="2798825"/>
                  <a:pt x="894847" y="2951603"/>
                  <a:pt x="779858" y="3115989"/>
                </a:cubicBezTo>
                <a:lnTo>
                  <a:pt x="709265" y="3223609"/>
                </a:lnTo>
                <a:lnTo>
                  <a:pt x="0" y="3223609"/>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1" name="Freeform 26">
            <a:extLst>
              <a:ext uri="{FF2B5EF4-FFF2-40B4-BE49-F238E27FC236}">
                <a16:creationId xmlns:a16="http://schemas.microsoft.com/office/drawing/2014/main" id="{7A10CAF3-0729-494B-A1BA-9D0F70ECA739}"/>
              </a:ext>
            </a:extLst>
          </p:cNvPr>
          <p:cNvSpPr/>
          <p:nvPr/>
        </p:nvSpPr>
        <p:spPr>
          <a:xfrm>
            <a:off x="6652753" y="4743537"/>
            <a:ext cx="779822" cy="850549"/>
          </a:xfrm>
          <a:custGeom>
            <a:avLst/>
            <a:gdLst>
              <a:gd name="connsiteX0" fmla="*/ 51303 w 1760244"/>
              <a:gd name="connsiteY0" fmla="*/ 0 h 1919892"/>
              <a:gd name="connsiteX1" fmla="*/ 1760244 w 1760244"/>
              <a:gd name="connsiteY1" fmla="*/ 0 h 1919892"/>
              <a:gd name="connsiteX2" fmla="*/ 1760244 w 1760244"/>
              <a:gd name="connsiteY2" fmla="*/ 1820912 h 1919892"/>
              <a:gd name="connsiteX3" fmla="*/ 1582148 w 1760244"/>
              <a:gd name="connsiteY3" fmla="*/ 1847561 h 1919892"/>
              <a:gd name="connsiteX4" fmla="*/ 506771 w 1760244"/>
              <a:gd name="connsiteY4" fmla="*/ 1868691 h 1919892"/>
              <a:gd name="connsiteX5" fmla="*/ 134449 w 1760244"/>
              <a:gd name="connsiteY5" fmla="*/ 1180651 h 1919892"/>
              <a:gd name="connsiteX6" fmla="*/ 214327 w 1760244"/>
              <a:gd name="connsiteY6" fmla="*/ 737585 h 1919892"/>
              <a:gd name="connsiteX7" fmla="*/ 88899 w 1760244"/>
              <a:gd name="connsiteY7" fmla="*/ 295839 h 1919892"/>
              <a:gd name="connsiteX8" fmla="*/ 31443 w 1760244"/>
              <a:gd name="connsiteY8" fmla="*/ 25570 h 1919892"/>
              <a:gd name="connsiteX9" fmla="*/ 51303 w 1760244"/>
              <a:gd name="connsiteY9" fmla="*/ 0 h 191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0244" h="1919892">
                <a:moveTo>
                  <a:pt x="51303" y="0"/>
                </a:moveTo>
                <a:lnTo>
                  <a:pt x="1760244" y="0"/>
                </a:lnTo>
                <a:lnTo>
                  <a:pt x="1760244" y="1820912"/>
                </a:lnTo>
                <a:lnTo>
                  <a:pt x="1582148" y="1847561"/>
                </a:lnTo>
                <a:cubicBezTo>
                  <a:pt x="1224349" y="1883218"/>
                  <a:pt x="866550" y="1978302"/>
                  <a:pt x="506771" y="1868691"/>
                </a:cubicBezTo>
                <a:cubicBezTo>
                  <a:pt x="162836" y="1764363"/>
                  <a:pt x="62494" y="1579477"/>
                  <a:pt x="134449" y="1180651"/>
                </a:cubicBezTo>
                <a:cubicBezTo>
                  <a:pt x="161515" y="1033403"/>
                  <a:pt x="192542" y="886154"/>
                  <a:pt x="214327" y="737585"/>
                </a:cubicBezTo>
                <a:cubicBezTo>
                  <a:pt x="238092" y="567225"/>
                  <a:pt x="218948" y="414695"/>
                  <a:pt x="88899" y="295839"/>
                </a:cubicBezTo>
                <a:cubicBezTo>
                  <a:pt x="7454" y="221885"/>
                  <a:pt x="-32042" y="126192"/>
                  <a:pt x="31443" y="25570"/>
                </a:cubicBezTo>
                <a:lnTo>
                  <a:pt x="51303"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2" name="Freeform 25">
            <a:extLst>
              <a:ext uri="{FF2B5EF4-FFF2-40B4-BE49-F238E27FC236}">
                <a16:creationId xmlns:a16="http://schemas.microsoft.com/office/drawing/2014/main" id="{043738B1-BCE7-47C4-8894-6721C41FC09C}"/>
              </a:ext>
            </a:extLst>
          </p:cNvPr>
          <p:cNvSpPr/>
          <p:nvPr/>
        </p:nvSpPr>
        <p:spPr>
          <a:xfrm>
            <a:off x="9188667" y="4743537"/>
            <a:ext cx="381703" cy="1413541"/>
          </a:xfrm>
          <a:custGeom>
            <a:avLst/>
            <a:gdLst>
              <a:gd name="connsiteX0" fmla="*/ 0 w 861594"/>
              <a:gd name="connsiteY0" fmla="*/ 0 h 3190700"/>
              <a:gd name="connsiteX1" fmla="*/ 624674 w 861594"/>
              <a:gd name="connsiteY1" fmla="*/ 0 h 3190700"/>
              <a:gd name="connsiteX2" fmla="*/ 566749 w 861594"/>
              <a:gd name="connsiteY2" fmla="*/ 108406 h 3190700"/>
              <a:gd name="connsiteX3" fmla="*/ 436088 w 861594"/>
              <a:gd name="connsiteY3" fmla="*/ 1621736 h 3190700"/>
              <a:gd name="connsiteX4" fmla="*/ 818972 w 861594"/>
              <a:gd name="connsiteY4" fmla="*/ 2921881 h 3190700"/>
              <a:gd name="connsiteX5" fmla="*/ 666478 w 861594"/>
              <a:gd name="connsiteY5" fmla="*/ 3183363 h 3190700"/>
              <a:gd name="connsiteX6" fmla="*/ 103725 w 861594"/>
              <a:gd name="connsiteY6" fmla="*/ 3190626 h 3190700"/>
              <a:gd name="connsiteX7" fmla="*/ 0 w 861594"/>
              <a:gd name="connsiteY7" fmla="*/ 3190700 h 3190700"/>
              <a:gd name="connsiteX8" fmla="*/ 0 w 861594"/>
              <a:gd name="connsiteY8" fmla="*/ 0 h 31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4" h="3190700">
                <a:moveTo>
                  <a:pt x="0" y="0"/>
                </a:moveTo>
                <a:lnTo>
                  <a:pt x="624674" y="0"/>
                </a:lnTo>
                <a:lnTo>
                  <a:pt x="566749" y="108406"/>
                </a:lnTo>
                <a:cubicBezTo>
                  <a:pt x="352909" y="568825"/>
                  <a:pt x="313631" y="1116766"/>
                  <a:pt x="436088" y="1621736"/>
                </a:cubicBezTo>
                <a:cubicBezTo>
                  <a:pt x="544352" y="2063482"/>
                  <a:pt x="690904" y="2488720"/>
                  <a:pt x="818972" y="2921881"/>
                </a:cubicBezTo>
                <a:cubicBezTo>
                  <a:pt x="890928" y="3163554"/>
                  <a:pt x="890928" y="3170157"/>
                  <a:pt x="666478" y="3183363"/>
                </a:cubicBezTo>
                <a:cubicBezTo>
                  <a:pt x="579339" y="3188315"/>
                  <a:pt x="374282" y="3190131"/>
                  <a:pt x="103725" y="3190626"/>
                </a:cubicBezTo>
                <a:lnTo>
                  <a:pt x="0" y="319070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3" name="Freeform 22">
            <a:extLst>
              <a:ext uri="{FF2B5EF4-FFF2-40B4-BE49-F238E27FC236}">
                <a16:creationId xmlns:a16="http://schemas.microsoft.com/office/drawing/2014/main" id="{F27F42F0-93DD-4A79-98E6-F0738EED0361}"/>
              </a:ext>
            </a:extLst>
          </p:cNvPr>
          <p:cNvSpPr/>
          <p:nvPr/>
        </p:nvSpPr>
        <p:spPr>
          <a:xfrm>
            <a:off x="7432574" y="1757575"/>
            <a:ext cx="1756093" cy="1429917"/>
          </a:xfrm>
          <a:custGeom>
            <a:avLst/>
            <a:gdLst>
              <a:gd name="connsiteX0" fmla="*/ 2036233 w 3963922"/>
              <a:gd name="connsiteY0" fmla="*/ 53 h 3227664"/>
              <a:gd name="connsiteX1" fmla="*/ 2276983 w 3963922"/>
              <a:gd name="connsiteY1" fmla="*/ 8881 h 3227664"/>
              <a:gd name="connsiteX2" fmla="*/ 3815285 w 3963922"/>
              <a:gd name="connsiteY2" fmla="*/ 413258 h 3227664"/>
              <a:gd name="connsiteX3" fmla="*/ 3963922 w 3963922"/>
              <a:gd name="connsiteY3" fmla="*/ 491824 h 3227664"/>
              <a:gd name="connsiteX4" fmla="*/ 3963922 w 3963922"/>
              <a:gd name="connsiteY4" fmla="*/ 3227664 h 3227664"/>
              <a:gd name="connsiteX5" fmla="*/ 0 w 3963922"/>
              <a:gd name="connsiteY5" fmla="*/ 3227664 h 3227664"/>
              <a:gd name="connsiteX6" fmla="*/ 0 w 3963922"/>
              <a:gd name="connsiteY6" fmla="*/ 670708 h 3227664"/>
              <a:gd name="connsiteX7" fmla="*/ 26548 w 3963922"/>
              <a:gd name="connsiteY7" fmla="*/ 654001 h 3227664"/>
              <a:gd name="connsiteX8" fmla="*/ 411413 w 3963922"/>
              <a:gd name="connsiteY8" fmla="*/ 439401 h 3227664"/>
              <a:gd name="connsiteX9" fmla="*/ 2036233 w 3963922"/>
              <a:gd name="connsiteY9" fmla="*/ 53 h 322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3922" h="3227664">
                <a:moveTo>
                  <a:pt x="2036233" y="53"/>
                </a:moveTo>
                <a:cubicBezTo>
                  <a:pt x="2116186" y="-435"/>
                  <a:pt x="2196445" y="2443"/>
                  <a:pt x="2276983" y="8881"/>
                </a:cubicBezTo>
                <a:cubicBezTo>
                  <a:pt x="2827173" y="53080"/>
                  <a:pt x="3343626" y="182085"/>
                  <a:pt x="3815285" y="413258"/>
                </a:cubicBezTo>
                <a:lnTo>
                  <a:pt x="3963922" y="491824"/>
                </a:lnTo>
                <a:lnTo>
                  <a:pt x="3963922" y="3227664"/>
                </a:lnTo>
                <a:lnTo>
                  <a:pt x="0" y="3227664"/>
                </a:lnTo>
                <a:lnTo>
                  <a:pt x="0" y="670708"/>
                </a:lnTo>
                <a:lnTo>
                  <a:pt x="26548" y="654001"/>
                </a:lnTo>
                <a:cubicBezTo>
                  <a:pt x="153296" y="578726"/>
                  <a:pt x="280704" y="506092"/>
                  <a:pt x="411413" y="439401"/>
                </a:cubicBezTo>
                <a:cubicBezTo>
                  <a:pt x="931855" y="171894"/>
                  <a:pt x="1476558" y="3475"/>
                  <a:pt x="2036233" y="5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4" name="Freeform 21">
            <a:extLst>
              <a:ext uri="{FF2B5EF4-FFF2-40B4-BE49-F238E27FC236}">
                <a16:creationId xmlns:a16="http://schemas.microsoft.com/office/drawing/2014/main" id="{5E4BF74B-979C-4A5B-A616-F1F2869BF167}"/>
              </a:ext>
            </a:extLst>
          </p:cNvPr>
          <p:cNvSpPr/>
          <p:nvPr/>
        </p:nvSpPr>
        <p:spPr>
          <a:xfrm>
            <a:off x="7432574" y="3251454"/>
            <a:ext cx="1756093" cy="1428120"/>
          </a:xfrm>
          <a:custGeom>
            <a:avLst/>
            <a:gdLst>
              <a:gd name="connsiteX0" fmla="*/ 0 w 3963922"/>
              <a:gd name="connsiteY0" fmla="*/ 0 h 3223609"/>
              <a:gd name="connsiteX1" fmla="*/ 3963922 w 3963922"/>
              <a:gd name="connsiteY1" fmla="*/ 0 h 3223609"/>
              <a:gd name="connsiteX2" fmla="*/ 3963922 w 3963922"/>
              <a:gd name="connsiteY2" fmla="*/ 3223609 h 3223609"/>
              <a:gd name="connsiteX3" fmla="*/ 0 w 3963922"/>
              <a:gd name="connsiteY3" fmla="*/ 3223609 h 3223609"/>
              <a:gd name="connsiteX4" fmla="*/ 0 w 3963922"/>
              <a:gd name="connsiteY4" fmla="*/ 0 h 322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22" h="3223609">
                <a:moveTo>
                  <a:pt x="0" y="0"/>
                </a:moveTo>
                <a:lnTo>
                  <a:pt x="3963922" y="0"/>
                </a:lnTo>
                <a:lnTo>
                  <a:pt x="3963922" y="3223609"/>
                </a:lnTo>
                <a:lnTo>
                  <a:pt x="0" y="322360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5" name="Freeform 20">
            <a:extLst>
              <a:ext uri="{FF2B5EF4-FFF2-40B4-BE49-F238E27FC236}">
                <a16:creationId xmlns:a16="http://schemas.microsoft.com/office/drawing/2014/main" id="{17B51A5C-C4DE-4B58-8A80-CE40FD033069}"/>
              </a:ext>
            </a:extLst>
          </p:cNvPr>
          <p:cNvSpPr/>
          <p:nvPr/>
        </p:nvSpPr>
        <p:spPr>
          <a:xfrm>
            <a:off x="7432574" y="4743537"/>
            <a:ext cx="1756093" cy="1421764"/>
          </a:xfrm>
          <a:custGeom>
            <a:avLst/>
            <a:gdLst>
              <a:gd name="connsiteX0" fmla="*/ 0 w 3963922"/>
              <a:gd name="connsiteY0" fmla="*/ 0 h 3209262"/>
              <a:gd name="connsiteX1" fmla="*/ 3963922 w 3963922"/>
              <a:gd name="connsiteY1" fmla="*/ 0 h 3209262"/>
              <a:gd name="connsiteX2" fmla="*/ 3963922 w 3963922"/>
              <a:gd name="connsiteY2" fmla="*/ 3190700 h 3209262"/>
              <a:gd name="connsiteX3" fmla="*/ 3853268 w 3963922"/>
              <a:gd name="connsiteY3" fmla="*/ 3190778 h 3209262"/>
              <a:gd name="connsiteX4" fmla="*/ 1279504 w 3963922"/>
              <a:gd name="connsiteY4" fmla="*/ 3208454 h 3209262"/>
              <a:gd name="connsiteX5" fmla="*/ 963954 w 3963922"/>
              <a:gd name="connsiteY5" fmla="*/ 2930465 h 3209262"/>
              <a:gd name="connsiteX6" fmla="*/ 812121 w 3963922"/>
              <a:gd name="connsiteY6" fmla="*/ 2129512 h 3209262"/>
              <a:gd name="connsiteX7" fmla="*/ 544102 w 3963922"/>
              <a:gd name="connsiteY7" fmla="*/ 1799359 h 3209262"/>
              <a:gd name="connsiteX8" fmla="*/ 1308 w 3963922"/>
              <a:gd name="connsiteY8" fmla="*/ 1820716 h 3209262"/>
              <a:gd name="connsiteX9" fmla="*/ 0 w 3963922"/>
              <a:gd name="connsiteY9" fmla="*/ 1820912 h 3209262"/>
              <a:gd name="connsiteX10" fmla="*/ 0 w 3963922"/>
              <a:gd name="connsiteY10" fmla="*/ 0 h 320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3922" h="3209262">
                <a:moveTo>
                  <a:pt x="0" y="0"/>
                </a:moveTo>
                <a:lnTo>
                  <a:pt x="3963922" y="0"/>
                </a:lnTo>
                <a:lnTo>
                  <a:pt x="3963922" y="3190700"/>
                </a:lnTo>
                <a:lnTo>
                  <a:pt x="3853268" y="3190778"/>
                </a:lnTo>
                <a:cubicBezTo>
                  <a:pt x="3028187" y="3190636"/>
                  <a:pt x="1806877" y="3183941"/>
                  <a:pt x="1279504" y="3208454"/>
                </a:cubicBezTo>
                <a:cubicBezTo>
                  <a:pt x="1090702" y="3217699"/>
                  <a:pt x="1000262" y="3149027"/>
                  <a:pt x="963954" y="2930465"/>
                </a:cubicBezTo>
                <a:cubicBezTo>
                  <a:pt x="919725" y="2662380"/>
                  <a:pt x="841828" y="2402219"/>
                  <a:pt x="812121" y="2129512"/>
                </a:cubicBezTo>
                <a:cubicBezTo>
                  <a:pt x="791656" y="1942645"/>
                  <a:pt x="703197" y="1840958"/>
                  <a:pt x="544102" y="1799359"/>
                </a:cubicBezTo>
                <a:cubicBezTo>
                  <a:pt x="359922" y="1751321"/>
                  <a:pt x="180568" y="1788711"/>
                  <a:pt x="1308" y="1820716"/>
                </a:cubicBezTo>
                <a:lnTo>
                  <a:pt x="0" y="182091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9" name="TextBox 18">
            <a:extLst>
              <a:ext uri="{FF2B5EF4-FFF2-40B4-BE49-F238E27FC236}">
                <a16:creationId xmlns:a16="http://schemas.microsoft.com/office/drawing/2014/main" id="{3AA42172-A542-4D0C-844A-5A44DB43F762}"/>
              </a:ext>
            </a:extLst>
          </p:cNvPr>
          <p:cNvSpPr txBox="1"/>
          <p:nvPr/>
        </p:nvSpPr>
        <p:spPr>
          <a:xfrm>
            <a:off x="1469520" y="1577474"/>
            <a:ext cx="561372" cy="1448986"/>
          </a:xfrm>
          <a:prstGeom prst="rect">
            <a:avLst/>
          </a:prstGeom>
          <a:noFill/>
          <a:ln>
            <a:noFill/>
          </a:ln>
        </p:spPr>
        <p:txBody>
          <a:bodyPr wrap="none" rtlCol="0" anchor="ctr" anchorCtr="0">
            <a:spAutoFit/>
          </a:bodyPr>
          <a:lstStyle/>
          <a:p>
            <a:pPr algn="r"/>
            <a:r>
              <a:rPr lang="en-US" sz="8816" b="1" dirty="0">
                <a:solidFill>
                  <a:schemeClr val="accent1"/>
                </a:solidFill>
                <a:latin typeface="+mj-lt"/>
                <a:ea typeface="League Spartan" charset="0"/>
                <a:cs typeface="Poppins" pitchFamily="2" charset="77"/>
              </a:rPr>
              <a:t>1</a:t>
            </a:r>
          </a:p>
        </p:txBody>
      </p:sp>
      <p:sp>
        <p:nvSpPr>
          <p:cNvPr id="20" name="TextBox 19">
            <a:extLst>
              <a:ext uri="{FF2B5EF4-FFF2-40B4-BE49-F238E27FC236}">
                <a16:creationId xmlns:a16="http://schemas.microsoft.com/office/drawing/2014/main" id="{3C35F701-9149-4399-AECC-2733CFAF1D2D}"/>
              </a:ext>
            </a:extLst>
          </p:cNvPr>
          <p:cNvSpPr txBox="1"/>
          <p:nvPr/>
        </p:nvSpPr>
        <p:spPr>
          <a:xfrm>
            <a:off x="2310464" y="1952456"/>
            <a:ext cx="1529586" cy="338554"/>
          </a:xfrm>
          <a:prstGeom prst="rect">
            <a:avLst/>
          </a:prstGeom>
          <a:noFill/>
        </p:spPr>
        <p:txBody>
          <a:bodyPr wrap="none" rtlCol="0" anchor="b" anchorCtr="0">
            <a:spAutoFit/>
          </a:bodyPr>
          <a:lstStyle/>
          <a:p>
            <a:r>
              <a:rPr lang="en-US" sz="1600" b="1" dirty="0">
                <a:solidFill>
                  <a:schemeClr val="accent1"/>
                </a:solidFill>
                <a:ea typeface="League Spartan" charset="0"/>
                <a:cs typeface="Poppins" pitchFamily="2" charset="77"/>
              </a:rPr>
              <a:t>PREPARATION</a:t>
            </a:r>
          </a:p>
        </p:txBody>
      </p:sp>
      <p:sp>
        <p:nvSpPr>
          <p:cNvPr id="21" name="Subtitle 2">
            <a:extLst>
              <a:ext uri="{FF2B5EF4-FFF2-40B4-BE49-F238E27FC236}">
                <a16:creationId xmlns:a16="http://schemas.microsoft.com/office/drawing/2014/main" id="{BA58863F-298A-4A72-8F30-CFBCCD5CA234}"/>
              </a:ext>
            </a:extLst>
          </p:cNvPr>
          <p:cNvSpPr txBox="1">
            <a:spLocks/>
          </p:cNvSpPr>
          <p:nvPr/>
        </p:nvSpPr>
        <p:spPr>
          <a:xfrm>
            <a:off x="2364893" y="2226032"/>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24D100BD-28E5-4401-A200-4EFD964D6952}"/>
              </a:ext>
            </a:extLst>
          </p:cNvPr>
          <p:cNvSpPr txBox="1"/>
          <p:nvPr/>
        </p:nvSpPr>
        <p:spPr>
          <a:xfrm>
            <a:off x="1262732" y="3159742"/>
            <a:ext cx="768160" cy="1448986"/>
          </a:xfrm>
          <a:prstGeom prst="rect">
            <a:avLst/>
          </a:prstGeom>
          <a:noFill/>
          <a:ln>
            <a:noFill/>
          </a:ln>
        </p:spPr>
        <p:txBody>
          <a:bodyPr wrap="none" rtlCol="0" anchor="ctr" anchorCtr="0">
            <a:spAutoFit/>
          </a:bodyPr>
          <a:lstStyle/>
          <a:p>
            <a:pPr algn="r"/>
            <a:r>
              <a:rPr lang="en-US" sz="8816" b="1" dirty="0">
                <a:solidFill>
                  <a:schemeClr val="accent2"/>
                </a:solidFill>
                <a:ea typeface="League Spartan" charset="0"/>
                <a:cs typeface="Poppins" pitchFamily="2" charset="77"/>
              </a:rPr>
              <a:t>2</a:t>
            </a:r>
          </a:p>
        </p:txBody>
      </p:sp>
      <p:sp>
        <p:nvSpPr>
          <p:cNvPr id="23" name="TextBox 22">
            <a:extLst>
              <a:ext uri="{FF2B5EF4-FFF2-40B4-BE49-F238E27FC236}">
                <a16:creationId xmlns:a16="http://schemas.microsoft.com/office/drawing/2014/main" id="{9092031B-EF45-4C6A-9A9D-FB7DDD6E780C}"/>
              </a:ext>
            </a:extLst>
          </p:cNvPr>
          <p:cNvSpPr txBox="1"/>
          <p:nvPr/>
        </p:nvSpPr>
        <p:spPr>
          <a:xfrm>
            <a:off x="2310464" y="3534724"/>
            <a:ext cx="631904" cy="338554"/>
          </a:xfrm>
          <a:prstGeom prst="rect">
            <a:avLst/>
          </a:prstGeom>
          <a:noFill/>
        </p:spPr>
        <p:txBody>
          <a:bodyPr wrap="none" rtlCol="0" anchor="b" anchorCtr="0">
            <a:spAutoFit/>
          </a:bodyPr>
          <a:lstStyle/>
          <a:p>
            <a:r>
              <a:rPr lang="en-US" sz="1600" b="1" dirty="0">
                <a:solidFill>
                  <a:schemeClr val="accent2"/>
                </a:solidFill>
                <a:ea typeface="League Spartan" charset="0"/>
                <a:cs typeface="Poppins" pitchFamily="2" charset="77"/>
              </a:rPr>
              <a:t>IDEA</a:t>
            </a:r>
          </a:p>
        </p:txBody>
      </p:sp>
      <p:sp>
        <p:nvSpPr>
          <p:cNvPr id="24" name="Subtitle 2">
            <a:extLst>
              <a:ext uri="{FF2B5EF4-FFF2-40B4-BE49-F238E27FC236}">
                <a16:creationId xmlns:a16="http://schemas.microsoft.com/office/drawing/2014/main" id="{E8F2E2E5-5D51-4195-912E-9E020B5540E8}"/>
              </a:ext>
            </a:extLst>
          </p:cNvPr>
          <p:cNvSpPr txBox="1">
            <a:spLocks/>
          </p:cNvSpPr>
          <p:nvPr/>
        </p:nvSpPr>
        <p:spPr>
          <a:xfrm>
            <a:off x="2364893" y="3808299"/>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5" name="TextBox 24">
            <a:extLst>
              <a:ext uri="{FF2B5EF4-FFF2-40B4-BE49-F238E27FC236}">
                <a16:creationId xmlns:a16="http://schemas.microsoft.com/office/drawing/2014/main" id="{A33C68FA-768E-4B0B-B8DD-7C3568AA66FC}"/>
              </a:ext>
            </a:extLst>
          </p:cNvPr>
          <p:cNvSpPr txBox="1"/>
          <p:nvPr/>
        </p:nvSpPr>
        <p:spPr>
          <a:xfrm>
            <a:off x="1248305" y="4742010"/>
            <a:ext cx="782587" cy="1448986"/>
          </a:xfrm>
          <a:prstGeom prst="rect">
            <a:avLst/>
          </a:prstGeom>
          <a:noFill/>
          <a:ln>
            <a:noFill/>
          </a:ln>
        </p:spPr>
        <p:txBody>
          <a:bodyPr wrap="none" rtlCol="0" anchor="ctr" anchorCtr="0">
            <a:spAutoFit/>
          </a:bodyPr>
          <a:lstStyle/>
          <a:p>
            <a:pPr algn="r"/>
            <a:r>
              <a:rPr lang="en-US" sz="8816" b="1" dirty="0">
                <a:solidFill>
                  <a:schemeClr val="accent3"/>
                </a:solidFill>
                <a:ea typeface="League Spartan" charset="0"/>
                <a:cs typeface="Poppins" pitchFamily="2" charset="77"/>
              </a:rPr>
              <a:t>3</a:t>
            </a:r>
          </a:p>
        </p:txBody>
      </p:sp>
      <p:sp>
        <p:nvSpPr>
          <p:cNvPr id="26" name="TextBox 25">
            <a:extLst>
              <a:ext uri="{FF2B5EF4-FFF2-40B4-BE49-F238E27FC236}">
                <a16:creationId xmlns:a16="http://schemas.microsoft.com/office/drawing/2014/main" id="{ECF47D8C-C2BB-48A5-B763-08E09E43D80B}"/>
              </a:ext>
            </a:extLst>
          </p:cNvPr>
          <p:cNvSpPr txBox="1"/>
          <p:nvPr/>
        </p:nvSpPr>
        <p:spPr>
          <a:xfrm>
            <a:off x="2310464" y="5116991"/>
            <a:ext cx="1385316" cy="338554"/>
          </a:xfrm>
          <a:prstGeom prst="rect">
            <a:avLst/>
          </a:prstGeom>
          <a:noFill/>
        </p:spPr>
        <p:txBody>
          <a:bodyPr wrap="none" rtlCol="0" anchor="b" anchorCtr="0">
            <a:spAutoFit/>
          </a:bodyPr>
          <a:lstStyle/>
          <a:p>
            <a:r>
              <a:rPr lang="en-US" sz="1600" b="1" dirty="0">
                <a:solidFill>
                  <a:schemeClr val="accent3"/>
                </a:solidFill>
                <a:ea typeface="League Spartan" charset="0"/>
                <a:cs typeface="Poppins" pitchFamily="2" charset="77"/>
              </a:rPr>
              <a:t>RESOLUTION</a:t>
            </a:r>
          </a:p>
        </p:txBody>
      </p:sp>
      <p:sp>
        <p:nvSpPr>
          <p:cNvPr id="27" name="Subtitle 2">
            <a:extLst>
              <a:ext uri="{FF2B5EF4-FFF2-40B4-BE49-F238E27FC236}">
                <a16:creationId xmlns:a16="http://schemas.microsoft.com/office/drawing/2014/main" id="{3276EFF8-4A8B-42E6-95D6-CB8D0E50BD91}"/>
              </a:ext>
            </a:extLst>
          </p:cNvPr>
          <p:cNvSpPr txBox="1">
            <a:spLocks/>
          </p:cNvSpPr>
          <p:nvPr/>
        </p:nvSpPr>
        <p:spPr>
          <a:xfrm>
            <a:off x="2364893" y="5390567"/>
            <a:ext cx="3659756"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pic>
        <p:nvPicPr>
          <p:cNvPr id="28" name="Graphic 27" descr="Playbook">
            <a:extLst>
              <a:ext uri="{FF2B5EF4-FFF2-40B4-BE49-F238E27FC236}">
                <a16:creationId xmlns:a16="http://schemas.microsoft.com/office/drawing/2014/main" id="{ACEBC64D-4174-411B-B5C8-F2E1310FA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6540" y="2140932"/>
            <a:ext cx="768159" cy="768159"/>
          </a:xfrm>
          <a:prstGeom prst="rect">
            <a:avLst/>
          </a:prstGeom>
        </p:spPr>
      </p:pic>
      <p:pic>
        <p:nvPicPr>
          <p:cNvPr id="29" name="Graphic 28" descr="Decision chart">
            <a:extLst>
              <a:ext uri="{FF2B5EF4-FFF2-40B4-BE49-F238E27FC236}">
                <a16:creationId xmlns:a16="http://schemas.microsoft.com/office/drawing/2014/main" id="{A0A9FE88-01C6-4A72-9CF3-0DA953B58A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9147" y="5060917"/>
            <a:ext cx="768159" cy="768159"/>
          </a:xfrm>
          <a:prstGeom prst="rect">
            <a:avLst/>
          </a:prstGeom>
        </p:spPr>
      </p:pic>
      <p:pic>
        <p:nvPicPr>
          <p:cNvPr id="30" name="Graphic 29" descr="Lightbulb">
            <a:extLst>
              <a:ext uri="{FF2B5EF4-FFF2-40B4-BE49-F238E27FC236}">
                <a16:creationId xmlns:a16="http://schemas.microsoft.com/office/drawing/2014/main" id="{3A4BFA26-7DF5-4B66-9C55-55EE63ED13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2101" y="3519228"/>
            <a:ext cx="882249" cy="882249"/>
          </a:xfrm>
          <a:prstGeom prst="rect">
            <a:avLst/>
          </a:prstGeom>
        </p:spPr>
      </p:pic>
    </p:spTree>
    <p:extLst>
      <p:ext uri="{BB962C8B-B14F-4D97-AF65-F5344CB8AC3E}">
        <p14:creationId xmlns:p14="http://schemas.microsoft.com/office/powerpoint/2010/main" val="3672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8" name="Freeform 68">
            <a:extLst>
              <a:ext uri="{FF2B5EF4-FFF2-40B4-BE49-F238E27FC236}">
                <a16:creationId xmlns:a16="http://schemas.microsoft.com/office/drawing/2014/main" id="{C46EAE46-0CCC-4F89-BA95-DF79423E208E}"/>
              </a:ext>
            </a:extLst>
          </p:cNvPr>
          <p:cNvSpPr/>
          <p:nvPr/>
        </p:nvSpPr>
        <p:spPr>
          <a:xfrm>
            <a:off x="5751205" y="1660261"/>
            <a:ext cx="1783917" cy="1559035"/>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9" name="Freeform 67">
            <a:extLst>
              <a:ext uri="{FF2B5EF4-FFF2-40B4-BE49-F238E27FC236}">
                <a16:creationId xmlns:a16="http://schemas.microsoft.com/office/drawing/2014/main" id="{99B21A7B-9670-4573-92A1-129F810C255A}"/>
              </a:ext>
            </a:extLst>
          </p:cNvPr>
          <p:cNvSpPr/>
          <p:nvPr/>
        </p:nvSpPr>
        <p:spPr>
          <a:xfrm>
            <a:off x="3874243" y="1660261"/>
            <a:ext cx="1783917" cy="1559035"/>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0" name="Freeform 64">
            <a:extLst>
              <a:ext uri="{FF2B5EF4-FFF2-40B4-BE49-F238E27FC236}">
                <a16:creationId xmlns:a16="http://schemas.microsoft.com/office/drawing/2014/main" id="{A864271F-9403-44C9-B6D8-C6CDB7B59C93}"/>
              </a:ext>
            </a:extLst>
          </p:cNvPr>
          <p:cNvSpPr/>
          <p:nvPr/>
        </p:nvSpPr>
        <p:spPr>
          <a:xfrm>
            <a:off x="6780735" y="2464910"/>
            <a:ext cx="1559036" cy="178391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1" name="Freeform 63">
            <a:extLst>
              <a:ext uri="{FF2B5EF4-FFF2-40B4-BE49-F238E27FC236}">
                <a16:creationId xmlns:a16="http://schemas.microsoft.com/office/drawing/2014/main" id="{2A9B6AC3-9C29-4E71-B770-01B9757839EE}"/>
              </a:ext>
            </a:extLst>
          </p:cNvPr>
          <p:cNvSpPr/>
          <p:nvPr/>
        </p:nvSpPr>
        <p:spPr>
          <a:xfrm>
            <a:off x="3069594" y="2464910"/>
            <a:ext cx="1559035" cy="178391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2" name="Freeform 59">
            <a:extLst>
              <a:ext uri="{FF2B5EF4-FFF2-40B4-BE49-F238E27FC236}">
                <a16:creationId xmlns:a16="http://schemas.microsoft.com/office/drawing/2014/main" id="{0FA72E78-8112-447A-8BC7-8F042576870A}"/>
              </a:ext>
            </a:extLst>
          </p:cNvPr>
          <p:cNvSpPr/>
          <p:nvPr/>
        </p:nvSpPr>
        <p:spPr>
          <a:xfrm>
            <a:off x="3069595" y="4341871"/>
            <a:ext cx="1559034" cy="178391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3" name="Freeform 58">
            <a:extLst>
              <a:ext uri="{FF2B5EF4-FFF2-40B4-BE49-F238E27FC236}">
                <a16:creationId xmlns:a16="http://schemas.microsoft.com/office/drawing/2014/main" id="{9D941424-90D8-4920-9CA2-85D9113E7962}"/>
              </a:ext>
            </a:extLst>
          </p:cNvPr>
          <p:cNvSpPr/>
          <p:nvPr/>
        </p:nvSpPr>
        <p:spPr>
          <a:xfrm>
            <a:off x="6780736" y="4341871"/>
            <a:ext cx="1559035" cy="1783917"/>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a:p>
        </p:txBody>
      </p:sp>
      <p:sp>
        <p:nvSpPr>
          <p:cNvPr id="14" name="Freeform 1">
            <a:extLst>
              <a:ext uri="{FF2B5EF4-FFF2-40B4-BE49-F238E27FC236}">
                <a16:creationId xmlns:a16="http://schemas.microsoft.com/office/drawing/2014/main" id="{7C9439A5-D187-4A02-B0F0-E4D5191E8E31}"/>
              </a:ext>
            </a:extLst>
          </p:cNvPr>
          <p:cNvSpPr>
            <a:spLocks noChangeArrowheads="1"/>
          </p:cNvSpPr>
          <p:nvPr/>
        </p:nvSpPr>
        <p:spPr bwMode="auto">
          <a:xfrm>
            <a:off x="4846441" y="3558354"/>
            <a:ext cx="1691107" cy="2567434"/>
          </a:xfrm>
          <a:custGeom>
            <a:avLst/>
            <a:gdLst>
              <a:gd name="T0" fmla="*/ 4090 w 5091"/>
              <a:gd name="T1" fmla="*/ 4730 h 7728"/>
              <a:gd name="T2" fmla="*/ 4090 w 5091"/>
              <a:gd name="T3" fmla="*/ 4730 h 7728"/>
              <a:gd name="T4" fmla="*/ 4083 w 5091"/>
              <a:gd name="T5" fmla="*/ 4526 h 7728"/>
              <a:gd name="T6" fmla="*/ 4083 w 5091"/>
              <a:gd name="T7" fmla="*/ 4526 h 7728"/>
              <a:gd name="T8" fmla="*/ 5035 w 5091"/>
              <a:gd name="T9" fmla="*/ 2014 h 7728"/>
              <a:gd name="T10" fmla="*/ 5035 w 5091"/>
              <a:gd name="T11" fmla="*/ 2014 h 7728"/>
              <a:gd name="T12" fmla="*/ 2760 w 5091"/>
              <a:gd name="T13" fmla="*/ 63 h 7728"/>
              <a:gd name="T14" fmla="*/ 2760 w 5091"/>
              <a:gd name="T15" fmla="*/ 63 h 7728"/>
              <a:gd name="T16" fmla="*/ 852 w 5091"/>
              <a:gd name="T17" fmla="*/ 1261 h 7728"/>
              <a:gd name="T18" fmla="*/ 852 w 5091"/>
              <a:gd name="T19" fmla="*/ 1261 h 7728"/>
              <a:gd name="T20" fmla="*/ 507 w 5091"/>
              <a:gd name="T21" fmla="*/ 2282 h 7728"/>
              <a:gd name="T22" fmla="*/ 507 w 5091"/>
              <a:gd name="T23" fmla="*/ 2282 h 7728"/>
              <a:gd name="T24" fmla="*/ 183 w 5091"/>
              <a:gd name="T25" fmla="*/ 3105 h 7728"/>
              <a:gd name="T26" fmla="*/ 183 w 5091"/>
              <a:gd name="T27" fmla="*/ 3105 h 7728"/>
              <a:gd name="T28" fmla="*/ 493 w 5091"/>
              <a:gd name="T29" fmla="*/ 3372 h 7728"/>
              <a:gd name="T30" fmla="*/ 493 w 5091"/>
              <a:gd name="T31" fmla="*/ 3372 h 7728"/>
              <a:gd name="T32" fmla="*/ 493 w 5091"/>
              <a:gd name="T33" fmla="*/ 3767 h 7728"/>
              <a:gd name="T34" fmla="*/ 493 w 5091"/>
              <a:gd name="T35" fmla="*/ 3767 h 7728"/>
              <a:gd name="T36" fmla="*/ 542 w 5091"/>
              <a:gd name="T37" fmla="*/ 4133 h 7728"/>
              <a:gd name="T38" fmla="*/ 542 w 5091"/>
              <a:gd name="T39" fmla="*/ 4133 h 7728"/>
              <a:gd name="T40" fmla="*/ 514 w 5091"/>
              <a:gd name="T41" fmla="*/ 4436 h 7728"/>
              <a:gd name="T42" fmla="*/ 514 w 5091"/>
              <a:gd name="T43" fmla="*/ 4436 h 7728"/>
              <a:gd name="T44" fmla="*/ 873 w 5091"/>
              <a:gd name="T45" fmla="*/ 4922 h 7728"/>
              <a:gd name="T46" fmla="*/ 873 w 5091"/>
              <a:gd name="T47" fmla="*/ 4922 h 7728"/>
              <a:gd name="T48" fmla="*/ 1944 w 5091"/>
              <a:gd name="T49" fmla="*/ 5093 h 7728"/>
              <a:gd name="T50" fmla="*/ 1944 w 5091"/>
              <a:gd name="T51" fmla="*/ 5093 h 7728"/>
              <a:gd name="T52" fmla="*/ 1961 w 5091"/>
              <a:gd name="T53" fmla="*/ 5219 h 7728"/>
              <a:gd name="T54" fmla="*/ 1961 w 5091"/>
              <a:gd name="T55" fmla="*/ 5219 h 7728"/>
              <a:gd name="T56" fmla="*/ 1397 w 5091"/>
              <a:gd name="T57" fmla="*/ 7727 h 7728"/>
              <a:gd name="T58" fmla="*/ 1775 w 5091"/>
              <a:gd name="T59" fmla="*/ 7727 h 7728"/>
              <a:gd name="T60" fmla="*/ 4618 w 5091"/>
              <a:gd name="T61" fmla="*/ 7727 h 7728"/>
              <a:gd name="T62" fmla="*/ 5090 w 5091"/>
              <a:gd name="T63" fmla="*/ 7727 h 7728"/>
              <a:gd name="T64" fmla="*/ 5090 w 5091"/>
              <a:gd name="T65" fmla="*/ 7727 h 7728"/>
              <a:gd name="T66" fmla="*/ 4657 w 5091"/>
              <a:gd name="T67" fmla="*/ 6432 h 7728"/>
              <a:gd name="T68" fmla="*/ 4657 w 5091"/>
              <a:gd name="T69" fmla="*/ 6432 h 7728"/>
              <a:gd name="T70" fmla="*/ 4090 w 5091"/>
              <a:gd name="T71" fmla="*/ 473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1" h="7728">
                <a:moveTo>
                  <a:pt x="4090" y="4730"/>
                </a:moveTo>
                <a:lnTo>
                  <a:pt x="4090" y="4730"/>
                </a:lnTo>
                <a:cubicBezTo>
                  <a:pt x="4086" y="4661"/>
                  <a:pt x="4084" y="4593"/>
                  <a:pt x="4083" y="4526"/>
                </a:cubicBezTo>
                <a:lnTo>
                  <a:pt x="4083" y="4526"/>
                </a:lnTo>
                <a:cubicBezTo>
                  <a:pt x="4076" y="3934"/>
                  <a:pt x="5028" y="3169"/>
                  <a:pt x="5035" y="2014"/>
                </a:cubicBezTo>
                <a:lnTo>
                  <a:pt x="5035" y="2014"/>
                </a:lnTo>
                <a:cubicBezTo>
                  <a:pt x="5042" y="859"/>
                  <a:pt x="3971" y="57"/>
                  <a:pt x="2760" y="63"/>
                </a:cubicBezTo>
                <a:lnTo>
                  <a:pt x="2760" y="63"/>
                </a:lnTo>
                <a:cubicBezTo>
                  <a:pt x="2760" y="63"/>
                  <a:pt x="1373" y="0"/>
                  <a:pt x="852" y="1261"/>
                </a:cubicBezTo>
                <a:lnTo>
                  <a:pt x="852" y="1261"/>
                </a:lnTo>
                <a:cubicBezTo>
                  <a:pt x="606" y="1902"/>
                  <a:pt x="909" y="1831"/>
                  <a:pt x="507" y="2282"/>
                </a:cubicBezTo>
                <a:lnTo>
                  <a:pt x="507" y="2282"/>
                </a:lnTo>
                <a:cubicBezTo>
                  <a:pt x="106" y="2733"/>
                  <a:pt x="0" y="3021"/>
                  <a:pt x="183" y="3105"/>
                </a:cubicBezTo>
                <a:lnTo>
                  <a:pt x="183" y="3105"/>
                </a:lnTo>
                <a:cubicBezTo>
                  <a:pt x="366" y="3190"/>
                  <a:pt x="500" y="3154"/>
                  <a:pt x="493" y="3372"/>
                </a:cubicBezTo>
                <a:lnTo>
                  <a:pt x="493" y="3372"/>
                </a:lnTo>
                <a:cubicBezTo>
                  <a:pt x="451" y="3492"/>
                  <a:pt x="295" y="3640"/>
                  <a:pt x="493" y="3767"/>
                </a:cubicBezTo>
                <a:lnTo>
                  <a:pt x="493" y="3767"/>
                </a:lnTo>
                <a:cubicBezTo>
                  <a:pt x="366" y="3950"/>
                  <a:pt x="563" y="4077"/>
                  <a:pt x="542" y="4133"/>
                </a:cubicBezTo>
                <a:lnTo>
                  <a:pt x="542" y="4133"/>
                </a:lnTo>
                <a:cubicBezTo>
                  <a:pt x="542" y="4133"/>
                  <a:pt x="570" y="4281"/>
                  <a:pt x="514" y="4436"/>
                </a:cubicBezTo>
                <a:lnTo>
                  <a:pt x="514" y="4436"/>
                </a:lnTo>
                <a:cubicBezTo>
                  <a:pt x="457" y="4591"/>
                  <a:pt x="373" y="4922"/>
                  <a:pt x="873" y="4922"/>
                </a:cubicBezTo>
                <a:lnTo>
                  <a:pt x="873" y="4922"/>
                </a:lnTo>
                <a:cubicBezTo>
                  <a:pt x="1373" y="4922"/>
                  <a:pt x="1867" y="4755"/>
                  <a:pt x="1944" y="5093"/>
                </a:cubicBezTo>
                <a:lnTo>
                  <a:pt x="1944" y="5093"/>
                </a:lnTo>
                <a:cubicBezTo>
                  <a:pt x="1953" y="5132"/>
                  <a:pt x="1958" y="5175"/>
                  <a:pt x="1961" y="5219"/>
                </a:cubicBezTo>
                <a:lnTo>
                  <a:pt x="1961" y="5219"/>
                </a:lnTo>
                <a:cubicBezTo>
                  <a:pt x="1928" y="6174"/>
                  <a:pt x="1397" y="7727"/>
                  <a:pt x="1397" y="7727"/>
                </a:cubicBezTo>
                <a:lnTo>
                  <a:pt x="1775" y="7727"/>
                </a:lnTo>
                <a:lnTo>
                  <a:pt x="4618" y="7727"/>
                </a:lnTo>
                <a:lnTo>
                  <a:pt x="5090" y="7727"/>
                </a:lnTo>
                <a:lnTo>
                  <a:pt x="5090" y="7727"/>
                </a:lnTo>
                <a:cubicBezTo>
                  <a:pt x="5090" y="7727"/>
                  <a:pt x="5023" y="7129"/>
                  <a:pt x="4657" y="6432"/>
                </a:cubicBezTo>
                <a:lnTo>
                  <a:pt x="4657" y="6432"/>
                </a:lnTo>
                <a:cubicBezTo>
                  <a:pt x="4299" y="5752"/>
                  <a:pt x="4093" y="4772"/>
                  <a:pt x="4090" y="4730"/>
                </a:cubicBezTo>
              </a:path>
            </a:pathLst>
          </a:custGeom>
          <a:solidFill>
            <a:schemeClr val="tx2"/>
          </a:solidFill>
          <a:ln>
            <a:noFill/>
          </a:ln>
          <a:effectLst/>
        </p:spPr>
        <p:txBody>
          <a:bodyPr wrap="none" anchor="ctr"/>
          <a:lstStyle/>
          <a:p>
            <a:endParaRPr lang="en-US" sz="2894" dirty="0"/>
          </a:p>
        </p:txBody>
      </p:sp>
      <p:sp>
        <p:nvSpPr>
          <p:cNvPr id="16" name="TextBox 15">
            <a:extLst>
              <a:ext uri="{FF2B5EF4-FFF2-40B4-BE49-F238E27FC236}">
                <a16:creationId xmlns:a16="http://schemas.microsoft.com/office/drawing/2014/main" id="{78576216-1760-4E29-B28E-D8AE02908242}"/>
              </a:ext>
            </a:extLst>
          </p:cNvPr>
          <p:cNvSpPr txBox="1"/>
          <p:nvPr/>
        </p:nvSpPr>
        <p:spPr>
          <a:xfrm>
            <a:off x="3726321" y="5642772"/>
            <a:ext cx="245580"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1</a:t>
            </a:r>
          </a:p>
        </p:txBody>
      </p:sp>
      <p:sp>
        <p:nvSpPr>
          <p:cNvPr id="17" name="TextBox 16">
            <a:extLst>
              <a:ext uri="{FF2B5EF4-FFF2-40B4-BE49-F238E27FC236}">
                <a16:creationId xmlns:a16="http://schemas.microsoft.com/office/drawing/2014/main" id="{F7661304-A298-4137-BB95-F5185267DACF}"/>
              </a:ext>
            </a:extLst>
          </p:cNvPr>
          <p:cNvSpPr txBox="1"/>
          <p:nvPr/>
        </p:nvSpPr>
        <p:spPr>
          <a:xfrm>
            <a:off x="7422232" y="5642772"/>
            <a:ext cx="276038"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6</a:t>
            </a:r>
          </a:p>
        </p:txBody>
      </p:sp>
      <p:sp>
        <p:nvSpPr>
          <p:cNvPr id="18" name="TextBox 17">
            <a:extLst>
              <a:ext uri="{FF2B5EF4-FFF2-40B4-BE49-F238E27FC236}">
                <a16:creationId xmlns:a16="http://schemas.microsoft.com/office/drawing/2014/main" id="{1FA29853-6EC3-4D63-BD2E-6C558ACF3953}"/>
              </a:ext>
            </a:extLst>
          </p:cNvPr>
          <p:cNvSpPr txBox="1"/>
          <p:nvPr/>
        </p:nvSpPr>
        <p:spPr>
          <a:xfrm>
            <a:off x="7612342" y="3950237"/>
            <a:ext cx="284052"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5</a:t>
            </a:r>
          </a:p>
        </p:txBody>
      </p:sp>
      <p:sp>
        <p:nvSpPr>
          <p:cNvPr id="19" name="TextBox 18">
            <a:extLst>
              <a:ext uri="{FF2B5EF4-FFF2-40B4-BE49-F238E27FC236}">
                <a16:creationId xmlns:a16="http://schemas.microsoft.com/office/drawing/2014/main" id="{A2255741-2DF6-4EE2-B668-CC2FDAF6494D}"/>
              </a:ext>
            </a:extLst>
          </p:cNvPr>
          <p:cNvSpPr txBox="1"/>
          <p:nvPr/>
        </p:nvSpPr>
        <p:spPr>
          <a:xfrm>
            <a:off x="3515373" y="3950237"/>
            <a:ext cx="279244"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2</a:t>
            </a:r>
          </a:p>
        </p:txBody>
      </p:sp>
      <p:sp>
        <p:nvSpPr>
          <p:cNvPr id="20" name="TextBox 19">
            <a:extLst>
              <a:ext uri="{FF2B5EF4-FFF2-40B4-BE49-F238E27FC236}">
                <a16:creationId xmlns:a16="http://schemas.microsoft.com/office/drawing/2014/main" id="{462CFF03-C9C7-46A7-B0E7-01438821F68D}"/>
              </a:ext>
            </a:extLst>
          </p:cNvPr>
          <p:cNvSpPr txBox="1"/>
          <p:nvPr/>
        </p:nvSpPr>
        <p:spPr>
          <a:xfrm>
            <a:off x="4550815" y="2815794"/>
            <a:ext cx="28084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3</a:t>
            </a:r>
          </a:p>
        </p:txBody>
      </p:sp>
      <p:sp>
        <p:nvSpPr>
          <p:cNvPr id="21" name="TextBox 20">
            <a:extLst>
              <a:ext uri="{FF2B5EF4-FFF2-40B4-BE49-F238E27FC236}">
                <a16:creationId xmlns:a16="http://schemas.microsoft.com/office/drawing/2014/main" id="{1768EA8B-402A-4B01-A667-2FB17496F249}"/>
              </a:ext>
            </a:extLst>
          </p:cNvPr>
          <p:cNvSpPr txBox="1"/>
          <p:nvPr/>
        </p:nvSpPr>
        <p:spPr>
          <a:xfrm>
            <a:off x="6531483" y="2815794"/>
            <a:ext cx="288862"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4</a:t>
            </a:r>
          </a:p>
        </p:txBody>
      </p:sp>
      <p:sp>
        <p:nvSpPr>
          <p:cNvPr id="22" name="Subtitle 2">
            <a:extLst>
              <a:ext uri="{FF2B5EF4-FFF2-40B4-BE49-F238E27FC236}">
                <a16:creationId xmlns:a16="http://schemas.microsoft.com/office/drawing/2014/main" id="{EDB1CCA0-1703-4F02-BA0B-32BD3722FD9F}"/>
              </a:ext>
            </a:extLst>
          </p:cNvPr>
          <p:cNvSpPr txBox="1">
            <a:spLocks/>
          </p:cNvSpPr>
          <p:nvPr/>
        </p:nvSpPr>
        <p:spPr>
          <a:xfrm>
            <a:off x="3363124" y="4924357"/>
            <a:ext cx="96732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C8CD79D6-8E71-4537-A62A-968BAA50280A}"/>
              </a:ext>
            </a:extLst>
          </p:cNvPr>
          <p:cNvSpPr txBox="1">
            <a:spLocks/>
          </p:cNvSpPr>
          <p:nvPr/>
        </p:nvSpPr>
        <p:spPr>
          <a:xfrm>
            <a:off x="7101262" y="4924357"/>
            <a:ext cx="96732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5381B252-BE54-4CD1-A0DA-688A7EC6AA6E}"/>
              </a:ext>
            </a:extLst>
          </p:cNvPr>
          <p:cNvSpPr txBox="1">
            <a:spLocks/>
          </p:cNvSpPr>
          <p:nvPr/>
        </p:nvSpPr>
        <p:spPr>
          <a:xfrm>
            <a:off x="3363124" y="3236912"/>
            <a:ext cx="96732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CECFD430-B7BC-413E-AE12-D66EF21FB14F}"/>
              </a:ext>
            </a:extLst>
          </p:cNvPr>
          <p:cNvSpPr txBox="1">
            <a:spLocks/>
          </p:cNvSpPr>
          <p:nvPr/>
        </p:nvSpPr>
        <p:spPr>
          <a:xfrm>
            <a:off x="7101262" y="3236912"/>
            <a:ext cx="967324"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5D1D7CF0-BA41-4244-AD6B-21C137B1600D}"/>
              </a:ext>
            </a:extLst>
          </p:cNvPr>
          <p:cNvSpPr txBox="1">
            <a:spLocks/>
          </p:cNvSpPr>
          <p:nvPr/>
        </p:nvSpPr>
        <p:spPr>
          <a:xfrm>
            <a:off x="4239790" y="2350930"/>
            <a:ext cx="128037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F3E8F7F2-6CC0-4BEA-9E50-D2983C11DC3C}"/>
              </a:ext>
            </a:extLst>
          </p:cNvPr>
          <p:cNvSpPr txBox="1">
            <a:spLocks/>
          </p:cNvSpPr>
          <p:nvPr/>
        </p:nvSpPr>
        <p:spPr>
          <a:xfrm>
            <a:off x="5879422" y="2350930"/>
            <a:ext cx="128037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pic>
        <p:nvPicPr>
          <p:cNvPr id="35" name="Graphic 34" descr="Gears">
            <a:extLst>
              <a:ext uri="{FF2B5EF4-FFF2-40B4-BE49-F238E27FC236}">
                <a16:creationId xmlns:a16="http://schemas.microsoft.com/office/drawing/2014/main" id="{463978B9-530C-4813-8BB6-B6F6E53572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6766" y="3858355"/>
            <a:ext cx="990802" cy="990802"/>
          </a:xfrm>
          <a:prstGeom prst="rect">
            <a:avLst/>
          </a:prstGeom>
        </p:spPr>
      </p:pic>
      <p:pic>
        <p:nvPicPr>
          <p:cNvPr id="37" name="Graphic 36" descr="Lightbulb">
            <a:extLst>
              <a:ext uri="{FF2B5EF4-FFF2-40B4-BE49-F238E27FC236}">
                <a16:creationId xmlns:a16="http://schemas.microsoft.com/office/drawing/2014/main" id="{2014E1F2-F9EE-4187-BD85-BF25B352BFC7}"/>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1821" y="4512491"/>
            <a:ext cx="368999" cy="368999"/>
          </a:xfrm>
          <a:prstGeom prst="rect">
            <a:avLst/>
          </a:prstGeom>
        </p:spPr>
      </p:pic>
      <p:pic>
        <p:nvPicPr>
          <p:cNvPr id="39" name="Graphic 38" descr="Magnifying glass">
            <a:extLst>
              <a:ext uri="{FF2B5EF4-FFF2-40B4-BE49-F238E27FC236}">
                <a16:creationId xmlns:a16="http://schemas.microsoft.com/office/drawing/2014/main" id="{B99EC383-D922-4630-99CD-002ADCE1E770}"/>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3537" y="2879930"/>
            <a:ext cx="368999" cy="368999"/>
          </a:xfrm>
          <a:prstGeom prst="rect">
            <a:avLst/>
          </a:prstGeom>
        </p:spPr>
      </p:pic>
      <p:pic>
        <p:nvPicPr>
          <p:cNvPr id="41" name="Graphic 40" descr="Pie chart">
            <a:extLst>
              <a:ext uri="{FF2B5EF4-FFF2-40B4-BE49-F238E27FC236}">
                <a16:creationId xmlns:a16="http://schemas.microsoft.com/office/drawing/2014/main" id="{FA5F7DE3-10BD-464B-98E7-68AD6AF00E22}"/>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6123" y="2810923"/>
            <a:ext cx="368999" cy="368999"/>
          </a:xfrm>
          <a:prstGeom prst="rect">
            <a:avLst/>
          </a:prstGeom>
        </p:spPr>
      </p:pic>
      <p:pic>
        <p:nvPicPr>
          <p:cNvPr id="43" name="Graphic 42" descr="Sign Language">
            <a:extLst>
              <a:ext uri="{FF2B5EF4-FFF2-40B4-BE49-F238E27FC236}">
                <a16:creationId xmlns:a16="http://schemas.microsoft.com/office/drawing/2014/main" id="{01F384D2-DD31-47D8-87E5-61DAEBDE5BD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3010" y="1984557"/>
            <a:ext cx="368999" cy="368999"/>
          </a:xfrm>
          <a:prstGeom prst="rect">
            <a:avLst/>
          </a:prstGeom>
        </p:spPr>
      </p:pic>
      <p:pic>
        <p:nvPicPr>
          <p:cNvPr id="45" name="Graphic 44" descr="Arrow Slight curve">
            <a:extLst>
              <a:ext uri="{FF2B5EF4-FFF2-40B4-BE49-F238E27FC236}">
                <a16:creationId xmlns:a16="http://schemas.microsoft.com/office/drawing/2014/main" id="{E9031F8D-FCA4-466D-9F77-E57FA07611C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95476" y="1981931"/>
            <a:ext cx="368999" cy="368999"/>
          </a:xfrm>
          <a:prstGeom prst="rect">
            <a:avLst/>
          </a:prstGeom>
        </p:spPr>
      </p:pic>
      <p:pic>
        <p:nvPicPr>
          <p:cNvPr id="47" name="Graphic 46" descr="Present">
            <a:extLst>
              <a:ext uri="{FF2B5EF4-FFF2-40B4-BE49-F238E27FC236}">
                <a16:creationId xmlns:a16="http://schemas.microsoft.com/office/drawing/2014/main" id="{6F03AF01-29E9-4924-9424-5DDA949128D8}"/>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69868" y="4508836"/>
            <a:ext cx="368999" cy="368999"/>
          </a:xfrm>
          <a:prstGeom prst="rect">
            <a:avLst/>
          </a:prstGeom>
        </p:spPr>
      </p:pic>
    </p:spTree>
    <p:extLst>
      <p:ext uri="{BB962C8B-B14F-4D97-AF65-F5344CB8AC3E}">
        <p14:creationId xmlns:p14="http://schemas.microsoft.com/office/powerpoint/2010/main" val="38278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106">
            <a:extLst>
              <a:ext uri="{FF2B5EF4-FFF2-40B4-BE49-F238E27FC236}">
                <a16:creationId xmlns:a16="http://schemas.microsoft.com/office/drawing/2014/main" id="{D598B1B7-B38D-4059-988A-60F0040E4042}"/>
              </a:ext>
            </a:extLst>
          </p:cNvPr>
          <p:cNvSpPr>
            <a:spLocks noChangeAspect="1" noChangeArrowheads="1"/>
          </p:cNvSpPr>
          <p:nvPr/>
        </p:nvSpPr>
        <p:spPr bwMode="auto">
          <a:xfrm>
            <a:off x="4114567" y="1489318"/>
            <a:ext cx="3042361" cy="875004"/>
          </a:xfrm>
          <a:custGeom>
            <a:avLst/>
            <a:gdLst>
              <a:gd name="connsiteX0" fmla="*/ 3171612 w 6582230"/>
              <a:gd name="connsiteY0" fmla="*/ 54 h 1893095"/>
              <a:gd name="connsiteX1" fmla="*/ 3415739 w 6582230"/>
              <a:gd name="connsiteY1" fmla="*/ 9005 h 1893095"/>
              <a:gd name="connsiteX2" fmla="*/ 6571308 w 6582230"/>
              <a:gd name="connsiteY2" fmla="*/ 1874423 h 1893095"/>
              <a:gd name="connsiteX3" fmla="*/ 6582230 w 6582230"/>
              <a:gd name="connsiteY3" fmla="*/ 1893095 h 1893095"/>
              <a:gd name="connsiteX4" fmla="*/ 0 w 6582230"/>
              <a:gd name="connsiteY4" fmla="*/ 1893095 h 1893095"/>
              <a:gd name="connsiteX5" fmla="*/ 16112 w 6582230"/>
              <a:gd name="connsiteY5" fmla="*/ 1854173 h 1893095"/>
              <a:gd name="connsiteX6" fmla="*/ 1133742 w 6582230"/>
              <a:gd name="connsiteY6" fmla="*/ 663174 h 1893095"/>
              <a:gd name="connsiteX7" fmla="*/ 1524004 w 6582230"/>
              <a:gd name="connsiteY7" fmla="*/ 445564 h 1893095"/>
              <a:gd name="connsiteX8" fmla="*/ 3171612 w 6582230"/>
              <a:gd name="connsiteY8" fmla="*/ 54 h 18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2230" h="1893095">
                <a:moveTo>
                  <a:pt x="3171612" y="54"/>
                </a:moveTo>
                <a:cubicBezTo>
                  <a:pt x="3252687" y="-442"/>
                  <a:pt x="3334072" y="2477"/>
                  <a:pt x="3415739" y="9005"/>
                </a:cubicBezTo>
                <a:cubicBezTo>
                  <a:pt x="4690953" y="111449"/>
                  <a:pt x="5787436" y="663174"/>
                  <a:pt x="6571308" y="1874423"/>
                </a:cubicBezTo>
                <a:lnTo>
                  <a:pt x="6582230" y="1893095"/>
                </a:lnTo>
                <a:lnTo>
                  <a:pt x="0" y="1893095"/>
                </a:lnTo>
                <a:lnTo>
                  <a:pt x="16112" y="1854173"/>
                </a:lnTo>
                <a:cubicBezTo>
                  <a:pt x="244708" y="1355165"/>
                  <a:pt x="625790" y="963726"/>
                  <a:pt x="1133742" y="663174"/>
                </a:cubicBezTo>
                <a:cubicBezTo>
                  <a:pt x="1262267" y="586843"/>
                  <a:pt x="1391462" y="513190"/>
                  <a:pt x="1524004" y="445564"/>
                </a:cubicBezTo>
                <a:cubicBezTo>
                  <a:pt x="2051745" y="174305"/>
                  <a:pt x="2604087" y="3523"/>
                  <a:pt x="3171612" y="54"/>
                </a:cubicBezTo>
                <a:close/>
              </a:path>
            </a:pathLst>
          </a:custGeom>
          <a:solidFill>
            <a:schemeClr val="accent6"/>
          </a:solidFill>
          <a:ln>
            <a:noFill/>
          </a:ln>
          <a:effectLst/>
        </p:spPr>
        <p:txBody>
          <a:bodyPr wrap="square" anchor="ctr">
            <a:noAutofit/>
          </a:bodyPr>
          <a:lstStyle/>
          <a:p>
            <a:endParaRPr lang="en-US" sz="2894"/>
          </a:p>
        </p:txBody>
      </p:sp>
      <p:sp>
        <p:nvSpPr>
          <p:cNvPr id="8" name="Freeform 103">
            <a:extLst>
              <a:ext uri="{FF2B5EF4-FFF2-40B4-BE49-F238E27FC236}">
                <a16:creationId xmlns:a16="http://schemas.microsoft.com/office/drawing/2014/main" id="{75D2F6E6-455F-4B2B-AAAF-3F8117E9DB88}"/>
              </a:ext>
            </a:extLst>
          </p:cNvPr>
          <p:cNvSpPr>
            <a:spLocks noChangeAspect="1" noChangeArrowheads="1"/>
          </p:cNvSpPr>
          <p:nvPr/>
        </p:nvSpPr>
        <p:spPr bwMode="auto">
          <a:xfrm>
            <a:off x="3957231" y="2431944"/>
            <a:ext cx="3432476" cy="882961"/>
          </a:xfrm>
          <a:custGeom>
            <a:avLst/>
            <a:gdLst>
              <a:gd name="connsiteX0" fmla="*/ 281076 w 7426254"/>
              <a:gd name="connsiteY0" fmla="*/ 0 h 1910310"/>
              <a:gd name="connsiteX1" fmla="*/ 7008207 w 7426254"/>
              <a:gd name="connsiteY1" fmla="*/ 0 h 1910310"/>
              <a:gd name="connsiteX2" fmla="*/ 7044771 w 7426254"/>
              <a:gd name="connsiteY2" fmla="*/ 62511 h 1910310"/>
              <a:gd name="connsiteX3" fmla="*/ 7426254 w 7426254"/>
              <a:gd name="connsiteY3" fmla="*/ 1700296 h 1910310"/>
              <a:gd name="connsiteX4" fmla="*/ 7424208 w 7426254"/>
              <a:gd name="connsiteY4" fmla="*/ 1910310 h 1910310"/>
              <a:gd name="connsiteX5" fmla="*/ 0 w 7426254"/>
              <a:gd name="connsiteY5" fmla="*/ 1910310 h 1910310"/>
              <a:gd name="connsiteX6" fmla="*/ 16547 w 7426254"/>
              <a:gd name="connsiteY6" fmla="*/ 1869127 h 1910310"/>
              <a:gd name="connsiteX7" fmla="*/ 111906 w 7426254"/>
              <a:gd name="connsiteY7" fmla="*/ 1182196 h 1910310"/>
              <a:gd name="connsiteX8" fmla="*/ 226987 w 7426254"/>
              <a:gd name="connsiteY8" fmla="*/ 163566 h 1910310"/>
              <a:gd name="connsiteX9" fmla="*/ 281076 w 7426254"/>
              <a:gd name="connsiteY9" fmla="*/ 0 h 19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254" h="1910310">
                <a:moveTo>
                  <a:pt x="281076" y="0"/>
                </a:moveTo>
                <a:lnTo>
                  <a:pt x="7008207" y="0"/>
                </a:lnTo>
                <a:lnTo>
                  <a:pt x="7044771" y="62511"/>
                </a:lnTo>
                <a:cubicBezTo>
                  <a:pt x="7290448" y="530100"/>
                  <a:pt x="7414032" y="1073768"/>
                  <a:pt x="7426254" y="1700296"/>
                </a:cubicBezTo>
                <a:lnTo>
                  <a:pt x="7424208" y="1910310"/>
                </a:lnTo>
                <a:lnTo>
                  <a:pt x="0" y="1910310"/>
                </a:lnTo>
                <a:lnTo>
                  <a:pt x="16547" y="1869127"/>
                </a:lnTo>
                <a:cubicBezTo>
                  <a:pt x="85893" y="1662183"/>
                  <a:pt x="120692" y="1435042"/>
                  <a:pt x="111906" y="1182196"/>
                </a:cubicBezTo>
                <a:cubicBezTo>
                  <a:pt x="98518" y="806401"/>
                  <a:pt x="138342" y="467812"/>
                  <a:pt x="226987" y="163566"/>
                </a:cubicBezTo>
                <a:lnTo>
                  <a:pt x="281076" y="0"/>
                </a:lnTo>
                <a:close/>
              </a:path>
            </a:pathLst>
          </a:custGeom>
          <a:solidFill>
            <a:schemeClr val="accent2"/>
          </a:solidFill>
          <a:ln>
            <a:noFill/>
          </a:ln>
          <a:effectLst/>
        </p:spPr>
        <p:txBody>
          <a:bodyPr wrap="square" anchor="ctr">
            <a:noAutofit/>
          </a:bodyPr>
          <a:lstStyle/>
          <a:p>
            <a:endParaRPr lang="en-US" sz="2894"/>
          </a:p>
        </p:txBody>
      </p:sp>
      <p:sp>
        <p:nvSpPr>
          <p:cNvPr id="9" name="Freeform 100">
            <a:extLst>
              <a:ext uri="{FF2B5EF4-FFF2-40B4-BE49-F238E27FC236}">
                <a16:creationId xmlns:a16="http://schemas.microsoft.com/office/drawing/2014/main" id="{148CBACE-5D46-4F87-A401-BFB114BDFF91}"/>
              </a:ext>
            </a:extLst>
          </p:cNvPr>
          <p:cNvSpPr>
            <a:spLocks noChangeAspect="1" noChangeArrowheads="1"/>
          </p:cNvSpPr>
          <p:nvPr/>
        </p:nvSpPr>
        <p:spPr bwMode="auto">
          <a:xfrm>
            <a:off x="3540688" y="3382528"/>
            <a:ext cx="3845900" cy="884162"/>
          </a:xfrm>
          <a:custGeom>
            <a:avLst/>
            <a:gdLst>
              <a:gd name="connsiteX0" fmla="*/ 842418 w 8320708"/>
              <a:gd name="connsiteY0" fmla="*/ 0 h 1912909"/>
              <a:gd name="connsiteX1" fmla="*/ 8320708 w 8320708"/>
              <a:gd name="connsiteY1" fmla="*/ 0 h 1912909"/>
              <a:gd name="connsiteX2" fmla="*/ 8298235 w 8320708"/>
              <a:gd name="connsiteY2" fmla="*/ 223626 h 1912909"/>
              <a:gd name="connsiteX3" fmla="*/ 7700573 w 8320708"/>
              <a:gd name="connsiteY3" fmla="*/ 1764946 h 1912909"/>
              <a:gd name="connsiteX4" fmla="*/ 7593025 w 8320708"/>
              <a:gd name="connsiteY4" fmla="*/ 1912909 h 1912909"/>
              <a:gd name="connsiteX5" fmla="*/ 595891 w 8320708"/>
              <a:gd name="connsiteY5" fmla="*/ 1912909 h 1912909"/>
              <a:gd name="connsiteX6" fmla="*/ 590237 w 8320708"/>
              <a:gd name="connsiteY6" fmla="*/ 1887759 h 1912909"/>
              <a:gd name="connsiteX7" fmla="*/ 480264 w 8320708"/>
              <a:gd name="connsiteY7" fmla="*/ 1727526 h 1912909"/>
              <a:gd name="connsiteX8" fmla="*/ 153595 w 8320708"/>
              <a:gd name="connsiteY8" fmla="*/ 1473760 h 1912909"/>
              <a:gd name="connsiteX9" fmla="*/ 71928 w 8320708"/>
              <a:gd name="connsiteY9" fmla="*/ 999705 h 1912909"/>
              <a:gd name="connsiteX10" fmla="*/ 324962 w 8320708"/>
              <a:gd name="connsiteY10" fmla="*/ 704426 h 1912909"/>
              <a:gd name="connsiteX11" fmla="*/ 837223 w 8320708"/>
              <a:gd name="connsiteY11" fmla="*/ 12929 h 1912909"/>
              <a:gd name="connsiteX12" fmla="*/ 842418 w 8320708"/>
              <a:gd name="connsiteY12" fmla="*/ 0 h 191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0708" h="1912909">
                <a:moveTo>
                  <a:pt x="842418" y="0"/>
                </a:moveTo>
                <a:lnTo>
                  <a:pt x="8320708" y="0"/>
                </a:lnTo>
                <a:lnTo>
                  <a:pt x="8298235" y="223626"/>
                </a:lnTo>
                <a:cubicBezTo>
                  <a:pt x="8224967" y="745779"/>
                  <a:pt x="8025370" y="1280456"/>
                  <a:pt x="7700573" y="1764946"/>
                </a:cubicBezTo>
                <a:lnTo>
                  <a:pt x="7593025" y="1912909"/>
                </a:lnTo>
                <a:lnTo>
                  <a:pt x="595891" y="1912909"/>
                </a:lnTo>
                <a:lnTo>
                  <a:pt x="590237" y="1887759"/>
                </a:lnTo>
                <a:cubicBezTo>
                  <a:pt x="572642" y="1837503"/>
                  <a:pt x="536243" y="1787034"/>
                  <a:pt x="480264" y="1727526"/>
                </a:cubicBezTo>
                <a:cubicBezTo>
                  <a:pt x="382531" y="1623073"/>
                  <a:pt x="264716" y="1554108"/>
                  <a:pt x="153595" y="1473760"/>
                </a:cubicBezTo>
                <a:cubicBezTo>
                  <a:pt x="-21120" y="1347881"/>
                  <a:pt x="-44549" y="1199237"/>
                  <a:pt x="71928" y="999705"/>
                </a:cubicBezTo>
                <a:cubicBezTo>
                  <a:pt x="140207" y="882531"/>
                  <a:pt x="232584" y="793478"/>
                  <a:pt x="324962" y="704426"/>
                </a:cubicBezTo>
                <a:cubicBezTo>
                  <a:pt x="537498" y="497864"/>
                  <a:pt x="715392" y="271717"/>
                  <a:pt x="837223" y="12929"/>
                </a:cubicBezTo>
                <a:lnTo>
                  <a:pt x="842418" y="0"/>
                </a:lnTo>
                <a:close/>
              </a:path>
            </a:pathLst>
          </a:custGeom>
          <a:solidFill>
            <a:schemeClr val="accent3"/>
          </a:solidFill>
          <a:ln>
            <a:noFill/>
          </a:ln>
          <a:effectLst/>
        </p:spPr>
        <p:txBody>
          <a:bodyPr wrap="square" anchor="ctr">
            <a:noAutofit/>
          </a:bodyPr>
          <a:lstStyle/>
          <a:p>
            <a:endParaRPr lang="en-US" sz="2894"/>
          </a:p>
        </p:txBody>
      </p:sp>
      <p:sp>
        <p:nvSpPr>
          <p:cNvPr id="10" name="Freeform 97">
            <a:extLst>
              <a:ext uri="{FF2B5EF4-FFF2-40B4-BE49-F238E27FC236}">
                <a16:creationId xmlns:a16="http://schemas.microsoft.com/office/drawing/2014/main" id="{79975F1C-8879-485F-88CA-EDB7F57B7A74}"/>
              </a:ext>
            </a:extLst>
          </p:cNvPr>
          <p:cNvSpPr>
            <a:spLocks noChangeAspect="1" noChangeArrowheads="1"/>
          </p:cNvSpPr>
          <p:nvPr/>
        </p:nvSpPr>
        <p:spPr bwMode="auto">
          <a:xfrm>
            <a:off x="3742551" y="4334313"/>
            <a:ext cx="3256995" cy="872335"/>
          </a:xfrm>
          <a:custGeom>
            <a:avLst/>
            <a:gdLst>
              <a:gd name="connsiteX0" fmla="*/ 145560 w 7046595"/>
              <a:gd name="connsiteY0" fmla="*/ 0 h 1887319"/>
              <a:gd name="connsiteX1" fmla="*/ 7046595 w 7046595"/>
              <a:gd name="connsiteY1" fmla="*/ 0 h 1887319"/>
              <a:gd name="connsiteX2" fmla="*/ 6841824 w 7046595"/>
              <a:gd name="connsiteY2" fmla="*/ 260463 h 1887319"/>
              <a:gd name="connsiteX3" fmla="*/ 6609708 w 7046595"/>
              <a:gd name="connsiteY3" fmla="*/ 594996 h 1887319"/>
              <a:gd name="connsiteX4" fmla="*/ 6307441 w 7046595"/>
              <a:gd name="connsiteY4" fmla="*/ 1877335 h 1887319"/>
              <a:gd name="connsiteX5" fmla="*/ 6308455 w 7046595"/>
              <a:gd name="connsiteY5" fmla="*/ 1887319 h 1887319"/>
              <a:gd name="connsiteX6" fmla="*/ 261645 w 7046595"/>
              <a:gd name="connsiteY6" fmla="*/ 1887319 h 1887319"/>
              <a:gd name="connsiteX7" fmla="*/ 263091 w 7046595"/>
              <a:gd name="connsiteY7" fmla="*/ 1876550 h 1887319"/>
              <a:gd name="connsiteX8" fmla="*/ 344089 w 7046595"/>
              <a:gd name="connsiteY8" fmla="*/ 1427270 h 1887319"/>
              <a:gd name="connsiteX9" fmla="*/ 216902 w 7046595"/>
              <a:gd name="connsiteY9" fmla="*/ 979328 h 1887319"/>
              <a:gd name="connsiteX10" fmla="*/ 192804 w 7046595"/>
              <a:gd name="connsiteY10" fmla="*/ 661284 h 1887319"/>
              <a:gd name="connsiteX11" fmla="*/ 157995 w 7046595"/>
              <a:gd name="connsiteY11" fmla="*/ 506614 h 1887319"/>
              <a:gd name="connsiteX12" fmla="*/ 88377 w 7046595"/>
              <a:gd name="connsiteY12" fmla="*/ 118933 h 1887319"/>
              <a:gd name="connsiteX13" fmla="*/ 125437 w 7046595"/>
              <a:gd name="connsiteY13" fmla="*/ 49368 h 1887319"/>
              <a:gd name="connsiteX14" fmla="*/ 145560 w 7046595"/>
              <a:gd name="connsiteY14" fmla="*/ 0 h 188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6595" h="1887319">
                <a:moveTo>
                  <a:pt x="145560" y="0"/>
                </a:moveTo>
                <a:lnTo>
                  <a:pt x="7046595" y="0"/>
                </a:lnTo>
                <a:lnTo>
                  <a:pt x="6841824" y="260463"/>
                </a:lnTo>
                <a:cubicBezTo>
                  <a:pt x="6760157" y="367510"/>
                  <a:pt x="6681335" y="477487"/>
                  <a:pt x="6609708" y="594996"/>
                </a:cubicBezTo>
                <a:cubicBezTo>
                  <a:pt x="6380270" y="971126"/>
                  <a:pt x="6282244" y="1426349"/>
                  <a:pt x="6307441" y="1877335"/>
                </a:cubicBezTo>
                <a:lnTo>
                  <a:pt x="6308455" y="1887319"/>
                </a:lnTo>
                <a:lnTo>
                  <a:pt x="261645" y="1887319"/>
                </a:lnTo>
                <a:lnTo>
                  <a:pt x="263091" y="1876550"/>
                </a:lnTo>
                <a:cubicBezTo>
                  <a:pt x="290537" y="1727236"/>
                  <a:pt x="321999" y="1577922"/>
                  <a:pt x="344089" y="1427270"/>
                </a:cubicBezTo>
                <a:cubicBezTo>
                  <a:pt x="368187" y="1254521"/>
                  <a:pt x="348775" y="1099851"/>
                  <a:pt x="216902" y="979328"/>
                </a:cubicBezTo>
                <a:cubicBezTo>
                  <a:pt x="122516" y="893624"/>
                  <a:pt x="83691" y="779128"/>
                  <a:pt x="192804" y="661284"/>
                </a:cubicBezTo>
                <a:cubicBezTo>
                  <a:pt x="267107" y="580936"/>
                  <a:pt x="210877" y="549466"/>
                  <a:pt x="157995" y="506614"/>
                </a:cubicBezTo>
                <a:cubicBezTo>
                  <a:pt x="-38810" y="349264"/>
                  <a:pt x="-39479" y="340560"/>
                  <a:pt x="88377" y="118933"/>
                </a:cubicBezTo>
                <a:cubicBezTo>
                  <a:pt x="102685" y="94243"/>
                  <a:pt x="115049" y="71163"/>
                  <a:pt x="125437" y="49368"/>
                </a:cubicBezTo>
                <a:lnTo>
                  <a:pt x="145560" y="0"/>
                </a:lnTo>
                <a:close/>
              </a:path>
            </a:pathLst>
          </a:custGeom>
          <a:solidFill>
            <a:schemeClr val="accent4"/>
          </a:solidFill>
          <a:ln>
            <a:noFill/>
          </a:ln>
          <a:effectLst/>
        </p:spPr>
        <p:txBody>
          <a:bodyPr wrap="square" anchor="ctr">
            <a:noAutofit/>
          </a:bodyPr>
          <a:lstStyle/>
          <a:p>
            <a:endParaRPr lang="en-US" sz="2894"/>
          </a:p>
        </p:txBody>
      </p:sp>
      <p:sp>
        <p:nvSpPr>
          <p:cNvPr id="11" name="Freeform 94">
            <a:extLst>
              <a:ext uri="{FF2B5EF4-FFF2-40B4-BE49-F238E27FC236}">
                <a16:creationId xmlns:a16="http://schemas.microsoft.com/office/drawing/2014/main" id="{BEFFD23E-AB85-4FB5-AC35-D3265861146C}"/>
              </a:ext>
            </a:extLst>
          </p:cNvPr>
          <p:cNvSpPr>
            <a:spLocks noChangeAspect="1" noChangeArrowheads="1"/>
          </p:cNvSpPr>
          <p:nvPr/>
        </p:nvSpPr>
        <p:spPr bwMode="auto">
          <a:xfrm>
            <a:off x="3854524" y="5274270"/>
            <a:ext cx="3033300" cy="878192"/>
          </a:xfrm>
          <a:custGeom>
            <a:avLst/>
            <a:gdLst>
              <a:gd name="connsiteX0" fmla="*/ 1579 w 6562626"/>
              <a:gd name="connsiteY0" fmla="*/ 0 h 1899991"/>
              <a:gd name="connsiteX1" fmla="*/ 6081060 w 6562626"/>
              <a:gd name="connsiteY1" fmla="*/ 0 h 1899991"/>
              <a:gd name="connsiteX2" fmla="*/ 6088014 w 6562626"/>
              <a:gd name="connsiteY2" fmla="*/ 68467 h 1899991"/>
              <a:gd name="connsiteX3" fmla="*/ 6131153 w 6562626"/>
              <a:gd name="connsiteY3" fmla="*/ 290200 h 1899991"/>
              <a:gd name="connsiteX4" fmla="*/ 6519407 w 6562626"/>
              <a:gd name="connsiteY4" fmla="*/ 1608580 h 1899991"/>
              <a:gd name="connsiteX5" fmla="*/ 6364775 w 6562626"/>
              <a:gd name="connsiteY5" fmla="*/ 1873729 h 1899991"/>
              <a:gd name="connsiteX6" fmla="*/ 2966881 w 6562626"/>
              <a:gd name="connsiteY6" fmla="*/ 1899172 h 1899991"/>
              <a:gd name="connsiteX7" fmla="*/ 2646906 w 6562626"/>
              <a:gd name="connsiteY7" fmla="*/ 1617284 h 1899991"/>
              <a:gd name="connsiteX8" fmla="*/ 2492943 w 6562626"/>
              <a:gd name="connsiteY8" fmla="*/ 805098 h 1899991"/>
              <a:gd name="connsiteX9" fmla="*/ 2221165 w 6562626"/>
              <a:gd name="connsiteY9" fmla="*/ 470314 h 1899991"/>
              <a:gd name="connsiteX10" fmla="*/ 1488837 w 6562626"/>
              <a:gd name="connsiteY10" fmla="*/ 519192 h 1899991"/>
              <a:gd name="connsiteX11" fmla="*/ 398379 w 6562626"/>
              <a:gd name="connsiteY11" fmla="*/ 540618 h 1899991"/>
              <a:gd name="connsiteX12" fmla="*/ 0 w 6562626"/>
              <a:gd name="connsiteY12" fmla="*/ 107679 h 1899991"/>
              <a:gd name="connsiteX13" fmla="*/ 1579 w 6562626"/>
              <a:gd name="connsiteY13" fmla="*/ 0 h 18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62626" h="1899991">
                <a:moveTo>
                  <a:pt x="1579" y="0"/>
                </a:moveTo>
                <a:lnTo>
                  <a:pt x="6081060" y="0"/>
                </a:lnTo>
                <a:lnTo>
                  <a:pt x="6088014" y="68467"/>
                </a:lnTo>
                <a:cubicBezTo>
                  <a:pt x="6099022" y="143010"/>
                  <a:pt x="6113414" y="217050"/>
                  <a:pt x="6131153" y="290200"/>
                </a:cubicBezTo>
                <a:cubicBezTo>
                  <a:pt x="6240935" y="738141"/>
                  <a:pt x="6389543" y="1169343"/>
                  <a:pt x="6519407" y="1608580"/>
                </a:cubicBezTo>
                <a:cubicBezTo>
                  <a:pt x="6592371" y="1853642"/>
                  <a:pt x="6592371" y="1860338"/>
                  <a:pt x="6364775" y="1873729"/>
                </a:cubicBezTo>
                <a:cubicBezTo>
                  <a:pt x="6011329" y="1893816"/>
                  <a:pt x="3744728" y="1863016"/>
                  <a:pt x="2966881" y="1899172"/>
                </a:cubicBezTo>
                <a:cubicBezTo>
                  <a:pt x="2775431" y="1908546"/>
                  <a:pt x="2683723" y="1838911"/>
                  <a:pt x="2646906" y="1617284"/>
                </a:cubicBezTo>
                <a:cubicBezTo>
                  <a:pt x="2602056" y="1345439"/>
                  <a:pt x="2523066" y="1081630"/>
                  <a:pt x="2492943" y="805098"/>
                </a:cubicBezTo>
                <a:cubicBezTo>
                  <a:pt x="2472191" y="615610"/>
                  <a:pt x="2382491" y="512496"/>
                  <a:pt x="2221165" y="470314"/>
                </a:cubicBezTo>
                <a:cubicBezTo>
                  <a:pt x="1972147" y="405366"/>
                  <a:pt x="1731831" y="494418"/>
                  <a:pt x="1488837" y="519192"/>
                </a:cubicBezTo>
                <a:cubicBezTo>
                  <a:pt x="1126021" y="555349"/>
                  <a:pt x="763204" y="651767"/>
                  <a:pt x="398379" y="540618"/>
                </a:cubicBezTo>
                <a:cubicBezTo>
                  <a:pt x="136809" y="461275"/>
                  <a:pt x="14183" y="335981"/>
                  <a:pt x="0" y="107679"/>
                </a:cubicBezTo>
                <a:lnTo>
                  <a:pt x="1579" y="0"/>
                </a:lnTo>
                <a:close/>
              </a:path>
            </a:pathLst>
          </a:custGeom>
          <a:solidFill>
            <a:schemeClr val="bg1">
              <a:lumMod val="50000"/>
            </a:schemeClr>
          </a:solidFill>
          <a:ln>
            <a:noFill/>
          </a:ln>
          <a:effectLst/>
        </p:spPr>
        <p:txBody>
          <a:bodyPr wrap="square" anchor="ctr">
            <a:noAutofit/>
          </a:bodyPr>
          <a:lstStyle/>
          <a:p>
            <a:endParaRPr lang="en-US" sz="2894"/>
          </a:p>
        </p:txBody>
      </p:sp>
      <p:sp>
        <p:nvSpPr>
          <p:cNvPr id="12" name="TextBox 11">
            <a:extLst>
              <a:ext uri="{FF2B5EF4-FFF2-40B4-BE49-F238E27FC236}">
                <a16:creationId xmlns:a16="http://schemas.microsoft.com/office/drawing/2014/main" id="{7E024EBE-39EE-4746-A506-B92AE10C5F81}"/>
              </a:ext>
            </a:extLst>
          </p:cNvPr>
          <p:cNvSpPr txBox="1"/>
          <p:nvPr/>
        </p:nvSpPr>
        <p:spPr>
          <a:xfrm>
            <a:off x="4603965" y="4423897"/>
            <a:ext cx="941283"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IMPROVE</a:t>
            </a:r>
          </a:p>
        </p:txBody>
      </p:sp>
      <p:sp>
        <p:nvSpPr>
          <p:cNvPr id="13" name="Subtitle 2">
            <a:extLst>
              <a:ext uri="{FF2B5EF4-FFF2-40B4-BE49-F238E27FC236}">
                <a16:creationId xmlns:a16="http://schemas.microsoft.com/office/drawing/2014/main" id="{B11194A0-40E9-4496-A761-69A88BFFA919}"/>
              </a:ext>
            </a:extLst>
          </p:cNvPr>
          <p:cNvSpPr txBox="1">
            <a:spLocks/>
          </p:cNvSpPr>
          <p:nvPr/>
        </p:nvSpPr>
        <p:spPr>
          <a:xfrm>
            <a:off x="4658395" y="4680339"/>
            <a:ext cx="194975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5AA2CEB1-A38B-446C-AE51-3544169A08A2}"/>
              </a:ext>
            </a:extLst>
          </p:cNvPr>
          <p:cNvSpPr txBox="1"/>
          <p:nvPr/>
        </p:nvSpPr>
        <p:spPr>
          <a:xfrm>
            <a:off x="4864036" y="3478026"/>
            <a:ext cx="1245854"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RESOLUTION</a:t>
            </a:r>
          </a:p>
        </p:txBody>
      </p:sp>
      <p:sp>
        <p:nvSpPr>
          <p:cNvPr id="15" name="Subtitle 2">
            <a:extLst>
              <a:ext uri="{FF2B5EF4-FFF2-40B4-BE49-F238E27FC236}">
                <a16:creationId xmlns:a16="http://schemas.microsoft.com/office/drawing/2014/main" id="{6D2D8A35-9BA8-46B8-AF7F-53F6060F7808}"/>
              </a:ext>
            </a:extLst>
          </p:cNvPr>
          <p:cNvSpPr txBox="1">
            <a:spLocks/>
          </p:cNvSpPr>
          <p:nvPr/>
        </p:nvSpPr>
        <p:spPr>
          <a:xfrm>
            <a:off x="4918466" y="3734467"/>
            <a:ext cx="194975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FC51F947-E82A-4CF2-8EFC-E32A48B33E6E}"/>
              </a:ext>
            </a:extLst>
          </p:cNvPr>
          <p:cNvSpPr txBox="1"/>
          <p:nvPr/>
        </p:nvSpPr>
        <p:spPr>
          <a:xfrm>
            <a:off x="5143097" y="2526841"/>
            <a:ext cx="1374094"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PREPARATION</a:t>
            </a:r>
          </a:p>
        </p:txBody>
      </p:sp>
      <p:sp>
        <p:nvSpPr>
          <p:cNvPr id="17" name="Subtitle 2">
            <a:extLst>
              <a:ext uri="{FF2B5EF4-FFF2-40B4-BE49-F238E27FC236}">
                <a16:creationId xmlns:a16="http://schemas.microsoft.com/office/drawing/2014/main" id="{E6B9F53D-B628-4A9B-B383-4D4E7B4A6A6F}"/>
              </a:ext>
            </a:extLst>
          </p:cNvPr>
          <p:cNvSpPr txBox="1">
            <a:spLocks/>
          </p:cNvSpPr>
          <p:nvPr/>
        </p:nvSpPr>
        <p:spPr>
          <a:xfrm>
            <a:off x="5197526" y="2783283"/>
            <a:ext cx="194975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517BE9F5-4D7B-4F02-B6E4-638D96BDF95E}"/>
              </a:ext>
            </a:extLst>
          </p:cNvPr>
          <p:cNvSpPr txBox="1"/>
          <p:nvPr/>
        </p:nvSpPr>
        <p:spPr>
          <a:xfrm>
            <a:off x="4953434" y="1610808"/>
            <a:ext cx="579005"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IDEA</a:t>
            </a:r>
          </a:p>
        </p:txBody>
      </p:sp>
      <p:sp>
        <p:nvSpPr>
          <p:cNvPr id="19" name="Subtitle 2">
            <a:extLst>
              <a:ext uri="{FF2B5EF4-FFF2-40B4-BE49-F238E27FC236}">
                <a16:creationId xmlns:a16="http://schemas.microsoft.com/office/drawing/2014/main" id="{74987A36-5595-427F-A4E3-55DBFC9734DB}"/>
              </a:ext>
            </a:extLst>
          </p:cNvPr>
          <p:cNvSpPr txBox="1">
            <a:spLocks/>
          </p:cNvSpPr>
          <p:nvPr/>
        </p:nvSpPr>
        <p:spPr>
          <a:xfrm>
            <a:off x="5007864" y="1867250"/>
            <a:ext cx="1949753"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consectetur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pic>
        <p:nvPicPr>
          <p:cNvPr id="21" name="Graphic 20">
            <a:extLst>
              <a:ext uri="{FF2B5EF4-FFF2-40B4-BE49-F238E27FC236}">
                <a16:creationId xmlns:a16="http://schemas.microsoft.com/office/drawing/2014/main" id="{ADD98A59-FFC9-4E4B-8AB0-978FC463C8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86588" y="2514004"/>
            <a:ext cx="3819786" cy="3819786"/>
          </a:xfrm>
          <a:prstGeom prst="rect">
            <a:avLst/>
          </a:prstGeom>
        </p:spPr>
      </p:pic>
    </p:spTree>
    <p:extLst>
      <p:ext uri="{BB962C8B-B14F-4D97-AF65-F5344CB8AC3E}">
        <p14:creationId xmlns:p14="http://schemas.microsoft.com/office/powerpoint/2010/main" val="34381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AD830D75-FACE-46EE-AAEE-3B870F416DCA}"/>
              </a:ext>
            </a:extLst>
          </p:cNvPr>
          <p:cNvGrpSpPr/>
          <p:nvPr/>
        </p:nvGrpSpPr>
        <p:grpSpPr>
          <a:xfrm>
            <a:off x="3277978" y="1679688"/>
            <a:ext cx="4243807" cy="4435214"/>
            <a:chOff x="7578863" y="2942661"/>
            <a:chExt cx="8801199" cy="9198155"/>
          </a:xfrm>
        </p:grpSpPr>
        <p:sp>
          <p:nvSpPr>
            <p:cNvPr id="8" name="Freeform 16">
              <a:extLst>
                <a:ext uri="{FF2B5EF4-FFF2-40B4-BE49-F238E27FC236}">
                  <a16:creationId xmlns:a16="http://schemas.microsoft.com/office/drawing/2014/main" id="{F68EA58F-4385-41B4-BC88-7EEBF300B27B}"/>
                </a:ext>
              </a:extLst>
            </p:cNvPr>
            <p:cNvSpPr>
              <a:spLocks noChangeArrowheads="1"/>
            </p:cNvSpPr>
            <p:nvPr/>
          </p:nvSpPr>
          <p:spPr bwMode="auto">
            <a:xfrm>
              <a:off x="12243688" y="2942661"/>
              <a:ext cx="4136374" cy="4544112"/>
            </a:xfrm>
            <a:custGeom>
              <a:avLst/>
              <a:gdLst>
                <a:gd name="connsiteX0" fmla="*/ 44394 w 4136374"/>
                <a:gd name="connsiteY0" fmla="*/ 0 h 4544112"/>
                <a:gd name="connsiteX1" fmla="*/ 4002958 w 4136374"/>
                <a:gd name="connsiteY1" fmla="*/ 2591994 h 4544112"/>
                <a:gd name="connsiteX2" fmla="*/ 4060794 w 4136374"/>
                <a:gd name="connsiteY2" fmla="*/ 4430427 h 4544112"/>
                <a:gd name="connsiteX3" fmla="*/ 4036245 w 4136374"/>
                <a:gd name="connsiteY3" fmla="*/ 4544112 h 4544112"/>
                <a:gd name="connsiteX4" fmla="*/ 0 w 4136374"/>
                <a:gd name="connsiteY4" fmla="*/ 4544112 h 4544112"/>
                <a:gd name="connsiteX5" fmla="*/ 0 w 4136374"/>
                <a:gd name="connsiteY5" fmla="*/ 962 h 4544112"/>
                <a:gd name="connsiteX6" fmla="*/ 44394 w 4136374"/>
                <a:gd name="connsiteY6" fmla="*/ 0 h 454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374" h="4544112">
                  <a:moveTo>
                    <a:pt x="44394" y="0"/>
                  </a:moveTo>
                  <a:cubicBezTo>
                    <a:pt x="1814497" y="14874"/>
                    <a:pt x="3555257" y="844722"/>
                    <a:pt x="4002958" y="2591994"/>
                  </a:cubicBezTo>
                  <a:cubicBezTo>
                    <a:pt x="4173356" y="3257466"/>
                    <a:pt x="4166670" y="3876382"/>
                    <a:pt x="4060794" y="4430427"/>
                  </a:cubicBezTo>
                  <a:lnTo>
                    <a:pt x="4036245" y="4544112"/>
                  </a:lnTo>
                  <a:lnTo>
                    <a:pt x="0" y="4544112"/>
                  </a:lnTo>
                  <a:lnTo>
                    <a:pt x="0" y="962"/>
                  </a:lnTo>
                  <a:lnTo>
                    <a:pt x="44394" y="0"/>
                  </a:lnTo>
                  <a:close/>
                </a:path>
              </a:pathLst>
            </a:custGeom>
            <a:solidFill>
              <a:schemeClr val="accent2"/>
            </a:solidFill>
            <a:ln>
              <a:noFill/>
            </a:ln>
            <a:effectLst/>
          </p:spPr>
          <p:txBody>
            <a:bodyPr wrap="square" anchor="ctr">
              <a:noAutofit/>
            </a:bodyPr>
            <a:lstStyle/>
            <a:p>
              <a:endParaRPr lang="en-US" sz="2894"/>
            </a:p>
          </p:txBody>
        </p:sp>
        <p:sp>
          <p:nvSpPr>
            <p:cNvPr id="9" name="Freeform 15">
              <a:extLst>
                <a:ext uri="{FF2B5EF4-FFF2-40B4-BE49-F238E27FC236}">
                  <a16:creationId xmlns:a16="http://schemas.microsoft.com/office/drawing/2014/main" id="{0AA0BD04-9822-40F7-8CBF-9DB318ACAB9E}"/>
                </a:ext>
              </a:extLst>
            </p:cNvPr>
            <p:cNvSpPr>
              <a:spLocks noChangeArrowheads="1"/>
            </p:cNvSpPr>
            <p:nvPr/>
          </p:nvSpPr>
          <p:spPr bwMode="auto">
            <a:xfrm>
              <a:off x="8172484" y="2945999"/>
              <a:ext cx="3961476" cy="4540774"/>
            </a:xfrm>
            <a:custGeom>
              <a:avLst/>
              <a:gdLst>
                <a:gd name="connsiteX0" fmla="*/ 3961476 w 3961476"/>
                <a:gd name="connsiteY0" fmla="*/ 0 h 4540774"/>
                <a:gd name="connsiteX1" fmla="*/ 3961476 w 3961476"/>
                <a:gd name="connsiteY1" fmla="*/ 4540774 h 4540774"/>
                <a:gd name="connsiteX2" fmla="*/ 233944 w 3961476"/>
                <a:gd name="connsiteY2" fmla="*/ 4540774 h 4540774"/>
                <a:gd name="connsiteX3" fmla="*/ 240754 w 3961476"/>
                <a:gd name="connsiteY3" fmla="*/ 4475487 h 4540774"/>
                <a:gd name="connsiteX4" fmla="*/ 235262 w 3961476"/>
                <a:gd name="connsiteY4" fmla="*/ 4399312 h 4540774"/>
                <a:gd name="connsiteX5" fmla="*/ 1491476 w 3961476"/>
                <a:gd name="connsiteY5" fmla="*/ 629392 h 4540774"/>
                <a:gd name="connsiteX6" fmla="*/ 3767876 w 3961476"/>
                <a:gd name="connsiteY6" fmla="*/ 4193 h 4540774"/>
                <a:gd name="connsiteX7" fmla="*/ 3961476 w 3961476"/>
                <a:gd name="connsiteY7" fmla="*/ 0 h 454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1476" h="4540774">
                  <a:moveTo>
                    <a:pt x="3961476" y="0"/>
                  </a:moveTo>
                  <a:lnTo>
                    <a:pt x="3961476" y="4540774"/>
                  </a:lnTo>
                  <a:lnTo>
                    <a:pt x="233944" y="4540774"/>
                  </a:lnTo>
                  <a:lnTo>
                    <a:pt x="240754" y="4475487"/>
                  </a:lnTo>
                  <a:cubicBezTo>
                    <a:pt x="241432" y="4448303"/>
                    <a:pt x="239693" y="4422824"/>
                    <a:pt x="235262" y="4399312"/>
                  </a:cubicBezTo>
                  <a:cubicBezTo>
                    <a:pt x="163746" y="4023129"/>
                    <a:pt x="-723689" y="1864269"/>
                    <a:pt x="1491476" y="629392"/>
                  </a:cubicBezTo>
                  <a:cubicBezTo>
                    <a:pt x="2157943" y="257777"/>
                    <a:pt x="2957301" y="46089"/>
                    <a:pt x="3767876" y="4193"/>
                  </a:cubicBezTo>
                  <a:lnTo>
                    <a:pt x="3961476" y="0"/>
                  </a:lnTo>
                  <a:close/>
                </a:path>
              </a:pathLst>
            </a:custGeom>
            <a:solidFill>
              <a:schemeClr val="accent1"/>
            </a:solidFill>
            <a:ln>
              <a:noFill/>
            </a:ln>
            <a:effectLst/>
          </p:spPr>
          <p:txBody>
            <a:bodyPr wrap="square" anchor="ctr">
              <a:noAutofit/>
            </a:bodyPr>
            <a:lstStyle/>
            <a:p>
              <a:endParaRPr lang="en-US" sz="2894"/>
            </a:p>
          </p:txBody>
        </p:sp>
        <p:sp>
          <p:nvSpPr>
            <p:cNvPr id="10" name="Freeform 12">
              <a:extLst>
                <a:ext uri="{FF2B5EF4-FFF2-40B4-BE49-F238E27FC236}">
                  <a16:creationId xmlns:a16="http://schemas.microsoft.com/office/drawing/2014/main" id="{96170FE0-F0FE-45B0-9700-F82C4F2D8045}"/>
                </a:ext>
              </a:extLst>
            </p:cNvPr>
            <p:cNvSpPr>
              <a:spLocks noChangeArrowheads="1"/>
            </p:cNvSpPr>
            <p:nvPr/>
          </p:nvSpPr>
          <p:spPr bwMode="auto">
            <a:xfrm>
              <a:off x="7578863" y="7596501"/>
              <a:ext cx="4555097" cy="4544315"/>
            </a:xfrm>
            <a:custGeom>
              <a:avLst/>
              <a:gdLst>
                <a:gd name="connsiteX0" fmla="*/ 804977 w 4555097"/>
                <a:gd name="connsiteY0" fmla="*/ 0 h 4544315"/>
                <a:gd name="connsiteX1" fmla="*/ 4555097 w 4555097"/>
                <a:gd name="connsiteY1" fmla="*/ 0 h 4544315"/>
                <a:gd name="connsiteX2" fmla="*/ 4555097 w 4555097"/>
                <a:gd name="connsiteY2" fmla="*/ 4544315 h 4544315"/>
                <a:gd name="connsiteX3" fmla="*/ 3385883 w 4555097"/>
                <a:gd name="connsiteY3" fmla="*/ 4544315 h 4544315"/>
                <a:gd name="connsiteX4" fmla="*/ 3365487 w 4555097"/>
                <a:gd name="connsiteY4" fmla="*/ 4471626 h 4544315"/>
                <a:gd name="connsiteX5" fmla="*/ 2459474 w 4555097"/>
                <a:gd name="connsiteY5" fmla="*/ 3752524 h 4544315"/>
                <a:gd name="connsiteX6" fmla="*/ 1036594 w 4555097"/>
                <a:gd name="connsiteY6" fmla="*/ 3710243 h 4544315"/>
                <a:gd name="connsiteX7" fmla="*/ 868062 w 4555097"/>
                <a:gd name="connsiteY7" fmla="*/ 2916215 h 4544315"/>
                <a:gd name="connsiteX8" fmla="*/ 601273 w 4555097"/>
                <a:gd name="connsiteY8" fmla="*/ 2605941 h 4544315"/>
                <a:gd name="connsiteX9" fmla="*/ 771670 w 4555097"/>
                <a:gd name="connsiteY9" fmla="*/ 2392666 h 4544315"/>
                <a:gd name="connsiteX10" fmla="*/ 476895 w 4555097"/>
                <a:gd name="connsiteY10" fmla="*/ 2194316 h 4544315"/>
                <a:gd name="connsiteX11" fmla="*/ 295926 w 4555097"/>
                <a:gd name="connsiteY11" fmla="*/ 1867253 h 4544315"/>
                <a:gd name="connsiteX12" fmla="*/ 96921 w 4555097"/>
                <a:gd name="connsiteY12" fmla="*/ 1316968 h 4544315"/>
                <a:gd name="connsiteX13" fmla="*/ 803488 w 4555097"/>
                <a:gd name="connsiteY13" fmla="*/ 6471 h 4544315"/>
                <a:gd name="connsiteX14" fmla="*/ 804977 w 4555097"/>
                <a:gd name="connsiteY14" fmla="*/ 0 h 45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55097" h="4544315">
                  <a:moveTo>
                    <a:pt x="804977" y="0"/>
                  </a:moveTo>
                  <a:lnTo>
                    <a:pt x="4555097" y="0"/>
                  </a:lnTo>
                  <a:lnTo>
                    <a:pt x="4555097" y="4544315"/>
                  </a:lnTo>
                  <a:lnTo>
                    <a:pt x="3385883" y="4544315"/>
                  </a:lnTo>
                  <a:lnTo>
                    <a:pt x="3365487" y="4471626"/>
                  </a:lnTo>
                  <a:cubicBezTo>
                    <a:pt x="3245385" y="4098862"/>
                    <a:pt x="2992121" y="3731383"/>
                    <a:pt x="2459474" y="3752524"/>
                  </a:cubicBezTo>
                  <a:cubicBezTo>
                    <a:pt x="1394180" y="3794806"/>
                    <a:pt x="1292190" y="4109433"/>
                    <a:pt x="1036594" y="3710243"/>
                  </a:cubicBezTo>
                  <a:cubicBezTo>
                    <a:pt x="780998" y="3310431"/>
                    <a:pt x="1040325" y="3086586"/>
                    <a:pt x="868062" y="2916215"/>
                  </a:cubicBezTo>
                  <a:cubicBezTo>
                    <a:pt x="868062" y="2916215"/>
                    <a:pt x="605004" y="2780042"/>
                    <a:pt x="601273" y="2605941"/>
                  </a:cubicBezTo>
                  <a:cubicBezTo>
                    <a:pt x="597541" y="2431840"/>
                    <a:pt x="771670" y="2392666"/>
                    <a:pt x="771670" y="2392666"/>
                  </a:cubicBezTo>
                  <a:cubicBezTo>
                    <a:pt x="771670" y="2392666"/>
                    <a:pt x="488089" y="2382096"/>
                    <a:pt x="476895" y="2194316"/>
                  </a:cubicBezTo>
                  <a:cubicBezTo>
                    <a:pt x="466323" y="2005912"/>
                    <a:pt x="593810" y="1991612"/>
                    <a:pt x="295926" y="1867253"/>
                  </a:cubicBezTo>
                  <a:cubicBezTo>
                    <a:pt x="-2581" y="1743516"/>
                    <a:pt x="-87157" y="1629729"/>
                    <a:pt x="96921" y="1316968"/>
                  </a:cubicBezTo>
                  <a:cubicBezTo>
                    <a:pt x="246991" y="1063354"/>
                    <a:pt x="683209" y="434974"/>
                    <a:pt x="803488" y="6471"/>
                  </a:cubicBezTo>
                  <a:lnTo>
                    <a:pt x="804977" y="0"/>
                  </a:lnTo>
                  <a:close/>
                </a:path>
              </a:pathLst>
            </a:custGeom>
            <a:solidFill>
              <a:schemeClr val="accent6"/>
            </a:solidFill>
            <a:ln>
              <a:noFill/>
            </a:ln>
            <a:effectLst/>
          </p:spPr>
          <p:txBody>
            <a:bodyPr wrap="square" anchor="ctr">
              <a:noAutofit/>
            </a:bodyPr>
            <a:lstStyle/>
            <a:p>
              <a:endParaRPr lang="en-US" sz="2894" dirty="0"/>
            </a:p>
          </p:txBody>
        </p:sp>
        <p:sp>
          <p:nvSpPr>
            <p:cNvPr id="11" name="Freeform 11">
              <a:extLst>
                <a:ext uri="{FF2B5EF4-FFF2-40B4-BE49-F238E27FC236}">
                  <a16:creationId xmlns:a16="http://schemas.microsoft.com/office/drawing/2014/main" id="{C7E79E8E-9CF5-4F18-BA1D-5CA9933F61E1}"/>
                </a:ext>
              </a:extLst>
            </p:cNvPr>
            <p:cNvSpPr>
              <a:spLocks noChangeArrowheads="1"/>
            </p:cNvSpPr>
            <p:nvPr/>
          </p:nvSpPr>
          <p:spPr bwMode="auto">
            <a:xfrm>
              <a:off x="12243688" y="7596501"/>
              <a:ext cx="4011630" cy="4544315"/>
            </a:xfrm>
            <a:custGeom>
              <a:avLst/>
              <a:gdLst>
                <a:gd name="connsiteX0" fmla="*/ 0 w 4011630"/>
                <a:gd name="connsiteY0" fmla="*/ 0 h 4544315"/>
                <a:gd name="connsiteX1" fmla="*/ 4011630 w 4011630"/>
                <a:gd name="connsiteY1" fmla="*/ 0 h 4544315"/>
                <a:gd name="connsiteX2" fmla="*/ 3964005 w 4011630"/>
                <a:gd name="connsiteY2" fmla="*/ 179672 h 4544315"/>
                <a:gd name="connsiteX3" fmla="*/ 2532815 w 4011630"/>
                <a:gd name="connsiteY3" fmla="*/ 2517025 h 4544315"/>
                <a:gd name="connsiteX4" fmla="*/ 2204913 w 4011630"/>
                <a:gd name="connsiteY4" fmla="*/ 4541789 h 4544315"/>
                <a:gd name="connsiteX5" fmla="*/ 2205546 w 4011630"/>
                <a:gd name="connsiteY5" fmla="*/ 4544315 h 4544315"/>
                <a:gd name="connsiteX6" fmla="*/ 0 w 4011630"/>
                <a:gd name="connsiteY6" fmla="*/ 4544315 h 4544315"/>
                <a:gd name="connsiteX7" fmla="*/ 0 w 4011630"/>
                <a:gd name="connsiteY7" fmla="*/ 0 h 45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630" h="4544315">
                  <a:moveTo>
                    <a:pt x="0" y="0"/>
                  </a:moveTo>
                  <a:lnTo>
                    <a:pt x="4011630" y="0"/>
                  </a:lnTo>
                  <a:lnTo>
                    <a:pt x="3964005" y="179672"/>
                  </a:lnTo>
                  <a:cubicBezTo>
                    <a:pt x="3549845" y="1610951"/>
                    <a:pt x="2532815" y="2517025"/>
                    <a:pt x="2532815" y="2517025"/>
                  </a:cubicBezTo>
                  <a:cubicBezTo>
                    <a:pt x="2532815" y="2517025"/>
                    <a:pt x="1986613" y="3543982"/>
                    <a:pt x="2204913" y="4541789"/>
                  </a:cubicBezTo>
                  <a:lnTo>
                    <a:pt x="2205546" y="4544315"/>
                  </a:lnTo>
                  <a:lnTo>
                    <a:pt x="0" y="4544315"/>
                  </a:lnTo>
                  <a:lnTo>
                    <a:pt x="0" y="0"/>
                  </a:lnTo>
                  <a:close/>
                </a:path>
              </a:pathLst>
            </a:custGeom>
            <a:solidFill>
              <a:schemeClr val="accent3"/>
            </a:solidFill>
            <a:ln>
              <a:noFill/>
            </a:ln>
            <a:effectLst/>
          </p:spPr>
          <p:txBody>
            <a:bodyPr wrap="square" anchor="ctr">
              <a:noAutofit/>
            </a:bodyPr>
            <a:lstStyle/>
            <a:p>
              <a:endParaRPr lang="en-US" sz="2894"/>
            </a:p>
          </p:txBody>
        </p:sp>
      </p:grpSp>
      <p:sp>
        <p:nvSpPr>
          <p:cNvPr id="12" name="TextBox 11">
            <a:extLst>
              <a:ext uri="{FF2B5EF4-FFF2-40B4-BE49-F238E27FC236}">
                <a16:creationId xmlns:a16="http://schemas.microsoft.com/office/drawing/2014/main" id="{430B3536-E3DF-4E18-89AC-3B2F3E45722F}"/>
              </a:ext>
            </a:extLst>
          </p:cNvPr>
          <p:cNvSpPr txBox="1"/>
          <p:nvPr/>
        </p:nvSpPr>
        <p:spPr>
          <a:xfrm>
            <a:off x="4821626" y="5520932"/>
            <a:ext cx="566182" cy="501356"/>
          </a:xfrm>
          <a:prstGeom prst="rect">
            <a:avLst/>
          </a:prstGeom>
          <a:noFill/>
          <a:ln>
            <a:noFill/>
          </a:ln>
        </p:spPr>
        <p:txBody>
          <a:bodyPr wrap="none" rtlCol="0" anchor="ctr" anchorCtr="0">
            <a:spAutoFit/>
          </a:bodyPr>
          <a:lstStyle/>
          <a:p>
            <a:pPr algn="r"/>
            <a:r>
              <a:rPr lang="en-US" sz="2658" b="1" dirty="0">
                <a:solidFill>
                  <a:schemeClr val="bg1"/>
                </a:solidFill>
                <a:ea typeface="League Spartan" charset="0"/>
                <a:cs typeface="Poppins" pitchFamily="2" charset="77"/>
              </a:rPr>
              <a:t>04</a:t>
            </a:r>
          </a:p>
        </p:txBody>
      </p:sp>
      <p:sp>
        <p:nvSpPr>
          <p:cNvPr id="13" name="TextBox 12">
            <a:extLst>
              <a:ext uri="{FF2B5EF4-FFF2-40B4-BE49-F238E27FC236}">
                <a16:creationId xmlns:a16="http://schemas.microsoft.com/office/drawing/2014/main" id="{11B0FE4C-F92F-4322-90FD-CA51A0322BAC}"/>
              </a:ext>
            </a:extLst>
          </p:cNvPr>
          <p:cNvSpPr txBox="1"/>
          <p:nvPr/>
        </p:nvSpPr>
        <p:spPr>
          <a:xfrm>
            <a:off x="5618774" y="5520932"/>
            <a:ext cx="551754" cy="501356"/>
          </a:xfrm>
          <a:prstGeom prst="rect">
            <a:avLst/>
          </a:prstGeom>
          <a:noFill/>
          <a:ln>
            <a:noFill/>
          </a:ln>
        </p:spPr>
        <p:txBody>
          <a:bodyPr wrap="none" rtlCol="0" anchor="ctr" anchorCtr="0">
            <a:spAutoFit/>
          </a:bodyPr>
          <a:lstStyle/>
          <a:p>
            <a:r>
              <a:rPr lang="en-US" sz="2658" b="1" dirty="0">
                <a:solidFill>
                  <a:schemeClr val="bg1"/>
                </a:solidFill>
                <a:ea typeface="League Spartan" charset="0"/>
                <a:cs typeface="Poppins" pitchFamily="2" charset="77"/>
              </a:rPr>
              <a:t>03</a:t>
            </a:r>
          </a:p>
        </p:txBody>
      </p:sp>
      <p:sp>
        <p:nvSpPr>
          <p:cNvPr id="14" name="TextBox 13">
            <a:extLst>
              <a:ext uri="{FF2B5EF4-FFF2-40B4-BE49-F238E27FC236}">
                <a16:creationId xmlns:a16="http://schemas.microsoft.com/office/drawing/2014/main" id="{D666F23D-BCB3-4CC1-A79F-EA4E18AAD092}"/>
              </a:ext>
            </a:extLst>
          </p:cNvPr>
          <p:cNvSpPr txBox="1"/>
          <p:nvPr/>
        </p:nvSpPr>
        <p:spPr>
          <a:xfrm>
            <a:off x="4901778" y="1835102"/>
            <a:ext cx="486030" cy="501356"/>
          </a:xfrm>
          <a:prstGeom prst="rect">
            <a:avLst/>
          </a:prstGeom>
          <a:noFill/>
          <a:ln>
            <a:noFill/>
          </a:ln>
        </p:spPr>
        <p:txBody>
          <a:bodyPr wrap="none" rtlCol="0" anchor="ctr" anchorCtr="0">
            <a:spAutoFit/>
          </a:bodyPr>
          <a:lstStyle/>
          <a:p>
            <a:pPr algn="r"/>
            <a:r>
              <a:rPr lang="en-US" sz="2658" b="1" dirty="0">
                <a:solidFill>
                  <a:schemeClr val="bg1"/>
                </a:solidFill>
                <a:ea typeface="League Spartan" charset="0"/>
                <a:cs typeface="Poppins" pitchFamily="2" charset="77"/>
              </a:rPr>
              <a:t>01</a:t>
            </a:r>
          </a:p>
        </p:txBody>
      </p:sp>
      <p:sp>
        <p:nvSpPr>
          <p:cNvPr id="15" name="TextBox 14">
            <a:extLst>
              <a:ext uri="{FF2B5EF4-FFF2-40B4-BE49-F238E27FC236}">
                <a16:creationId xmlns:a16="http://schemas.microsoft.com/office/drawing/2014/main" id="{F0F77519-D70B-4791-982D-0BF36DA28360}"/>
              </a:ext>
            </a:extLst>
          </p:cNvPr>
          <p:cNvSpPr txBox="1"/>
          <p:nvPr/>
        </p:nvSpPr>
        <p:spPr>
          <a:xfrm>
            <a:off x="5618774" y="1835102"/>
            <a:ext cx="548548" cy="501356"/>
          </a:xfrm>
          <a:prstGeom prst="rect">
            <a:avLst/>
          </a:prstGeom>
          <a:noFill/>
          <a:ln>
            <a:noFill/>
          </a:ln>
        </p:spPr>
        <p:txBody>
          <a:bodyPr wrap="none" rtlCol="0" anchor="ctr" anchorCtr="0">
            <a:spAutoFit/>
          </a:bodyPr>
          <a:lstStyle/>
          <a:p>
            <a:r>
              <a:rPr lang="en-US" sz="2658" b="1" dirty="0">
                <a:solidFill>
                  <a:schemeClr val="bg1"/>
                </a:solidFill>
                <a:ea typeface="League Spartan" charset="0"/>
                <a:cs typeface="Poppins" pitchFamily="2" charset="77"/>
              </a:rPr>
              <a:t>02</a:t>
            </a:r>
          </a:p>
        </p:txBody>
      </p:sp>
      <p:sp>
        <p:nvSpPr>
          <p:cNvPr id="16" name="TextBox 15">
            <a:extLst>
              <a:ext uri="{FF2B5EF4-FFF2-40B4-BE49-F238E27FC236}">
                <a16:creationId xmlns:a16="http://schemas.microsoft.com/office/drawing/2014/main" id="{4D17CD30-1CC2-4DD9-ABCD-A6A8EA81D277}"/>
              </a:ext>
            </a:extLst>
          </p:cNvPr>
          <p:cNvSpPr txBox="1"/>
          <p:nvPr/>
        </p:nvSpPr>
        <p:spPr>
          <a:xfrm>
            <a:off x="5582435" y="2356702"/>
            <a:ext cx="1010213"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REBRAND</a:t>
            </a:r>
          </a:p>
        </p:txBody>
      </p:sp>
      <p:sp>
        <p:nvSpPr>
          <p:cNvPr id="17" name="Subtitle 2">
            <a:extLst>
              <a:ext uri="{FF2B5EF4-FFF2-40B4-BE49-F238E27FC236}">
                <a16:creationId xmlns:a16="http://schemas.microsoft.com/office/drawing/2014/main" id="{01FD117D-A44C-43F5-B5E9-79D3AA6B4865}"/>
              </a:ext>
            </a:extLst>
          </p:cNvPr>
          <p:cNvSpPr txBox="1">
            <a:spLocks/>
          </p:cNvSpPr>
          <p:nvPr/>
        </p:nvSpPr>
        <p:spPr>
          <a:xfrm>
            <a:off x="5636865" y="2656688"/>
            <a:ext cx="1551996"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9E2D1BFF-AB76-4029-A7B4-0D312C8B870F}"/>
              </a:ext>
            </a:extLst>
          </p:cNvPr>
          <p:cNvSpPr txBox="1"/>
          <p:nvPr/>
        </p:nvSpPr>
        <p:spPr>
          <a:xfrm>
            <a:off x="5582435" y="4046181"/>
            <a:ext cx="1245854"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RESOLUTION</a:t>
            </a:r>
          </a:p>
        </p:txBody>
      </p:sp>
      <p:sp>
        <p:nvSpPr>
          <p:cNvPr id="19" name="Subtitle 2">
            <a:extLst>
              <a:ext uri="{FF2B5EF4-FFF2-40B4-BE49-F238E27FC236}">
                <a16:creationId xmlns:a16="http://schemas.microsoft.com/office/drawing/2014/main" id="{5F4CEDB0-0F38-4B60-BC0F-2BFF927D4FF9}"/>
              </a:ext>
            </a:extLst>
          </p:cNvPr>
          <p:cNvSpPr txBox="1">
            <a:spLocks/>
          </p:cNvSpPr>
          <p:nvPr/>
        </p:nvSpPr>
        <p:spPr>
          <a:xfrm>
            <a:off x="5636866" y="4346166"/>
            <a:ext cx="1335706"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CAD7FEB3-F503-4127-9B48-80AC48537557}"/>
              </a:ext>
            </a:extLst>
          </p:cNvPr>
          <p:cNvSpPr txBox="1"/>
          <p:nvPr/>
        </p:nvSpPr>
        <p:spPr>
          <a:xfrm>
            <a:off x="4258025" y="4046181"/>
            <a:ext cx="1168910"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MARKETING</a:t>
            </a:r>
          </a:p>
        </p:txBody>
      </p:sp>
      <p:sp>
        <p:nvSpPr>
          <p:cNvPr id="21" name="Subtitle 2">
            <a:extLst>
              <a:ext uri="{FF2B5EF4-FFF2-40B4-BE49-F238E27FC236}">
                <a16:creationId xmlns:a16="http://schemas.microsoft.com/office/drawing/2014/main" id="{9857877E-32F4-43F7-9F12-CC88E9347BE0}"/>
              </a:ext>
            </a:extLst>
          </p:cNvPr>
          <p:cNvSpPr txBox="1">
            <a:spLocks/>
          </p:cNvSpPr>
          <p:nvPr/>
        </p:nvSpPr>
        <p:spPr>
          <a:xfrm>
            <a:off x="3823866" y="4346166"/>
            <a:ext cx="1548639"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3BF13D5F-C524-4851-BE75-75D068EBA815}"/>
              </a:ext>
            </a:extLst>
          </p:cNvPr>
          <p:cNvSpPr txBox="1"/>
          <p:nvPr/>
        </p:nvSpPr>
        <p:spPr>
          <a:xfrm>
            <a:off x="4044006" y="2356702"/>
            <a:ext cx="1374094"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PREPARATION</a:t>
            </a:r>
          </a:p>
        </p:txBody>
      </p:sp>
      <p:sp>
        <p:nvSpPr>
          <p:cNvPr id="23" name="Subtitle 2">
            <a:extLst>
              <a:ext uri="{FF2B5EF4-FFF2-40B4-BE49-F238E27FC236}">
                <a16:creationId xmlns:a16="http://schemas.microsoft.com/office/drawing/2014/main" id="{F8655B03-454F-467A-8C07-9D828EF6D78B}"/>
              </a:ext>
            </a:extLst>
          </p:cNvPr>
          <p:cNvSpPr txBox="1">
            <a:spLocks/>
          </p:cNvSpPr>
          <p:nvPr/>
        </p:nvSpPr>
        <p:spPr>
          <a:xfrm>
            <a:off x="3811674" y="2656688"/>
            <a:ext cx="1551996"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pic>
        <p:nvPicPr>
          <p:cNvPr id="29" name="Graphic 28" descr="Playbook">
            <a:extLst>
              <a:ext uri="{FF2B5EF4-FFF2-40B4-BE49-F238E27FC236}">
                <a16:creationId xmlns:a16="http://schemas.microsoft.com/office/drawing/2014/main" id="{0155B530-97CD-4706-B967-BE2C438B7E7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1626" y="3327953"/>
            <a:ext cx="478300" cy="478300"/>
          </a:xfrm>
          <a:prstGeom prst="rect">
            <a:avLst/>
          </a:prstGeom>
        </p:spPr>
      </p:pic>
      <p:pic>
        <p:nvPicPr>
          <p:cNvPr id="31" name="Graphic 30" descr="Palette">
            <a:extLst>
              <a:ext uri="{FF2B5EF4-FFF2-40B4-BE49-F238E27FC236}">
                <a16:creationId xmlns:a16="http://schemas.microsoft.com/office/drawing/2014/main" id="{52461D61-D2A4-4A5A-8BAF-4CE9E723585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3898" y="3328951"/>
            <a:ext cx="478300" cy="478300"/>
          </a:xfrm>
          <a:prstGeom prst="rect">
            <a:avLst/>
          </a:prstGeom>
        </p:spPr>
      </p:pic>
      <p:pic>
        <p:nvPicPr>
          <p:cNvPr id="33" name="Graphic 32" descr="Advertising">
            <a:extLst>
              <a:ext uri="{FF2B5EF4-FFF2-40B4-BE49-F238E27FC236}">
                <a16:creationId xmlns:a16="http://schemas.microsoft.com/office/drawing/2014/main" id="{0862811A-B785-42BA-9EEF-EE5B3748EF1D}"/>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8263" y="5055047"/>
            <a:ext cx="478300" cy="478300"/>
          </a:xfrm>
          <a:prstGeom prst="rect">
            <a:avLst/>
          </a:prstGeom>
        </p:spPr>
      </p:pic>
      <p:pic>
        <p:nvPicPr>
          <p:cNvPr id="35" name="Graphic 34" descr="Decision chart">
            <a:extLst>
              <a:ext uri="{FF2B5EF4-FFF2-40B4-BE49-F238E27FC236}">
                <a16:creationId xmlns:a16="http://schemas.microsoft.com/office/drawing/2014/main" id="{574DFECF-C08B-4C97-B952-3CC59C2C2E1C}"/>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3898" y="5061974"/>
            <a:ext cx="478300" cy="478300"/>
          </a:xfrm>
          <a:prstGeom prst="rect">
            <a:avLst/>
          </a:prstGeom>
        </p:spPr>
      </p:pic>
    </p:spTree>
    <p:extLst>
      <p:ext uri="{BB962C8B-B14F-4D97-AF65-F5344CB8AC3E}">
        <p14:creationId xmlns:p14="http://schemas.microsoft.com/office/powerpoint/2010/main" val="30733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EAB02-5F40-4A16-AD17-86B80ABBE9A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D8F2F2-3008-449B-9655-6FE2327F49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869A590-DB80-45A0-A29C-511E6ED140B1}"/>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212F05F-E983-4CEC-B6B1-0BD95F5A58B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5906204-DCE7-4467-BE07-D0B2D3F8E505}"/>
              </a:ext>
            </a:extLst>
          </p:cNvPr>
          <p:cNvSpPr>
            <a:spLocks noGrp="1"/>
          </p:cNvSpPr>
          <p:nvPr>
            <p:ph type="body" sz="quarter" idx="13"/>
          </p:nvPr>
        </p:nvSpPr>
        <p:spPr/>
        <p:txBody>
          <a:bodyPr/>
          <a:lstStyle/>
          <a:p>
            <a:endParaRPr lang="en-ZA"/>
          </a:p>
        </p:txBody>
      </p:sp>
      <p:sp>
        <p:nvSpPr>
          <p:cNvPr id="7" name="Freeform 12">
            <a:extLst>
              <a:ext uri="{FF2B5EF4-FFF2-40B4-BE49-F238E27FC236}">
                <a16:creationId xmlns:a16="http://schemas.microsoft.com/office/drawing/2014/main" id="{97155220-85B3-4978-A5B0-6AD8B6724040}"/>
              </a:ext>
            </a:extLst>
          </p:cNvPr>
          <p:cNvSpPr>
            <a:spLocks noChangeArrowheads="1"/>
          </p:cNvSpPr>
          <p:nvPr/>
        </p:nvSpPr>
        <p:spPr bwMode="auto">
          <a:xfrm>
            <a:off x="4521982" y="1685584"/>
            <a:ext cx="2999804" cy="2140867"/>
          </a:xfrm>
          <a:custGeom>
            <a:avLst/>
            <a:gdLst>
              <a:gd name="connsiteX0" fmla="*/ 2301692 w 6771275"/>
              <a:gd name="connsiteY0" fmla="*/ 223 h 4832449"/>
              <a:gd name="connsiteX1" fmla="*/ 6625548 w 6771275"/>
              <a:gd name="connsiteY1" fmla="*/ 2831403 h 4832449"/>
              <a:gd name="connsiteX2" fmla="*/ 6726844 w 6771275"/>
              <a:gd name="connsiteY2" fmla="*/ 4609263 h 4832449"/>
              <a:gd name="connsiteX3" fmla="*/ 6689886 w 6771275"/>
              <a:gd name="connsiteY3" fmla="*/ 4832449 h 4832449"/>
              <a:gd name="connsiteX4" fmla="*/ 2544538 w 6771275"/>
              <a:gd name="connsiteY4" fmla="*/ 4832449 h 4832449"/>
              <a:gd name="connsiteX5" fmla="*/ 0 w 6771275"/>
              <a:gd name="connsiteY5" fmla="*/ 425178 h 4832449"/>
              <a:gd name="connsiteX6" fmla="*/ 91839 w 6771275"/>
              <a:gd name="connsiteY6" fmla="*/ 386451 h 4832449"/>
              <a:gd name="connsiteX7" fmla="*/ 2301692 w 6771275"/>
              <a:gd name="connsiteY7" fmla="*/ 223 h 483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1275" h="4832449">
                <a:moveTo>
                  <a:pt x="2301692" y="223"/>
                </a:moveTo>
                <a:cubicBezTo>
                  <a:pt x="4235138" y="16470"/>
                  <a:pt x="6136533" y="922895"/>
                  <a:pt x="6625548" y="2831403"/>
                </a:cubicBezTo>
                <a:cubicBezTo>
                  <a:pt x="6788404" y="3467424"/>
                  <a:pt x="6803170" y="4064511"/>
                  <a:pt x="6726844" y="4609263"/>
                </a:cubicBezTo>
                <a:lnTo>
                  <a:pt x="6689886" y="4832449"/>
                </a:lnTo>
                <a:lnTo>
                  <a:pt x="2544538" y="4832449"/>
                </a:lnTo>
                <a:lnTo>
                  <a:pt x="0" y="425178"/>
                </a:lnTo>
                <a:lnTo>
                  <a:pt x="91839" y="386451"/>
                </a:lnTo>
                <a:cubicBezTo>
                  <a:pt x="777608" y="124845"/>
                  <a:pt x="1542124" y="-6160"/>
                  <a:pt x="2301692" y="223"/>
                </a:cubicBezTo>
                <a:close/>
              </a:path>
            </a:pathLst>
          </a:custGeom>
          <a:solidFill>
            <a:schemeClr val="accent2"/>
          </a:solidFill>
          <a:ln>
            <a:noFill/>
          </a:ln>
          <a:effectLst/>
        </p:spPr>
        <p:txBody>
          <a:bodyPr wrap="square" anchor="ctr">
            <a:noAutofit/>
          </a:bodyPr>
          <a:lstStyle/>
          <a:p>
            <a:endParaRPr lang="en-US" sz="2894"/>
          </a:p>
        </p:txBody>
      </p:sp>
      <p:sp>
        <p:nvSpPr>
          <p:cNvPr id="8" name="Freeform 11">
            <a:extLst>
              <a:ext uri="{FF2B5EF4-FFF2-40B4-BE49-F238E27FC236}">
                <a16:creationId xmlns:a16="http://schemas.microsoft.com/office/drawing/2014/main" id="{586BDBD4-2482-4D76-B148-FE2A07CC7576}"/>
              </a:ext>
            </a:extLst>
          </p:cNvPr>
          <p:cNvSpPr>
            <a:spLocks noChangeArrowheads="1"/>
          </p:cNvSpPr>
          <p:nvPr/>
        </p:nvSpPr>
        <p:spPr bwMode="auto">
          <a:xfrm>
            <a:off x="3262883" y="1899326"/>
            <a:ext cx="2333592" cy="3930503"/>
          </a:xfrm>
          <a:custGeom>
            <a:avLst/>
            <a:gdLst>
              <a:gd name="connsiteX0" fmla="*/ 2706228 w 5267477"/>
              <a:gd name="connsiteY0" fmla="*/ 0 h 8872086"/>
              <a:gd name="connsiteX1" fmla="*/ 5267477 w 5267477"/>
              <a:gd name="connsiteY1" fmla="*/ 4436213 h 8872086"/>
              <a:gd name="connsiteX2" fmla="*/ 2804810 w 5267477"/>
              <a:gd name="connsiteY2" fmla="*/ 8701677 h 8872086"/>
              <a:gd name="connsiteX3" fmla="*/ 2791981 w 5267477"/>
              <a:gd name="connsiteY3" fmla="*/ 8700392 h 8872086"/>
              <a:gd name="connsiteX4" fmla="*/ 2686431 w 5267477"/>
              <a:gd name="connsiteY4" fmla="*/ 8699850 h 8872086"/>
              <a:gd name="connsiteX5" fmla="*/ 1132250 w 5267477"/>
              <a:gd name="connsiteY5" fmla="*/ 8653668 h 8872086"/>
              <a:gd name="connsiteX6" fmla="*/ 948166 w 5267477"/>
              <a:gd name="connsiteY6" fmla="*/ 7786367 h 8872086"/>
              <a:gd name="connsiteX7" fmla="*/ 656758 w 5267477"/>
              <a:gd name="connsiteY7" fmla="*/ 7447462 h 8872086"/>
              <a:gd name="connsiteX8" fmla="*/ 842879 w 5267477"/>
              <a:gd name="connsiteY8" fmla="*/ 7214506 h 8872086"/>
              <a:gd name="connsiteX9" fmla="*/ 520903 w 5267477"/>
              <a:gd name="connsiteY9" fmla="*/ 6997853 h 8872086"/>
              <a:gd name="connsiteX10" fmla="*/ 323234 w 5267477"/>
              <a:gd name="connsiteY10" fmla="*/ 6640609 h 8872086"/>
              <a:gd name="connsiteX11" fmla="*/ 105865 w 5267477"/>
              <a:gd name="connsiteY11" fmla="*/ 6039544 h 8872086"/>
              <a:gd name="connsiteX12" fmla="*/ 905372 w 5267477"/>
              <a:gd name="connsiteY12" fmla="*/ 4326678 h 8872086"/>
              <a:gd name="connsiteX13" fmla="*/ 2277507 w 5267477"/>
              <a:gd name="connsiteY13" fmla="*/ 208874 h 8872086"/>
              <a:gd name="connsiteX14" fmla="*/ 2597993 w 5267477"/>
              <a:gd name="connsiteY14" fmla="*/ 45640 h 8872086"/>
              <a:gd name="connsiteX15" fmla="*/ 2706228 w 5267477"/>
              <a:gd name="connsiteY15" fmla="*/ 0 h 887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7477" h="8872086">
                <a:moveTo>
                  <a:pt x="2706228" y="0"/>
                </a:moveTo>
                <a:lnTo>
                  <a:pt x="5267477" y="4436213"/>
                </a:lnTo>
                <a:lnTo>
                  <a:pt x="2804810" y="8701677"/>
                </a:lnTo>
                <a:lnTo>
                  <a:pt x="2791981" y="8700392"/>
                </a:lnTo>
                <a:cubicBezTo>
                  <a:pt x="2757964" y="8698622"/>
                  <a:pt x="2722793" y="8698407"/>
                  <a:pt x="2686431" y="8699850"/>
                </a:cubicBezTo>
                <a:cubicBezTo>
                  <a:pt x="1522833" y="8746034"/>
                  <a:pt x="1411432" y="9089695"/>
                  <a:pt x="1132250" y="8653668"/>
                </a:cubicBezTo>
                <a:cubicBezTo>
                  <a:pt x="853068" y="8216961"/>
                  <a:pt x="1136325" y="7972460"/>
                  <a:pt x="948166" y="7786367"/>
                </a:cubicBezTo>
                <a:cubicBezTo>
                  <a:pt x="948166" y="7786367"/>
                  <a:pt x="660833" y="7637629"/>
                  <a:pt x="656758" y="7447462"/>
                </a:cubicBezTo>
                <a:cubicBezTo>
                  <a:pt x="652682" y="7257295"/>
                  <a:pt x="842879" y="7214506"/>
                  <a:pt x="842879" y="7214506"/>
                </a:cubicBezTo>
                <a:cubicBezTo>
                  <a:pt x="842879" y="7214506"/>
                  <a:pt x="533130" y="7202961"/>
                  <a:pt x="520903" y="6997853"/>
                </a:cubicBezTo>
                <a:cubicBezTo>
                  <a:pt x="509355" y="6792063"/>
                  <a:pt x="648606" y="6776443"/>
                  <a:pt x="323234" y="6640609"/>
                </a:cubicBezTo>
                <a:cubicBezTo>
                  <a:pt x="-2819" y="6505453"/>
                  <a:pt x="-95200" y="6381166"/>
                  <a:pt x="105865" y="6039544"/>
                </a:cubicBezTo>
                <a:cubicBezTo>
                  <a:pt x="307610" y="5698600"/>
                  <a:pt x="982810" y="4737576"/>
                  <a:pt x="905372" y="4326678"/>
                </a:cubicBezTo>
                <a:cubicBezTo>
                  <a:pt x="827256" y="3915781"/>
                  <a:pt x="-142070" y="1557704"/>
                  <a:pt x="2277507" y="208874"/>
                </a:cubicBezTo>
                <a:cubicBezTo>
                  <a:pt x="2381503" y="150887"/>
                  <a:pt x="2488460" y="96465"/>
                  <a:pt x="2597993" y="45640"/>
                </a:cubicBezTo>
                <a:lnTo>
                  <a:pt x="2706228" y="0"/>
                </a:lnTo>
                <a:close/>
              </a:path>
            </a:pathLst>
          </a:custGeom>
          <a:solidFill>
            <a:schemeClr val="accent1"/>
          </a:solidFill>
          <a:ln>
            <a:noFill/>
          </a:ln>
          <a:effectLst/>
        </p:spPr>
        <p:txBody>
          <a:bodyPr wrap="square" anchor="ctr">
            <a:noAutofit/>
          </a:bodyPr>
          <a:lstStyle/>
          <a:p>
            <a:endParaRPr lang="en-US" sz="2894"/>
          </a:p>
        </p:txBody>
      </p:sp>
      <p:sp>
        <p:nvSpPr>
          <p:cNvPr id="9" name="Freeform 9">
            <a:extLst>
              <a:ext uri="{FF2B5EF4-FFF2-40B4-BE49-F238E27FC236}">
                <a16:creationId xmlns:a16="http://schemas.microsoft.com/office/drawing/2014/main" id="{9E89956C-D121-453B-8974-B44734E5ADE4}"/>
              </a:ext>
            </a:extLst>
          </p:cNvPr>
          <p:cNvSpPr>
            <a:spLocks noChangeArrowheads="1"/>
          </p:cNvSpPr>
          <p:nvPr/>
        </p:nvSpPr>
        <p:spPr bwMode="auto">
          <a:xfrm>
            <a:off x="4574489" y="3891266"/>
            <a:ext cx="2897399" cy="2245407"/>
          </a:xfrm>
          <a:custGeom>
            <a:avLst/>
            <a:gdLst>
              <a:gd name="connsiteX0" fmla="*/ 2441120 w 6540124"/>
              <a:gd name="connsiteY0" fmla="*/ 0 h 5068422"/>
              <a:gd name="connsiteX1" fmla="*/ 6540124 w 6540124"/>
              <a:gd name="connsiteY1" fmla="*/ 0 h 5068422"/>
              <a:gd name="connsiteX2" fmla="*/ 6521918 w 6540124"/>
              <a:gd name="connsiteY2" fmla="*/ 84312 h 5068422"/>
              <a:gd name="connsiteX3" fmla="*/ 4901220 w 6540124"/>
              <a:gd name="connsiteY3" fmla="*/ 2854056 h 5068422"/>
              <a:gd name="connsiteX4" fmla="*/ 4543059 w 6540124"/>
              <a:gd name="connsiteY4" fmla="*/ 5065663 h 5068422"/>
              <a:gd name="connsiteX5" fmla="*/ 4543750 w 6540124"/>
              <a:gd name="connsiteY5" fmla="*/ 5068422 h 5068422"/>
              <a:gd name="connsiteX6" fmla="*/ 737718 w 6540124"/>
              <a:gd name="connsiteY6" fmla="*/ 5068422 h 5068422"/>
              <a:gd name="connsiteX7" fmla="*/ 715440 w 6540124"/>
              <a:gd name="connsiteY7" fmla="*/ 4989025 h 5068422"/>
              <a:gd name="connsiteX8" fmla="*/ 21950 w 6540124"/>
              <a:gd name="connsiteY8" fmla="*/ 4232585 h 5068422"/>
              <a:gd name="connsiteX9" fmla="*/ 0 w 6540124"/>
              <a:gd name="connsiteY9" fmla="*/ 4228145 h 5068422"/>
              <a:gd name="connsiteX10" fmla="*/ 2441120 w 6540124"/>
              <a:gd name="connsiteY10" fmla="*/ 0 h 506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124" h="5068422">
                <a:moveTo>
                  <a:pt x="2441120" y="0"/>
                </a:moveTo>
                <a:lnTo>
                  <a:pt x="6540124" y="0"/>
                </a:lnTo>
                <a:lnTo>
                  <a:pt x="6521918" y="84312"/>
                </a:lnTo>
                <a:cubicBezTo>
                  <a:pt x="6115383" y="1772354"/>
                  <a:pt x="4901220" y="2854056"/>
                  <a:pt x="4901220" y="2854056"/>
                </a:cubicBezTo>
                <a:cubicBezTo>
                  <a:pt x="4901220" y="2854056"/>
                  <a:pt x="4304614" y="3975779"/>
                  <a:pt x="4543059" y="5065663"/>
                </a:cubicBezTo>
                <a:lnTo>
                  <a:pt x="4543750" y="5068422"/>
                </a:lnTo>
                <a:lnTo>
                  <a:pt x="737718" y="5068422"/>
                </a:lnTo>
                <a:lnTo>
                  <a:pt x="715440" y="4989025"/>
                </a:lnTo>
                <a:cubicBezTo>
                  <a:pt x="608851" y="4658206"/>
                  <a:pt x="406244" y="4331197"/>
                  <a:pt x="21950" y="4232585"/>
                </a:cubicBezTo>
                <a:lnTo>
                  <a:pt x="0" y="4228145"/>
                </a:lnTo>
                <a:lnTo>
                  <a:pt x="2441120" y="0"/>
                </a:lnTo>
                <a:close/>
              </a:path>
            </a:pathLst>
          </a:custGeom>
          <a:solidFill>
            <a:schemeClr val="accent3"/>
          </a:solidFill>
          <a:ln>
            <a:noFill/>
          </a:ln>
          <a:effectLst/>
        </p:spPr>
        <p:txBody>
          <a:bodyPr wrap="square" anchor="ctr">
            <a:noAutofit/>
          </a:bodyPr>
          <a:lstStyle/>
          <a:p>
            <a:endParaRPr lang="en-US" sz="2894"/>
          </a:p>
        </p:txBody>
      </p:sp>
      <p:sp>
        <p:nvSpPr>
          <p:cNvPr id="10" name="TextBox 9">
            <a:extLst>
              <a:ext uri="{FF2B5EF4-FFF2-40B4-BE49-F238E27FC236}">
                <a16:creationId xmlns:a16="http://schemas.microsoft.com/office/drawing/2014/main" id="{0517C66E-FC36-4432-917F-69833797E087}"/>
              </a:ext>
            </a:extLst>
          </p:cNvPr>
          <p:cNvSpPr txBox="1"/>
          <p:nvPr/>
        </p:nvSpPr>
        <p:spPr>
          <a:xfrm>
            <a:off x="3780266" y="3770676"/>
            <a:ext cx="579005"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IDEA</a:t>
            </a:r>
          </a:p>
        </p:txBody>
      </p:sp>
      <p:sp>
        <p:nvSpPr>
          <p:cNvPr id="11" name="Subtitle 2">
            <a:extLst>
              <a:ext uri="{FF2B5EF4-FFF2-40B4-BE49-F238E27FC236}">
                <a16:creationId xmlns:a16="http://schemas.microsoft.com/office/drawing/2014/main" id="{3C224115-BD48-4F71-B113-12B19D79E5C6}"/>
              </a:ext>
            </a:extLst>
          </p:cNvPr>
          <p:cNvSpPr txBox="1">
            <a:spLocks/>
          </p:cNvSpPr>
          <p:nvPr/>
        </p:nvSpPr>
        <p:spPr>
          <a:xfrm>
            <a:off x="3823810" y="4081547"/>
            <a:ext cx="1214579"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2" name="TextBox 11">
            <a:extLst>
              <a:ext uri="{FF2B5EF4-FFF2-40B4-BE49-F238E27FC236}">
                <a16:creationId xmlns:a16="http://schemas.microsoft.com/office/drawing/2014/main" id="{A3B9DA01-7E49-4BE4-BBD9-11148D8AA93A}"/>
              </a:ext>
            </a:extLst>
          </p:cNvPr>
          <p:cNvSpPr txBox="1"/>
          <p:nvPr/>
        </p:nvSpPr>
        <p:spPr>
          <a:xfrm>
            <a:off x="3850374" y="4722053"/>
            <a:ext cx="486030" cy="501356"/>
          </a:xfrm>
          <a:prstGeom prst="rect">
            <a:avLst/>
          </a:prstGeom>
          <a:noFill/>
          <a:ln>
            <a:noFill/>
          </a:ln>
        </p:spPr>
        <p:txBody>
          <a:bodyPr wrap="none" rtlCol="0" anchor="ctr" anchorCtr="0">
            <a:spAutoFit/>
          </a:bodyPr>
          <a:lstStyle/>
          <a:p>
            <a:r>
              <a:rPr lang="en-US" sz="2658" b="1" dirty="0">
                <a:solidFill>
                  <a:schemeClr val="bg1"/>
                </a:solidFill>
                <a:ea typeface="League Spartan" charset="0"/>
                <a:cs typeface="Poppins" pitchFamily="2" charset="77"/>
              </a:rPr>
              <a:t>01</a:t>
            </a:r>
          </a:p>
        </p:txBody>
      </p:sp>
      <p:sp>
        <p:nvSpPr>
          <p:cNvPr id="16" name="TextBox 15">
            <a:extLst>
              <a:ext uri="{FF2B5EF4-FFF2-40B4-BE49-F238E27FC236}">
                <a16:creationId xmlns:a16="http://schemas.microsoft.com/office/drawing/2014/main" id="{1E028CCD-AFD4-4D52-8634-39C46DBCFAEC}"/>
              </a:ext>
            </a:extLst>
          </p:cNvPr>
          <p:cNvSpPr txBox="1"/>
          <p:nvPr/>
        </p:nvSpPr>
        <p:spPr>
          <a:xfrm>
            <a:off x="5227446" y="4530866"/>
            <a:ext cx="1374094" cy="310534"/>
          </a:xfrm>
          <a:prstGeom prst="rect">
            <a:avLst/>
          </a:prstGeom>
          <a:noFill/>
        </p:spPr>
        <p:txBody>
          <a:bodyPr wrap="none" rtlCol="0" anchor="b" anchorCtr="0">
            <a:spAutoFit/>
          </a:bodyPr>
          <a:lstStyle/>
          <a:p>
            <a:pPr algn="r"/>
            <a:r>
              <a:rPr lang="en-US" sz="1418" b="1" dirty="0">
                <a:solidFill>
                  <a:schemeClr val="bg1"/>
                </a:solidFill>
                <a:ea typeface="League Spartan" charset="0"/>
                <a:cs typeface="Poppins" pitchFamily="2" charset="77"/>
              </a:rPr>
              <a:t>PREPARATION</a:t>
            </a:r>
          </a:p>
        </p:txBody>
      </p:sp>
      <p:sp>
        <p:nvSpPr>
          <p:cNvPr id="17" name="Subtitle 2">
            <a:extLst>
              <a:ext uri="{FF2B5EF4-FFF2-40B4-BE49-F238E27FC236}">
                <a16:creationId xmlns:a16="http://schemas.microsoft.com/office/drawing/2014/main" id="{B7853EDB-C220-4494-B80C-63D239D845C3}"/>
              </a:ext>
            </a:extLst>
          </p:cNvPr>
          <p:cNvSpPr txBox="1">
            <a:spLocks/>
          </p:cNvSpPr>
          <p:nvPr/>
        </p:nvSpPr>
        <p:spPr>
          <a:xfrm>
            <a:off x="5268150" y="4841738"/>
            <a:ext cx="1333390" cy="6342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1DCA5911-6123-4D34-BB19-C8E159ED07E1}"/>
              </a:ext>
            </a:extLst>
          </p:cNvPr>
          <p:cNvSpPr txBox="1"/>
          <p:nvPr/>
        </p:nvSpPr>
        <p:spPr>
          <a:xfrm>
            <a:off x="6505358" y="3905221"/>
            <a:ext cx="548548" cy="501356"/>
          </a:xfrm>
          <a:prstGeom prst="rect">
            <a:avLst/>
          </a:prstGeom>
          <a:noFill/>
          <a:ln>
            <a:noFill/>
          </a:ln>
        </p:spPr>
        <p:txBody>
          <a:bodyPr wrap="none" rtlCol="0" anchor="ctr" anchorCtr="0">
            <a:spAutoFit/>
          </a:bodyPr>
          <a:lstStyle/>
          <a:p>
            <a:pPr algn="r"/>
            <a:r>
              <a:rPr lang="en-US" sz="2658" b="1" dirty="0">
                <a:solidFill>
                  <a:schemeClr val="bg1"/>
                </a:solidFill>
                <a:ea typeface="League Spartan" charset="0"/>
                <a:cs typeface="Poppins" pitchFamily="2" charset="77"/>
              </a:rPr>
              <a:t>02</a:t>
            </a:r>
          </a:p>
        </p:txBody>
      </p:sp>
      <p:sp>
        <p:nvSpPr>
          <p:cNvPr id="19" name="TextBox 18">
            <a:extLst>
              <a:ext uri="{FF2B5EF4-FFF2-40B4-BE49-F238E27FC236}">
                <a16:creationId xmlns:a16="http://schemas.microsoft.com/office/drawing/2014/main" id="{4497E2D0-DD46-4A7A-AB90-81860291D2AA}"/>
              </a:ext>
            </a:extLst>
          </p:cNvPr>
          <p:cNvSpPr txBox="1"/>
          <p:nvPr/>
        </p:nvSpPr>
        <p:spPr>
          <a:xfrm>
            <a:off x="4889844" y="1829761"/>
            <a:ext cx="551754" cy="501356"/>
          </a:xfrm>
          <a:prstGeom prst="rect">
            <a:avLst/>
          </a:prstGeom>
          <a:noFill/>
          <a:ln>
            <a:noFill/>
          </a:ln>
        </p:spPr>
        <p:txBody>
          <a:bodyPr wrap="none" rtlCol="0" anchor="ctr" anchorCtr="0">
            <a:spAutoFit/>
          </a:bodyPr>
          <a:lstStyle/>
          <a:p>
            <a:r>
              <a:rPr lang="en-US" sz="2658" b="1" dirty="0">
                <a:solidFill>
                  <a:schemeClr val="bg1"/>
                </a:solidFill>
                <a:ea typeface="League Spartan" charset="0"/>
                <a:cs typeface="Poppins" pitchFamily="2" charset="77"/>
              </a:rPr>
              <a:t>03</a:t>
            </a:r>
          </a:p>
        </p:txBody>
      </p:sp>
      <p:sp>
        <p:nvSpPr>
          <p:cNvPr id="20" name="TextBox 19">
            <a:extLst>
              <a:ext uri="{FF2B5EF4-FFF2-40B4-BE49-F238E27FC236}">
                <a16:creationId xmlns:a16="http://schemas.microsoft.com/office/drawing/2014/main" id="{D669586F-803D-40B7-B4A1-378B364E269A}"/>
              </a:ext>
            </a:extLst>
          </p:cNvPr>
          <p:cNvSpPr txBox="1"/>
          <p:nvPr/>
        </p:nvSpPr>
        <p:spPr>
          <a:xfrm>
            <a:off x="5344905" y="2281360"/>
            <a:ext cx="1245854" cy="310534"/>
          </a:xfrm>
          <a:prstGeom prst="rect">
            <a:avLst/>
          </a:prstGeom>
          <a:noFill/>
        </p:spPr>
        <p:txBody>
          <a:bodyPr wrap="none" rtlCol="0" anchor="b" anchorCtr="0">
            <a:spAutoFit/>
          </a:bodyPr>
          <a:lstStyle/>
          <a:p>
            <a:r>
              <a:rPr lang="en-US" sz="1418" b="1" dirty="0">
                <a:solidFill>
                  <a:schemeClr val="bg1"/>
                </a:solidFill>
                <a:ea typeface="League Spartan" charset="0"/>
                <a:cs typeface="Poppins" pitchFamily="2" charset="77"/>
              </a:rPr>
              <a:t>RESOLUTION</a:t>
            </a:r>
          </a:p>
        </p:txBody>
      </p:sp>
      <p:sp>
        <p:nvSpPr>
          <p:cNvPr id="21" name="Subtitle 2">
            <a:extLst>
              <a:ext uri="{FF2B5EF4-FFF2-40B4-BE49-F238E27FC236}">
                <a16:creationId xmlns:a16="http://schemas.microsoft.com/office/drawing/2014/main" id="{221B127B-D7C2-40E2-A6AA-00588538FF50}"/>
              </a:ext>
            </a:extLst>
          </p:cNvPr>
          <p:cNvSpPr txBox="1">
            <a:spLocks/>
          </p:cNvSpPr>
          <p:nvPr/>
        </p:nvSpPr>
        <p:spPr>
          <a:xfrm>
            <a:off x="5410221" y="2592232"/>
            <a:ext cx="1788980" cy="42806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 consec letetur dul.</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pic>
        <p:nvPicPr>
          <p:cNvPr id="22" name="Graphic 21" descr="Playbook">
            <a:extLst>
              <a:ext uri="{FF2B5EF4-FFF2-40B4-BE49-F238E27FC236}">
                <a16:creationId xmlns:a16="http://schemas.microsoft.com/office/drawing/2014/main" id="{5F90F142-7D23-4BAD-A05B-8B260F4FC22B}"/>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7700" y="3947563"/>
            <a:ext cx="478300" cy="478300"/>
          </a:xfrm>
          <a:prstGeom prst="rect">
            <a:avLst/>
          </a:prstGeom>
        </p:spPr>
      </p:pic>
      <p:pic>
        <p:nvPicPr>
          <p:cNvPr id="23" name="Graphic 22" descr="Decision chart">
            <a:extLst>
              <a:ext uri="{FF2B5EF4-FFF2-40B4-BE49-F238E27FC236}">
                <a16:creationId xmlns:a16="http://schemas.microsoft.com/office/drawing/2014/main" id="{5DD8D9A9-DD75-4D98-AC8E-68C36D76275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215" y="3258321"/>
            <a:ext cx="478300" cy="478300"/>
          </a:xfrm>
          <a:prstGeom prst="rect">
            <a:avLst/>
          </a:prstGeom>
        </p:spPr>
      </p:pic>
      <p:pic>
        <p:nvPicPr>
          <p:cNvPr id="25" name="Graphic 24" descr="Lightbulb">
            <a:extLst>
              <a:ext uri="{FF2B5EF4-FFF2-40B4-BE49-F238E27FC236}">
                <a16:creationId xmlns:a16="http://schemas.microsoft.com/office/drawing/2014/main" id="{1C7E6589-87BE-484C-886B-25E9BEE93EA5}"/>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6131" y="3602864"/>
            <a:ext cx="549339" cy="549339"/>
          </a:xfrm>
          <a:prstGeom prst="rect">
            <a:avLst/>
          </a:prstGeom>
        </p:spPr>
      </p:pic>
    </p:spTree>
    <p:extLst>
      <p:ext uri="{BB962C8B-B14F-4D97-AF65-F5344CB8AC3E}">
        <p14:creationId xmlns:p14="http://schemas.microsoft.com/office/powerpoint/2010/main" val="20590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health, medicine, medical, memory, brain, business, startup, presentation, infographics, free, editable template, template, pitch, graphs, charts, diagrams, tables, data, slides, layout, concept, idea, inspiration, download, Google Slides"/>
  <p:tag name="DESCRIPTION" val="The Memory Infographic presentation template contains memory and brain related infographics to help you visualise medical or general information in your relevant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1575</Words>
  <Application>Microsoft Office PowerPoint</Application>
  <PresentationFormat>Widescreen</PresentationFormat>
  <Paragraphs>260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82</cp:revision>
  <dcterms:created xsi:type="dcterms:W3CDTF">2020-04-19T22:46:17Z</dcterms:created>
  <dcterms:modified xsi:type="dcterms:W3CDTF">2020-05-15T13:15:01Z</dcterms:modified>
  <cp:category>Health and Medicine</cp:category>
</cp:coreProperties>
</file>