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5"/>
  </p:notesMasterIdLst>
  <p:sldIdLst>
    <p:sldId id="277" r:id="rId2"/>
    <p:sldId id="278" r:id="rId3"/>
    <p:sldId id="279" r:id="rId4"/>
    <p:sldId id="256" r:id="rId5"/>
    <p:sldId id="283" r:id="rId6"/>
    <p:sldId id="285" r:id="rId7"/>
    <p:sldId id="286" r:id="rId8"/>
    <p:sldId id="287" r:id="rId9"/>
    <p:sldId id="288" r:id="rId10"/>
    <p:sldId id="289" r:id="rId11"/>
    <p:sldId id="290" r:id="rId12"/>
    <p:sldId id="281" r:id="rId13"/>
    <p:sldId id="282"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442F00-85FC-4A1E-B50C-3394853EC07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D1DFB1C-7D05-4BCD-9784-33C9473765E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B1AF0A4-8B33-4A35-9F25-19A30A8F6B3E}"/>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C82DF9CB-7C96-4E1C-9C9A-AF6FFF7723FB}"/>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5CEA8AE9-2716-47EB-BFE7-21C2339CE235}"/>
              </a:ext>
            </a:extLst>
          </p:cNvPr>
          <p:cNvSpPr>
            <a:spLocks noGrp="1"/>
          </p:cNvSpPr>
          <p:nvPr>
            <p:ph type="body" sz="quarter" idx="13"/>
          </p:nvPr>
        </p:nvSpPr>
        <p:spPr/>
        <p:txBody>
          <a:bodyPr/>
          <a:lstStyle/>
          <a:p>
            <a:endParaRPr lang="en-ZA"/>
          </a:p>
        </p:txBody>
      </p:sp>
      <p:sp>
        <p:nvSpPr>
          <p:cNvPr id="8" name="Freeform: Shape 81">
            <a:extLst>
              <a:ext uri="{FF2B5EF4-FFF2-40B4-BE49-F238E27FC236}">
                <a16:creationId xmlns:a16="http://schemas.microsoft.com/office/drawing/2014/main" id="{07750443-37FA-469B-88DE-ED3068B6BC4B}"/>
              </a:ext>
            </a:extLst>
          </p:cNvPr>
          <p:cNvSpPr/>
          <p:nvPr/>
        </p:nvSpPr>
        <p:spPr>
          <a:xfrm>
            <a:off x="4522475" y="1972242"/>
            <a:ext cx="2194446" cy="4344611"/>
          </a:xfrm>
          <a:custGeom>
            <a:avLst/>
            <a:gdLst>
              <a:gd name="connsiteX0" fmla="*/ 1402640 w 2863618"/>
              <a:gd name="connsiteY0" fmla="*/ 174 h 5669454"/>
              <a:gd name="connsiteX1" fmla="*/ 1856474 w 2863618"/>
              <a:gd name="connsiteY1" fmla="*/ 381333 h 5669454"/>
              <a:gd name="connsiteX2" fmla="*/ 1806220 w 2863618"/>
              <a:gd name="connsiteY2" fmla="*/ 717650 h 5669454"/>
              <a:gd name="connsiteX3" fmla="*/ 1674786 w 2863618"/>
              <a:gd name="connsiteY3" fmla="*/ 1019948 h 5669454"/>
              <a:gd name="connsiteX4" fmla="*/ 1714989 w 2863618"/>
              <a:gd name="connsiteY4" fmla="*/ 1224831 h 5669454"/>
              <a:gd name="connsiteX5" fmla="*/ 1716535 w 2863618"/>
              <a:gd name="connsiteY5" fmla="*/ 1224831 h 5669454"/>
              <a:gd name="connsiteX6" fmla="*/ 1716535 w 2863618"/>
              <a:gd name="connsiteY6" fmla="*/ 1227924 h 5669454"/>
              <a:gd name="connsiteX7" fmla="*/ 1748234 w 2863618"/>
              <a:gd name="connsiteY7" fmla="*/ 1278951 h 5669454"/>
              <a:gd name="connsiteX8" fmla="*/ 1883534 w 2863618"/>
              <a:gd name="connsiteY8" fmla="*/ 1365543 h 5669454"/>
              <a:gd name="connsiteX9" fmla="*/ 2211346 w 2863618"/>
              <a:gd name="connsiteY9" fmla="*/ 1575837 h 5669454"/>
              <a:gd name="connsiteX10" fmla="*/ 2502047 w 2863618"/>
              <a:gd name="connsiteY10" fmla="*/ 1650059 h 5669454"/>
              <a:gd name="connsiteX11" fmla="*/ 2780379 w 2863618"/>
              <a:gd name="connsiteY11" fmla="*/ 2181981 h 5669454"/>
              <a:gd name="connsiteX12" fmla="*/ 2712342 w 2863618"/>
              <a:gd name="connsiteY12" fmla="*/ 2633496 h 5669454"/>
              <a:gd name="connsiteX13" fmla="*/ 2761823 w 2863618"/>
              <a:gd name="connsiteY13" fmla="*/ 2955123 h 5669454"/>
              <a:gd name="connsiteX14" fmla="*/ 2817489 w 2863618"/>
              <a:gd name="connsiteY14" fmla="*/ 3258194 h 5669454"/>
              <a:gd name="connsiteX15" fmla="*/ 2860012 w 2863618"/>
              <a:gd name="connsiteY15" fmla="*/ 3684969 h 5669454"/>
              <a:gd name="connsiteX16" fmla="*/ 2693014 w 2863618"/>
              <a:gd name="connsiteY16" fmla="*/ 4284927 h 5669454"/>
              <a:gd name="connsiteX17" fmla="*/ 2581681 w 2863618"/>
              <a:gd name="connsiteY17" fmla="*/ 4631295 h 5669454"/>
              <a:gd name="connsiteX18" fmla="*/ 2550755 w 2863618"/>
              <a:gd name="connsiteY18" fmla="*/ 5101365 h 5669454"/>
              <a:gd name="connsiteX19" fmla="*/ 2309535 w 2863618"/>
              <a:gd name="connsiteY19" fmla="*/ 5416807 h 5669454"/>
              <a:gd name="connsiteX20" fmla="*/ 2340461 w 2863618"/>
              <a:gd name="connsiteY20" fmla="*/ 5163216 h 5669454"/>
              <a:gd name="connsiteX21" fmla="*/ 2350512 w 2863618"/>
              <a:gd name="connsiteY21" fmla="*/ 4993898 h 5669454"/>
              <a:gd name="connsiteX22" fmla="*/ 2260054 w 2863618"/>
              <a:gd name="connsiteY22" fmla="*/ 5059615 h 5669454"/>
              <a:gd name="connsiteX23" fmla="*/ 2309535 w 2863618"/>
              <a:gd name="connsiteY23" fmla="*/ 4836950 h 5669454"/>
              <a:gd name="connsiteX24" fmla="*/ 2417002 w 2863618"/>
              <a:gd name="connsiteY24" fmla="*/ 4598050 h 5669454"/>
              <a:gd name="connsiteX25" fmla="*/ 2408497 w 2863618"/>
              <a:gd name="connsiteY25" fmla="*/ 4202201 h 5669454"/>
              <a:gd name="connsiteX26" fmla="*/ 2449474 w 2863618"/>
              <a:gd name="connsiteY26" fmla="*/ 3294532 h 5669454"/>
              <a:gd name="connsiteX27" fmla="*/ 2440196 w 2863618"/>
              <a:gd name="connsiteY27" fmla="*/ 3271338 h 5669454"/>
              <a:gd name="connsiteX28" fmla="*/ 2325771 w 2863618"/>
              <a:gd name="connsiteY28" fmla="*/ 2520617 h 5669454"/>
              <a:gd name="connsiteX29" fmla="*/ 2210573 w 2863618"/>
              <a:gd name="connsiteY29" fmla="*/ 3122121 h 5669454"/>
              <a:gd name="connsiteX30" fmla="*/ 2260054 w 2863618"/>
              <a:gd name="connsiteY30" fmla="*/ 3674918 h 5669454"/>
              <a:gd name="connsiteX31" fmla="*/ 2235313 w 2863618"/>
              <a:gd name="connsiteY31" fmla="*/ 4054531 h 5669454"/>
              <a:gd name="connsiteX32" fmla="*/ 2301031 w 2863618"/>
              <a:gd name="connsiteY32" fmla="*/ 4434916 h 5669454"/>
              <a:gd name="connsiteX33" fmla="*/ 2198203 w 2863618"/>
              <a:gd name="connsiteY33" fmla="*/ 5265271 h 5669454"/>
              <a:gd name="connsiteX34" fmla="*/ 2198034 w 2863618"/>
              <a:gd name="connsiteY34" fmla="*/ 5265271 h 5669454"/>
              <a:gd name="connsiteX35" fmla="*/ 2198034 w 2863618"/>
              <a:gd name="connsiteY35" fmla="*/ 5669454 h 5669454"/>
              <a:gd name="connsiteX36" fmla="*/ 1515132 w 2863618"/>
              <a:gd name="connsiteY36" fmla="*/ 5669454 h 5669454"/>
              <a:gd name="connsiteX37" fmla="*/ 1515132 w 2863618"/>
              <a:gd name="connsiteY37" fmla="*/ 5265271 h 5669454"/>
              <a:gd name="connsiteX38" fmla="*/ 1510106 w 2863618"/>
              <a:gd name="connsiteY38" fmla="*/ 5265271 h 5669454"/>
              <a:gd name="connsiteX39" fmla="*/ 1432019 w 2863618"/>
              <a:gd name="connsiteY39" fmla="*/ 4701650 h 5669454"/>
              <a:gd name="connsiteX40" fmla="*/ 1353932 w 2863618"/>
              <a:gd name="connsiteY40" fmla="*/ 5265271 h 5669454"/>
              <a:gd name="connsiteX41" fmla="*/ 1353688 w 2863618"/>
              <a:gd name="connsiteY41" fmla="*/ 5265271 h 5669454"/>
              <a:gd name="connsiteX42" fmla="*/ 1353688 w 2863618"/>
              <a:gd name="connsiteY42" fmla="*/ 5669454 h 5669454"/>
              <a:gd name="connsiteX43" fmla="*/ 670786 w 2863618"/>
              <a:gd name="connsiteY43" fmla="*/ 5669454 h 5669454"/>
              <a:gd name="connsiteX44" fmla="*/ 670786 w 2863618"/>
              <a:gd name="connsiteY44" fmla="*/ 5265271 h 5669454"/>
              <a:gd name="connsiteX45" fmla="*/ 665835 w 2863618"/>
              <a:gd name="connsiteY45" fmla="*/ 5265271 h 5669454"/>
              <a:gd name="connsiteX46" fmla="*/ 562234 w 2863618"/>
              <a:gd name="connsiteY46" fmla="*/ 4434916 h 5669454"/>
              <a:gd name="connsiteX47" fmla="*/ 627951 w 2863618"/>
              <a:gd name="connsiteY47" fmla="*/ 4054531 h 5669454"/>
              <a:gd name="connsiteX48" fmla="*/ 603211 w 2863618"/>
              <a:gd name="connsiteY48" fmla="*/ 3674918 h 5669454"/>
              <a:gd name="connsiteX49" fmla="*/ 652692 w 2863618"/>
              <a:gd name="connsiteY49" fmla="*/ 3122121 h 5669454"/>
              <a:gd name="connsiteX50" fmla="*/ 537494 w 2863618"/>
              <a:gd name="connsiteY50" fmla="*/ 2520617 h 5669454"/>
              <a:gd name="connsiteX51" fmla="*/ 423842 w 2863618"/>
              <a:gd name="connsiteY51" fmla="*/ 3271338 h 5669454"/>
              <a:gd name="connsiteX52" fmla="*/ 414564 w 2863618"/>
              <a:gd name="connsiteY52" fmla="*/ 3294532 h 5669454"/>
              <a:gd name="connsiteX53" fmla="*/ 455541 w 2863618"/>
              <a:gd name="connsiteY53" fmla="*/ 4202201 h 5669454"/>
              <a:gd name="connsiteX54" fmla="*/ 447036 w 2863618"/>
              <a:gd name="connsiteY54" fmla="*/ 4598050 h 5669454"/>
              <a:gd name="connsiteX55" fmla="*/ 554503 w 2863618"/>
              <a:gd name="connsiteY55" fmla="*/ 4836950 h 5669454"/>
              <a:gd name="connsiteX56" fmla="*/ 603984 w 2863618"/>
              <a:gd name="connsiteY56" fmla="*/ 5059615 h 5669454"/>
              <a:gd name="connsiteX57" fmla="*/ 513526 w 2863618"/>
              <a:gd name="connsiteY57" fmla="*/ 4993898 h 5669454"/>
              <a:gd name="connsiteX58" fmla="*/ 523577 w 2863618"/>
              <a:gd name="connsiteY58" fmla="*/ 5163216 h 5669454"/>
              <a:gd name="connsiteX59" fmla="*/ 554503 w 2863618"/>
              <a:gd name="connsiteY59" fmla="*/ 5416807 h 5669454"/>
              <a:gd name="connsiteX60" fmla="*/ 313283 w 2863618"/>
              <a:gd name="connsiteY60" fmla="*/ 5101365 h 5669454"/>
              <a:gd name="connsiteX61" fmla="*/ 282357 w 2863618"/>
              <a:gd name="connsiteY61" fmla="*/ 4631295 h 5669454"/>
              <a:gd name="connsiteX62" fmla="*/ 171024 w 2863618"/>
              <a:gd name="connsiteY62" fmla="*/ 4284927 h 5669454"/>
              <a:gd name="connsiteX63" fmla="*/ 3253 w 2863618"/>
              <a:gd name="connsiteY63" fmla="*/ 3686515 h 5669454"/>
              <a:gd name="connsiteX64" fmla="*/ 46549 w 2863618"/>
              <a:gd name="connsiteY64" fmla="*/ 3259741 h 5669454"/>
              <a:gd name="connsiteX65" fmla="*/ 102215 w 2863618"/>
              <a:gd name="connsiteY65" fmla="*/ 2956669 h 5669454"/>
              <a:gd name="connsiteX66" fmla="*/ 151696 w 2863618"/>
              <a:gd name="connsiteY66" fmla="*/ 2635042 h 5669454"/>
              <a:gd name="connsiteX67" fmla="*/ 83659 w 2863618"/>
              <a:gd name="connsiteY67" fmla="*/ 2183527 h 5669454"/>
              <a:gd name="connsiteX68" fmla="*/ 361991 w 2863618"/>
              <a:gd name="connsiteY68" fmla="*/ 1651605 h 5669454"/>
              <a:gd name="connsiteX69" fmla="*/ 652692 w 2863618"/>
              <a:gd name="connsiteY69" fmla="*/ 1577384 h 5669454"/>
              <a:gd name="connsiteX70" fmla="*/ 1002925 w 2863618"/>
              <a:gd name="connsiteY70" fmla="*/ 1423529 h 5669454"/>
              <a:gd name="connsiteX71" fmla="*/ 1130494 w 2863618"/>
              <a:gd name="connsiteY71" fmla="*/ 1265034 h 5669454"/>
              <a:gd name="connsiteX72" fmla="*/ 1130494 w 2863618"/>
              <a:gd name="connsiteY72" fmla="*/ 1185401 h 5669454"/>
              <a:gd name="connsiteX73" fmla="*/ 1009883 w 2863618"/>
              <a:gd name="connsiteY73" fmla="*/ 1196998 h 5669454"/>
              <a:gd name="connsiteX74" fmla="*/ 854482 w 2863618"/>
              <a:gd name="connsiteY74" fmla="*/ 1142878 h 5669454"/>
              <a:gd name="connsiteX75" fmla="*/ 862213 w 2863618"/>
              <a:gd name="connsiteY75" fmla="*/ 1036184 h 5669454"/>
              <a:gd name="connsiteX76" fmla="*/ 835153 w 2863618"/>
              <a:gd name="connsiteY76" fmla="*/ 993662 h 5669454"/>
              <a:gd name="connsiteX77" fmla="*/ 862213 w 2863618"/>
              <a:gd name="connsiteY77" fmla="*/ 956551 h 5669454"/>
              <a:gd name="connsiteX78" fmla="*/ 836700 w 2863618"/>
              <a:gd name="connsiteY78" fmla="*/ 896246 h 5669454"/>
              <a:gd name="connsiteX79" fmla="*/ 839019 w 2863618"/>
              <a:gd name="connsiteY79" fmla="*/ 849857 h 5669454"/>
              <a:gd name="connsiteX80" fmla="*/ 777168 w 2863618"/>
              <a:gd name="connsiteY80" fmla="*/ 817385 h 5669454"/>
              <a:gd name="connsiteX81" fmla="*/ 782580 w 2863618"/>
              <a:gd name="connsiteY81" fmla="*/ 763265 h 5669454"/>
              <a:gd name="connsiteX82" fmla="*/ 875357 w 2863618"/>
              <a:gd name="connsiteY82" fmla="*/ 618688 h 5669454"/>
              <a:gd name="connsiteX83" fmla="*/ 859894 w 2863618"/>
              <a:gd name="connsiteY83" fmla="*/ 560702 h 5669454"/>
              <a:gd name="connsiteX84" fmla="*/ 929477 w 2863618"/>
              <a:gd name="connsiteY84" fmla="*/ 317162 h 5669454"/>
              <a:gd name="connsiteX85" fmla="*/ 1402640 w 2863618"/>
              <a:gd name="connsiteY85" fmla="*/ 174 h 566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863618" h="5669454">
                <a:moveTo>
                  <a:pt x="1402640" y="174"/>
                </a:moveTo>
                <a:cubicBezTo>
                  <a:pt x="1725040" y="7906"/>
                  <a:pt x="1847196" y="257630"/>
                  <a:pt x="1856474" y="381333"/>
                </a:cubicBezTo>
                <a:cubicBezTo>
                  <a:pt x="1868071" y="518179"/>
                  <a:pt x="1852608" y="574619"/>
                  <a:pt x="1806220" y="717650"/>
                </a:cubicBezTo>
                <a:cubicBezTo>
                  <a:pt x="1759831" y="860681"/>
                  <a:pt x="1686383" y="938768"/>
                  <a:pt x="1674786" y="1019948"/>
                </a:cubicBezTo>
                <a:cubicBezTo>
                  <a:pt x="1667054" y="1075615"/>
                  <a:pt x="1685609" y="1162207"/>
                  <a:pt x="1714989" y="1224831"/>
                </a:cubicBezTo>
                <a:lnTo>
                  <a:pt x="1716535" y="1224831"/>
                </a:lnTo>
                <a:cubicBezTo>
                  <a:pt x="1716535" y="1226377"/>
                  <a:pt x="1716535" y="1227150"/>
                  <a:pt x="1716535" y="1227924"/>
                </a:cubicBezTo>
                <a:cubicBezTo>
                  <a:pt x="1726586" y="1248798"/>
                  <a:pt x="1737410" y="1265808"/>
                  <a:pt x="1748234" y="1278951"/>
                </a:cubicBezTo>
                <a:cubicBezTo>
                  <a:pt x="1777613" y="1302918"/>
                  <a:pt x="1824775" y="1329205"/>
                  <a:pt x="1883534" y="1365543"/>
                </a:cubicBezTo>
                <a:cubicBezTo>
                  <a:pt x="1982496" y="1427394"/>
                  <a:pt x="2143310" y="1544912"/>
                  <a:pt x="2211346" y="1575837"/>
                </a:cubicBezTo>
                <a:cubicBezTo>
                  <a:pt x="2279383" y="1606763"/>
                  <a:pt x="2341234" y="1582023"/>
                  <a:pt x="2502047" y="1650059"/>
                </a:cubicBezTo>
                <a:cubicBezTo>
                  <a:pt x="2662861" y="1718096"/>
                  <a:pt x="2774193" y="2039723"/>
                  <a:pt x="2780379" y="2181981"/>
                </a:cubicBezTo>
                <a:cubicBezTo>
                  <a:pt x="2786564" y="2324239"/>
                  <a:pt x="2718527" y="2577829"/>
                  <a:pt x="2712342" y="2633496"/>
                </a:cubicBezTo>
                <a:cubicBezTo>
                  <a:pt x="2706157" y="2689162"/>
                  <a:pt x="2755638" y="2880901"/>
                  <a:pt x="2761823" y="2955123"/>
                </a:cubicBezTo>
                <a:cubicBezTo>
                  <a:pt x="2768008" y="3029344"/>
                  <a:pt x="2786564" y="3134492"/>
                  <a:pt x="2817489" y="3258194"/>
                </a:cubicBezTo>
                <a:cubicBezTo>
                  <a:pt x="2848415" y="3381897"/>
                  <a:pt x="2873156" y="3511785"/>
                  <a:pt x="2860012" y="3684969"/>
                </a:cubicBezTo>
                <a:cubicBezTo>
                  <a:pt x="2847642" y="3858153"/>
                  <a:pt x="2748680" y="4185965"/>
                  <a:pt x="2693014" y="4284927"/>
                </a:cubicBezTo>
                <a:cubicBezTo>
                  <a:pt x="2637347" y="4383889"/>
                  <a:pt x="2581681" y="4631295"/>
                  <a:pt x="2581681" y="4631295"/>
                </a:cubicBezTo>
                <a:cubicBezTo>
                  <a:pt x="2600237" y="4835404"/>
                  <a:pt x="2606422" y="4996218"/>
                  <a:pt x="2550755" y="5101365"/>
                </a:cubicBezTo>
                <a:cubicBezTo>
                  <a:pt x="2495089" y="5206512"/>
                  <a:pt x="2346646" y="5429177"/>
                  <a:pt x="2309535" y="5416807"/>
                </a:cubicBezTo>
                <a:cubicBezTo>
                  <a:pt x="2272424" y="5404437"/>
                  <a:pt x="2334276" y="5231253"/>
                  <a:pt x="2340461" y="5163216"/>
                </a:cubicBezTo>
                <a:cubicBezTo>
                  <a:pt x="2346646" y="5095180"/>
                  <a:pt x="2350512" y="4993898"/>
                  <a:pt x="2350512" y="4993898"/>
                </a:cubicBezTo>
                <a:cubicBezTo>
                  <a:pt x="2350512" y="4993898"/>
                  <a:pt x="2293299" y="5084356"/>
                  <a:pt x="2260054" y="5059615"/>
                </a:cubicBezTo>
                <a:cubicBezTo>
                  <a:pt x="2226809" y="5034875"/>
                  <a:pt x="2309535" y="4919676"/>
                  <a:pt x="2309535" y="4836950"/>
                </a:cubicBezTo>
                <a:cubicBezTo>
                  <a:pt x="2309535" y="4754997"/>
                  <a:pt x="2417002" y="4598050"/>
                  <a:pt x="2417002" y="4598050"/>
                </a:cubicBezTo>
                <a:cubicBezTo>
                  <a:pt x="2417002" y="4598050"/>
                  <a:pt x="2441742" y="4424866"/>
                  <a:pt x="2408497" y="4202201"/>
                </a:cubicBezTo>
                <a:cubicBezTo>
                  <a:pt x="2375252" y="3979536"/>
                  <a:pt x="2581681" y="3600696"/>
                  <a:pt x="2449474" y="3294532"/>
                </a:cubicBezTo>
                <a:cubicBezTo>
                  <a:pt x="2446381" y="3286801"/>
                  <a:pt x="2443289" y="3279069"/>
                  <a:pt x="2440196" y="3271338"/>
                </a:cubicBezTo>
                <a:cubicBezTo>
                  <a:pt x="2318040" y="2965174"/>
                  <a:pt x="2325771" y="2520617"/>
                  <a:pt x="2325771" y="2520617"/>
                </a:cubicBezTo>
                <a:cubicBezTo>
                  <a:pt x="2325771" y="2520617"/>
                  <a:pt x="2251549" y="2973678"/>
                  <a:pt x="2210573" y="3122121"/>
                </a:cubicBezTo>
                <a:cubicBezTo>
                  <a:pt x="2169596" y="3270565"/>
                  <a:pt x="2251549" y="3526475"/>
                  <a:pt x="2260054" y="3674918"/>
                </a:cubicBezTo>
                <a:cubicBezTo>
                  <a:pt x="2268558" y="3823361"/>
                  <a:pt x="2251549" y="3996545"/>
                  <a:pt x="2235313" y="4054531"/>
                </a:cubicBezTo>
                <a:cubicBezTo>
                  <a:pt x="2218304" y="4112516"/>
                  <a:pt x="2284795" y="4171275"/>
                  <a:pt x="2301031" y="4434916"/>
                </a:cubicBezTo>
                <a:cubicBezTo>
                  <a:pt x="2318040" y="4698558"/>
                  <a:pt x="2198203" y="5265271"/>
                  <a:pt x="2198203" y="5265271"/>
                </a:cubicBezTo>
                <a:lnTo>
                  <a:pt x="2198034" y="5265271"/>
                </a:lnTo>
                <a:lnTo>
                  <a:pt x="2198034" y="5669454"/>
                </a:lnTo>
                <a:lnTo>
                  <a:pt x="1515132" y="5669454"/>
                </a:lnTo>
                <a:lnTo>
                  <a:pt x="1515132" y="5265271"/>
                </a:lnTo>
                <a:lnTo>
                  <a:pt x="1510106" y="5265271"/>
                </a:lnTo>
                <a:cubicBezTo>
                  <a:pt x="1472995" y="5064254"/>
                  <a:pt x="1438977" y="4761956"/>
                  <a:pt x="1432019" y="4701650"/>
                </a:cubicBezTo>
                <a:cubicBezTo>
                  <a:pt x="1425061" y="4761956"/>
                  <a:pt x="1391042" y="5064254"/>
                  <a:pt x="1353932" y="5265271"/>
                </a:cubicBezTo>
                <a:lnTo>
                  <a:pt x="1353688" y="5265271"/>
                </a:lnTo>
                <a:lnTo>
                  <a:pt x="1353688" y="5669454"/>
                </a:lnTo>
                <a:lnTo>
                  <a:pt x="670786" y="5669454"/>
                </a:lnTo>
                <a:lnTo>
                  <a:pt x="670786" y="5265271"/>
                </a:lnTo>
                <a:lnTo>
                  <a:pt x="665835" y="5265271"/>
                </a:lnTo>
                <a:cubicBezTo>
                  <a:pt x="665835" y="5265271"/>
                  <a:pt x="545998" y="4698558"/>
                  <a:pt x="562234" y="4434916"/>
                </a:cubicBezTo>
                <a:cubicBezTo>
                  <a:pt x="578470" y="4171275"/>
                  <a:pt x="644187" y="4112516"/>
                  <a:pt x="627951" y="4054531"/>
                </a:cubicBezTo>
                <a:cubicBezTo>
                  <a:pt x="611715" y="3996545"/>
                  <a:pt x="594706" y="3823361"/>
                  <a:pt x="603211" y="3674918"/>
                </a:cubicBezTo>
                <a:cubicBezTo>
                  <a:pt x="611715" y="3526475"/>
                  <a:pt x="693668" y="3270565"/>
                  <a:pt x="652692" y="3122121"/>
                </a:cubicBezTo>
                <a:cubicBezTo>
                  <a:pt x="611715" y="2973678"/>
                  <a:pt x="537494" y="2520617"/>
                  <a:pt x="537494" y="2520617"/>
                </a:cubicBezTo>
                <a:cubicBezTo>
                  <a:pt x="537494" y="2520617"/>
                  <a:pt x="545998" y="2965174"/>
                  <a:pt x="423842" y="3271338"/>
                </a:cubicBezTo>
                <a:cubicBezTo>
                  <a:pt x="420749" y="3279069"/>
                  <a:pt x="417657" y="3286801"/>
                  <a:pt x="414564" y="3294532"/>
                </a:cubicBezTo>
                <a:cubicBezTo>
                  <a:pt x="282357" y="3600696"/>
                  <a:pt x="488786" y="3979536"/>
                  <a:pt x="455541" y="4202201"/>
                </a:cubicBezTo>
                <a:cubicBezTo>
                  <a:pt x="422296" y="4424866"/>
                  <a:pt x="447036" y="4598050"/>
                  <a:pt x="447036" y="4598050"/>
                </a:cubicBezTo>
                <a:cubicBezTo>
                  <a:pt x="447036" y="4598050"/>
                  <a:pt x="554503" y="4754224"/>
                  <a:pt x="554503" y="4836950"/>
                </a:cubicBezTo>
                <a:cubicBezTo>
                  <a:pt x="554503" y="4919676"/>
                  <a:pt x="637229" y="5034875"/>
                  <a:pt x="603984" y="5059615"/>
                </a:cubicBezTo>
                <a:cubicBezTo>
                  <a:pt x="571512" y="5084356"/>
                  <a:pt x="513526" y="4993898"/>
                  <a:pt x="513526" y="4993898"/>
                </a:cubicBezTo>
                <a:cubicBezTo>
                  <a:pt x="513526" y="4993898"/>
                  <a:pt x="517392" y="5095180"/>
                  <a:pt x="523577" y="5163216"/>
                </a:cubicBezTo>
                <a:cubicBezTo>
                  <a:pt x="529762" y="5231253"/>
                  <a:pt x="591614" y="5404437"/>
                  <a:pt x="554503" y="5416807"/>
                </a:cubicBezTo>
                <a:cubicBezTo>
                  <a:pt x="517392" y="5429177"/>
                  <a:pt x="368949" y="5206512"/>
                  <a:pt x="313283" y="5101365"/>
                </a:cubicBezTo>
                <a:cubicBezTo>
                  <a:pt x="257616" y="4996218"/>
                  <a:pt x="263802" y="4835404"/>
                  <a:pt x="282357" y="4631295"/>
                </a:cubicBezTo>
                <a:cubicBezTo>
                  <a:pt x="282357" y="4631295"/>
                  <a:pt x="226691" y="4383889"/>
                  <a:pt x="171024" y="4284927"/>
                </a:cubicBezTo>
                <a:cubicBezTo>
                  <a:pt x="115358" y="4185965"/>
                  <a:pt x="16396" y="3858153"/>
                  <a:pt x="3253" y="3686515"/>
                </a:cubicBezTo>
                <a:cubicBezTo>
                  <a:pt x="-9118" y="3513331"/>
                  <a:pt x="15623" y="3383443"/>
                  <a:pt x="46549" y="3259741"/>
                </a:cubicBezTo>
                <a:cubicBezTo>
                  <a:pt x="77474" y="3136038"/>
                  <a:pt x="96030" y="3030891"/>
                  <a:pt x="102215" y="2956669"/>
                </a:cubicBezTo>
                <a:cubicBezTo>
                  <a:pt x="108400" y="2882447"/>
                  <a:pt x="157881" y="2690708"/>
                  <a:pt x="151696" y="2635042"/>
                </a:cubicBezTo>
                <a:cubicBezTo>
                  <a:pt x="145511" y="2579376"/>
                  <a:pt x="77474" y="2325785"/>
                  <a:pt x="83659" y="2183527"/>
                </a:cubicBezTo>
                <a:cubicBezTo>
                  <a:pt x="89845" y="2041269"/>
                  <a:pt x="201177" y="1719642"/>
                  <a:pt x="361991" y="1651605"/>
                </a:cubicBezTo>
                <a:cubicBezTo>
                  <a:pt x="522804" y="1583569"/>
                  <a:pt x="584655" y="1608309"/>
                  <a:pt x="652692" y="1577384"/>
                </a:cubicBezTo>
                <a:cubicBezTo>
                  <a:pt x="720728" y="1546458"/>
                  <a:pt x="903963" y="1485380"/>
                  <a:pt x="1002925" y="1423529"/>
                </a:cubicBezTo>
                <a:cubicBezTo>
                  <a:pt x="1101887" y="1361677"/>
                  <a:pt x="1130494" y="1308330"/>
                  <a:pt x="1130494" y="1265034"/>
                </a:cubicBezTo>
                <a:lnTo>
                  <a:pt x="1130494" y="1185401"/>
                </a:lnTo>
                <a:cubicBezTo>
                  <a:pt x="1130494" y="1185401"/>
                  <a:pt x="1106526" y="1194678"/>
                  <a:pt x="1009883" y="1196998"/>
                </a:cubicBezTo>
                <a:cubicBezTo>
                  <a:pt x="913241" y="1199317"/>
                  <a:pt x="868398" y="1172257"/>
                  <a:pt x="854482" y="1142878"/>
                </a:cubicBezTo>
                <a:cubicBezTo>
                  <a:pt x="840565" y="1113499"/>
                  <a:pt x="862213" y="1053193"/>
                  <a:pt x="862213" y="1036184"/>
                </a:cubicBezTo>
                <a:cubicBezTo>
                  <a:pt x="862213" y="1019175"/>
                  <a:pt x="842885" y="1019175"/>
                  <a:pt x="835153" y="993662"/>
                </a:cubicBezTo>
                <a:cubicBezTo>
                  <a:pt x="827422" y="968148"/>
                  <a:pt x="862213" y="956551"/>
                  <a:pt x="862213" y="956551"/>
                </a:cubicBezTo>
                <a:cubicBezTo>
                  <a:pt x="818917" y="933356"/>
                  <a:pt x="830515" y="907843"/>
                  <a:pt x="836700" y="896246"/>
                </a:cubicBezTo>
                <a:cubicBezTo>
                  <a:pt x="842885" y="884649"/>
                  <a:pt x="844431" y="866866"/>
                  <a:pt x="839019" y="849857"/>
                </a:cubicBezTo>
                <a:cubicBezTo>
                  <a:pt x="833607" y="832848"/>
                  <a:pt x="792631" y="835167"/>
                  <a:pt x="777168" y="817385"/>
                </a:cubicBezTo>
                <a:cubicBezTo>
                  <a:pt x="761705" y="799603"/>
                  <a:pt x="770983" y="780274"/>
                  <a:pt x="782580" y="763265"/>
                </a:cubicBezTo>
                <a:cubicBezTo>
                  <a:pt x="794177" y="746256"/>
                  <a:pt x="865306" y="638016"/>
                  <a:pt x="875357" y="618688"/>
                </a:cubicBezTo>
                <a:cubicBezTo>
                  <a:pt x="885408" y="599359"/>
                  <a:pt x="886954" y="587762"/>
                  <a:pt x="859894" y="560702"/>
                </a:cubicBezTo>
                <a:cubicBezTo>
                  <a:pt x="832834" y="533642"/>
                  <a:pt x="906282" y="390611"/>
                  <a:pt x="929477" y="317162"/>
                </a:cubicBezTo>
                <a:cubicBezTo>
                  <a:pt x="952671" y="243714"/>
                  <a:pt x="1080239" y="-7557"/>
                  <a:pt x="1402640" y="174"/>
                </a:cubicBezTo>
                <a:close/>
              </a:path>
            </a:pathLst>
          </a:custGeom>
          <a:solidFill>
            <a:schemeClr val="bg2">
              <a:lumMod val="20000"/>
              <a:lumOff val="80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p>
        </p:txBody>
      </p:sp>
      <p:sp>
        <p:nvSpPr>
          <p:cNvPr id="9" name="Freeform: Shape 8">
            <a:extLst>
              <a:ext uri="{FF2B5EF4-FFF2-40B4-BE49-F238E27FC236}">
                <a16:creationId xmlns:a16="http://schemas.microsoft.com/office/drawing/2014/main" id="{23B2567B-C6C1-48EF-9A7F-D294BEAF3797}"/>
              </a:ext>
            </a:extLst>
          </p:cNvPr>
          <p:cNvSpPr/>
          <p:nvPr/>
        </p:nvSpPr>
        <p:spPr>
          <a:xfrm>
            <a:off x="5232233" y="4846077"/>
            <a:ext cx="740592" cy="568774"/>
          </a:xfrm>
          <a:custGeom>
            <a:avLst/>
            <a:gdLst>
              <a:gd name="connsiteX0" fmla="*/ 900904 w 966427"/>
              <a:gd name="connsiteY0" fmla="*/ 274079 h 742216"/>
              <a:gd name="connsiteX1" fmla="*/ 866885 w 966427"/>
              <a:gd name="connsiteY1" fmla="*/ 285676 h 742216"/>
              <a:gd name="connsiteX2" fmla="*/ 859154 w 966427"/>
              <a:gd name="connsiteY2" fmla="*/ 281037 h 742216"/>
              <a:gd name="connsiteX3" fmla="*/ 862247 w 966427"/>
              <a:gd name="connsiteY3" fmla="*/ 264801 h 742216"/>
              <a:gd name="connsiteX4" fmla="*/ 862247 w 966427"/>
              <a:gd name="connsiteY4" fmla="*/ 257070 h 742216"/>
              <a:gd name="connsiteX5" fmla="*/ 838279 w 966427"/>
              <a:gd name="connsiteY5" fmla="*/ 216866 h 742216"/>
              <a:gd name="connsiteX6" fmla="*/ 840599 w 966427"/>
              <a:gd name="connsiteY6" fmla="*/ 207588 h 742216"/>
              <a:gd name="connsiteX7" fmla="*/ 862247 w 966427"/>
              <a:gd name="connsiteY7" fmla="*/ 211454 h 742216"/>
              <a:gd name="connsiteX8" fmla="*/ 873844 w 966427"/>
              <a:gd name="connsiteY8" fmla="*/ 210681 h 742216"/>
              <a:gd name="connsiteX9" fmla="*/ 916366 w 966427"/>
              <a:gd name="connsiteY9" fmla="*/ 241607 h 742216"/>
              <a:gd name="connsiteX10" fmla="*/ 916366 w 966427"/>
              <a:gd name="connsiteY10" fmla="*/ 148830 h 742216"/>
              <a:gd name="connsiteX11" fmla="*/ 914047 w 966427"/>
              <a:gd name="connsiteY11" fmla="*/ 148830 h 742216"/>
              <a:gd name="connsiteX12" fmla="*/ 886214 w 966427"/>
              <a:gd name="connsiteY12" fmla="*/ 108626 h 742216"/>
              <a:gd name="connsiteX13" fmla="*/ 862247 w 966427"/>
              <a:gd name="connsiteY13" fmla="*/ 5799 h 742216"/>
              <a:gd name="connsiteX14" fmla="*/ 838279 w 966427"/>
              <a:gd name="connsiteY14" fmla="*/ 108626 h 742216"/>
              <a:gd name="connsiteX15" fmla="*/ 810446 w 966427"/>
              <a:gd name="connsiteY15" fmla="*/ 150376 h 742216"/>
              <a:gd name="connsiteX16" fmla="*/ 791891 w 966427"/>
              <a:gd name="connsiteY16" fmla="*/ 144964 h 742216"/>
              <a:gd name="connsiteX17" fmla="*/ 781067 w 966427"/>
              <a:gd name="connsiteY17" fmla="*/ 122543 h 742216"/>
              <a:gd name="connsiteX18" fmla="*/ 777201 w 966427"/>
              <a:gd name="connsiteY18" fmla="*/ 114812 h 742216"/>
              <a:gd name="connsiteX19" fmla="*/ 774881 w 966427"/>
              <a:gd name="connsiteY19" fmla="*/ 110946 h 742216"/>
              <a:gd name="connsiteX20" fmla="*/ 767150 w 966427"/>
              <a:gd name="connsiteY20" fmla="*/ 100122 h 742216"/>
              <a:gd name="connsiteX21" fmla="*/ 734678 w 966427"/>
              <a:gd name="connsiteY21" fmla="*/ 86205 h 742216"/>
              <a:gd name="connsiteX22" fmla="*/ 729266 w 966427"/>
              <a:gd name="connsiteY22" fmla="*/ 86205 h 742216"/>
              <a:gd name="connsiteX23" fmla="*/ 723081 w 966427"/>
              <a:gd name="connsiteY23" fmla="*/ 69969 h 742216"/>
              <a:gd name="connsiteX24" fmla="*/ 703752 w 966427"/>
              <a:gd name="connsiteY24" fmla="*/ 50641 h 742216"/>
              <a:gd name="connsiteX25" fmla="*/ 680558 w 966427"/>
              <a:gd name="connsiteY25" fmla="*/ 43682 h 742216"/>
              <a:gd name="connsiteX26" fmla="*/ 668961 w 966427"/>
              <a:gd name="connsiteY26" fmla="*/ 34405 h 742216"/>
              <a:gd name="connsiteX27" fmla="*/ 648859 w 966427"/>
              <a:gd name="connsiteY27" fmla="*/ 23581 h 742216"/>
              <a:gd name="connsiteX28" fmla="*/ 607110 w 966427"/>
              <a:gd name="connsiteY28" fmla="*/ 12757 h 742216"/>
              <a:gd name="connsiteX29" fmla="*/ 560721 w 966427"/>
              <a:gd name="connsiteY29" fmla="*/ 59145 h 742216"/>
              <a:gd name="connsiteX30" fmla="*/ 605563 w 966427"/>
              <a:gd name="connsiteY30" fmla="*/ 105534 h 742216"/>
              <a:gd name="connsiteX31" fmla="*/ 622573 w 966427"/>
              <a:gd name="connsiteY31" fmla="*/ 114812 h 742216"/>
              <a:gd name="connsiteX32" fmla="*/ 641901 w 966427"/>
              <a:gd name="connsiteY32" fmla="*/ 120223 h 742216"/>
              <a:gd name="connsiteX33" fmla="*/ 648086 w 966427"/>
              <a:gd name="connsiteY33" fmla="*/ 125636 h 742216"/>
              <a:gd name="connsiteX34" fmla="*/ 651952 w 966427"/>
              <a:gd name="connsiteY34" fmla="*/ 130274 h 742216"/>
              <a:gd name="connsiteX35" fmla="*/ 684424 w 966427"/>
              <a:gd name="connsiteY35" fmla="*/ 144191 h 742216"/>
              <a:gd name="connsiteX36" fmla="*/ 689836 w 966427"/>
              <a:gd name="connsiteY36" fmla="*/ 144191 h 742216"/>
              <a:gd name="connsiteX37" fmla="*/ 695248 w 966427"/>
              <a:gd name="connsiteY37" fmla="*/ 158881 h 742216"/>
              <a:gd name="connsiteX38" fmla="*/ 697567 w 966427"/>
              <a:gd name="connsiteY38" fmla="*/ 162746 h 742216"/>
              <a:gd name="connsiteX39" fmla="*/ 700660 w 966427"/>
              <a:gd name="connsiteY39" fmla="*/ 167385 h 742216"/>
              <a:gd name="connsiteX40" fmla="*/ 702206 w 966427"/>
              <a:gd name="connsiteY40" fmla="*/ 172797 h 742216"/>
              <a:gd name="connsiteX41" fmla="*/ 682878 w 966427"/>
              <a:gd name="connsiteY41" fmla="*/ 193672 h 742216"/>
              <a:gd name="connsiteX42" fmla="*/ 646540 w 966427"/>
              <a:gd name="connsiteY42" fmla="*/ 175890 h 742216"/>
              <a:gd name="connsiteX43" fmla="*/ 614068 w 966427"/>
              <a:gd name="connsiteY43" fmla="*/ 189806 h 742216"/>
              <a:gd name="connsiteX44" fmla="*/ 607883 w 966427"/>
              <a:gd name="connsiteY44" fmla="*/ 198311 h 742216"/>
              <a:gd name="connsiteX45" fmla="*/ 562267 w 966427"/>
              <a:gd name="connsiteY45" fmla="*/ 171251 h 742216"/>
              <a:gd name="connsiteX46" fmla="*/ 535981 w 966427"/>
              <a:gd name="connsiteY46" fmla="*/ 178209 h 742216"/>
              <a:gd name="connsiteX47" fmla="*/ 492685 w 966427"/>
              <a:gd name="connsiteY47" fmla="*/ 155788 h 742216"/>
              <a:gd name="connsiteX48" fmla="*/ 460213 w 966427"/>
              <a:gd name="connsiteY48" fmla="*/ 165839 h 742216"/>
              <a:gd name="connsiteX49" fmla="*/ 415370 w 966427"/>
              <a:gd name="connsiteY49" fmla="*/ 140325 h 742216"/>
              <a:gd name="connsiteX50" fmla="*/ 365116 w 966427"/>
              <a:gd name="connsiteY50" fmla="*/ 178982 h 742216"/>
              <a:gd name="connsiteX51" fmla="*/ 330325 w 966427"/>
              <a:gd name="connsiteY51" fmla="*/ 166612 h 742216"/>
              <a:gd name="connsiteX52" fmla="*/ 283936 w 966427"/>
              <a:gd name="connsiteY52" fmla="*/ 193672 h 742216"/>
              <a:gd name="connsiteX53" fmla="*/ 245279 w 966427"/>
              <a:gd name="connsiteY53" fmla="*/ 176663 h 742216"/>
              <a:gd name="connsiteX54" fmla="*/ 194252 w 966427"/>
              <a:gd name="connsiteY54" fmla="*/ 217640 h 742216"/>
              <a:gd name="connsiteX55" fmla="*/ 186521 w 966427"/>
              <a:gd name="connsiteY55" fmla="*/ 209908 h 742216"/>
              <a:gd name="connsiteX56" fmla="*/ 198118 w 966427"/>
              <a:gd name="connsiteY56" fmla="*/ 176663 h 742216"/>
              <a:gd name="connsiteX57" fmla="*/ 143998 w 966427"/>
              <a:gd name="connsiteY57" fmla="*/ 122543 h 742216"/>
              <a:gd name="connsiteX58" fmla="*/ 138586 w 966427"/>
              <a:gd name="connsiteY58" fmla="*/ 122543 h 742216"/>
              <a:gd name="connsiteX59" fmla="*/ 84466 w 966427"/>
              <a:gd name="connsiteY59" fmla="*/ 176663 h 742216"/>
              <a:gd name="connsiteX60" fmla="*/ 107660 w 966427"/>
              <a:gd name="connsiteY60" fmla="*/ 220732 h 742216"/>
              <a:gd name="connsiteX61" fmla="*/ 97609 w 966427"/>
              <a:gd name="connsiteY61" fmla="*/ 251658 h 742216"/>
              <a:gd name="connsiteX62" fmla="*/ 97609 w 966427"/>
              <a:gd name="connsiteY62" fmla="*/ 257070 h 742216"/>
              <a:gd name="connsiteX63" fmla="*/ 116165 w 966427"/>
              <a:gd name="connsiteY63" fmla="*/ 298046 h 742216"/>
              <a:gd name="connsiteX64" fmla="*/ 113845 w 966427"/>
              <a:gd name="connsiteY64" fmla="*/ 298046 h 742216"/>
              <a:gd name="connsiteX65" fmla="*/ 80600 w 966427"/>
              <a:gd name="connsiteY65" fmla="*/ 311963 h 742216"/>
              <a:gd name="connsiteX66" fmla="*/ 68230 w 966427"/>
              <a:gd name="connsiteY66" fmla="*/ 332838 h 742216"/>
              <a:gd name="connsiteX67" fmla="*/ 66684 w 966427"/>
              <a:gd name="connsiteY67" fmla="*/ 339023 h 742216"/>
              <a:gd name="connsiteX68" fmla="*/ 50447 w 966427"/>
              <a:gd name="connsiteY68" fmla="*/ 335930 h 742216"/>
              <a:gd name="connsiteX69" fmla="*/ 50447 w 966427"/>
              <a:gd name="connsiteY69" fmla="*/ 428707 h 742216"/>
              <a:gd name="connsiteX70" fmla="*/ 92970 w 966427"/>
              <a:gd name="connsiteY70" fmla="*/ 397008 h 742216"/>
              <a:gd name="connsiteX71" fmla="*/ 112299 w 966427"/>
              <a:gd name="connsiteY71" fmla="*/ 401647 h 742216"/>
              <a:gd name="connsiteX72" fmla="*/ 155595 w 966427"/>
              <a:gd name="connsiteY72" fmla="*/ 370722 h 742216"/>
              <a:gd name="connsiteX73" fmla="*/ 161007 w 966427"/>
              <a:gd name="connsiteY73" fmla="*/ 339796 h 742216"/>
              <a:gd name="connsiteX74" fmla="*/ 172604 w 966427"/>
              <a:gd name="connsiteY74" fmla="*/ 345208 h 742216"/>
              <a:gd name="connsiteX75" fmla="*/ 212034 w 966427"/>
              <a:gd name="connsiteY75" fmla="*/ 362990 h 742216"/>
              <a:gd name="connsiteX76" fmla="*/ 229816 w 966427"/>
              <a:gd name="connsiteY76" fmla="*/ 359897 h 742216"/>
              <a:gd name="connsiteX77" fmla="*/ 281617 w 966427"/>
              <a:gd name="connsiteY77" fmla="*/ 404740 h 742216"/>
              <a:gd name="connsiteX78" fmla="*/ 321047 w 966427"/>
              <a:gd name="connsiteY78" fmla="*/ 387731 h 742216"/>
              <a:gd name="connsiteX79" fmla="*/ 366663 w 966427"/>
              <a:gd name="connsiteY79" fmla="*/ 414791 h 742216"/>
              <a:gd name="connsiteX80" fmla="*/ 396815 w 966427"/>
              <a:gd name="connsiteY80" fmla="*/ 405513 h 742216"/>
              <a:gd name="connsiteX81" fmla="*/ 443977 w 966427"/>
              <a:gd name="connsiteY81" fmla="*/ 434892 h 742216"/>
              <a:gd name="connsiteX82" fmla="*/ 488046 w 966427"/>
              <a:gd name="connsiteY82" fmla="*/ 410925 h 742216"/>
              <a:gd name="connsiteX83" fmla="*/ 536754 w 966427"/>
              <a:gd name="connsiteY83" fmla="*/ 444943 h 742216"/>
              <a:gd name="connsiteX84" fmla="*/ 580050 w 966427"/>
              <a:gd name="connsiteY84" fmla="*/ 422522 h 742216"/>
              <a:gd name="connsiteX85" fmla="*/ 614068 w 966427"/>
              <a:gd name="connsiteY85" fmla="*/ 434892 h 742216"/>
              <a:gd name="connsiteX86" fmla="*/ 651952 w 966427"/>
              <a:gd name="connsiteY86" fmla="*/ 419430 h 742216"/>
              <a:gd name="connsiteX87" fmla="*/ 694475 w 966427"/>
              <a:gd name="connsiteY87" fmla="*/ 440304 h 742216"/>
              <a:gd name="connsiteX88" fmla="*/ 724627 w 966427"/>
              <a:gd name="connsiteY88" fmla="*/ 431800 h 742216"/>
              <a:gd name="connsiteX89" fmla="*/ 743183 w 966427"/>
              <a:gd name="connsiteY89" fmla="*/ 414791 h 742216"/>
              <a:gd name="connsiteX90" fmla="*/ 747048 w 966427"/>
              <a:gd name="connsiteY90" fmla="*/ 419430 h 742216"/>
              <a:gd name="connsiteX91" fmla="*/ 732359 w 966427"/>
              <a:gd name="connsiteY91" fmla="*/ 461179 h 742216"/>
              <a:gd name="connsiteX92" fmla="*/ 689063 w 966427"/>
              <a:gd name="connsiteY92" fmla="*/ 494424 h 742216"/>
              <a:gd name="connsiteX93" fmla="*/ 660457 w 966427"/>
              <a:gd name="connsiteY93" fmla="*/ 486693 h 742216"/>
              <a:gd name="connsiteX94" fmla="*/ 654271 w 966427"/>
              <a:gd name="connsiteY94" fmla="*/ 486693 h 742216"/>
              <a:gd name="connsiteX95" fmla="*/ 629531 w 966427"/>
              <a:gd name="connsiteY95" fmla="*/ 481281 h 742216"/>
              <a:gd name="connsiteX96" fmla="*/ 586235 w 966427"/>
              <a:gd name="connsiteY96" fmla="*/ 503702 h 742216"/>
              <a:gd name="connsiteX97" fmla="*/ 559948 w 966427"/>
              <a:gd name="connsiteY97" fmla="*/ 496744 h 742216"/>
              <a:gd name="connsiteX98" fmla="*/ 530569 w 966427"/>
              <a:gd name="connsiteY98" fmla="*/ 505248 h 742216"/>
              <a:gd name="connsiteX99" fmla="*/ 490365 w 966427"/>
              <a:gd name="connsiteY99" fmla="*/ 486693 h 742216"/>
              <a:gd name="connsiteX100" fmla="*/ 460213 w 966427"/>
              <a:gd name="connsiteY100" fmla="*/ 495971 h 742216"/>
              <a:gd name="connsiteX101" fmla="*/ 413051 w 966427"/>
              <a:gd name="connsiteY101" fmla="*/ 466591 h 742216"/>
              <a:gd name="connsiteX102" fmla="*/ 383672 w 966427"/>
              <a:gd name="connsiteY102" fmla="*/ 475096 h 742216"/>
              <a:gd name="connsiteX103" fmla="*/ 343468 w 966427"/>
              <a:gd name="connsiteY103" fmla="*/ 456540 h 742216"/>
              <a:gd name="connsiteX104" fmla="*/ 338056 w 966427"/>
              <a:gd name="connsiteY104" fmla="*/ 456540 h 742216"/>
              <a:gd name="connsiteX105" fmla="*/ 314089 w 966427"/>
              <a:gd name="connsiteY105" fmla="*/ 462725 h 742216"/>
              <a:gd name="connsiteX106" fmla="*/ 266154 w 966427"/>
              <a:gd name="connsiteY106" fmla="*/ 431027 h 742216"/>
              <a:gd name="connsiteX107" fmla="*/ 231363 w 966427"/>
              <a:gd name="connsiteY107" fmla="*/ 443397 h 742216"/>
              <a:gd name="connsiteX108" fmla="*/ 204303 w 966427"/>
              <a:gd name="connsiteY108" fmla="*/ 436439 h 742216"/>
              <a:gd name="connsiteX109" fmla="*/ 188840 w 966427"/>
              <a:gd name="connsiteY109" fmla="*/ 438758 h 742216"/>
              <a:gd name="connsiteX110" fmla="*/ 142451 w 966427"/>
              <a:gd name="connsiteY110" fmla="*/ 410925 h 742216"/>
              <a:gd name="connsiteX111" fmla="*/ 142451 w 966427"/>
              <a:gd name="connsiteY111" fmla="*/ 519165 h 742216"/>
              <a:gd name="connsiteX112" fmla="*/ 157914 w 966427"/>
              <a:gd name="connsiteY112" fmla="*/ 516845 h 742216"/>
              <a:gd name="connsiteX113" fmla="*/ 167965 w 966427"/>
              <a:gd name="connsiteY113" fmla="*/ 530762 h 742216"/>
              <a:gd name="connsiteX114" fmla="*/ 181882 w 966427"/>
              <a:gd name="connsiteY114" fmla="*/ 554729 h 742216"/>
              <a:gd name="connsiteX115" fmla="*/ 198118 w 966427"/>
              <a:gd name="connsiteY115" fmla="*/ 565554 h 742216"/>
              <a:gd name="connsiteX116" fmla="*/ 242960 w 966427"/>
              <a:gd name="connsiteY116" fmla="*/ 591067 h 742216"/>
              <a:gd name="connsiteX117" fmla="*/ 244506 w 966427"/>
              <a:gd name="connsiteY117" fmla="*/ 591067 h 742216"/>
              <a:gd name="connsiteX118" fmla="*/ 297080 w 966427"/>
              <a:gd name="connsiteY118" fmla="*/ 647506 h 742216"/>
              <a:gd name="connsiteX119" fmla="*/ 324140 w 966427"/>
              <a:gd name="connsiteY119" fmla="*/ 640548 h 742216"/>
              <a:gd name="connsiteX120" fmla="*/ 374394 w 966427"/>
              <a:gd name="connsiteY120" fmla="*/ 678432 h 742216"/>
              <a:gd name="connsiteX121" fmla="*/ 413824 w 966427"/>
              <a:gd name="connsiteY121" fmla="*/ 661423 h 742216"/>
              <a:gd name="connsiteX122" fmla="*/ 459440 w 966427"/>
              <a:gd name="connsiteY122" fmla="*/ 688483 h 742216"/>
              <a:gd name="connsiteX123" fmla="*/ 486500 w 966427"/>
              <a:gd name="connsiteY123" fmla="*/ 681525 h 742216"/>
              <a:gd name="connsiteX124" fmla="*/ 501189 w 966427"/>
              <a:gd name="connsiteY124" fmla="*/ 708585 h 742216"/>
              <a:gd name="connsiteX125" fmla="*/ 511240 w 966427"/>
              <a:gd name="connsiteY125" fmla="*/ 718636 h 742216"/>
              <a:gd name="connsiteX126" fmla="*/ 587008 w 966427"/>
              <a:gd name="connsiteY126" fmla="*/ 718636 h 742216"/>
              <a:gd name="connsiteX127" fmla="*/ 628758 w 966427"/>
              <a:gd name="connsiteY127" fmla="*/ 739510 h 742216"/>
              <a:gd name="connsiteX128" fmla="*/ 628758 w 966427"/>
              <a:gd name="connsiteY128" fmla="*/ 631271 h 742216"/>
              <a:gd name="connsiteX129" fmla="*/ 590874 w 966427"/>
              <a:gd name="connsiteY129" fmla="*/ 646733 h 742216"/>
              <a:gd name="connsiteX130" fmla="*/ 587008 w 966427"/>
              <a:gd name="connsiteY130" fmla="*/ 642094 h 742216"/>
              <a:gd name="connsiteX131" fmla="*/ 576957 w 966427"/>
              <a:gd name="connsiteY131" fmla="*/ 632044 h 742216"/>
              <a:gd name="connsiteX132" fmla="*/ 510467 w 966427"/>
              <a:gd name="connsiteY132" fmla="*/ 624312 h 742216"/>
              <a:gd name="connsiteX133" fmla="*/ 496550 w 966427"/>
              <a:gd name="connsiteY133" fmla="*/ 594933 h 742216"/>
              <a:gd name="connsiteX134" fmla="*/ 518972 w 966427"/>
              <a:gd name="connsiteY134" fmla="*/ 587201 h 742216"/>
              <a:gd name="connsiteX135" fmla="*/ 559175 w 966427"/>
              <a:gd name="connsiteY135" fmla="*/ 605757 h 742216"/>
              <a:gd name="connsiteX136" fmla="*/ 602471 w 966427"/>
              <a:gd name="connsiteY136" fmla="*/ 583336 h 742216"/>
              <a:gd name="connsiteX137" fmla="*/ 628758 w 966427"/>
              <a:gd name="connsiteY137" fmla="*/ 590294 h 742216"/>
              <a:gd name="connsiteX138" fmla="*/ 634943 w 966427"/>
              <a:gd name="connsiteY138" fmla="*/ 590294 h 742216"/>
              <a:gd name="connsiteX139" fmla="*/ 659683 w 966427"/>
              <a:gd name="connsiteY139" fmla="*/ 595706 h 742216"/>
              <a:gd name="connsiteX140" fmla="*/ 708391 w 966427"/>
              <a:gd name="connsiteY140" fmla="*/ 562461 h 742216"/>
              <a:gd name="connsiteX141" fmla="*/ 736998 w 966427"/>
              <a:gd name="connsiteY141" fmla="*/ 570192 h 742216"/>
              <a:gd name="connsiteX142" fmla="*/ 788798 w 966427"/>
              <a:gd name="connsiteY142" fmla="*/ 512980 h 742216"/>
              <a:gd name="connsiteX143" fmla="*/ 835187 w 966427"/>
              <a:gd name="connsiteY143" fmla="*/ 458860 h 742216"/>
              <a:gd name="connsiteX144" fmla="*/ 852969 w 966427"/>
              <a:gd name="connsiteY144" fmla="*/ 461179 h 742216"/>
              <a:gd name="connsiteX145" fmla="*/ 900904 w 966427"/>
              <a:gd name="connsiteY145" fmla="*/ 383865 h 742216"/>
              <a:gd name="connsiteX146" fmla="*/ 900904 w 966427"/>
              <a:gd name="connsiteY146" fmla="*/ 274079 h 742216"/>
              <a:gd name="connsiteX147" fmla="*/ 493458 w 966427"/>
              <a:gd name="connsiteY147" fmla="*/ 359125 h 742216"/>
              <a:gd name="connsiteX148" fmla="*/ 444750 w 966427"/>
              <a:gd name="connsiteY148" fmla="*/ 325106 h 742216"/>
              <a:gd name="connsiteX149" fmla="*/ 414597 w 966427"/>
              <a:gd name="connsiteY149" fmla="*/ 334384 h 742216"/>
              <a:gd name="connsiteX150" fmla="*/ 367436 w 966427"/>
              <a:gd name="connsiteY150" fmla="*/ 305005 h 742216"/>
              <a:gd name="connsiteX151" fmla="*/ 328779 w 966427"/>
              <a:gd name="connsiteY151" fmla="*/ 322014 h 742216"/>
              <a:gd name="connsiteX152" fmla="*/ 282390 w 966427"/>
              <a:gd name="connsiteY152" fmla="*/ 294954 h 742216"/>
              <a:gd name="connsiteX153" fmla="*/ 266927 w 966427"/>
              <a:gd name="connsiteY153" fmla="*/ 297273 h 742216"/>
              <a:gd name="connsiteX154" fmla="*/ 264608 w 966427"/>
              <a:gd name="connsiteY154" fmla="*/ 281037 h 742216"/>
              <a:gd name="connsiteX155" fmla="*/ 290121 w 966427"/>
              <a:gd name="connsiteY155" fmla="*/ 257843 h 742216"/>
              <a:gd name="connsiteX156" fmla="*/ 329552 w 966427"/>
              <a:gd name="connsiteY156" fmla="*/ 274852 h 742216"/>
              <a:gd name="connsiteX157" fmla="*/ 379806 w 966427"/>
              <a:gd name="connsiteY157" fmla="*/ 236195 h 742216"/>
              <a:gd name="connsiteX158" fmla="*/ 414597 w 966427"/>
              <a:gd name="connsiteY158" fmla="*/ 248565 h 742216"/>
              <a:gd name="connsiteX159" fmla="*/ 447069 w 966427"/>
              <a:gd name="connsiteY159" fmla="*/ 238514 h 742216"/>
              <a:gd name="connsiteX160" fmla="*/ 468717 w 966427"/>
              <a:gd name="connsiteY160" fmla="*/ 259389 h 742216"/>
              <a:gd name="connsiteX161" fmla="*/ 488046 w 966427"/>
              <a:gd name="connsiteY161" fmla="*/ 315055 h 742216"/>
              <a:gd name="connsiteX162" fmla="*/ 516652 w 966427"/>
              <a:gd name="connsiteY162" fmla="*/ 340569 h 742216"/>
              <a:gd name="connsiteX163" fmla="*/ 493458 w 966427"/>
              <a:gd name="connsiteY163" fmla="*/ 359125 h 742216"/>
              <a:gd name="connsiteX164" fmla="*/ 742410 w 966427"/>
              <a:gd name="connsiteY164" fmla="*/ 346754 h 742216"/>
              <a:gd name="connsiteX165" fmla="*/ 737771 w 966427"/>
              <a:gd name="connsiteY165" fmla="*/ 341342 h 742216"/>
              <a:gd name="connsiteX166" fmla="*/ 699114 w 966427"/>
              <a:gd name="connsiteY166" fmla="*/ 325880 h 742216"/>
              <a:gd name="connsiteX167" fmla="*/ 660457 w 966427"/>
              <a:gd name="connsiteY167" fmla="*/ 341342 h 742216"/>
              <a:gd name="connsiteX168" fmla="*/ 656591 w 966427"/>
              <a:gd name="connsiteY168" fmla="*/ 345981 h 742216"/>
              <a:gd name="connsiteX169" fmla="*/ 655818 w 966427"/>
              <a:gd name="connsiteY169" fmla="*/ 346754 h 742216"/>
              <a:gd name="connsiteX170" fmla="*/ 616387 w 966427"/>
              <a:gd name="connsiteY170" fmla="*/ 325880 h 742216"/>
              <a:gd name="connsiteX171" fmla="*/ 617161 w 966427"/>
              <a:gd name="connsiteY171" fmla="*/ 315055 h 742216"/>
              <a:gd name="connsiteX172" fmla="*/ 587008 w 966427"/>
              <a:gd name="connsiteY172" fmla="*/ 271760 h 742216"/>
              <a:gd name="connsiteX173" fmla="*/ 597832 w 966427"/>
              <a:gd name="connsiteY173" fmla="*/ 263255 h 742216"/>
              <a:gd name="connsiteX174" fmla="*/ 604017 w 966427"/>
              <a:gd name="connsiteY174" fmla="*/ 270986 h 742216"/>
              <a:gd name="connsiteX175" fmla="*/ 669734 w 966427"/>
              <a:gd name="connsiteY175" fmla="*/ 270986 h 742216"/>
              <a:gd name="connsiteX176" fmla="*/ 686743 w 966427"/>
              <a:gd name="connsiteY176" fmla="*/ 244700 h 742216"/>
              <a:gd name="connsiteX177" fmla="*/ 722308 w 966427"/>
              <a:gd name="connsiteY177" fmla="*/ 261708 h 742216"/>
              <a:gd name="connsiteX178" fmla="*/ 754007 w 966427"/>
              <a:gd name="connsiteY178" fmla="*/ 249338 h 742216"/>
              <a:gd name="connsiteX179" fmla="*/ 768696 w 966427"/>
              <a:gd name="connsiteY179" fmla="*/ 253977 h 742216"/>
              <a:gd name="connsiteX180" fmla="*/ 768696 w 966427"/>
              <a:gd name="connsiteY180" fmla="*/ 258616 h 742216"/>
              <a:gd name="connsiteX181" fmla="*/ 768696 w 966427"/>
              <a:gd name="connsiteY181" fmla="*/ 266348 h 742216"/>
              <a:gd name="connsiteX182" fmla="*/ 791117 w 966427"/>
              <a:gd name="connsiteY182" fmla="*/ 305778 h 742216"/>
              <a:gd name="connsiteX183" fmla="*/ 785706 w 966427"/>
              <a:gd name="connsiteY183" fmla="*/ 326652 h 742216"/>
              <a:gd name="connsiteX184" fmla="*/ 783386 w 966427"/>
              <a:gd name="connsiteY184" fmla="*/ 326652 h 742216"/>
              <a:gd name="connsiteX185" fmla="*/ 742410 w 966427"/>
              <a:gd name="connsiteY185" fmla="*/ 346754 h 74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966427" h="742216">
                <a:moveTo>
                  <a:pt x="900904" y="274079"/>
                </a:moveTo>
                <a:cubicBezTo>
                  <a:pt x="886214" y="274079"/>
                  <a:pt x="875390" y="278718"/>
                  <a:pt x="866885" y="285676"/>
                </a:cubicBezTo>
                <a:cubicBezTo>
                  <a:pt x="864566" y="284130"/>
                  <a:pt x="862247" y="282583"/>
                  <a:pt x="859154" y="281037"/>
                </a:cubicBezTo>
                <a:cubicBezTo>
                  <a:pt x="861473" y="275625"/>
                  <a:pt x="862247" y="270213"/>
                  <a:pt x="862247" y="264801"/>
                </a:cubicBezTo>
                <a:cubicBezTo>
                  <a:pt x="862247" y="262482"/>
                  <a:pt x="862247" y="259389"/>
                  <a:pt x="862247" y="257070"/>
                </a:cubicBezTo>
                <a:cubicBezTo>
                  <a:pt x="862247" y="240060"/>
                  <a:pt x="852196" y="224598"/>
                  <a:pt x="838279" y="216866"/>
                </a:cubicBezTo>
                <a:cubicBezTo>
                  <a:pt x="839052" y="213774"/>
                  <a:pt x="839825" y="210681"/>
                  <a:pt x="840599" y="207588"/>
                </a:cubicBezTo>
                <a:cubicBezTo>
                  <a:pt x="846784" y="209908"/>
                  <a:pt x="853742" y="211454"/>
                  <a:pt x="862247" y="211454"/>
                </a:cubicBezTo>
                <a:cubicBezTo>
                  <a:pt x="866112" y="211454"/>
                  <a:pt x="869978" y="210681"/>
                  <a:pt x="873844" y="210681"/>
                </a:cubicBezTo>
                <a:cubicBezTo>
                  <a:pt x="879256" y="227690"/>
                  <a:pt x="893172" y="241607"/>
                  <a:pt x="916366" y="241607"/>
                </a:cubicBezTo>
                <a:cubicBezTo>
                  <a:pt x="975898" y="241607"/>
                  <a:pt x="975898" y="148830"/>
                  <a:pt x="916366" y="148830"/>
                </a:cubicBezTo>
                <a:cubicBezTo>
                  <a:pt x="915593" y="148830"/>
                  <a:pt x="914820" y="148830"/>
                  <a:pt x="914047" y="148830"/>
                </a:cubicBezTo>
                <a:cubicBezTo>
                  <a:pt x="911728" y="131821"/>
                  <a:pt x="902450" y="116358"/>
                  <a:pt x="886214" y="108626"/>
                </a:cubicBezTo>
                <a:cubicBezTo>
                  <a:pt x="931056" y="86978"/>
                  <a:pt x="922552" y="5799"/>
                  <a:pt x="862247" y="5799"/>
                </a:cubicBezTo>
                <a:cubicBezTo>
                  <a:pt x="801941" y="5799"/>
                  <a:pt x="794210" y="87752"/>
                  <a:pt x="838279" y="108626"/>
                </a:cubicBezTo>
                <a:cubicBezTo>
                  <a:pt x="822043" y="116358"/>
                  <a:pt x="812765" y="132594"/>
                  <a:pt x="810446" y="150376"/>
                </a:cubicBezTo>
                <a:cubicBezTo>
                  <a:pt x="805034" y="147283"/>
                  <a:pt x="798076" y="145737"/>
                  <a:pt x="791891" y="144964"/>
                </a:cubicBezTo>
                <a:cubicBezTo>
                  <a:pt x="790344" y="136460"/>
                  <a:pt x="786479" y="128728"/>
                  <a:pt x="781067" y="122543"/>
                </a:cubicBezTo>
                <a:cubicBezTo>
                  <a:pt x="780294" y="120223"/>
                  <a:pt x="778747" y="117904"/>
                  <a:pt x="777201" y="114812"/>
                </a:cubicBezTo>
                <a:cubicBezTo>
                  <a:pt x="776428" y="113265"/>
                  <a:pt x="775655" y="112492"/>
                  <a:pt x="774881" y="110946"/>
                </a:cubicBezTo>
                <a:cubicBezTo>
                  <a:pt x="772562" y="107080"/>
                  <a:pt x="770243" y="103215"/>
                  <a:pt x="767150" y="100122"/>
                </a:cubicBezTo>
                <a:cubicBezTo>
                  <a:pt x="758646" y="91617"/>
                  <a:pt x="746275" y="86205"/>
                  <a:pt x="734678" y="86205"/>
                </a:cubicBezTo>
                <a:cubicBezTo>
                  <a:pt x="733132" y="86205"/>
                  <a:pt x="731586" y="86205"/>
                  <a:pt x="729266" y="86205"/>
                </a:cubicBezTo>
                <a:cubicBezTo>
                  <a:pt x="728493" y="80793"/>
                  <a:pt x="726174" y="76155"/>
                  <a:pt x="723081" y="69969"/>
                </a:cubicBezTo>
                <a:cubicBezTo>
                  <a:pt x="719215" y="62238"/>
                  <a:pt x="711484" y="56053"/>
                  <a:pt x="703752" y="50641"/>
                </a:cubicBezTo>
                <a:cubicBezTo>
                  <a:pt x="697567" y="46775"/>
                  <a:pt x="688290" y="44456"/>
                  <a:pt x="680558" y="43682"/>
                </a:cubicBezTo>
                <a:cubicBezTo>
                  <a:pt x="677466" y="39817"/>
                  <a:pt x="673600" y="36724"/>
                  <a:pt x="668961" y="34405"/>
                </a:cubicBezTo>
                <a:cubicBezTo>
                  <a:pt x="662003" y="30539"/>
                  <a:pt x="655818" y="26673"/>
                  <a:pt x="648859" y="23581"/>
                </a:cubicBezTo>
                <a:cubicBezTo>
                  <a:pt x="634943" y="16623"/>
                  <a:pt x="622573" y="13530"/>
                  <a:pt x="607110" y="12757"/>
                </a:cubicBezTo>
                <a:cubicBezTo>
                  <a:pt x="581596" y="11984"/>
                  <a:pt x="560721" y="34405"/>
                  <a:pt x="560721" y="59145"/>
                </a:cubicBezTo>
                <a:cubicBezTo>
                  <a:pt x="560721" y="84659"/>
                  <a:pt x="580823" y="103988"/>
                  <a:pt x="605563" y="105534"/>
                </a:cubicBezTo>
                <a:cubicBezTo>
                  <a:pt x="610975" y="108626"/>
                  <a:pt x="617161" y="111719"/>
                  <a:pt x="622573" y="114812"/>
                </a:cubicBezTo>
                <a:cubicBezTo>
                  <a:pt x="628758" y="117904"/>
                  <a:pt x="635716" y="119451"/>
                  <a:pt x="641901" y="120223"/>
                </a:cubicBezTo>
                <a:cubicBezTo>
                  <a:pt x="643447" y="122543"/>
                  <a:pt x="645767" y="124089"/>
                  <a:pt x="648086" y="125636"/>
                </a:cubicBezTo>
                <a:cubicBezTo>
                  <a:pt x="649632" y="127182"/>
                  <a:pt x="650406" y="128728"/>
                  <a:pt x="651952" y="130274"/>
                </a:cubicBezTo>
                <a:cubicBezTo>
                  <a:pt x="660457" y="138779"/>
                  <a:pt x="672827" y="144191"/>
                  <a:pt x="684424" y="144191"/>
                </a:cubicBezTo>
                <a:cubicBezTo>
                  <a:pt x="685970" y="144191"/>
                  <a:pt x="688290" y="144191"/>
                  <a:pt x="689836" y="144191"/>
                </a:cubicBezTo>
                <a:cubicBezTo>
                  <a:pt x="690609" y="148830"/>
                  <a:pt x="692155" y="152696"/>
                  <a:pt x="695248" y="158881"/>
                </a:cubicBezTo>
                <a:cubicBezTo>
                  <a:pt x="696021" y="160427"/>
                  <a:pt x="696794" y="161200"/>
                  <a:pt x="697567" y="162746"/>
                </a:cubicBezTo>
                <a:cubicBezTo>
                  <a:pt x="698340" y="164293"/>
                  <a:pt x="699114" y="165839"/>
                  <a:pt x="700660" y="167385"/>
                </a:cubicBezTo>
                <a:cubicBezTo>
                  <a:pt x="700660" y="168932"/>
                  <a:pt x="701433" y="171251"/>
                  <a:pt x="702206" y="172797"/>
                </a:cubicBezTo>
                <a:cubicBezTo>
                  <a:pt x="692928" y="177436"/>
                  <a:pt x="686743" y="185168"/>
                  <a:pt x="682878" y="193672"/>
                </a:cubicBezTo>
                <a:cubicBezTo>
                  <a:pt x="674373" y="182848"/>
                  <a:pt x="660457" y="175890"/>
                  <a:pt x="646540" y="175890"/>
                </a:cubicBezTo>
                <a:cubicBezTo>
                  <a:pt x="634170" y="175890"/>
                  <a:pt x="622573" y="180529"/>
                  <a:pt x="614068" y="189806"/>
                </a:cubicBezTo>
                <a:cubicBezTo>
                  <a:pt x="611749" y="192126"/>
                  <a:pt x="609429" y="195218"/>
                  <a:pt x="607883" y="198311"/>
                </a:cubicBezTo>
                <a:cubicBezTo>
                  <a:pt x="600151" y="182848"/>
                  <a:pt x="584689" y="171251"/>
                  <a:pt x="562267" y="171251"/>
                </a:cubicBezTo>
                <a:cubicBezTo>
                  <a:pt x="551443" y="171251"/>
                  <a:pt x="542939" y="173570"/>
                  <a:pt x="535981" y="178209"/>
                </a:cubicBezTo>
                <a:cubicBezTo>
                  <a:pt x="527476" y="165066"/>
                  <a:pt x="513560" y="155788"/>
                  <a:pt x="492685" y="155788"/>
                </a:cubicBezTo>
                <a:cubicBezTo>
                  <a:pt x="479541" y="155788"/>
                  <a:pt x="468717" y="159654"/>
                  <a:pt x="460213" y="165839"/>
                </a:cubicBezTo>
                <a:cubicBezTo>
                  <a:pt x="452481" y="151149"/>
                  <a:pt x="437018" y="140325"/>
                  <a:pt x="415370" y="140325"/>
                </a:cubicBezTo>
                <a:cubicBezTo>
                  <a:pt x="387537" y="140325"/>
                  <a:pt x="370528" y="158108"/>
                  <a:pt x="365116" y="178982"/>
                </a:cubicBezTo>
                <a:cubicBezTo>
                  <a:pt x="356612" y="171251"/>
                  <a:pt x="345015" y="166612"/>
                  <a:pt x="330325" y="166612"/>
                </a:cubicBezTo>
                <a:cubicBezTo>
                  <a:pt x="307904" y="166612"/>
                  <a:pt x="292441" y="178209"/>
                  <a:pt x="283936" y="193672"/>
                </a:cubicBezTo>
                <a:cubicBezTo>
                  <a:pt x="275432" y="183621"/>
                  <a:pt x="262288" y="176663"/>
                  <a:pt x="245279" y="176663"/>
                </a:cubicBezTo>
                <a:cubicBezTo>
                  <a:pt x="215900" y="176663"/>
                  <a:pt x="199664" y="195991"/>
                  <a:pt x="194252" y="217640"/>
                </a:cubicBezTo>
                <a:cubicBezTo>
                  <a:pt x="191932" y="214547"/>
                  <a:pt x="189613" y="212228"/>
                  <a:pt x="186521" y="209908"/>
                </a:cubicBezTo>
                <a:cubicBezTo>
                  <a:pt x="194252" y="200630"/>
                  <a:pt x="198118" y="189033"/>
                  <a:pt x="198118" y="176663"/>
                </a:cubicBezTo>
                <a:cubicBezTo>
                  <a:pt x="198118" y="147283"/>
                  <a:pt x="173377" y="122543"/>
                  <a:pt x="143998" y="122543"/>
                </a:cubicBezTo>
                <a:lnTo>
                  <a:pt x="138586" y="122543"/>
                </a:lnTo>
                <a:cubicBezTo>
                  <a:pt x="109206" y="122543"/>
                  <a:pt x="84466" y="147283"/>
                  <a:pt x="84466" y="176663"/>
                </a:cubicBezTo>
                <a:cubicBezTo>
                  <a:pt x="84466" y="194445"/>
                  <a:pt x="93743" y="210681"/>
                  <a:pt x="107660" y="220732"/>
                </a:cubicBezTo>
                <a:cubicBezTo>
                  <a:pt x="101475" y="229237"/>
                  <a:pt x="97609" y="240060"/>
                  <a:pt x="97609" y="251658"/>
                </a:cubicBezTo>
                <a:lnTo>
                  <a:pt x="97609" y="257070"/>
                </a:lnTo>
                <a:cubicBezTo>
                  <a:pt x="97609" y="273306"/>
                  <a:pt x="105341" y="287995"/>
                  <a:pt x="116165" y="298046"/>
                </a:cubicBezTo>
                <a:cubicBezTo>
                  <a:pt x="115391" y="298046"/>
                  <a:pt x="114618" y="298046"/>
                  <a:pt x="113845" y="298046"/>
                </a:cubicBezTo>
                <a:cubicBezTo>
                  <a:pt x="102248" y="298046"/>
                  <a:pt x="88332" y="302685"/>
                  <a:pt x="80600" y="311963"/>
                </a:cubicBezTo>
                <a:cubicBezTo>
                  <a:pt x="72095" y="322787"/>
                  <a:pt x="73642" y="320467"/>
                  <a:pt x="68230" y="332838"/>
                </a:cubicBezTo>
                <a:cubicBezTo>
                  <a:pt x="67457" y="334384"/>
                  <a:pt x="67457" y="336703"/>
                  <a:pt x="66684" y="339023"/>
                </a:cubicBezTo>
                <a:cubicBezTo>
                  <a:pt x="62045" y="337477"/>
                  <a:pt x="56633" y="335930"/>
                  <a:pt x="50447" y="335930"/>
                </a:cubicBezTo>
                <a:cubicBezTo>
                  <a:pt x="-9084" y="335930"/>
                  <a:pt x="-9084" y="428707"/>
                  <a:pt x="50447" y="428707"/>
                </a:cubicBezTo>
                <a:cubicBezTo>
                  <a:pt x="73642" y="428707"/>
                  <a:pt x="88332" y="414791"/>
                  <a:pt x="92970" y="397008"/>
                </a:cubicBezTo>
                <a:cubicBezTo>
                  <a:pt x="99155" y="400101"/>
                  <a:pt x="105341" y="401647"/>
                  <a:pt x="112299" y="401647"/>
                </a:cubicBezTo>
                <a:cubicBezTo>
                  <a:pt x="132401" y="401647"/>
                  <a:pt x="149410" y="388504"/>
                  <a:pt x="155595" y="370722"/>
                </a:cubicBezTo>
                <a:cubicBezTo>
                  <a:pt x="161007" y="361444"/>
                  <a:pt x="163326" y="350620"/>
                  <a:pt x="161007" y="339796"/>
                </a:cubicBezTo>
                <a:cubicBezTo>
                  <a:pt x="164873" y="342115"/>
                  <a:pt x="167965" y="343662"/>
                  <a:pt x="172604" y="345208"/>
                </a:cubicBezTo>
                <a:cubicBezTo>
                  <a:pt x="182655" y="356032"/>
                  <a:pt x="196571" y="362990"/>
                  <a:pt x="212034" y="362990"/>
                </a:cubicBezTo>
                <a:cubicBezTo>
                  <a:pt x="218219" y="362990"/>
                  <a:pt x="224404" y="361444"/>
                  <a:pt x="229816" y="359897"/>
                </a:cubicBezTo>
                <a:cubicBezTo>
                  <a:pt x="233682" y="383092"/>
                  <a:pt x="250691" y="404740"/>
                  <a:pt x="281617" y="404740"/>
                </a:cubicBezTo>
                <a:cubicBezTo>
                  <a:pt x="299399" y="404740"/>
                  <a:pt x="311769" y="397782"/>
                  <a:pt x="321047" y="387731"/>
                </a:cubicBezTo>
                <a:cubicBezTo>
                  <a:pt x="328779" y="403194"/>
                  <a:pt x="344241" y="414791"/>
                  <a:pt x="366663" y="414791"/>
                </a:cubicBezTo>
                <a:cubicBezTo>
                  <a:pt x="379033" y="414791"/>
                  <a:pt x="389084" y="411698"/>
                  <a:pt x="396815" y="405513"/>
                </a:cubicBezTo>
                <a:cubicBezTo>
                  <a:pt x="404547" y="422522"/>
                  <a:pt x="420009" y="434892"/>
                  <a:pt x="443977" y="434892"/>
                </a:cubicBezTo>
                <a:cubicBezTo>
                  <a:pt x="464852" y="434892"/>
                  <a:pt x="479541" y="424842"/>
                  <a:pt x="488046" y="410925"/>
                </a:cubicBezTo>
                <a:cubicBezTo>
                  <a:pt x="495004" y="429480"/>
                  <a:pt x="511240" y="444943"/>
                  <a:pt x="536754" y="444943"/>
                </a:cubicBezTo>
                <a:cubicBezTo>
                  <a:pt x="556855" y="444943"/>
                  <a:pt x="571545" y="435665"/>
                  <a:pt x="580050" y="422522"/>
                </a:cubicBezTo>
                <a:cubicBezTo>
                  <a:pt x="588554" y="430254"/>
                  <a:pt x="600151" y="434892"/>
                  <a:pt x="614068" y="434892"/>
                </a:cubicBezTo>
                <a:cubicBezTo>
                  <a:pt x="630304" y="434892"/>
                  <a:pt x="643447" y="428707"/>
                  <a:pt x="651952" y="419430"/>
                </a:cubicBezTo>
                <a:cubicBezTo>
                  <a:pt x="662003" y="431800"/>
                  <a:pt x="677466" y="440304"/>
                  <a:pt x="694475" y="440304"/>
                </a:cubicBezTo>
                <a:cubicBezTo>
                  <a:pt x="706845" y="440304"/>
                  <a:pt x="713803" y="437212"/>
                  <a:pt x="724627" y="431800"/>
                </a:cubicBezTo>
                <a:cubicBezTo>
                  <a:pt x="731586" y="428707"/>
                  <a:pt x="738544" y="421749"/>
                  <a:pt x="743183" y="414791"/>
                </a:cubicBezTo>
                <a:cubicBezTo>
                  <a:pt x="744729" y="416337"/>
                  <a:pt x="745502" y="417883"/>
                  <a:pt x="747048" y="419430"/>
                </a:cubicBezTo>
                <a:cubicBezTo>
                  <a:pt x="736998" y="430254"/>
                  <a:pt x="732359" y="445717"/>
                  <a:pt x="732359" y="461179"/>
                </a:cubicBezTo>
                <a:cubicBezTo>
                  <a:pt x="709938" y="463499"/>
                  <a:pt x="695248" y="477415"/>
                  <a:pt x="689063" y="494424"/>
                </a:cubicBezTo>
                <a:cubicBezTo>
                  <a:pt x="681331" y="489785"/>
                  <a:pt x="672054" y="486693"/>
                  <a:pt x="660457" y="486693"/>
                </a:cubicBezTo>
                <a:cubicBezTo>
                  <a:pt x="658137" y="486693"/>
                  <a:pt x="655818" y="486693"/>
                  <a:pt x="654271" y="486693"/>
                </a:cubicBezTo>
                <a:cubicBezTo>
                  <a:pt x="647313" y="483600"/>
                  <a:pt x="639582" y="481281"/>
                  <a:pt x="629531" y="481281"/>
                </a:cubicBezTo>
                <a:cubicBezTo>
                  <a:pt x="609429" y="481281"/>
                  <a:pt x="594739" y="490559"/>
                  <a:pt x="586235" y="503702"/>
                </a:cubicBezTo>
                <a:cubicBezTo>
                  <a:pt x="579277" y="499836"/>
                  <a:pt x="569999" y="496744"/>
                  <a:pt x="559948" y="496744"/>
                </a:cubicBezTo>
                <a:cubicBezTo>
                  <a:pt x="548351" y="496744"/>
                  <a:pt x="538300" y="499836"/>
                  <a:pt x="530569" y="505248"/>
                </a:cubicBezTo>
                <a:cubicBezTo>
                  <a:pt x="522064" y="494424"/>
                  <a:pt x="508147" y="486693"/>
                  <a:pt x="490365" y="486693"/>
                </a:cubicBezTo>
                <a:cubicBezTo>
                  <a:pt x="477995" y="486693"/>
                  <a:pt x="467944" y="489785"/>
                  <a:pt x="460213" y="495971"/>
                </a:cubicBezTo>
                <a:cubicBezTo>
                  <a:pt x="452481" y="478962"/>
                  <a:pt x="437018" y="466591"/>
                  <a:pt x="413051" y="466591"/>
                </a:cubicBezTo>
                <a:cubicBezTo>
                  <a:pt x="401454" y="466591"/>
                  <a:pt x="391403" y="469684"/>
                  <a:pt x="383672" y="475096"/>
                </a:cubicBezTo>
                <a:cubicBezTo>
                  <a:pt x="373621" y="463499"/>
                  <a:pt x="358931" y="456540"/>
                  <a:pt x="343468" y="456540"/>
                </a:cubicBezTo>
                <a:lnTo>
                  <a:pt x="338056" y="456540"/>
                </a:lnTo>
                <a:cubicBezTo>
                  <a:pt x="329552" y="456540"/>
                  <a:pt x="321047" y="458860"/>
                  <a:pt x="314089" y="462725"/>
                </a:cubicBezTo>
                <a:cubicBezTo>
                  <a:pt x="307131" y="444943"/>
                  <a:pt x="290895" y="431027"/>
                  <a:pt x="266154" y="431027"/>
                </a:cubicBezTo>
                <a:cubicBezTo>
                  <a:pt x="251464" y="431027"/>
                  <a:pt x="239867" y="435665"/>
                  <a:pt x="231363" y="443397"/>
                </a:cubicBezTo>
                <a:cubicBezTo>
                  <a:pt x="223631" y="438758"/>
                  <a:pt x="215127" y="436439"/>
                  <a:pt x="204303" y="436439"/>
                </a:cubicBezTo>
                <a:cubicBezTo>
                  <a:pt x="198891" y="436439"/>
                  <a:pt x="193479" y="437212"/>
                  <a:pt x="188840" y="438758"/>
                </a:cubicBezTo>
                <a:cubicBezTo>
                  <a:pt x="181109" y="422522"/>
                  <a:pt x="165646" y="410925"/>
                  <a:pt x="142451" y="410925"/>
                </a:cubicBezTo>
                <a:cubicBezTo>
                  <a:pt x="72869" y="410925"/>
                  <a:pt x="72869" y="519165"/>
                  <a:pt x="142451" y="519165"/>
                </a:cubicBezTo>
                <a:cubicBezTo>
                  <a:pt x="147863" y="519165"/>
                  <a:pt x="153275" y="518392"/>
                  <a:pt x="157914" y="516845"/>
                </a:cubicBezTo>
                <a:cubicBezTo>
                  <a:pt x="160234" y="522257"/>
                  <a:pt x="163326" y="526896"/>
                  <a:pt x="167965" y="530762"/>
                </a:cubicBezTo>
                <a:cubicBezTo>
                  <a:pt x="170284" y="539267"/>
                  <a:pt x="174923" y="547771"/>
                  <a:pt x="181882" y="554729"/>
                </a:cubicBezTo>
                <a:cubicBezTo>
                  <a:pt x="186521" y="559368"/>
                  <a:pt x="192706" y="563234"/>
                  <a:pt x="198118" y="565554"/>
                </a:cubicBezTo>
                <a:cubicBezTo>
                  <a:pt x="206622" y="580243"/>
                  <a:pt x="221312" y="591067"/>
                  <a:pt x="242960" y="591067"/>
                </a:cubicBezTo>
                <a:cubicBezTo>
                  <a:pt x="243733" y="591067"/>
                  <a:pt x="244506" y="591067"/>
                  <a:pt x="244506" y="591067"/>
                </a:cubicBezTo>
                <a:cubicBezTo>
                  <a:pt x="242960" y="618900"/>
                  <a:pt x="260742" y="647506"/>
                  <a:pt x="297080" y="647506"/>
                </a:cubicBezTo>
                <a:cubicBezTo>
                  <a:pt x="307904" y="647506"/>
                  <a:pt x="317181" y="645187"/>
                  <a:pt x="324140" y="640548"/>
                </a:cubicBezTo>
                <a:cubicBezTo>
                  <a:pt x="329552" y="661423"/>
                  <a:pt x="346561" y="678432"/>
                  <a:pt x="374394" y="678432"/>
                </a:cubicBezTo>
                <a:cubicBezTo>
                  <a:pt x="392176" y="678432"/>
                  <a:pt x="404547" y="671474"/>
                  <a:pt x="413824" y="661423"/>
                </a:cubicBezTo>
                <a:cubicBezTo>
                  <a:pt x="421556" y="676886"/>
                  <a:pt x="437018" y="688483"/>
                  <a:pt x="459440" y="688483"/>
                </a:cubicBezTo>
                <a:cubicBezTo>
                  <a:pt x="470264" y="688483"/>
                  <a:pt x="479541" y="686164"/>
                  <a:pt x="486500" y="681525"/>
                </a:cubicBezTo>
                <a:cubicBezTo>
                  <a:pt x="488819" y="691576"/>
                  <a:pt x="493458" y="700853"/>
                  <a:pt x="501189" y="708585"/>
                </a:cubicBezTo>
                <a:lnTo>
                  <a:pt x="511240" y="718636"/>
                </a:lnTo>
                <a:cubicBezTo>
                  <a:pt x="532115" y="739510"/>
                  <a:pt x="566133" y="739510"/>
                  <a:pt x="587008" y="718636"/>
                </a:cubicBezTo>
                <a:cubicBezTo>
                  <a:pt x="595513" y="731006"/>
                  <a:pt x="609429" y="739510"/>
                  <a:pt x="628758" y="739510"/>
                </a:cubicBezTo>
                <a:cubicBezTo>
                  <a:pt x="698340" y="739510"/>
                  <a:pt x="698340" y="631271"/>
                  <a:pt x="628758" y="631271"/>
                </a:cubicBezTo>
                <a:cubicBezTo>
                  <a:pt x="612522" y="631271"/>
                  <a:pt x="600151" y="637456"/>
                  <a:pt x="590874" y="646733"/>
                </a:cubicBezTo>
                <a:cubicBezTo>
                  <a:pt x="589327" y="645187"/>
                  <a:pt x="588554" y="643641"/>
                  <a:pt x="587008" y="642094"/>
                </a:cubicBezTo>
                <a:lnTo>
                  <a:pt x="576957" y="632044"/>
                </a:lnTo>
                <a:cubicBezTo>
                  <a:pt x="559175" y="614261"/>
                  <a:pt x="531342" y="611942"/>
                  <a:pt x="510467" y="624312"/>
                </a:cubicBezTo>
                <a:cubicBezTo>
                  <a:pt x="508921" y="613488"/>
                  <a:pt x="504282" y="603437"/>
                  <a:pt x="496550" y="594933"/>
                </a:cubicBezTo>
                <a:cubicBezTo>
                  <a:pt x="505055" y="594159"/>
                  <a:pt x="512786" y="591067"/>
                  <a:pt x="518972" y="587201"/>
                </a:cubicBezTo>
                <a:cubicBezTo>
                  <a:pt x="527476" y="598025"/>
                  <a:pt x="541393" y="605757"/>
                  <a:pt x="559175" y="605757"/>
                </a:cubicBezTo>
                <a:cubicBezTo>
                  <a:pt x="579277" y="605757"/>
                  <a:pt x="593966" y="596479"/>
                  <a:pt x="602471" y="583336"/>
                </a:cubicBezTo>
                <a:cubicBezTo>
                  <a:pt x="609429" y="587201"/>
                  <a:pt x="618707" y="590294"/>
                  <a:pt x="628758" y="590294"/>
                </a:cubicBezTo>
                <a:cubicBezTo>
                  <a:pt x="631077" y="590294"/>
                  <a:pt x="633397" y="590294"/>
                  <a:pt x="634943" y="590294"/>
                </a:cubicBezTo>
                <a:cubicBezTo>
                  <a:pt x="641901" y="593386"/>
                  <a:pt x="649632" y="595706"/>
                  <a:pt x="659683" y="595706"/>
                </a:cubicBezTo>
                <a:cubicBezTo>
                  <a:pt x="685197" y="595706"/>
                  <a:pt x="701433" y="581016"/>
                  <a:pt x="708391" y="562461"/>
                </a:cubicBezTo>
                <a:cubicBezTo>
                  <a:pt x="716123" y="567099"/>
                  <a:pt x="725400" y="570192"/>
                  <a:pt x="736998" y="570192"/>
                </a:cubicBezTo>
                <a:cubicBezTo>
                  <a:pt x="773335" y="570192"/>
                  <a:pt x="790344" y="540813"/>
                  <a:pt x="788798" y="512980"/>
                </a:cubicBezTo>
                <a:cubicBezTo>
                  <a:pt x="819724" y="509887"/>
                  <a:pt x="835187" y="484374"/>
                  <a:pt x="835187" y="458860"/>
                </a:cubicBezTo>
                <a:cubicBezTo>
                  <a:pt x="840599" y="460406"/>
                  <a:pt x="846011" y="461179"/>
                  <a:pt x="852969" y="461179"/>
                </a:cubicBezTo>
                <a:cubicBezTo>
                  <a:pt x="897811" y="461179"/>
                  <a:pt x="914047" y="415564"/>
                  <a:pt x="900904" y="383865"/>
                </a:cubicBezTo>
                <a:cubicBezTo>
                  <a:pt x="970486" y="380772"/>
                  <a:pt x="969713" y="274079"/>
                  <a:pt x="900904" y="274079"/>
                </a:cubicBezTo>
                <a:close/>
                <a:moveTo>
                  <a:pt x="493458" y="359125"/>
                </a:moveTo>
                <a:cubicBezTo>
                  <a:pt x="486500" y="340569"/>
                  <a:pt x="470264" y="325106"/>
                  <a:pt x="444750" y="325106"/>
                </a:cubicBezTo>
                <a:cubicBezTo>
                  <a:pt x="432380" y="325106"/>
                  <a:pt x="422329" y="328199"/>
                  <a:pt x="414597" y="334384"/>
                </a:cubicBezTo>
                <a:cubicBezTo>
                  <a:pt x="406866" y="317375"/>
                  <a:pt x="391403" y="305005"/>
                  <a:pt x="367436" y="305005"/>
                </a:cubicBezTo>
                <a:cubicBezTo>
                  <a:pt x="350427" y="305005"/>
                  <a:pt x="337283" y="311963"/>
                  <a:pt x="328779" y="322014"/>
                </a:cubicBezTo>
                <a:cubicBezTo>
                  <a:pt x="321047" y="306551"/>
                  <a:pt x="305584" y="294954"/>
                  <a:pt x="282390" y="294954"/>
                </a:cubicBezTo>
                <a:cubicBezTo>
                  <a:pt x="276978" y="294954"/>
                  <a:pt x="271566" y="295727"/>
                  <a:pt x="266927" y="297273"/>
                </a:cubicBezTo>
                <a:cubicBezTo>
                  <a:pt x="266927" y="291861"/>
                  <a:pt x="266154" y="286449"/>
                  <a:pt x="264608" y="281037"/>
                </a:cubicBezTo>
                <a:cubicBezTo>
                  <a:pt x="276205" y="276398"/>
                  <a:pt x="284710" y="267894"/>
                  <a:pt x="290121" y="257843"/>
                </a:cubicBezTo>
                <a:cubicBezTo>
                  <a:pt x="298626" y="267894"/>
                  <a:pt x="311769" y="274852"/>
                  <a:pt x="329552" y="274852"/>
                </a:cubicBezTo>
                <a:cubicBezTo>
                  <a:pt x="357385" y="274852"/>
                  <a:pt x="374394" y="257070"/>
                  <a:pt x="379806" y="236195"/>
                </a:cubicBezTo>
                <a:cubicBezTo>
                  <a:pt x="388310" y="243926"/>
                  <a:pt x="399908" y="248565"/>
                  <a:pt x="414597" y="248565"/>
                </a:cubicBezTo>
                <a:cubicBezTo>
                  <a:pt x="427741" y="248565"/>
                  <a:pt x="438565" y="244700"/>
                  <a:pt x="447069" y="238514"/>
                </a:cubicBezTo>
                <a:cubicBezTo>
                  <a:pt x="451708" y="247019"/>
                  <a:pt x="459440" y="254750"/>
                  <a:pt x="468717" y="259389"/>
                </a:cubicBezTo>
                <a:cubicBezTo>
                  <a:pt x="463305" y="280264"/>
                  <a:pt x="470264" y="304231"/>
                  <a:pt x="488046" y="315055"/>
                </a:cubicBezTo>
                <a:cubicBezTo>
                  <a:pt x="493458" y="327425"/>
                  <a:pt x="504282" y="336703"/>
                  <a:pt x="516652" y="340569"/>
                </a:cubicBezTo>
                <a:cubicBezTo>
                  <a:pt x="505828" y="343662"/>
                  <a:pt x="498097" y="350620"/>
                  <a:pt x="493458" y="359125"/>
                </a:cubicBezTo>
                <a:close/>
                <a:moveTo>
                  <a:pt x="742410" y="346754"/>
                </a:moveTo>
                <a:cubicBezTo>
                  <a:pt x="740863" y="345208"/>
                  <a:pt x="739317" y="342888"/>
                  <a:pt x="737771" y="341342"/>
                </a:cubicBezTo>
                <a:cubicBezTo>
                  <a:pt x="727720" y="331291"/>
                  <a:pt x="713803" y="325880"/>
                  <a:pt x="699114" y="325880"/>
                </a:cubicBezTo>
                <a:cubicBezTo>
                  <a:pt x="685197" y="325880"/>
                  <a:pt x="671280" y="331291"/>
                  <a:pt x="660457" y="341342"/>
                </a:cubicBezTo>
                <a:cubicBezTo>
                  <a:pt x="658910" y="342888"/>
                  <a:pt x="658137" y="344435"/>
                  <a:pt x="656591" y="345981"/>
                </a:cubicBezTo>
                <a:cubicBezTo>
                  <a:pt x="656591" y="345981"/>
                  <a:pt x="655818" y="346754"/>
                  <a:pt x="655818" y="346754"/>
                </a:cubicBezTo>
                <a:cubicBezTo>
                  <a:pt x="648086" y="335157"/>
                  <a:pt x="634943" y="326652"/>
                  <a:pt x="616387" y="325880"/>
                </a:cubicBezTo>
                <a:cubicBezTo>
                  <a:pt x="617161" y="322787"/>
                  <a:pt x="617161" y="318921"/>
                  <a:pt x="617161" y="315055"/>
                </a:cubicBezTo>
                <a:cubicBezTo>
                  <a:pt x="617161" y="295727"/>
                  <a:pt x="604790" y="278718"/>
                  <a:pt x="587008" y="271760"/>
                </a:cubicBezTo>
                <a:cubicBezTo>
                  <a:pt x="590874" y="269440"/>
                  <a:pt x="594739" y="266348"/>
                  <a:pt x="597832" y="263255"/>
                </a:cubicBezTo>
                <a:cubicBezTo>
                  <a:pt x="599378" y="265574"/>
                  <a:pt x="601698" y="268667"/>
                  <a:pt x="604017" y="270986"/>
                </a:cubicBezTo>
                <a:cubicBezTo>
                  <a:pt x="621799" y="288768"/>
                  <a:pt x="651952" y="288768"/>
                  <a:pt x="669734" y="270986"/>
                </a:cubicBezTo>
                <a:cubicBezTo>
                  <a:pt x="677466" y="263255"/>
                  <a:pt x="682878" y="254750"/>
                  <a:pt x="686743" y="244700"/>
                </a:cubicBezTo>
                <a:cubicBezTo>
                  <a:pt x="694475" y="254750"/>
                  <a:pt x="706072" y="261708"/>
                  <a:pt x="722308" y="261708"/>
                </a:cubicBezTo>
                <a:cubicBezTo>
                  <a:pt x="736224" y="261708"/>
                  <a:pt x="747048" y="257070"/>
                  <a:pt x="754007" y="249338"/>
                </a:cubicBezTo>
                <a:cubicBezTo>
                  <a:pt x="758646" y="251658"/>
                  <a:pt x="763284" y="253204"/>
                  <a:pt x="768696" y="253977"/>
                </a:cubicBezTo>
                <a:cubicBezTo>
                  <a:pt x="768696" y="255523"/>
                  <a:pt x="768696" y="257070"/>
                  <a:pt x="768696" y="258616"/>
                </a:cubicBezTo>
                <a:cubicBezTo>
                  <a:pt x="768696" y="260935"/>
                  <a:pt x="768696" y="264028"/>
                  <a:pt x="768696" y="266348"/>
                </a:cubicBezTo>
                <a:cubicBezTo>
                  <a:pt x="768696" y="283357"/>
                  <a:pt x="777974" y="298046"/>
                  <a:pt x="791117" y="305778"/>
                </a:cubicBezTo>
                <a:cubicBezTo>
                  <a:pt x="787252" y="311963"/>
                  <a:pt x="785706" y="319694"/>
                  <a:pt x="785706" y="326652"/>
                </a:cubicBezTo>
                <a:cubicBezTo>
                  <a:pt x="784932" y="326652"/>
                  <a:pt x="784159" y="326652"/>
                  <a:pt x="783386" y="326652"/>
                </a:cubicBezTo>
                <a:cubicBezTo>
                  <a:pt x="764831" y="325106"/>
                  <a:pt x="750914" y="334384"/>
                  <a:pt x="742410" y="346754"/>
                </a:cubicBezTo>
                <a:close/>
              </a:path>
            </a:pathLst>
          </a:custGeom>
          <a:solidFill>
            <a:schemeClr val="accent3"/>
          </a:solidFill>
          <a:ln w="9525" cap="flat">
            <a:noFill/>
            <a:prstDash val="solid"/>
            <a:miter/>
          </a:ln>
        </p:spPr>
        <p:txBody>
          <a:bodyPr rtlCol="0" anchor="ctr"/>
          <a:lstStyle/>
          <a:p>
            <a:endParaRPr lang="en-US" sz="3189" dirty="0"/>
          </a:p>
        </p:txBody>
      </p:sp>
      <p:sp>
        <p:nvSpPr>
          <p:cNvPr id="10" name="Freeform: Shape 9">
            <a:extLst>
              <a:ext uri="{FF2B5EF4-FFF2-40B4-BE49-F238E27FC236}">
                <a16:creationId xmlns:a16="http://schemas.microsoft.com/office/drawing/2014/main" id="{218AD67F-1437-45CF-ADC5-65EFFFF5BB05}"/>
              </a:ext>
            </a:extLst>
          </p:cNvPr>
          <p:cNvSpPr/>
          <p:nvPr/>
        </p:nvSpPr>
        <p:spPr>
          <a:xfrm>
            <a:off x="5960383" y="4651894"/>
            <a:ext cx="136269" cy="136269"/>
          </a:xfrm>
          <a:custGeom>
            <a:avLst/>
            <a:gdLst>
              <a:gd name="connsiteX0" fmla="*/ 149410 w 177822"/>
              <a:gd name="connsiteY0" fmla="*/ 34211 h 177822"/>
              <a:gd name="connsiteX1" fmla="*/ 144771 w 177822"/>
              <a:gd name="connsiteY1" fmla="*/ 29573 h 177822"/>
              <a:gd name="connsiteX2" fmla="*/ 29573 w 177822"/>
              <a:gd name="connsiteY2" fmla="*/ 29573 h 177822"/>
              <a:gd name="connsiteX3" fmla="*/ 29573 w 177822"/>
              <a:gd name="connsiteY3" fmla="*/ 144771 h 177822"/>
              <a:gd name="connsiteX4" fmla="*/ 34212 w 177822"/>
              <a:gd name="connsiteY4" fmla="*/ 149410 h 177822"/>
              <a:gd name="connsiteX5" fmla="*/ 149410 w 177822"/>
              <a:gd name="connsiteY5" fmla="*/ 149410 h 177822"/>
              <a:gd name="connsiteX6" fmla="*/ 149410 w 177822"/>
              <a:gd name="connsiteY6" fmla="*/ 34211 h 17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22" h="177822">
                <a:moveTo>
                  <a:pt x="149410" y="34211"/>
                </a:moveTo>
                <a:cubicBezTo>
                  <a:pt x="147863" y="32665"/>
                  <a:pt x="146317" y="31119"/>
                  <a:pt x="144771" y="29573"/>
                </a:cubicBezTo>
                <a:cubicBezTo>
                  <a:pt x="113072" y="-2126"/>
                  <a:pt x="61271" y="-2126"/>
                  <a:pt x="29573" y="29573"/>
                </a:cubicBezTo>
                <a:cubicBezTo>
                  <a:pt x="-2126" y="61271"/>
                  <a:pt x="-2126" y="113072"/>
                  <a:pt x="29573" y="144771"/>
                </a:cubicBezTo>
                <a:cubicBezTo>
                  <a:pt x="31119" y="146317"/>
                  <a:pt x="32665" y="147863"/>
                  <a:pt x="34212" y="149410"/>
                </a:cubicBezTo>
                <a:cubicBezTo>
                  <a:pt x="65910" y="181108"/>
                  <a:pt x="117711" y="181108"/>
                  <a:pt x="149410" y="149410"/>
                </a:cubicBezTo>
                <a:cubicBezTo>
                  <a:pt x="181108" y="118484"/>
                  <a:pt x="181108" y="65910"/>
                  <a:pt x="149410" y="34211"/>
                </a:cubicBezTo>
                <a:close/>
              </a:path>
            </a:pathLst>
          </a:custGeom>
          <a:solidFill>
            <a:schemeClr val="accent1">
              <a:lumMod val="60000"/>
              <a:lumOff val="40000"/>
            </a:schemeClr>
          </a:solidFill>
          <a:ln w="9525" cap="flat">
            <a:noFill/>
            <a:prstDash val="solid"/>
            <a:miter/>
          </a:ln>
        </p:spPr>
        <p:txBody>
          <a:bodyPr rtlCol="0" anchor="ctr"/>
          <a:lstStyle/>
          <a:p>
            <a:endParaRPr lang="en-US" sz="3189" dirty="0"/>
          </a:p>
        </p:txBody>
      </p:sp>
      <p:sp>
        <p:nvSpPr>
          <p:cNvPr id="11" name="Freeform 110">
            <a:extLst>
              <a:ext uri="{FF2B5EF4-FFF2-40B4-BE49-F238E27FC236}">
                <a16:creationId xmlns:a16="http://schemas.microsoft.com/office/drawing/2014/main" id="{315BA0AA-FE88-48C7-BDC7-4237662E86C4}"/>
              </a:ext>
            </a:extLst>
          </p:cNvPr>
          <p:cNvSpPr/>
          <p:nvPr/>
        </p:nvSpPr>
        <p:spPr>
          <a:xfrm>
            <a:off x="5102037" y="4656337"/>
            <a:ext cx="1036836" cy="913293"/>
          </a:xfrm>
          <a:custGeom>
            <a:avLst/>
            <a:gdLst>
              <a:gd name="connsiteX0" fmla="*/ 2304634 w 2582862"/>
              <a:gd name="connsiteY0" fmla="*/ 0 h 2275103"/>
              <a:gd name="connsiteX1" fmla="*/ 2414590 w 2582862"/>
              <a:gd name="connsiteY1" fmla="*/ 45385 h 2275103"/>
              <a:gd name="connsiteX2" fmla="*/ 2423446 w 2582862"/>
              <a:gd name="connsiteY2" fmla="*/ 54239 h 2275103"/>
              <a:gd name="connsiteX3" fmla="*/ 2423446 w 2582862"/>
              <a:gd name="connsiteY3" fmla="*/ 274153 h 2275103"/>
              <a:gd name="connsiteX4" fmla="*/ 2410630 w 2582862"/>
              <a:gd name="connsiteY4" fmla="*/ 282643 h 2275103"/>
              <a:gd name="connsiteX5" fmla="*/ 2455544 w 2582862"/>
              <a:gd name="connsiteY5" fmla="*/ 315224 h 2275103"/>
              <a:gd name="connsiteX6" fmla="*/ 2494287 w 2582862"/>
              <a:gd name="connsiteY6" fmla="*/ 421928 h 2275103"/>
              <a:gd name="connsiteX7" fmla="*/ 2487190 w 2582862"/>
              <a:gd name="connsiteY7" fmla="*/ 463747 h 2275103"/>
              <a:gd name="connsiteX8" fmla="*/ 2530448 w 2582862"/>
              <a:gd name="connsiteY8" fmla="*/ 493324 h 2275103"/>
              <a:gd name="connsiteX9" fmla="*/ 2582843 w 2582862"/>
              <a:gd name="connsiteY9" fmla="*/ 622466 h 2275103"/>
              <a:gd name="connsiteX10" fmla="*/ 2529157 w 2582862"/>
              <a:gd name="connsiteY10" fmla="*/ 750318 h 2275103"/>
              <a:gd name="connsiteX11" fmla="*/ 2473441 w 2582862"/>
              <a:gd name="connsiteY11" fmla="*/ 788152 h 2275103"/>
              <a:gd name="connsiteX12" fmla="*/ 2483956 w 2582862"/>
              <a:gd name="connsiteY12" fmla="*/ 793672 h 2275103"/>
              <a:gd name="connsiteX13" fmla="*/ 2554801 w 2582862"/>
              <a:gd name="connsiteY13" fmla="*/ 886655 h 2275103"/>
              <a:gd name="connsiteX14" fmla="*/ 2540042 w 2582862"/>
              <a:gd name="connsiteY14" fmla="*/ 1009156 h 2275103"/>
              <a:gd name="connsiteX15" fmla="*/ 2514666 w 2582862"/>
              <a:gd name="connsiteY15" fmla="*/ 1037046 h 2275103"/>
              <a:gd name="connsiteX16" fmla="*/ 2522331 w 2582862"/>
              <a:gd name="connsiteY16" fmla="*/ 1047527 h 2275103"/>
              <a:gd name="connsiteX17" fmla="*/ 2535614 w 2582862"/>
              <a:gd name="connsiteY17" fmla="*/ 1165601 h 2275103"/>
              <a:gd name="connsiteX18" fmla="*/ 2464769 w 2582862"/>
              <a:gd name="connsiteY18" fmla="*/ 1258581 h 2275103"/>
              <a:gd name="connsiteX19" fmla="*/ 2458543 w 2582862"/>
              <a:gd name="connsiteY19" fmla="*/ 1260793 h 2275103"/>
              <a:gd name="connsiteX20" fmla="*/ 2479898 w 2582862"/>
              <a:gd name="connsiteY20" fmla="*/ 1304891 h 2275103"/>
              <a:gd name="connsiteX21" fmla="*/ 2464770 w 2582862"/>
              <a:gd name="connsiteY21" fmla="*/ 1420936 h 2275103"/>
              <a:gd name="connsiteX22" fmla="*/ 2423972 w 2582862"/>
              <a:gd name="connsiteY22" fmla="*/ 1466108 h 2275103"/>
              <a:gd name="connsiteX23" fmla="*/ 2446876 w 2582862"/>
              <a:gd name="connsiteY23" fmla="*/ 1512256 h 2275103"/>
              <a:gd name="connsiteX24" fmla="*/ 2432302 w 2582862"/>
              <a:gd name="connsiteY24" fmla="*/ 1629037 h 2275103"/>
              <a:gd name="connsiteX25" fmla="*/ 2337658 w 2582862"/>
              <a:gd name="connsiteY25" fmla="*/ 1700804 h 2275103"/>
              <a:gd name="connsiteX26" fmla="*/ 2318031 w 2582862"/>
              <a:gd name="connsiteY26" fmla="*/ 1702505 h 2275103"/>
              <a:gd name="connsiteX27" fmla="*/ 2323198 w 2582862"/>
              <a:gd name="connsiteY27" fmla="*/ 1710788 h 2275103"/>
              <a:gd name="connsiteX28" fmla="*/ 2290613 w 2582862"/>
              <a:gd name="connsiteY28" fmla="*/ 1879941 h 2275103"/>
              <a:gd name="connsiteX29" fmla="*/ 2120214 w 2582862"/>
              <a:gd name="connsiteY29" fmla="*/ 1915226 h 2275103"/>
              <a:gd name="connsiteX30" fmla="*/ 2111671 w 2582862"/>
              <a:gd name="connsiteY30" fmla="*/ 1909137 h 2275103"/>
              <a:gd name="connsiteX31" fmla="*/ 2119708 w 2582862"/>
              <a:gd name="connsiteY31" fmla="*/ 1920183 h 2275103"/>
              <a:gd name="connsiteX32" fmla="*/ 2085461 w 2582862"/>
              <a:gd name="connsiteY32" fmla="*/ 2090997 h 2275103"/>
              <a:gd name="connsiteX33" fmla="*/ 1974769 w 2582862"/>
              <a:gd name="connsiteY33" fmla="*/ 2136750 h 2275103"/>
              <a:gd name="connsiteX34" fmla="*/ 1916284 w 2582862"/>
              <a:gd name="connsiteY34" fmla="*/ 2123836 h 2275103"/>
              <a:gd name="connsiteX35" fmla="*/ 1904355 w 2582862"/>
              <a:gd name="connsiteY35" fmla="*/ 2116114 h 2275103"/>
              <a:gd name="connsiteX36" fmla="*/ 1885657 w 2582862"/>
              <a:gd name="connsiteY36" fmla="*/ 2165716 h 2275103"/>
              <a:gd name="connsiteX37" fmla="*/ 1788800 w 2582862"/>
              <a:gd name="connsiteY37" fmla="*/ 2240065 h 2275103"/>
              <a:gd name="connsiteX38" fmla="*/ 1669252 w 2582862"/>
              <a:gd name="connsiteY38" fmla="*/ 2223830 h 2275103"/>
              <a:gd name="connsiteX39" fmla="*/ 1634316 w 2582862"/>
              <a:gd name="connsiteY39" fmla="*/ 2191990 h 2275103"/>
              <a:gd name="connsiteX40" fmla="*/ 1626824 w 2582862"/>
              <a:gd name="connsiteY40" fmla="*/ 2202982 h 2275103"/>
              <a:gd name="connsiteX41" fmla="*/ 1517236 w 2582862"/>
              <a:gd name="connsiteY41" fmla="*/ 2248920 h 2275103"/>
              <a:gd name="connsiteX42" fmla="*/ 1473322 w 2582862"/>
              <a:gd name="connsiteY42" fmla="*/ 2239875 h 2275103"/>
              <a:gd name="connsiteX43" fmla="*/ 1465580 w 2582862"/>
              <a:gd name="connsiteY43" fmla="*/ 2247444 h 2275103"/>
              <a:gd name="connsiteX44" fmla="*/ 1315035 w 2582862"/>
              <a:gd name="connsiteY44" fmla="*/ 2271058 h 2275103"/>
              <a:gd name="connsiteX45" fmla="*/ 1155637 w 2582862"/>
              <a:gd name="connsiteY45" fmla="*/ 2150032 h 2275103"/>
              <a:gd name="connsiteX46" fmla="*/ 1146781 w 2582862"/>
              <a:gd name="connsiteY46" fmla="*/ 1912411 h 2275103"/>
              <a:gd name="connsiteX47" fmla="*/ 1385880 w 2582862"/>
              <a:gd name="connsiteY47" fmla="*/ 1789912 h 2275103"/>
              <a:gd name="connsiteX48" fmla="*/ 1445585 w 2582862"/>
              <a:gd name="connsiteY48" fmla="*/ 1800842 h 2275103"/>
              <a:gd name="connsiteX49" fmla="*/ 1452238 w 2582862"/>
              <a:gd name="connsiteY49" fmla="*/ 1805489 h 2275103"/>
              <a:gd name="connsiteX50" fmla="*/ 1459675 w 2582862"/>
              <a:gd name="connsiteY50" fmla="*/ 1801719 h 2275103"/>
              <a:gd name="connsiteX51" fmla="*/ 1520372 w 2582862"/>
              <a:gd name="connsiteY51" fmla="*/ 1798444 h 2275103"/>
              <a:gd name="connsiteX52" fmla="*/ 1573783 w 2582862"/>
              <a:gd name="connsiteY52" fmla="*/ 1815924 h 2275103"/>
              <a:gd name="connsiteX53" fmla="*/ 1604313 w 2582862"/>
              <a:gd name="connsiteY53" fmla="*/ 1788434 h 2275103"/>
              <a:gd name="connsiteX54" fmla="*/ 1660974 w 2582862"/>
              <a:gd name="connsiteY54" fmla="*/ 1769594 h 2275103"/>
              <a:gd name="connsiteX55" fmla="*/ 1707033 w 2582862"/>
              <a:gd name="connsiteY55" fmla="*/ 1769908 h 2275103"/>
              <a:gd name="connsiteX56" fmla="*/ 1717442 w 2582862"/>
              <a:gd name="connsiteY56" fmla="*/ 1772879 h 2275103"/>
              <a:gd name="connsiteX57" fmla="*/ 1735116 w 2582862"/>
              <a:gd name="connsiteY57" fmla="*/ 1736778 h 2275103"/>
              <a:gd name="connsiteX58" fmla="*/ 1779947 w 2582862"/>
              <a:gd name="connsiteY58" fmla="*/ 1696929 h 2275103"/>
              <a:gd name="connsiteX59" fmla="*/ 1836400 w 2582862"/>
              <a:gd name="connsiteY59" fmla="*/ 1678503 h 2275103"/>
              <a:gd name="connsiteX60" fmla="*/ 1872882 w 2582862"/>
              <a:gd name="connsiteY60" fmla="*/ 1678531 h 2275103"/>
              <a:gd name="connsiteX61" fmla="*/ 1859415 w 2582862"/>
              <a:gd name="connsiteY61" fmla="*/ 1639691 h 2275103"/>
              <a:gd name="connsiteX62" fmla="*/ 1864073 w 2582862"/>
              <a:gd name="connsiteY62" fmla="*/ 1578855 h 2275103"/>
              <a:gd name="connsiteX63" fmla="*/ 1973579 w 2582862"/>
              <a:gd name="connsiteY63" fmla="*/ 1467551 h 2275103"/>
              <a:gd name="connsiteX64" fmla="*/ 1988952 w 2582862"/>
              <a:gd name="connsiteY64" fmla="*/ 1465903 h 2275103"/>
              <a:gd name="connsiteX65" fmla="*/ 1986090 w 2582862"/>
              <a:gd name="connsiteY65" fmla="*/ 1423171 h 2275103"/>
              <a:gd name="connsiteX66" fmla="*/ 2005762 w 2582862"/>
              <a:gd name="connsiteY66" fmla="*/ 1364849 h 2275103"/>
              <a:gd name="connsiteX67" fmla="*/ 2034945 w 2582862"/>
              <a:gd name="connsiteY67" fmla="*/ 1328603 h 2275103"/>
              <a:gd name="connsiteX68" fmla="*/ 2061872 w 2582862"/>
              <a:gd name="connsiteY68" fmla="*/ 1310457 h 2275103"/>
              <a:gd name="connsiteX69" fmla="*/ 2050960 w 2582862"/>
              <a:gd name="connsiteY69" fmla="*/ 1251943 h 2275103"/>
              <a:gd name="connsiteX70" fmla="*/ 2095792 w 2582862"/>
              <a:gd name="connsiteY70" fmla="*/ 1141988 h 2275103"/>
              <a:gd name="connsiteX71" fmla="*/ 2133741 w 2582862"/>
              <a:gd name="connsiteY71" fmla="*/ 1117000 h 2275103"/>
              <a:gd name="connsiteX72" fmla="*/ 2120881 w 2582862"/>
              <a:gd name="connsiteY72" fmla="*/ 1091806 h 2275103"/>
              <a:gd name="connsiteX73" fmla="*/ 2137117 w 2582862"/>
              <a:gd name="connsiteY73" fmla="*/ 972256 h 2275103"/>
              <a:gd name="connsiteX74" fmla="*/ 2148770 w 2582862"/>
              <a:gd name="connsiteY74" fmla="*/ 959308 h 2275103"/>
              <a:gd name="connsiteX75" fmla="*/ 2146525 w 2582862"/>
              <a:gd name="connsiteY75" fmla="*/ 956576 h 2275103"/>
              <a:gd name="connsiteX76" fmla="*/ 2131212 w 2582862"/>
              <a:gd name="connsiteY76" fmla="*/ 837949 h 2275103"/>
              <a:gd name="connsiteX77" fmla="*/ 2180506 w 2582862"/>
              <a:gd name="connsiteY77" fmla="*/ 761103 h 2275103"/>
              <a:gd name="connsiteX78" fmla="*/ 2204742 w 2582862"/>
              <a:gd name="connsiteY78" fmla="*/ 746402 h 2275103"/>
              <a:gd name="connsiteX79" fmla="*/ 2166633 w 2582862"/>
              <a:gd name="connsiteY79" fmla="*/ 703642 h 2275103"/>
              <a:gd name="connsiteX80" fmla="*/ 2148923 w 2582862"/>
              <a:gd name="connsiteY80" fmla="*/ 563430 h 2275103"/>
              <a:gd name="connsiteX81" fmla="*/ 2170848 w 2582862"/>
              <a:gd name="connsiteY81" fmla="*/ 514659 h 2275103"/>
              <a:gd name="connsiteX82" fmla="*/ 2197051 w 2582862"/>
              <a:gd name="connsiteY82" fmla="*/ 484838 h 2275103"/>
              <a:gd name="connsiteX83" fmla="*/ 2196867 w 2582862"/>
              <a:gd name="connsiteY83" fmla="*/ 484523 h 2275103"/>
              <a:gd name="connsiteX84" fmla="*/ 2150884 w 2582862"/>
              <a:gd name="connsiteY84" fmla="*/ 500036 h 2275103"/>
              <a:gd name="connsiteX85" fmla="*/ 2061248 w 2582862"/>
              <a:gd name="connsiteY85" fmla="*/ 486416 h 2275103"/>
              <a:gd name="connsiteX86" fmla="*/ 2036175 w 2582862"/>
              <a:gd name="connsiteY86" fmla="*/ 469843 h 2275103"/>
              <a:gd name="connsiteX87" fmla="*/ 2007239 w 2582862"/>
              <a:gd name="connsiteY87" fmla="*/ 513250 h 2275103"/>
              <a:gd name="connsiteX88" fmla="*/ 1896545 w 2582862"/>
              <a:gd name="connsiteY88" fmla="*/ 559004 h 2275103"/>
              <a:gd name="connsiteX89" fmla="*/ 1846201 w 2582862"/>
              <a:gd name="connsiteY89" fmla="*/ 547887 h 2275103"/>
              <a:gd name="connsiteX90" fmla="*/ 1842489 w 2582862"/>
              <a:gd name="connsiteY90" fmla="*/ 565158 h 2275103"/>
              <a:gd name="connsiteX91" fmla="*/ 1809465 w 2582862"/>
              <a:gd name="connsiteY91" fmla="*/ 616561 h 2275103"/>
              <a:gd name="connsiteX92" fmla="*/ 1589555 w 2582862"/>
              <a:gd name="connsiteY92" fmla="*/ 616561 h 2275103"/>
              <a:gd name="connsiteX93" fmla="*/ 1586705 w 2582862"/>
              <a:gd name="connsiteY93" fmla="*/ 613411 h 2275103"/>
              <a:gd name="connsiteX94" fmla="*/ 1586071 w 2582862"/>
              <a:gd name="connsiteY94" fmla="*/ 616169 h 2275103"/>
              <a:gd name="connsiteX95" fmla="*/ 1554132 w 2582862"/>
              <a:gd name="connsiteY95" fmla="*/ 662315 h 2275103"/>
              <a:gd name="connsiteX96" fmla="*/ 1334222 w 2582862"/>
              <a:gd name="connsiteY96" fmla="*/ 662315 h 2275103"/>
              <a:gd name="connsiteX97" fmla="*/ 1329796 w 2582862"/>
              <a:gd name="connsiteY97" fmla="*/ 656605 h 2275103"/>
              <a:gd name="connsiteX98" fmla="*/ 1309109 w 2582862"/>
              <a:gd name="connsiteY98" fmla="*/ 698568 h 2275103"/>
              <a:gd name="connsiteX99" fmla="*/ 1264854 w 2582862"/>
              <a:gd name="connsiteY99" fmla="*/ 740539 h 2275103"/>
              <a:gd name="connsiteX100" fmla="*/ 1095287 w 2582862"/>
              <a:gd name="connsiteY100" fmla="*/ 728916 h 2275103"/>
              <a:gd name="connsiteX101" fmla="*/ 1058223 w 2582862"/>
              <a:gd name="connsiteY101" fmla="*/ 690558 h 2275103"/>
              <a:gd name="connsiteX102" fmla="*/ 1036644 w 2582862"/>
              <a:gd name="connsiteY102" fmla="*/ 734634 h 2275103"/>
              <a:gd name="connsiteX103" fmla="*/ 991812 w 2582862"/>
              <a:gd name="connsiteY103" fmla="*/ 774485 h 2275103"/>
              <a:gd name="connsiteX104" fmla="*/ 779281 w 2582862"/>
              <a:gd name="connsiteY104" fmla="*/ 718400 h 2275103"/>
              <a:gd name="connsiteX105" fmla="*/ 766090 w 2582862"/>
              <a:gd name="connsiteY105" fmla="*/ 679536 h 2275103"/>
              <a:gd name="connsiteX106" fmla="*/ 760949 w 2582862"/>
              <a:gd name="connsiteY106" fmla="*/ 685263 h 2275103"/>
              <a:gd name="connsiteX107" fmla="*/ 588888 w 2582862"/>
              <a:gd name="connsiteY107" fmla="*/ 696263 h 2275103"/>
              <a:gd name="connsiteX108" fmla="*/ 553283 w 2582862"/>
              <a:gd name="connsiteY108" fmla="*/ 668220 h 2275103"/>
              <a:gd name="connsiteX109" fmla="*/ 549659 w 2582862"/>
              <a:gd name="connsiteY109" fmla="*/ 663420 h 2275103"/>
              <a:gd name="connsiteX110" fmla="*/ 540254 w 2582862"/>
              <a:gd name="connsiteY110" fmla="*/ 668168 h 2275103"/>
              <a:gd name="connsiteX111" fmla="*/ 540667 w 2582862"/>
              <a:gd name="connsiteY111" fmla="*/ 676059 h 2275103"/>
              <a:gd name="connsiteX112" fmla="*/ 522472 w 2582862"/>
              <a:gd name="connsiteY112" fmla="*/ 733158 h 2275103"/>
              <a:gd name="connsiteX113" fmla="*/ 482622 w 2582862"/>
              <a:gd name="connsiteY113" fmla="*/ 777436 h 2275103"/>
              <a:gd name="connsiteX114" fmla="*/ 479511 w 2582862"/>
              <a:gd name="connsiteY114" fmla="*/ 778991 h 2275103"/>
              <a:gd name="connsiteX115" fmla="*/ 488343 w 2582862"/>
              <a:gd name="connsiteY115" fmla="*/ 784999 h 2275103"/>
              <a:gd name="connsiteX116" fmla="*/ 534281 w 2582862"/>
              <a:gd name="connsiteY116" fmla="*/ 894033 h 2275103"/>
              <a:gd name="connsiteX117" fmla="*/ 488343 w 2582862"/>
              <a:gd name="connsiteY117" fmla="*/ 1003066 h 2275103"/>
              <a:gd name="connsiteX118" fmla="*/ 445167 w 2582862"/>
              <a:gd name="connsiteY118" fmla="*/ 1032436 h 2275103"/>
              <a:gd name="connsiteX119" fmla="*/ 449646 w 2582862"/>
              <a:gd name="connsiteY119" fmla="*/ 1035359 h 2275103"/>
              <a:gd name="connsiteX120" fmla="*/ 479673 w 2582862"/>
              <a:gd name="connsiteY120" fmla="*/ 1072618 h 2275103"/>
              <a:gd name="connsiteX121" fmla="*/ 471579 w 2582862"/>
              <a:gd name="connsiteY121" fmla="*/ 1246544 h 2275103"/>
              <a:gd name="connsiteX122" fmla="*/ 438061 w 2582862"/>
              <a:gd name="connsiteY122" fmla="*/ 1275273 h 2275103"/>
              <a:gd name="connsiteX123" fmla="*/ 441857 w 2582862"/>
              <a:gd name="connsiteY123" fmla="*/ 1276265 h 2275103"/>
              <a:gd name="connsiteX124" fmla="*/ 528376 w 2582862"/>
              <a:gd name="connsiteY124" fmla="*/ 1375179 h 2275103"/>
              <a:gd name="connsiteX125" fmla="*/ 531859 w 2582862"/>
              <a:gd name="connsiteY125" fmla="*/ 1435046 h 2275103"/>
              <a:gd name="connsiteX126" fmla="*/ 514166 w 2582862"/>
              <a:gd name="connsiteY126" fmla="*/ 1490881 h 2275103"/>
              <a:gd name="connsiteX127" fmla="*/ 520686 w 2582862"/>
              <a:gd name="connsiteY127" fmla="*/ 1493081 h 2275103"/>
              <a:gd name="connsiteX128" fmla="*/ 587414 w 2582862"/>
              <a:gd name="connsiteY128" fmla="*/ 1553764 h 2275103"/>
              <a:gd name="connsiteX129" fmla="*/ 603095 w 2582862"/>
              <a:gd name="connsiteY129" fmla="*/ 1671653 h 2275103"/>
              <a:gd name="connsiteX130" fmla="*/ 588601 w 2582862"/>
              <a:gd name="connsiteY130" fmla="*/ 1700402 h 2275103"/>
              <a:gd name="connsiteX131" fmla="*/ 612824 w 2582862"/>
              <a:gd name="connsiteY131" fmla="*/ 1705184 h 2275103"/>
              <a:gd name="connsiteX132" fmla="*/ 662683 w 2582862"/>
              <a:gd name="connsiteY132" fmla="*/ 1738254 h 2275103"/>
              <a:gd name="connsiteX133" fmla="*/ 662683 w 2582862"/>
              <a:gd name="connsiteY133" fmla="*/ 1956690 h 2275103"/>
              <a:gd name="connsiteX134" fmla="*/ 531326 w 2582862"/>
              <a:gd name="connsiteY134" fmla="*/ 2039341 h 2275103"/>
              <a:gd name="connsiteX135" fmla="*/ 411778 w 2582862"/>
              <a:gd name="connsiteY135" fmla="*/ 2055575 h 2275103"/>
              <a:gd name="connsiteX136" fmla="*/ 318795 w 2582862"/>
              <a:gd name="connsiteY136" fmla="*/ 1984733 h 2275103"/>
              <a:gd name="connsiteX137" fmla="*/ 300162 w 2582862"/>
              <a:gd name="connsiteY137" fmla="*/ 1927448 h 2275103"/>
              <a:gd name="connsiteX138" fmla="*/ 303216 w 2582862"/>
              <a:gd name="connsiteY138" fmla="*/ 1874157 h 2275103"/>
              <a:gd name="connsiteX139" fmla="*/ 255516 w 2582862"/>
              <a:gd name="connsiteY139" fmla="*/ 1872378 h 2275103"/>
              <a:gd name="connsiteX140" fmla="*/ 160874 w 2582862"/>
              <a:gd name="connsiteY140" fmla="*/ 1801718 h 2275103"/>
              <a:gd name="connsiteX141" fmla="*/ 169798 w 2582862"/>
              <a:gd name="connsiteY141" fmla="*/ 1627376 h 2275103"/>
              <a:gd name="connsiteX142" fmla="*/ 198957 w 2582862"/>
              <a:gd name="connsiteY142" fmla="*/ 1603764 h 2275103"/>
              <a:gd name="connsiteX143" fmla="*/ 192745 w 2582862"/>
              <a:gd name="connsiteY143" fmla="*/ 1604245 h 2275103"/>
              <a:gd name="connsiteX144" fmla="*/ 61986 w 2582862"/>
              <a:gd name="connsiteY144" fmla="*/ 1490300 h 2275103"/>
              <a:gd name="connsiteX145" fmla="*/ 116780 w 2582862"/>
              <a:gd name="connsiteY145" fmla="*/ 1327167 h 2275103"/>
              <a:gd name="connsiteX146" fmla="*/ 118942 w 2582862"/>
              <a:gd name="connsiteY146" fmla="*/ 1326025 h 2275103"/>
              <a:gd name="connsiteX147" fmla="*/ 72504 w 2582862"/>
              <a:gd name="connsiteY147" fmla="*/ 1294372 h 2275103"/>
              <a:gd name="connsiteX148" fmla="*/ 26567 w 2582862"/>
              <a:gd name="connsiteY148" fmla="*/ 1184785 h 2275103"/>
              <a:gd name="connsiteX149" fmla="*/ 121832 w 2582862"/>
              <a:gd name="connsiteY149" fmla="*/ 1042821 h 2275103"/>
              <a:gd name="connsiteX150" fmla="*/ 145088 w 2582862"/>
              <a:gd name="connsiteY150" fmla="*/ 1037755 h 2275103"/>
              <a:gd name="connsiteX151" fmla="*/ 95265 w 2582862"/>
              <a:gd name="connsiteY151" fmla="*/ 1025689 h 2275103"/>
              <a:gd name="connsiteX152" fmla="*/ 0 w 2582862"/>
              <a:gd name="connsiteY152" fmla="*/ 885177 h 2275103"/>
              <a:gd name="connsiteX153" fmla="*/ 95265 w 2582862"/>
              <a:gd name="connsiteY153" fmla="*/ 739684 h 2275103"/>
              <a:gd name="connsiteX154" fmla="*/ 129435 w 2582862"/>
              <a:gd name="connsiteY154" fmla="*/ 734259 h 2275103"/>
              <a:gd name="connsiteX155" fmla="*/ 112905 w 2582862"/>
              <a:gd name="connsiteY155" fmla="*/ 694231 h 2275103"/>
              <a:gd name="connsiteX156" fmla="*/ 100361 w 2582862"/>
              <a:gd name="connsiteY156" fmla="*/ 628368 h 2275103"/>
              <a:gd name="connsiteX157" fmla="*/ 177108 w 2582862"/>
              <a:gd name="connsiteY157" fmla="*/ 494060 h 2275103"/>
              <a:gd name="connsiteX158" fmla="*/ 195042 w 2582862"/>
              <a:gd name="connsiteY158" fmla="*/ 487968 h 2275103"/>
              <a:gd name="connsiteX159" fmla="*/ 191221 w 2582862"/>
              <a:gd name="connsiteY159" fmla="*/ 442358 h 2275103"/>
              <a:gd name="connsiteX160" fmla="*/ 230242 w 2582862"/>
              <a:gd name="connsiteY160" fmla="*/ 266770 h 2275103"/>
              <a:gd name="connsiteX161" fmla="*/ 426168 w 2582862"/>
              <a:gd name="connsiteY161" fmla="*/ 156354 h 2275103"/>
              <a:gd name="connsiteX162" fmla="*/ 503285 w 2582862"/>
              <a:gd name="connsiteY162" fmla="*/ 179692 h 2275103"/>
              <a:gd name="connsiteX163" fmla="*/ 604016 w 2582862"/>
              <a:gd name="connsiteY163" fmla="*/ 312339 h 2275103"/>
              <a:gd name="connsiteX164" fmla="*/ 608371 w 2582862"/>
              <a:gd name="connsiteY164" fmla="*/ 328234 h 2275103"/>
              <a:gd name="connsiteX165" fmla="*/ 639623 w 2582862"/>
              <a:gd name="connsiteY165" fmla="*/ 317321 h 2275103"/>
              <a:gd name="connsiteX166" fmla="*/ 701058 w 2582862"/>
              <a:gd name="connsiteY166" fmla="*/ 321380 h 2275103"/>
              <a:gd name="connsiteX167" fmla="*/ 754192 w 2582862"/>
              <a:gd name="connsiteY167" fmla="*/ 347393 h 2275103"/>
              <a:gd name="connsiteX168" fmla="*/ 793365 w 2582862"/>
              <a:gd name="connsiteY168" fmla="*/ 391464 h 2275103"/>
              <a:gd name="connsiteX169" fmla="*/ 828355 w 2582862"/>
              <a:gd name="connsiteY169" fmla="*/ 363258 h 2275103"/>
              <a:gd name="connsiteX170" fmla="*/ 947535 w 2582862"/>
              <a:gd name="connsiteY170" fmla="*/ 347945 h 2275103"/>
              <a:gd name="connsiteX171" fmla="*/ 1000669 w 2582862"/>
              <a:gd name="connsiteY171" fmla="*/ 373958 h 2275103"/>
              <a:gd name="connsiteX172" fmla="*/ 1026817 w 2582862"/>
              <a:gd name="connsiteY172" fmla="*/ 403376 h 2275103"/>
              <a:gd name="connsiteX173" fmla="*/ 1038095 w 2582862"/>
              <a:gd name="connsiteY173" fmla="*/ 385466 h 2275103"/>
              <a:gd name="connsiteX174" fmla="*/ 1204343 w 2582862"/>
              <a:gd name="connsiteY174" fmla="*/ 331709 h 2275103"/>
              <a:gd name="connsiteX175" fmla="*/ 1257476 w 2582862"/>
              <a:gd name="connsiteY175" fmla="*/ 357723 h 2275103"/>
              <a:gd name="connsiteX176" fmla="*/ 1280334 w 2582862"/>
              <a:gd name="connsiteY176" fmla="*/ 383437 h 2275103"/>
              <a:gd name="connsiteX177" fmla="*/ 1301383 w 2582862"/>
              <a:gd name="connsiteY177" fmla="*/ 352557 h 2275103"/>
              <a:gd name="connsiteX178" fmla="*/ 1410969 w 2582862"/>
              <a:gd name="connsiteY178" fmla="*/ 306620 h 2275103"/>
              <a:gd name="connsiteX179" fmla="*/ 1470259 w 2582862"/>
              <a:gd name="connsiteY179" fmla="*/ 318750 h 2275103"/>
              <a:gd name="connsiteX180" fmla="*/ 1485469 w 2582862"/>
              <a:gd name="connsiteY180" fmla="*/ 329035 h 2275103"/>
              <a:gd name="connsiteX181" fmla="*/ 1499155 w 2582862"/>
              <a:gd name="connsiteY181" fmla="*/ 288355 h 2275103"/>
              <a:gd name="connsiteX182" fmla="*/ 1592506 w 2582862"/>
              <a:gd name="connsiteY182" fmla="*/ 215113 h 2275103"/>
              <a:gd name="connsiteX183" fmla="*/ 1653825 w 2582862"/>
              <a:gd name="connsiteY183" fmla="*/ 211216 h 2275103"/>
              <a:gd name="connsiteX184" fmla="*/ 1684084 w 2582862"/>
              <a:gd name="connsiteY184" fmla="*/ 221359 h 2275103"/>
              <a:gd name="connsiteX185" fmla="*/ 1688442 w 2582862"/>
              <a:gd name="connsiteY185" fmla="*/ 209211 h 2275103"/>
              <a:gd name="connsiteX186" fmla="*/ 1781424 w 2582862"/>
              <a:gd name="connsiteY186" fmla="*/ 138367 h 2275103"/>
              <a:gd name="connsiteX187" fmla="*/ 1842859 w 2582862"/>
              <a:gd name="connsiteY187" fmla="*/ 134862 h 2275103"/>
              <a:gd name="connsiteX188" fmla="*/ 1900972 w 2582862"/>
              <a:gd name="connsiteY188" fmla="*/ 154603 h 2275103"/>
              <a:gd name="connsiteX189" fmla="*/ 1905041 w 2582862"/>
              <a:gd name="connsiteY189" fmla="*/ 158077 h 2275103"/>
              <a:gd name="connsiteX190" fmla="*/ 1921265 w 2582862"/>
              <a:gd name="connsiteY190" fmla="*/ 111801 h 2275103"/>
              <a:gd name="connsiteX191" fmla="*/ 2014615 w 2582862"/>
              <a:gd name="connsiteY191" fmla="*/ 38004 h 2275103"/>
              <a:gd name="connsiteX192" fmla="*/ 2132690 w 2582862"/>
              <a:gd name="connsiteY192" fmla="*/ 53871 h 2275103"/>
              <a:gd name="connsiteX193" fmla="*/ 2168539 w 2582862"/>
              <a:gd name="connsiteY193" fmla="*/ 84840 h 2275103"/>
              <a:gd name="connsiteX194" fmla="*/ 2194678 w 2582862"/>
              <a:gd name="connsiteY194" fmla="*/ 45385 h 2275103"/>
              <a:gd name="connsiteX195" fmla="*/ 2304634 w 2582862"/>
              <a:gd name="connsiteY195" fmla="*/ 0 h 227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582862" h="2275103">
                <a:moveTo>
                  <a:pt x="2304634" y="0"/>
                </a:moveTo>
                <a:cubicBezTo>
                  <a:pt x="2344483" y="0"/>
                  <a:pt x="2384333" y="15129"/>
                  <a:pt x="2414590" y="45385"/>
                </a:cubicBezTo>
                <a:cubicBezTo>
                  <a:pt x="2417541" y="48337"/>
                  <a:pt x="2420493" y="51288"/>
                  <a:pt x="2423446" y="54239"/>
                </a:cubicBezTo>
                <a:cubicBezTo>
                  <a:pt x="2483957" y="114752"/>
                  <a:pt x="2483957" y="215115"/>
                  <a:pt x="2423446" y="274153"/>
                </a:cubicBezTo>
                <a:lnTo>
                  <a:pt x="2410630" y="282643"/>
                </a:lnTo>
                <a:lnTo>
                  <a:pt x="2455544" y="315224"/>
                </a:lnTo>
                <a:cubicBezTo>
                  <a:pt x="2481372" y="344304"/>
                  <a:pt x="2494287" y="383093"/>
                  <a:pt x="2494287" y="421928"/>
                </a:cubicBezTo>
                <a:lnTo>
                  <a:pt x="2487190" y="463747"/>
                </a:lnTo>
                <a:lnTo>
                  <a:pt x="2530448" y="493324"/>
                </a:lnTo>
                <a:cubicBezTo>
                  <a:pt x="2563287" y="526532"/>
                  <a:pt x="2583581" y="572286"/>
                  <a:pt x="2582843" y="622466"/>
                </a:cubicBezTo>
                <a:cubicBezTo>
                  <a:pt x="2582843" y="671910"/>
                  <a:pt x="2562180" y="717294"/>
                  <a:pt x="2529157" y="750318"/>
                </a:cubicBezTo>
                <a:lnTo>
                  <a:pt x="2473441" y="788152"/>
                </a:lnTo>
                <a:lnTo>
                  <a:pt x="2483956" y="793672"/>
                </a:lnTo>
                <a:cubicBezTo>
                  <a:pt x="2517902" y="818763"/>
                  <a:pt x="2542994" y="845329"/>
                  <a:pt x="2554801" y="886655"/>
                </a:cubicBezTo>
                <a:cubicBezTo>
                  <a:pt x="2566608" y="926505"/>
                  <a:pt x="2560705" y="970782"/>
                  <a:pt x="2540042" y="1009156"/>
                </a:cubicBezTo>
                <a:lnTo>
                  <a:pt x="2514666" y="1037046"/>
                </a:lnTo>
                <a:lnTo>
                  <a:pt x="2522331" y="1047527"/>
                </a:lnTo>
                <a:cubicBezTo>
                  <a:pt x="2544470" y="1084426"/>
                  <a:pt x="2550372" y="1127227"/>
                  <a:pt x="2535614" y="1165601"/>
                </a:cubicBezTo>
                <a:cubicBezTo>
                  <a:pt x="2525282" y="1203973"/>
                  <a:pt x="2500193" y="1237919"/>
                  <a:pt x="2464769" y="1258581"/>
                </a:cubicBezTo>
                <a:lnTo>
                  <a:pt x="2458543" y="1260793"/>
                </a:lnTo>
                <a:lnTo>
                  <a:pt x="2479898" y="1304891"/>
                </a:lnTo>
                <a:cubicBezTo>
                  <a:pt x="2490230" y="1343081"/>
                  <a:pt x="2486171" y="1384775"/>
                  <a:pt x="2464770" y="1420936"/>
                </a:cubicBezTo>
                <a:lnTo>
                  <a:pt x="2423972" y="1466108"/>
                </a:lnTo>
                <a:lnTo>
                  <a:pt x="2446876" y="1512256"/>
                </a:lnTo>
                <a:cubicBezTo>
                  <a:pt x="2457761" y="1550076"/>
                  <a:pt x="2454441" y="1591402"/>
                  <a:pt x="2432302" y="1629037"/>
                </a:cubicBezTo>
                <a:cubicBezTo>
                  <a:pt x="2412376" y="1663721"/>
                  <a:pt x="2376954" y="1689550"/>
                  <a:pt x="2337658" y="1700804"/>
                </a:cubicBezTo>
                <a:lnTo>
                  <a:pt x="2318031" y="1702505"/>
                </a:lnTo>
                <a:lnTo>
                  <a:pt x="2323198" y="1710788"/>
                </a:lnTo>
                <a:cubicBezTo>
                  <a:pt x="2345960" y="1766757"/>
                  <a:pt x="2338212" y="1831236"/>
                  <a:pt x="2290613" y="1879941"/>
                </a:cubicBezTo>
                <a:cubicBezTo>
                  <a:pt x="2248550" y="1922006"/>
                  <a:pt x="2176599" y="1937503"/>
                  <a:pt x="2120214" y="1915226"/>
                </a:cubicBezTo>
                <a:lnTo>
                  <a:pt x="2111671" y="1909137"/>
                </a:lnTo>
                <a:lnTo>
                  <a:pt x="2119708" y="1920183"/>
                </a:lnTo>
                <a:cubicBezTo>
                  <a:pt x="2141917" y="1976705"/>
                  <a:pt x="2125312" y="2050041"/>
                  <a:pt x="2085461" y="2090997"/>
                </a:cubicBezTo>
                <a:cubicBezTo>
                  <a:pt x="2055944" y="2120516"/>
                  <a:pt x="2016094" y="2136750"/>
                  <a:pt x="1974769" y="2136750"/>
                </a:cubicBezTo>
                <a:cubicBezTo>
                  <a:pt x="1952629" y="2136750"/>
                  <a:pt x="1933811" y="2131953"/>
                  <a:pt x="1916284" y="2123836"/>
                </a:cubicBezTo>
                <a:lnTo>
                  <a:pt x="1904355" y="2116114"/>
                </a:lnTo>
                <a:lnTo>
                  <a:pt x="1885657" y="2165716"/>
                </a:lnTo>
                <a:cubicBezTo>
                  <a:pt x="1863334" y="2201323"/>
                  <a:pt x="1827175" y="2229734"/>
                  <a:pt x="1788800" y="2240065"/>
                </a:cubicBezTo>
                <a:cubicBezTo>
                  <a:pt x="1748952" y="2250397"/>
                  <a:pt x="1704673" y="2244492"/>
                  <a:pt x="1669252" y="2223830"/>
                </a:cubicBezTo>
                <a:lnTo>
                  <a:pt x="1634316" y="2191990"/>
                </a:lnTo>
                <a:lnTo>
                  <a:pt x="1626824" y="2202982"/>
                </a:lnTo>
                <a:cubicBezTo>
                  <a:pt x="1598412" y="2231209"/>
                  <a:pt x="1559300" y="2248920"/>
                  <a:pt x="1517236" y="2248920"/>
                </a:cubicBezTo>
                <a:lnTo>
                  <a:pt x="1473322" y="2239875"/>
                </a:lnTo>
                <a:lnTo>
                  <a:pt x="1465580" y="2247444"/>
                </a:lnTo>
                <a:cubicBezTo>
                  <a:pt x="1419825" y="2278436"/>
                  <a:pt x="1366692" y="2278436"/>
                  <a:pt x="1315035" y="2271058"/>
                </a:cubicBezTo>
                <a:cubicBezTo>
                  <a:pt x="1250096" y="2262202"/>
                  <a:pt x="1188107" y="2204641"/>
                  <a:pt x="1155637" y="2150032"/>
                </a:cubicBezTo>
                <a:cubicBezTo>
                  <a:pt x="1112836" y="2077713"/>
                  <a:pt x="1105456" y="1987684"/>
                  <a:pt x="1146781" y="1912411"/>
                </a:cubicBezTo>
                <a:cubicBezTo>
                  <a:pt x="1194011" y="1825333"/>
                  <a:pt x="1292897" y="1794339"/>
                  <a:pt x="1385880" y="1789912"/>
                </a:cubicBezTo>
                <a:cubicBezTo>
                  <a:pt x="1406912" y="1788805"/>
                  <a:pt x="1427113" y="1792863"/>
                  <a:pt x="1445585" y="1800842"/>
                </a:cubicBezTo>
                <a:lnTo>
                  <a:pt x="1452238" y="1805489"/>
                </a:lnTo>
                <a:lnTo>
                  <a:pt x="1459675" y="1801719"/>
                </a:lnTo>
                <a:cubicBezTo>
                  <a:pt x="1479231" y="1796553"/>
                  <a:pt x="1499986" y="1795631"/>
                  <a:pt x="1520372" y="1798444"/>
                </a:cubicBezTo>
                <a:lnTo>
                  <a:pt x="1573783" y="1815924"/>
                </a:lnTo>
                <a:lnTo>
                  <a:pt x="1604313" y="1788434"/>
                </a:lnTo>
                <a:cubicBezTo>
                  <a:pt x="1621286" y="1778472"/>
                  <a:pt x="1640749" y="1772200"/>
                  <a:pt x="1660974" y="1769594"/>
                </a:cubicBezTo>
                <a:cubicBezTo>
                  <a:pt x="1676142" y="1767640"/>
                  <a:pt x="1691739" y="1767748"/>
                  <a:pt x="1707033" y="1769908"/>
                </a:cubicBezTo>
                <a:lnTo>
                  <a:pt x="1717442" y="1772879"/>
                </a:lnTo>
                <a:lnTo>
                  <a:pt x="1735116" y="1736778"/>
                </a:lnTo>
                <a:cubicBezTo>
                  <a:pt x="1747108" y="1720912"/>
                  <a:pt x="1762236" y="1707260"/>
                  <a:pt x="1779947" y="1696929"/>
                </a:cubicBezTo>
                <a:cubicBezTo>
                  <a:pt x="1796551" y="1687335"/>
                  <a:pt x="1816014" y="1681155"/>
                  <a:pt x="1836400" y="1678503"/>
                </a:cubicBezTo>
                <a:lnTo>
                  <a:pt x="1872882" y="1678531"/>
                </a:lnTo>
                <a:lnTo>
                  <a:pt x="1859415" y="1639691"/>
                </a:lnTo>
                <a:cubicBezTo>
                  <a:pt x="1856878" y="1620642"/>
                  <a:pt x="1858169" y="1600256"/>
                  <a:pt x="1864073" y="1578855"/>
                </a:cubicBezTo>
                <a:cubicBezTo>
                  <a:pt x="1877633" y="1529459"/>
                  <a:pt x="1922339" y="1483876"/>
                  <a:pt x="1973579" y="1467551"/>
                </a:cubicBezTo>
                <a:lnTo>
                  <a:pt x="1988952" y="1465903"/>
                </a:lnTo>
                <a:lnTo>
                  <a:pt x="1986090" y="1423171"/>
                </a:lnTo>
                <a:cubicBezTo>
                  <a:pt x="1988604" y="1403131"/>
                  <a:pt x="1995061" y="1383298"/>
                  <a:pt x="2005762" y="1364849"/>
                </a:cubicBezTo>
                <a:cubicBezTo>
                  <a:pt x="2013787" y="1351013"/>
                  <a:pt x="2023680" y="1338888"/>
                  <a:pt x="2034945" y="1328603"/>
                </a:cubicBezTo>
                <a:lnTo>
                  <a:pt x="2061872" y="1310457"/>
                </a:lnTo>
                <a:lnTo>
                  <a:pt x="2050960" y="1251943"/>
                </a:lnTo>
                <a:cubicBezTo>
                  <a:pt x="2051145" y="1211724"/>
                  <a:pt x="2066273" y="1171506"/>
                  <a:pt x="2095792" y="1141988"/>
                </a:cubicBezTo>
                <a:lnTo>
                  <a:pt x="2133741" y="1117000"/>
                </a:lnTo>
                <a:lnTo>
                  <a:pt x="2120881" y="1091806"/>
                </a:lnTo>
                <a:cubicBezTo>
                  <a:pt x="2110549" y="1051956"/>
                  <a:pt x="2116454" y="1007677"/>
                  <a:pt x="2137117" y="972256"/>
                </a:cubicBezTo>
                <a:lnTo>
                  <a:pt x="2148770" y="959308"/>
                </a:lnTo>
                <a:lnTo>
                  <a:pt x="2146525" y="956576"/>
                </a:lnTo>
                <a:cubicBezTo>
                  <a:pt x="2127154" y="920601"/>
                  <a:pt x="2120881" y="877061"/>
                  <a:pt x="2131212" y="837949"/>
                </a:cubicBezTo>
                <a:cubicBezTo>
                  <a:pt x="2140068" y="805848"/>
                  <a:pt x="2157641" y="779973"/>
                  <a:pt x="2180506" y="761103"/>
                </a:cubicBezTo>
                <a:lnTo>
                  <a:pt x="2204742" y="746402"/>
                </a:lnTo>
                <a:lnTo>
                  <a:pt x="2166633" y="703642"/>
                </a:lnTo>
                <a:cubicBezTo>
                  <a:pt x="2143019" y="662316"/>
                  <a:pt x="2135639" y="610659"/>
                  <a:pt x="2148923" y="563430"/>
                </a:cubicBezTo>
                <a:cubicBezTo>
                  <a:pt x="2153627" y="545996"/>
                  <a:pt x="2161133" y="529600"/>
                  <a:pt x="2170848" y="514659"/>
                </a:cubicBezTo>
                <a:lnTo>
                  <a:pt x="2197051" y="484838"/>
                </a:lnTo>
                <a:lnTo>
                  <a:pt x="2196867" y="484523"/>
                </a:lnTo>
                <a:lnTo>
                  <a:pt x="2150884" y="500036"/>
                </a:lnTo>
                <a:cubicBezTo>
                  <a:pt x="2120616" y="503876"/>
                  <a:pt x="2088947" y="499154"/>
                  <a:pt x="2061248" y="486416"/>
                </a:cubicBezTo>
                <a:lnTo>
                  <a:pt x="2036175" y="469843"/>
                </a:lnTo>
                <a:lnTo>
                  <a:pt x="2007239" y="513250"/>
                </a:lnTo>
                <a:cubicBezTo>
                  <a:pt x="1977720" y="542768"/>
                  <a:pt x="1937870" y="559004"/>
                  <a:pt x="1896545" y="559004"/>
                </a:cubicBezTo>
                <a:lnTo>
                  <a:pt x="1846201" y="547887"/>
                </a:lnTo>
                <a:lnTo>
                  <a:pt x="1842489" y="565158"/>
                </a:lnTo>
                <a:cubicBezTo>
                  <a:pt x="1834648" y="584460"/>
                  <a:pt x="1823486" y="602171"/>
                  <a:pt x="1809465" y="616561"/>
                </a:cubicBezTo>
                <a:cubicBezTo>
                  <a:pt x="1746001" y="680025"/>
                  <a:pt x="1654494" y="671170"/>
                  <a:pt x="1589555" y="616561"/>
                </a:cubicBezTo>
                <a:lnTo>
                  <a:pt x="1586705" y="613411"/>
                </a:lnTo>
                <a:lnTo>
                  <a:pt x="1586071" y="616169"/>
                </a:lnTo>
                <a:cubicBezTo>
                  <a:pt x="1578761" y="632981"/>
                  <a:pt x="1568153" y="648663"/>
                  <a:pt x="1554132" y="662315"/>
                </a:cubicBezTo>
                <a:cubicBezTo>
                  <a:pt x="1495095" y="721353"/>
                  <a:pt x="1391782" y="724304"/>
                  <a:pt x="1334222" y="662315"/>
                </a:cubicBezTo>
                <a:lnTo>
                  <a:pt x="1329796" y="656605"/>
                </a:lnTo>
                <a:lnTo>
                  <a:pt x="1309109" y="698568"/>
                </a:lnTo>
                <a:cubicBezTo>
                  <a:pt x="1296863" y="715356"/>
                  <a:pt x="1281827" y="729839"/>
                  <a:pt x="1264854" y="740539"/>
                </a:cubicBezTo>
                <a:cubicBezTo>
                  <a:pt x="1207294" y="774854"/>
                  <a:pt x="1143923" y="765168"/>
                  <a:pt x="1095287" y="728916"/>
                </a:cubicBezTo>
                <a:lnTo>
                  <a:pt x="1058223" y="690558"/>
                </a:lnTo>
                <a:lnTo>
                  <a:pt x="1036644" y="734634"/>
                </a:lnTo>
                <a:cubicBezTo>
                  <a:pt x="1024652" y="750501"/>
                  <a:pt x="1009523" y="764153"/>
                  <a:pt x="991812" y="774485"/>
                </a:cubicBezTo>
                <a:cubicBezTo>
                  <a:pt x="925397" y="814333"/>
                  <a:pt x="814702" y="795148"/>
                  <a:pt x="779281" y="718400"/>
                </a:cubicBezTo>
                <a:lnTo>
                  <a:pt x="766090" y="679536"/>
                </a:lnTo>
                <a:lnTo>
                  <a:pt x="760949" y="685263"/>
                </a:lnTo>
                <a:cubicBezTo>
                  <a:pt x="712312" y="721721"/>
                  <a:pt x="643128" y="730577"/>
                  <a:pt x="588888" y="696263"/>
                </a:cubicBezTo>
                <a:cubicBezTo>
                  <a:pt x="575606" y="688145"/>
                  <a:pt x="563799" y="678920"/>
                  <a:pt x="553283" y="668220"/>
                </a:cubicBezTo>
                <a:lnTo>
                  <a:pt x="549659" y="663420"/>
                </a:lnTo>
                <a:lnTo>
                  <a:pt x="540254" y="668168"/>
                </a:lnTo>
                <a:lnTo>
                  <a:pt x="540667" y="676059"/>
                </a:lnTo>
                <a:cubicBezTo>
                  <a:pt x="538154" y="696537"/>
                  <a:pt x="532065" y="716185"/>
                  <a:pt x="522472" y="733158"/>
                </a:cubicBezTo>
                <a:cubicBezTo>
                  <a:pt x="512140" y="750132"/>
                  <a:pt x="498488" y="765260"/>
                  <a:pt x="482622" y="777436"/>
                </a:cubicBezTo>
                <a:lnTo>
                  <a:pt x="479511" y="778991"/>
                </a:lnTo>
                <a:lnTo>
                  <a:pt x="488343" y="784999"/>
                </a:lnTo>
                <a:cubicBezTo>
                  <a:pt x="516570" y="813226"/>
                  <a:pt x="534281" y="851969"/>
                  <a:pt x="534281" y="894033"/>
                </a:cubicBezTo>
                <a:cubicBezTo>
                  <a:pt x="534281" y="936097"/>
                  <a:pt x="516570" y="974839"/>
                  <a:pt x="488343" y="1003066"/>
                </a:cubicBezTo>
                <a:lnTo>
                  <a:pt x="445167" y="1032436"/>
                </a:lnTo>
                <a:lnTo>
                  <a:pt x="449646" y="1035359"/>
                </a:lnTo>
                <a:cubicBezTo>
                  <a:pt x="460959" y="1045567"/>
                  <a:pt x="471094" y="1057951"/>
                  <a:pt x="479673" y="1072618"/>
                </a:cubicBezTo>
                <a:cubicBezTo>
                  <a:pt x="509561" y="1123536"/>
                  <a:pt x="506240" y="1197701"/>
                  <a:pt x="471579" y="1246544"/>
                </a:cubicBezTo>
                <a:lnTo>
                  <a:pt x="438061" y="1275273"/>
                </a:lnTo>
                <a:lnTo>
                  <a:pt x="441857" y="1276265"/>
                </a:lnTo>
                <a:cubicBezTo>
                  <a:pt x="482664" y="1292834"/>
                  <a:pt x="515094" y="1325368"/>
                  <a:pt x="528376" y="1375179"/>
                </a:cubicBezTo>
                <a:cubicBezTo>
                  <a:pt x="533542" y="1393997"/>
                  <a:pt x="534557" y="1414568"/>
                  <a:pt x="531859" y="1435046"/>
                </a:cubicBezTo>
                <a:lnTo>
                  <a:pt x="514166" y="1490881"/>
                </a:lnTo>
                <a:lnTo>
                  <a:pt x="520686" y="1493081"/>
                </a:lnTo>
                <a:cubicBezTo>
                  <a:pt x="548118" y="1506719"/>
                  <a:pt x="571917" y="1527751"/>
                  <a:pt x="587414" y="1553764"/>
                </a:cubicBezTo>
                <a:cubicBezTo>
                  <a:pt x="610290" y="1592139"/>
                  <a:pt x="613980" y="1633833"/>
                  <a:pt x="603095" y="1671653"/>
                </a:cubicBezTo>
                <a:lnTo>
                  <a:pt x="588601" y="1700402"/>
                </a:lnTo>
                <a:lnTo>
                  <a:pt x="612824" y="1705184"/>
                </a:lnTo>
                <a:cubicBezTo>
                  <a:pt x="630951" y="1712518"/>
                  <a:pt x="647924" y="1723495"/>
                  <a:pt x="662683" y="1738254"/>
                </a:cubicBezTo>
                <a:cubicBezTo>
                  <a:pt x="721720" y="1797289"/>
                  <a:pt x="724671" y="1899128"/>
                  <a:pt x="662683" y="1956690"/>
                </a:cubicBezTo>
                <a:cubicBezTo>
                  <a:pt x="622833" y="1993587"/>
                  <a:pt x="578556" y="2015725"/>
                  <a:pt x="531326" y="2039341"/>
                </a:cubicBezTo>
                <a:cubicBezTo>
                  <a:pt x="492953" y="2058529"/>
                  <a:pt x="454579" y="2067382"/>
                  <a:pt x="411778" y="2055575"/>
                </a:cubicBezTo>
                <a:cubicBezTo>
                  <a:pt x="373404" y="2045244"/>
                  <a:pt x="339458" y="2020154"/>
                  <a:pt x="318795" y="1984733"/>
                </a:cubicBezTo>
                <a:cubicBezTo>
                  <a:pt x="308833" y="1967391"/>
                  <a:pt x="302652" y="1947742"/>
                  <a:pt x="300162" y="1927448"/>
                </a:cubicBezTo>
                <a:lnTo>
                  <a:pt x="303216" y="1874157"/>
                </a:lnTo>
                <a:lnTo>
                  <a:pt x="255516" y="1872378"/>
                </a:lnTo>
                <a:cubicBezTo>
                  <a:pt x="217696" y="1864076"/>
                  <a:pt x="183750" y="1841568"/>
                  <a:pt x="160874" y="1801718"/>
                </a:cubicBezTo>
                <a:cubicBezTo>
                  <a:pt x="132093" y="1751907"/>
                  <a:pt x="134030" y="1676358"/>
                  <a:pt x="169798" y="1627376"/>
                </a:cubicBezTo>
                <a:lnTo>
                  <a:pt x="198957" y="1603764"/>
                </a:lnTo>
                <a:lnTo>
                  <a:pt x="192745" y="1604245"/>
                </a:lnTo>
                <a:cubicBezTo>
                  <a:pt x="132555" y="1595735"/>
                  <a:pt x="78592" y="1550074"/>
                  <a:pt x="61986" y="1490300"/>
                </a:cubicBezTo>
                <a:cubicBezTo>
                  <a:pt x="45383" y="1427205"/>
                  <a:pt x="69458" y="1364941"/>
                  <a:pt x="116780" y="1327167"/>
                </a:cubicBezTo>
                <a:lnTo>
                  <a:pt x="118942" y="1326025"/>
                </a:lnTo>
                <a:lnTo>
                  <a:pt x="72504" y="1294372"/>
                </a:lnTo>
                <a:cubicBezTo>
                  <a:pt x="44278" y="1265960"/>
                  <a:pt x="26567" y="1226849"/>
                  <a:pt x="26567" y="1184785"/>
                </a:cubicBezTo>
                <a:cubicBezTo>
                  <a:pt x="26567" y="1121691"/>
                  <a:pt x="66416" y="1066897"/>
                  <a:pt x="121832" y="1042821"/>
                </a:cubicBezTo>
                <a:lnTo>
                  <a:pt x="145088" y="1037755"/>
                </a:lnTo>
                <a:lnTo>
                  <a:pt x="95265" y="1025689"/>
                </a:lnTo>
                <a:cubicBezTo>
                  <a:pt x="39849" y="1002513"/>
                  <a:pt x="0" y="953807"/>
                  <a:pt x="0" y="885177"/>
                </a:cubicBezTo>
                <a:cubicBezTo>
                  <a:pt x="0" y="826510"/>
                  <a:pt x="39849" y="763691"/>
                  <a:pt x="95265" y="739684"/>
                </a:cubicBezTo>
                <a:lnTo>
                  <a:pt x="129435" y="734259"/>
                </a:lnTo>
                <a:lnTo>
                  <a:pt x="112905" y="694231"/>
                </a:lnTo>
                <a:cubicBezTo>
                  <a:pt x="106633" y="673753"/>
                  <a:pt x="102575" y="652721"/>
                  <a:pt x="100361" y="628368"/>
                </a:cubicBezTo>
                <a:cubicBezTo>
                  <a:pt x="95932" y="575236"/>
                  <a:pt x="132831" y="520627"/>
                  <a:pt x="177108" y="494060"/>
                </a:cubicBezTo>
                <a:lnTo>
                  <a:pt x="195042" y="487968"/>
                </a:lnTo>
                <a:lnTo>
                  <a:pt x="191221" y="442358"/>
                </a:lnTo>
                <a:cubicBezTo>
                  <a:pt x="189284" y="381338"/>
                  <a:pt x="198141" y="319903"/>
                  <a:pt x="230242" y="266770"/>
                </a:cubicBezTo>
                <a:cubicBezTo>
                  <a:pt x="272305" y="199248"/>
                  <a:pt x="348406" y="151650"/>
                  <a:pt x="426168" y="156354"/>
                </a:cubicBezTo>
                <a:cubicBezTo>
                  <a:pt x="452089" y="157922"/>
                  <a:pt x="478194" y="165302"/>
                  <a:pt x="503285" y="179692"/>
                </a:cubicBezTo>
                <a:cubicBezTo>
                  <a:pt x="555679" y="209949"/>
                  <a:pt x="584829" y="258284"/>
                  <a:pt x="604016" y="312339"/>
                </a:cubicBezTo>
                <a:lnTo>
                  <a:pt x="608371" y="328234"/>
                </a:lnTo>
                <a:lnTo>
                  <a:pt x="639623" y="317321"/>
                </a:lnTo>
                <a:cubicBezTo>
                  <a:pt x="660101" y="314739"/>
                  <a:pt x="681133" y="316215"/>
                  <a:pt x="701058" y="321380"/>
                </a:cubicBezTo>
                <a:cubicBezTo>
                  <a:pt x="720245" y="326546"/>
                  <a:pt x="738326" y="335402"/>
                  <a:pt x="754192" y="347393"/>
                </a:cubicBezTo>
                <a:lnTo>
                  <a:pt x="793365" y="391464"/>
                </a:lnTo>
                <a:lnTo>
                  <a:pt x="828355" y="363258"/>
                </a:lnTo>
                <a:cubicBezTo>
                  <a:pt x="865253" y="343887"/>
                  <a:pt x="909900" y="337614"/>
                  <a:pt x="947535" y="347945"/>
                </a:cubicBezTo>
                <a:cubicBezTo>
                  <a:pt x="966723" y="353111"/>
                  <a:pt x="984803" y="361966"/>
                  <a:pt x="1000669" y="373958"/>
                </a:cubicBezTo>
                <a:lnTo>
                  <a:pt x="1026817" y="403376"/>
                </a:lnTo>
                <a:lnTo>
                  <a:pt x="1038095" y="385466"/>
                </a:lnTo>
                <a:cubicBezTo>
                  <a:pt x="1076492" y="338075"/>
                  <a:pt x="1147889" y="316212"/>
                  <a:pt x="1204343" y="331709"/>
                </a:cubicBezTo>
                <a:cubicBezTo>
                  <a:pt x="1223529" y="336875"/>
                  <a:pt x="1241609" y="345731"/>
                  <a:pt x="1257476" y="357723"/>
                </a:cubicBezTo>
                <a:lnTo>
                  <a:pt x="1280334" y="383437"/>
                </a:lnTo>
                <a:lnTo>
                  <a:pt x="1301383" y="352557"/>
                </a:lnTo>
                <a:cubicBezTo>
                  <a:pt x="1329794" y="324331"/>
                  <a:pt x="1368906" y="306620"/>
                  <a:pt x="1410969" y="306620"/>
                </a:cubicBezTo>
                <a:cubicBezTo>
                  <a:pt x="1432001" y="306620"/>
                  <a:pt x="1452017" y="310955"/>
                  <a:pt x="1470259" y="318750"/>
                </a:cubicBezTo>
                <a:lnTo>
                  <a:pt x="1485469" y="329035"/>
                </a:lnTo>
                <a:lnTo>
                  <a:pt x="1499155" y="288355"/>
                </a:lnTo>
                <a:cubicBezTo>
                  <a:pt x="1518711" y="253487"/>
                  <a:pt x="1551181" y="226182"/>
                  <a:pt x="1592506" y="215113"/>
                </a:cubicBezTo>
                <a:cubicBezTo>
                  <a:pt x="1612800" y="209578"/>
                  <a:pt x="1633647" y="208471"/>
                  <a:pt x="1653825" y="211216"/>
                </a:cubicBezTo>
                <a:lnTo>
                  <a:pt x="1684084" y="221359"/>
                </a:lnTo>
                <a:lnTo>
                  <a:pt x="1688442" y="209211"/>
                </a:lnTo>
                <a:cubicBezTo>
                  <a:pt x="1709104" y="175266"/>
                  <a:pt x="1743050" y="148698"/>
                  <a:pt x="1781424" y="138367"/>
                </a:cubicBezTo>
                <a:cubicBezTo>
                  <a:pt x="1801349" y="133201"/>
                  <a:pt x="1822381" y="132094"/>
                  <a:pt x="1842859" y="134862"/>
                </a:cubicBezTo>
                <a:cubicBezTo>
                  <a:pt x="1863337" y="137630"/>
                  <a:pt x="1883262" y="144272"/>
                  <a:pt x="1900972" y="154603"/>
                </a:cubicBezTo>
                <a:lnTo>
                  <a:pt x="1905041" y="158077"/>
                </a:lnTo>
                <a:lnTo>
                  <a:pt x="1921265" y="111801"/>
                </a:lnTo>
                <a:cubicBezTo>
                  <a:pt x="1941558" y="76748"/>
                  <a:pt x="1974766" y="49075"/>
                  <a:pt x="2014615" y="38004"/>
                </a:cubicBezTo>
                <a:cubicBezTo>
                  <a:pt x="2056679" y="26935"/>
                  <a:pt x="2098374" y="33946"/>
                  <a:pt x="2132690" y="53871"/>
                </a:cubicBezTo>
                <a:lnTo>
                  <a:pt x="2168539" y="84840"/>
                </a:lnTo>
                <a:lnTo>
                  <a:pt x="2194678" y="45385"/>
                </a:lnTo>
                <a:cubicBezTo>
                  <a:pt x="2224934" y="15129"/>
                  <a:pt x="2264784" y="0"/>
                  <a:pt x="2304634" y="0"/>
                </a:cubicBezTo>
                <a:close/>
              </a:path>
            </a:pathLst>
          </a:custGeom>
          <a:solidFill>
            <a:schemeClr val="accent1"/>
          </a:solidFill>
          <a:ln w="9525" cap="flat">
            <a:noFill/>
            <a:prstDash val="solid"/>
            <a:miter/>
          </a:ln>
        </p:spPr>
        <p:txBody>
          <a:bodyPr wrap="square" rtlCol="0" anchor="ctr">
            <a:noAutofit/>
          </a:bodyPr>
          <a:lstStyle/>
          <a:p>
            <a:endParaRPr lang="en-US" sz="3189" dirty="0"/>
          </a:p>
        </p:txBody>
      </p:sp>
      <p:sp>
        <p:nvSpPr>
          <p:cNvPr id="12" name="Freeform: Shape 11">
            <a:extLst>
              <a:ext uri="{FF2B5EF4-FFF2-40B4-BE49-F238E27FC236}">
                <a16:creationId xmlns:a16="http://schemas.microsoft.com/office/drawing/2014/main" id="{C20373A8-8217-4F21-B645-F0A154D5058B}"/>
              </a:ext>
            </a:extLst>
          </p:cNvPr>
          <p:cNvSpPr/>
          <p:nvPr/>
        </p:nvSpPr>
        <p:spPr>
          <a:xfrm>
            <a:off x="5473223" y="4243176"/>
            <a:ext cx="675420" cy="616173"/>
          </a:xfrm>
          <a:custGeom>
            <a:avLst/>
            <a:gdLst>
              <a:gd name="connsiteX0" fmla="*/ 780485 w 881381"/>
              <a:gd name="connsiteY0" fmla="*/ 164756 h 804067"/>
              <a:gd name="connsiteX1" fmla="*/ 598797 w 881381"/>
              <a:gd name="connsiteY1" fmla="*/ 187178 h 804067"/>
              <a:gd name="connsiteX2" fmla="*/ 532307 w 881381"/>
              <a:gd name="connsiteY2" fmla="*/ 6262 h 804067"/>
              <a:gd name="connsiteX3" fmla="*/ 420201 w 881381"/>
              <a:gd name="connsiteY3" fmla="*/ 33322 h 804067"/>
              <a:gd name="connsiteX4" fmla="*/ 495969 w 881381"/>
              <a:gd name="connsiteY4" fmla="*/ 494115 h 804067"/>
              <a:gd name="connsiteX5" fmla="*/ 352938 w 881381"/>
              <a:gd name="connsiteY5" fmla="*/ 484837 h 804067"/>
              <a:gd name="connsiteX6" fmla="*/ 223050 w 881381"/>
              <a:gd name="connsiteY6" fmla="*/ 480972 h 804067"/>
              <a:gd name="connsiteX7" fmla="*/ 210680 w 881381"/>
              <a:gd name="connsiteY7" fmla="*/ 502619 h 804067"/>
              <a:gd name="connsiteX8" fmla="*/ 197536 w 881381"/>
              <a:gd name="connsiteY8" fmla="*/ 512670 h 804067"/>
              <a:gd name="connsiteX9" fmla="*/ 193670 w 881381"/>
              <a:gd name="connsiteY9" fmla="*/ 511897 h 804067"/>
              <a:gd name="connsiteX10" fmla="*/ 184393 w 881381"/>
              <a:gd name="connsiteY10" fmla="*/ 495661 h 804067"/>
              <a:gd name="connsiteX11" fmla="*/ 205268 w 881381"/>
              <a:gd name="connsiteY11" fmla="*/ 460097 h 804067"/>
              <a:gd name="connsiteX12" fmla="*/ 106306 w 881381"/>
              <a:gd name="connsiteY12" fmla="*/ 436129 h 804067"/>
              <a:gd name="connsiteX13" fmla="*/ 8116 w 881381"/>
              <a:gd name="connsiteY13" fmla="*/ 718326 h 804067"/>
              <a:gd name="connsiteX14" fmla="*/ 56824 w 881381"/>
              <a:gd name="connsiteY14" fmla="*/ 743067 h 804067"/>
              <a:gd name="connsiteX15" fmla="*/ 111717 w 881381"/>
              <a:gd name="connsiteY15" fmla="*/ 711368 h 804067"/>
              <a:gd name="connsiteX16" fmla="*/ 121768 w 881381"/>
              <a:gd name="connsiteY16" fmla="*/ 643331 h 804067"/>
              <a:gd name="connsiteX17" fmla="*/ 114037 w 881381"/>
              <a:gd name="connsiteY17" fmla="*/ 644104 h 804067"/>
              <a:gd name="connsiteX18" fmla="*/ 83111 w 881381"/>
              <a:gd name="connsiteY18" fmla="*/ 637919 h 804067"/>
              <a:gd name="connsiteX19" fmla="*/ 75380 w 881381"/>
              <a:gd name="connsiteY19" fmla="*/ 620910 h 804067"/>
              <a:gd name="connsiteX20" fmla="*/ 92389 w 881381"/>
              <a:gd name="connsiteY20" fmla="*/ 613179 h 804067"/>
              <a:gd name="connsiteX21" fmla="*/ 140324 w 881381"/>
              <a:gd name="connsiteY21" fmla="*/ 609313 h 804067"/>
              <a:gd name="connsiteX22" fmla="*/ 160425 w 881381"/>
              <a:gd name="connsiteY22" fmla="*/ 568336 h 804067"/>
              <a:gd name="connsiteX23" fmla="*/ 160425 w 881381"/>
              <a:gd name="connsiteY23" fmla="*/ 568336 h 804067"/>
              <a:gd name="connsiteX24" fmla="*/ 160425 w 881381"/>
              <a:gd name="connsiteY24" fmla="*/ 566790 h 804067"/>
              <a:gd name="connsiteX25" fmla="*/ 160425 w 881381"/>
              <a:gd name="connsiteY25" fmla="*/ 566017 h 804067"/>
              <a:gd name="connsiteX26" fmla="*/ 161199 w 881381"/>
              <a:gd name="connsiteY26" fmla="*/ 564471 h 804067"/>
              <a:gd name="connsiteX27" fmla="*/ 161199 w 881381"/>
              <a:gd name="connsiteY27" fmla="*/ 562924 h 804067"/>
              <a:gd name="connsiteX28" fmla="*/ 161972 w 881381"/>
              <a:gd name="connsiteY28" fmla="*/ 562151 h 804067"/>
              <a:gd name="connsiteX29" fmla="*/ 162745 w 881381"/>
              <a:gd name="connsiteY29" fmla="*/ 561378 h 804067"/>
              <a:gd name="connsiteX30" fmla="*/ 163518 w 881381"/>
              <a:gd name="connsiteY30" fmla="*/ 560605 h 804067"/>
              <a:gd name="connsiteX31" fmla="*/ 164291 w 881381"/>
              <a:gd name="connsiteY31" fmla="*/ 559832 h 804067"/>
              <a:gd name="connsiteX32" fmla="*/ 165064 w 881381"/>
              <a:gd name="connsiteY32" fmla="*/ 559059 h 804067"/>
              <a:gd name="connsiteX33" fmla="*/ 165837 w 881381"/>
              <a:gd name="connsiteY33" fmla="*/ 558286 h 804067"/>
              <a:gd name="connsiteX34" fmla="*/ 166610 w 881381"/>
              <a:gd name="connsiteY34" fmla="*/ 557513 h 804067"/>
              <a:gd name="connsiteX35" fmla="*/ 168157 w 881381"/>
              <a:gd name="connsiteY35" fmla="*/ 556739 h 804067"/>
              <a:gd name="connsiteX36" fmla="*/ 168930 w 881381"/>
              <a:gd name="connsiteY36" fmla="*/ 556739 h 804067"/>
              <a:gd name="connsiteX37" fmla="*/ 170476 w 881381"/>
              <a:gd name="connsiteY37" fmla="*/ 555966 h 804067"/>
              <a:gd name="connsiteX38" fmla="*/ 170476 w 881381"/>
              <a:gd name="connsiteY38" fmla="*/ 555966 h 804067"/>
              <a:gd name="connsiteX39" fmla="*/ 171249 w 881381"/>
              <a:gd name="connsiteY39" fmla="*/ 555966 h 804067"/>
              <a:gd name="connsiteX40" fmla="*/ 172023 w 881381"/>
              <a:gd name="connsiteY40" fmla="*/ 555966 h 804067"/>
              <a:gd name="connsiteX41" fmla="*/ 172023 w 881381"/>
              <a:gd name="connsiteY41" fmla="*/ 555966 h 804067"/>
              <a:gd name="connsiteX42" fmla="*/ 172796 w 881381"/>
              <a:gd name="connsiteY42" fmla="*/ 555966 h 804067"/>
              <a:gd name="connsiteX43" fmla="*/ 179754 w 881381"/>
              <a:gd name="connsiteY43" fmla="*/ 558286 h 804067"/>
              <a:gd name="connsiteX44" fmla="*/ 180527 w 881381"/>
              <a:gd name="connsiteY44" fmla="*/ 559059 h 804067"/>
              <a:gd name="connsiteX45" fmla="*/ 182073 w 881381"/>
              <a:gd name="connsiteY45" fmla="*/ 559832 h 804067"/>
              <a:gd name="connsiteX46" fmla="*/ 183620 w 881381"/>
              <a:gd name="connsiteY46" fmla="*/ 561378 h 804067"/>
              <a:gd name="connsiteX47" fmla="*/ 183620 w 881381"/>
              <a:gd name="connsiteY47" fmla="*/ 562151 h 804067"/>
              <a:gd name="connsiteX48" fmla="*/ 184393 w 881381"/>
              <a:gd name="connsiteY48" fmla="*/ 563698 h 804067"/>
              <a:gd name="connsiteX49" fmla="*/ 184393 w 881381"/>
              <a:gd name="connsiteY49" fmla="*/ 564471 h 804067"/>
              <a:gd name="connsiteX50" fmla="*/ 185166 w 881381"/>
              <a:gd name="connsiteY50" fmla="*/ 566017 h 804067"/>
              <a:gd name="connsiteX51" fmla="*/ 185166 w 881381"/>
              <a:gd name="connsiteY51" fmla="*/ 566790 h 804067"/>
              <a:gd name="connsiteX52" fmla="*/ 185166 w 881381"/>
              <a:gd name="connsiteY52" fmla="*/ 566790 h 804067"/>
              <a:gd name="connsiteX53" fmla="*/ 213772 w 881381"/>
              <a:gd name="connsiteY53" fmla="*/ 648743 h 804067"/>
              <a:gd name="connsiteX54" fmla="*/ 404738 w 881381"/>
              <a:gd name="connsiteY54" fmla="*/ 787136 h 804067"/>
              <a:gd name="connsiteX55" fmla="*/ 847749 w 881381"/>
              <a:gd name="connsiteY55" fmla="*/ 536638 h 804067"/>
              <a:gd name="connsiteX56" fmla="*/ 780485 w 881381"/>
              <a:gd name="connsiteY56" fmla="*/ 164756 h 80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81381" h="804067">
                <a:moveTo>
                  <a:pt x="780485" y="164756"/>
                </a:moveTo>
                <a:cubicBezTo>
                  <a:pt x="677657" y="119914"/>
                  <a:pt x="648278" y="204960"/>
                  <a:pt x="598797" y="187178"/>
                </a:cubicBezTo>
                <a:cubicBezTo>
                  <a:pt x="549316" y="169395"/>
                  <a:pt x="532307" y="6262"/>
                  <a:pt x="532307" y="6262"/>
                </a:cubicBezTo>
                <a:cubicBezTo>
                  <a:pt x="482826" y="1624"/>
                  <a:pt x="420201" y="33322"/>
                  <a:pt x="420201" y="33322"/>
                </a:cubicBezTo>
                <a:cubicBezTo>
                  <a:pt x="410923" y="230473"/>
                  <a:pt x="581015" y="279181"/>
                  <a:pt x="495969" y="494115"/>
                </a:cubicBezTo>
                <a:cubicBezTo>
                  <a:pt x="467363" y="566790"/>
                  <a:pt x="406284" y="529679"/>
                  <a:pt x="352938" y="484837"/>
                </a:cubicBezTo>
                <a:cubicBezTo>
                  <a:pt x="309642" y="449273"/>
                  <a:pt x="246244" y="470921"/>
                  <a:pt x="223050" y="480972"/>
                </a:cubicBezTo>
                <a:cubicBezTo>
                  <a:pt x="217638" y="487930"/>
                  <a:pt x="212999" y="494888"/>
                  <a:pt x="210680" y="502619"/>
                </a:cubicBezTo>
                <a:cubicBezTo>
                  <a:pt x="209133" y="508804"/>
                  <a:pt x="203721" y="512670"/>
                  <a:pt x="197536" y="512670"/>
                </a:cubicBezTo>
                <a:cubicBezTo>
                  <a:pt x="195990" y="512670"/>
                  <a:pt x="195217" y="512670"/>
                  <a:pt x="193670" y="511897"/>
                </a:cubicBezTo>
                <a:cubicBezTo>
                  <a:pt x="186712" y="509578"/>
                  <a:pt x="182847" y="502619"/>
                  <a:pt x="184393" y="495661"/>
                </a:cubicBezTo>
                <a:cubicBezTo>
                  <a:pt x="188258" y="482518"/>
                  <a:pt x="195990" y="470147"/>
                  <a:pt x="205268" y="460097"/>
                </a:cubicBezTo>
                <a:cubicBezTo>
                  <a:pt x="193670" y="436129"/>
                  <a:pt x="166610" y="406750"/>
                  <a:pt x="106306" y="436129"/>
                </a:cubicBezTo>
                <a:cubicBezTo>
                  <a:pt x="-18170" y="495661"/>
                  <a:pt x="8116" y="718326"/>
                  <a:pt x="8116" y="718326"/>
                </a:cubicBezTo>
                <a:cubicBezTo>
                  <a:pt x="8116" y="718326"/>
                  <a:pt x="36723" y="722965"/>
                  <a:pt x="56824" y="743067"/>
                </a:cubicBezTo>
                <a:cubicBezTo>
                  <a:pt x="73833" y="718326"/>
                  <a:pt x="111717" y="711368"/>
                  <a:pt x="111717" y="711368"/>
                </a:cubicBezTo>
                <a:cubicBezTo>
                  <a:pt x="111717" y="711368"/>
                  <a:pt x="109398" y="684308"/>
                  <a:pt x="121768" y="643331"/>
                </a:cubicBezTo>
                <a:cubicBezTo>
                  <a:pt x="119449" y="643331"/>
                  <a:pt x="116356" y="644104"/>
                  <a:pt x="114037" y="644104"/>
                </a:cubicBezTo>
                <a:cubicBezTo>
                  <a:pt x="103986" y="644104"/>
                  <a:pt x="93935" y="642558"/>
                  <a:pt x="83111" y="637919"/>
                </a:cubicBezTo>
                <a:cubicBezTo>
                  <a:pt x="76153" y="635600"/>
                  <a:pt x="72287" y="627869"/>
                  <a:pt x="75380" y="620910"/>
                </a:cubicBezTo>
                <a:cubicBezTo>
                  <a:pt x="77699" y="613952"/>
                  <a:pt x="85431" y="610859"/>
                  <a:pt x="92389" y="613179"/>
                </a:cubicBezTo>
                <a:cubicBezTo>
                  <a:pt x="114810" y="621683"/>
                  <a:pt x="131046" y="615498"/>
                  <a:pt x="140324" y="609313"/>
                </a:cubicBezTo>
                <a:cubicBezTo>
                  <a:pt x="153467" y="600035"/>
                  <a:pt x="161199" y="584573"/>
                  <a:pt x="160425" y="568336"/>
                </a:cubicBezTo>
                <a:cubicBezTo>
                  <a:pt x="160425" y="568336"/>
                  <a:pt x="160425" y="568336"/>
                  <a:pt x="160425" y="568336"/>
                </a:cubicBezTo>
                <a:cubicBezTo>
                  <a:pt x="160425" y="567563"/>
                  <a:pt x="160425" y="567563"/>
                  <a:pt x="160425" y="566790"/>
                </a:cubicBezTo>
                <a:cubicBezTo>
                  <a:pt x="160425" y="566017"/>
                  <a:pt x="160425" y="566017"/>
                  <a:pt x="160425" y="566017"/>
                </a:cubicBezTo>
                <a:cubicBezTo>
                  <a:pt x="160425" y="565244"/>
                  <a:pt x="160425" y="565244"/>
                  <a:pt x="161199" y="564471"/>
                </a:cubicBezTo>
                <a:cubicBezTo>
                  <a:pt x="161199" y="563698"/>
                  <a:pt x="161199" y="563698"/>
                  <a:pt x="161199" y="562924"/>
                </a:cubicBezTo>
                <a:cubicBezTo>
                  <a:pt x="161199" y="562151"/>
                  <a:pt x="161199" y="562151"/>
                  <a:pt x="161972" y="562151"/>
                </a:cubicBezTo>
                <a:cubicBezTo>
                  <a:pt x="161972" y="562151"/>
                  <a:pt x="162745" y="561378"/>
                  <a:pt x="162745" y="561378"/>
                </a:cubicBezTo>
                <a:cubicBezTo>
                  <a:pt x="162745" y="561378"/>
                  <a:pt x="163518" y="560605"/>
                  <a:pt x="163518" y="560605"/>
                </a:cubicBezTo>
                <a:cubicBezTo>
                  <a:pt x="163518" y="560605"/>
                  <a:pt x="164291" y="559832"/>
                  <a:pt x="164291" y="559832"/>
                </a:cubicBezTo>
                <a:cubicBezTo>
                  <a:pt x="164291" y="559832"/>
                  <a:pt x="165064" y="559059"/>
                  <a:pt x="165064" y="559059"/>
                </a:cubicBezTo>
                <a:cubicBezTo>
                  <a:pt x="165064" y="559059"/>
                  <a:pt x="165837" y="558286"/>
                  <a:pt x="165837" y="558286"/>
                </a:cubicBezTo>
                <a:cubicBezTo>
                  <a:pt x="165837" y="558286"/>
                  <a:pt x="166610" y="558286"/>
                  <a:pt x="166610" y="557513"/>
                </a:cubicBezTo>
                <a:cubicBezTo>
                  <a:pt x="167384" y="557513"/>
                  <a:pt x="167384" y="556739"/>
                  <a:pt x="168157" y="556739"/>
                </a:cubicBezTo>
                <a:cubicBezTo>
                  <a:pt x="168157" y="556739"/>
                  <a:pt x="168930" y="556739"/>
                  <a:pt x="168930" y="556739"/>
                </a:cubicBezTo>
                <a:cubicBezTo>
                  <a:pt x="169703" y="556739"/>
                  <a:pt x="169703" y="556739"/>
                  <a:pt x="170476" y="555966"/>
                </a:cubicBezTo>
                <a:cubicBezTo>
                  <a:pt x="170476" y="555966"/>
                  <a:pt x="170476" y="555966"/>
                  <a:pt x="170476" y="555966"/>
                </a:cubicBezTo>
                <a:cubicBezTo>
                  <a:pt x="170476" y="555966"/>
                  <a:pt x="171249" y="555966"/>
                  <a:pt x="171249" y="555966"/>
                </a:cubicBezTo>
                <a:cubicBezTo>
                  <a:pt x="171249" y="555966"/>
                  <a:pt x="172023" y="555966"/>
                  <a:pt x="172023" y="555966"/>
                </a:cubicBezTo>
                <a:cubicBezTo>
                  <a:pt x="172023" y="555966"/>
                  <a:pt x="172023" y="555966"/>
                  <a:pt x="172023" y="555966"/>
                </a:cubicBezTo>
                <a:cubicBezTo>
                  <a:pt x="172023" y="555966"/>
                  <a:pt x="172796" y="555966"/>
                  <a:pt x="172796" y="555966"/>
                </a:cubicBezTo>
                <a:cubicBezTo>
                  <a:pt x="175115" y="555966"/>
                  <a:pt x="177435" y="556739"/>
                  <a:pt x="179754" y="558286"/>
                </a:cubicBezTo>
                <a:cubicBezTo>
                  <a:pt x="179754" y="558286"/>
                  <a:pt x="180527" y="558286"/>
                  <a:pt x="180527" y="559059"/>
                </a:cubicBezTo>
                <a:cubicBezTo>
                  <a:pt x="181300" y="559059"/>
                  <a:pt x="181300" y="559832"/>
                  <a:pt x="182073" y="559832"/>
                </a:cubicBezTo>
                <a:cubicBezTo>
                  <a:pt x="182847" y="560605"/>
                  <a:pt x="182847" y="560605"/>
                  <a:pt x="183620" y="561378"/>
                </a:cubicBezTo>
                <a:cubicBezTo>
                  <a:pt x="183620" y="561378"/>
                  <a:pt x="183620" y="561378"/>
                  <a:pt x="183620" y="562151"/>
                </a:cubicBezTo>
                <a:cubicBezTo>
                  <a:pt x="184393" y="562924"/>
                  <a:pt x="184393" y="563698"/>
                  <a:pt x="184393" y="563698"/>
                </a:cubicBezTo>
                <a:cubicBezTo>
                  <a:pt x="184393" y="563698"/>
                  <a:pt x="184393" y="563698"/>
                  <a:pt x="184393" y="564471"/>
                </a:cubicBezTo>
                <a:cubicBezTo>
                  <a:pt x="184393" y="565244"/>
                  <a:pt x="185166" y="565244"/>
                  <a:pt x="185166" y="566017"/>
                </a:cubicBezTo>
                <a:cubicBezTo>
                  <a:pt x="185166" y="566017"/>
                  <a:pt x="185166" y="566790"/>
                  <a:pt x="185166" y="566790"/>
                </a:cubicBezTo>
                <a:cubicBezTo>
                  <a:pt x="185166" y="566790"/>
                  <a:pt x="185166" y="566790"/>
                  <a:pt x="185166" y="566790"/>
                </a:cubicBezTo>
                <a:cubicBezTo>
                  <a:pt x="185166" y="567563"/>
                  <a:pt x="192124" y="604674"/>
                  <a:pt x="213772" y="648743"/>
                </a:cubicBezTo>
                <a:cubicBezTo>
                  <a:pt x="243925" y="692812"/>
                  <a:pt x="287221" y="758529"/>
                  <a:pt x="404738" y="787136"/>
                </a:cubicBezTo>
                <a:cubicBezTo>
                  <a:pt x="606528" y="836617"/>
                  <a:pt x="767342" y="719872"/>
                  <a:pt x="847749" y="536638"/>
                </a:cubicBezTo>
                <a:cubicBezTo>
                  <a:pt x="900322" y="419120"/>
                  <a:pt x="883313" y="209599"/>
                  <a:pt x="780485" y="164756"/>
                </a:cubicBezTo>
                <a:close/>
              </a:path>
            </a:pathLst>
          </a:custGeom>
          <a:solidFill>
            <a:schemeClr val="accent4">
              <a:lumMod val="75000"/>
            </a:schemeClr>
          </a:solidFill>
          <a:ln w="9525" cap="flat">
            <a:noFill/>
            <a:prstDash val="solid"/>
            <a:miter/>
          </a:ln>
        </p:spPr>
        <p:txBody>
          <a:bodyPr rtlCol="0" anchor="ctr"/>
          <a:lstStyle/>
          <a:p>
            <a:endParaRPr lang="en-US" sz="3189" dirty="0"/>
          </a:p>
        </p:txBody>
      </p:sp>
      <p:sp>
        <p:nvSpPr>
          <p:cNvPr id="13" name="Freeform 102">
            <a:extLst>
              <a:ext uri="{FF2B5EF4-FFF2-40B4-BE49-F238E27FC236}">
                <a16:creationId xmlns:a16="http://schemas.microsoft.com/office/drawing/2014/main" id="{F5B0274C-B3F9-4118-9F7D-73FAA0318B0F}"/>
              </a:ext>
            </a:extLst>
          </p:cNvPr>
          <p:cNvSpPr/>
          <p:nvPr/>
        </p:nvSpPr>
        <p:spPr>
          <a:xfrm>
            <a:off x="5263975" y="2040702"/>
            <a:ext cx="635273" cy="573869"/>
          </a:xfrm>
          <a:custGeom>
            <a:avLst/>
            <a:gdLst>
              <a:gd name="connsiteX0" fmla="*/ 1042989 w 1582529"/>
              <a:gd name="connsiteY0" fmla="*/ 1048780 h 1429564"/>
              <a:gd name="connsiteX1" fmla="*/ 1199436 w 1582529"/>
              <a:gd name="connsiteY1" fmla="*/ 1127003 h 1429564"/>
              <a:gd name="connsiteX2" fmla="*/ 1246665 w 1582529"/>
              <a:gd name="connsiteY2" fmla="*/ 1429564 h 1429564"/>
              <a:gd name="connsiteX3" fmla="*/ 1150730 w 1582529"/>
              <a:gd name="connsiteY3" fmla="*/ 1429564 h 1429564"/>
              <a:gd name="connsiteX4" fmla="*/ 1045940 w 1582529"/>
              <a:gd name="connsiteY4" fmla="*/ 1134383 h 1429564"/>
              <a:gd name="connsiteX5" fmla="*/ 981000 w 1582529"/>
              <a:gd name="connsiteY5" fmla="*/ 1084201 h 1429564"/>
              <a:gd name="connsiteX6" fmla="*/ 1042989 w 1582529"/>
              <a:gd name="connsiteY6" fmla="*/ 1048780 h 1429564"/>
              <a:gd name="connsiteX7" fmla="*/ 979522 w 1582529"/>
              <a:gd name="connsiteY7" fmla="*/ 970556 h 1429564"/>
              <a:gd name="connsiteX8" fmla="*/ 1013470 w 1582529"/>
              <a:gd name="connsiteY8" fmla="*/ 1016309 h 1429564"/>
              <a:gd name="connsiteX9" fmla="*/ 926390 w 1582529"/>
              <a:gd name="connsiteY9" fmla="*/ 1059111 h 1429564"/>
              <a:gd name="connsiteX10" fmla="*/ 834885 w 1582529"/>
              <a:gd name="connsiteY10" fmla="*/ 1028116 h 1429564"/>
              <a:gd name="connsiteX11" fmla="*/ 979522 w 1582529"/>
              <a:gd name="connsiteY11" fmla="*/ 970556 h 1429564"/>
              <a:gd name="connsiteX12" fmla="*/ 1393957 w 1582529"/>
              <a:gd name="connsiteY12" fmla="*/ 877435 h 1429564"/>
              <a:gd name="connsiteX13" fmla="*/ 1471004 w 1582529"/>
              <a:gd name="connsiteY13" fmla="*/ 879049 h 1429564"/>
              <a:gd name="connsiteX14" fmla="*/ 1441486 w 1582529"/>
              <a:gd name="connsiteY14" fmla="*/ 1019263 h 1429564"/>
              <a:gd name="connsiteX15" fmla="*/ 1248140 w 1582529"/>
              <a:gd name="connsiteY15" fmla="*/ 1091583 h 1429564"/>
              <a:gd name="connsiteX16" fmla="*/ 1062176 w 1582529"/>
              <a:gd name="connsiteY16" fmla="*/ 1007454 h 1429564"/>
              <a:gd name="connsiteX17" fmla="*/ 1062176 w 1582529"/>
              <a:gd name="connsiteY17" fmla="*/ 1005978 h 1429564"/>
              <a:gd name="connsiteX18" fmla="*/ 1057747 w 1582529"/>
              <a:gd name="connsiteY18" fmla="*/ 1001551 h 1429564"/>
              <a:gd name="connsiteX19" fmla="*/ 1020850 w 1582529"/>
              <a:gd name="connsiteY19" fmla="*/ 954321 h 1429564"/>
              <a:gd name="connsiteX20" fmla="*/ 1069554 w 1582529"/>
              <a:gd name="connsiteY20" fmla="*/ 935133 h 1429564"/>
              <a:gd name="connsiteX21" fmla="*/ 1393957 w 1582529"/>
              <a:gd name="connsiteY21" fmla="*/ 877435 h 1429564"/>
              <a:gd name="connsiteX22" fmla="*/ 1187626 w 1582529"/>
              <a:gd name="connsiteY22" fmla="*/ 434801 h 1429564"/>
              <a:gd name="connsiteX23" fmla="*/ 1115306 w 1582529"/>
              <a:gd name="connsiteY23" fmla="*/ 498265 h 1429564"/>
              <a:gd name="connsiteX24" fmla="*/ 1118259 w 1582529"/>
              <a:gd name="connsiteY24" fmla="*/ 598626 h 1429564"/>
              <a:gd name="connsiteX25" fmla="*/ 1119735 w 1582529"/>
              <a:gd name="connsiteY25" fmla="*/ 603055 h 1429564"/>
              <a:gd name="connsiteX26" fmla="*/ 1068078 w 1582529"/>
              <a:gd name="connsiteY26" fmla="*/ 755074 h 1429564"/>
              <a:gd name="connsiteX27" fmla="*/ 858497 w 1582529"/>
              <a:gd name="connsiteY27" fmla="*/ 806729 h 1429564"/>
              <a:gd name="connsiteX28" fmla="*/ 569220 w 1582529"/>
              <a:gd name="connsiteY28" fmla="*/ 908568 h 1429564"/>
              <a:gd name="connsiteX29" fmla="*/ 567744 w 1582529"/>
              <a:gd name="connsiteY29" fmla="*/ 939562 h 1429564"/>
              <a:gd name="connsiteX30" fmla="*/ 583978 w 1582529"/>
              <a:gd name="connsiteY30" fmla="*/ 946942 h 1429564"/>
              <a:gd name="connsiteX31" fmla="*/ 598739 w 1582529"/>
              <a:gd name="connsiteY31" fmla="*/ 941037 h 1429564"/>
              <a:gd name="connsiteX32" fmla="*/ 865877 w 1582529"/>
              <a:gd name="connsiteY32" fmla="*/ 848055 h 1429564"/>
              <a:gd name="connsiteX33" fmla="*/ 1180246 w 1582529"/>
              <a:gd name="connsiteY33" fmla="*/ 738838 h 1429564"/>
              <a:gd name="connsiteX34" fmla="*/ 1183199 w 1582529"/>
              <a:gd name="connsiteY34" fmla="*/ 707844 h 1429564"/>
              <a:gd name="connsiteX35" fmla="*/ 1152205 w 1582529"/>
              <a:gd name="connsiteY35" fmla="*/ 704893 h 1429564"/>
              <a:gd name="connsiteX36" fmla="*/ 1107928 w 1582529"/>
              <a:gd name="connsiteY36" fmla="*/ 734412 h 1429564"/>
              <a:gd name="connsiteX37" fmla="*/ 1152205 w 1582529"/>
              <a:gd name="connsiteY37" fmla="*/ 631098 h 1429564"/>
              <a:gd name="connsiteX38" fmla="*/ 1164012 w 1582529"/>
              <a:gd name="connsiteY38" fmla="*/ 632573 h 1429564"/>
              <a:gd name="connsiteX39" fmla="*/ 1220096 w 1582529"/>
              <a:gd name="connsiteY39" fmla="*/ 608957 h 1429564"/>
              <a:gd name="connsiteX40" fmla="*/ 1218620 w 1582529"/>
              <a:gd name="connsiteY40" fmla="*/ 577963 h 1429564"/>
              <a:gd name="connsiteX41" fmla="*/ 1187626 w 1582529"/>
              <a:gd name="connsiteY41" fmla="*/ 579441 h 1429564"/>
              <a:gd name="connsiteX42" fmla="*/ 1159585 w 1582529"/>
              <a:gd name="connsiteY42" fmla="*/ 588295 h 1429564"/>
              <a:gd name="connsiteX43" fmla="*/ 1158107 w 1582529"/>
              <a:gd name="connsiteY43" fmla="*/ 580916 h 1429564"/>
              <a:gd name="connsiteX44" fmla="*/ 1155156 w 1582529"/>
              <a:gd name="connsiteY44" fmla="*/ 515977 h 1429564"/>
              <a:gd name="connsiteX45" fmla="*/ 1202386 w 1582529"/>
              <a:gd name="connsiteY45" fmla="*/ 476127 h 1429564"/>
              <a:gd name="connsiteX46" fmla="*/ 1215669 w 1582529"/>
              <a:gd name="connsiteY46" fmla="*/ 448084 h 1429564"/>
              <a:gd name="connsiteX47" fmla="*/ 1187626 w 1582529"/>
              <a:gd name="connsiteY47" fmla="*/ 434801 h 1429564"/>
              <a:gd name="connsiteX48" fmla="*/ 1363444 w 1582529"/>
              <a:gd name="connsiteY48" fmla="*/ 394952 h 1429564"/>
              <a:gd name="connsiteX49" fmla="*/ 1348501 w 1582529"/>
              <a:gd name="connsiteY49" fmla="*/ 403807 h 1429564"/>
              <a:gd name="connsiteX50" fmla="*/ 1307176 w 1582529"/>
              <a:gd name="connsiteY50" fmla="*/ 539591 h 1429564"/>
              <a:gd name="connsiteX51" fmla="*/ 1373591 w 1582529"/>
              <a:gd name="connsiteY51" fmla="*/ 622242 h 1429564"/>
              <a:gd name="connsiteX52" fmla="*/ 1277657 w 1582529"/>
              <a:gd name="connsiteY52" fmla="*/ 756550 h 1429564"/>
              <a:gd name="connsiteX53" fmla="*/ 1293891 w 1582529"/>
              <a:gd name="connsiteY53" fmla="*/ 783115 h 1429564"/>
              <a:gd name="connsiteX54" fmla="*/ 1298320 w 1582529"/>
              <a:gd name="connsiteY54" fmla="*/ 783115 h 1429564"/>
              <a:gd name="connsiteX55" fmla="*/ 1320458 w 1582529"/>
              <a:gd name="connsiteY55" fmla="*/ 765406 h 1429564"/>
              <a:gd name="connsiteX56" fmla="*/ 1417868 w 1582529"/>
              <a:gd name="connsiteY56" fmla="*/ 641429 h 1429564"/>
              <a:gd name="connsiteX57" fmla="*/ 1510850 w 1582529"/>
              <a:gd name="connsiteY57" fmla="*/ 538115 h 1429564"/>
              <a:gd name="connsiteX58" fmla="*/ 1497567 w 1582529"/>
              <a:gd name="connsiteY58" fmla="*/ 510072 h 1429564"/>
              <a:gd name="connsiteX59" fmla="*/ 1469524 w 1582529"/>
              <a:gd name="connsiteY59" fmla="*/ 523355 h 1429564"/>
              <a:gd name="connsiteX60" fmla="*/ 1411965 w 1582529"/>
              <a:gd name="connsiteY60" fmla="*/ 591248 h 1429564"/>
              <a:gd name="connsiteX61" fmla="*/ 1349977 w 1582529"/>
              <a:gd name="connsiteY61" fmla="*/ 527784 h 1429564"/>
              <a:gd name="connsiteX62" fmla="*/ 1383922 w 1582529"/>
              <a:gd name="connsiteY62" fmla="*/ 430373 h 1429564"/>
              <a:gd name="connsiteX63" fmla="*/ 1379495 w 1582529"/>
              <a:gd name="connsiteY63" fmla="*/ 399378 h 1429564"/>
              <a:gd name="connsiteX64" fmla="*/ 1363444 w 1582529"/>
              <a:gd name="connsiteY64" fmla="*/ 394952 h 1429564"/>
              <a:gd name="connsiteX65" fmla="*/ 1016421 w 1582529"/>
              <a:gd name="connsiteY65" fmla="*/ 195704 h 1429564"/>
              <a:gd name="connsiteX66" fmla="*/ 992805 w 1582529"/>
              <a:gd name="connsiteY66" fmla="*/ 216367 h 1429564"/>
              <a:gd name="connsiteX67" fmla="*/ 1013468 w 1582529"/>
              <a:gd name="connsiteY67" fmla="*/ 239981 h 1429564"/>
              <a:gd name="connsiteX68" fmla="*/ 1078409 w 1582529"/>
              <a:gd name="connsiteY68" fmla="*/ 265070 h 1429564"/>
              <a:gd name="connsiteX69" fmla="*/ 1097595 w 1582529"/>
              <a:gd name="connsiteY69" fmla="*/ 322632 h 1429564"/>
              <a:gd name="connsiteX70" fmla="*/ 1060698 w 1582529"/>
              <a:gd name="connsiteY70" fmla="*/ 307872 h 1429564"/>
              <a:gd name="connsiteX71" fmla="*/ 874733 w 1582529"/>
              <a:gd name="connsiteY71" fmla="*/ 315252 h 1429564"/>
              <a:gd name="connsiteX72" fmla="*/ 873257 w 1582529"/>
              <a:gd name="connsiteY72" fmla="*/ 346246 h 1429564"/>
              <a:gd name="connsiteX73" fmla="*/ 904251 w 1582529"/>
              <a:gd name="connsiteY73" fmla="*/ 347721 h 1429564"/>
              <a:gd name="connsiteX74" fmla="*/ 1042986 w 1582529"/>
              <a:gd name="connsiteY74" fmla="*/ 347721 h 1429564"/>
              <a:gd name="connsiteX75" fmla="*/ 1146300 w 1582529"/>
              <a:gd name="connsiteY75" fmla="*/ 375764 h 1429564"/>
              <a:gd name="connsiteX76" fmla="*/ 1282084 w 1582529"/>
              <a:gd name="connsiteY76" fmla="*/ 287209 h 1429564"/>
              <a:gd name="connsiteX77" fmla="*/ 1276181 w 1582529"/>
              <a:gd name="connsiteY77" fmla="*/ 256217 h 1429564"/>
              <a:gd name="connsiteX78" fmla="*/ 1245187 w 1582529"/>
              <a:gd name="connsiteY78" fmla="*/ 262119 h 1429564"/>
              <a:gd name="connsiteX79" fmla="*/ 1141873 w 1582529"/>
              <a:gd name="connsiteY79" fmla="*/ 331488 h 1429564"/>
              <a:gd name="connsiteX80" fmla="*/ 1112355 w 1582529"/>
              <a:gd name="connsiteY80" fmla="*/ 235554 h 1429564"/>
              <a:gd name="connsiteX81" fmla="*/ 1016421 w 1582529"/>
              <a:gd name="connsiteY81" fmla="*/ 195704 h 1429564"/>
              <a:gd name="connsiteX82" fmla="*/ 836359 w 1582529"/>
              <a:gd name="connsiteY82" fmla="*/ 883 h 1429564"/>
              <a:gd name="connsiteX83" fmla="*/ 697624 w 1582529"/>
              <a:gd name="connsiteY83" fmla="*/ 164710 h 1429564"/>
              <a:gd name="connsiteX84" fmla="*/ 696148 w 1582529"/>
              <a:gd name="connsiteY84" fmla="*/ 166185 h 1429564"/>
              <a:gd name="connsiteX85" fmla="*/ 694672 w 1582529"/>
              <a:gd name="connsiteY85" fmla="*/ 167661 h 1429564"/>
              <a:gd name="connsiteX86" fmla="*/ 644491 w 1582529"/>
              <a:gd name="connsiteY86" fmla="*/ 276879 h 1429564"/>
              <a:gd name="connsiteX87" fmla="*/ 550033 w 1582529"/>
              <a:gd name="connsiteY87" fmla="*/ 273926 h 1429564"/>
              <a:gd name="connsiteX88" fmla="*/ 486569 w 1582529"/>
              <a:gd name="connsiteY88" fmla="*/ 359528 h 1429564"/>
              <a:gd name="connsiteX89" fmla="*/ 502803 w 1582529"/>
              <a:gd name="connsiteY89" fmla="*/ 386096 h 1429564"/>
              <a:gd name="connsiteX90" fmla="*/ 508707 w 1582529"/>
              <a:gd name="connsiteY90" fmla="*/ 387571 h 1429564"/>
              <a:gd name="connsiteX91" fmla="*/ 529370 w 1582529"/>
              <a:gd name="connsiteY91" fmla="*/ 371337 h 1429564"/>
              <a:gd name="connsiteX92" fmla="*/ 567744 w 1582529"/>
              <a:gd name="connsiteY92" fmla="*/ 313776 h 1429564"/>
              <a:gd name="connsiteX93" fmla="*/ 647442 w 1582529"/>
              <a:gd name="connsiteY93" fmla="*/ 325583 h 1429564"/>
              <a:gd name="connsiteX94" fmla="*/ 640062 w 1582529"/>
              <a:gd name="connsiteY94" fmla="*/ 412663 h 1429564"/>
              <a:gd name="connsiteX95" fmla="*/ 650396 w 1582529"/>
              <a:gd name="connsiteY95" fmla="*/ 442180 h 1429564"/>
              <a:gd name="connsiteX96" fmla="*/ 659249 w 1582529"/>
              <a:gd name="connsiteY96" fmla="*/ 443657 h 1429564"/>
              <a:gd name="connsiteX97" fmla="*/ 679912 w 1582529"/>
              <a:gd name="connsiteY97" fmla="*/ 430373 h 1429564"/>
              <a:gd name="connsiteX98" fmla="*/ 690244 w 1582529"/>
              <a:gd name="connsiteY98" fmla="*/ 315252 h 1429564"/>
              <a:gd name="connsiteX99" fmla="*/ 705004 w 1582529"/>
              <a:gd name="connsiteY99" fmla="*/ 214891 h 1429564"/>
              <a:gd name="connsiteX100" fmla="*/ 809793 w 1582529"/>
              <a:gd name="connsiteY100" fmla="*/ 244408 h 1429564"/>
              <a:gd name="connsiteX101" fmla="*/ 892444 w 1582529"/>
              <a:gd name="connsiteY101" fmla="*/ 219318 h 1429564"/>
              <a:gd name="connsiteX102" fmla="*/ 898347 w 1582529"/>
              <a:gd name="connsiteY102" fmla="*/ 188324 h 1429564"/>
              <a:gd name="connsiteX103" fmla="*/ 867353 w 1582529"/>
              <a:gd name="connsiteY103" fmla="*/ 182419 h 1429564"/>
              <a:gd name="connsiteX104" fmla="*/ 746329 w 1582529"/>
              <a:gd name="connsiteY104" fmla="*/ 185373 h 1429564"/>
              <a:gd name="connsiteX105" fmla="*/ 880637 w 1582529"/>
              <a:gd name="connsiteY105" fmla="*/ 883 h 1429564"/>
              <a:gd name="connsiteX106" fmla="*/ 885064 w 1582529"/>
              <a:gd name="connsiteY106" fmla="*/ 883 h 1429564"/>
              <a:gd name="connsiteX107" fmla="*/ 1085788 w 1582529"/>
              <a:gd name="connsiteY107" fmla="*/ 34829 h 1429564"/>
              <a:gd name="connsiteX108" fmla="*/ 979522 w 1582529"/>
              <a:gd name="connsiteY108" fmla="*/ 28926 h 1429564"/>
              <a:gd name="connsiteX109" fmla="*/ 948528 w 1582529"/>
              <a:gd name="connsiteY109" fmla="*/ 33353 h 1429564"/>
              <a:gd name="connsiteX110" fmla="*/ 952957 w 1582529"/>
              <a:gd name="connsiteY110" fmla="*/ 64347 h 1429564"/>
              <a:gd name="connsiteX111" fmla="*/ 1032655 w 1582529"/>
              <a:gd name="connsiteY111" fmla="*/ 87961 h 1429564"/>
              <a:gd name="connsiteX112" fmla="*/ 1140398 w 1582529"/>
              <a:gd name="connsiteY112" fmla="*/ 55491 h 1429564"/>
              <a:gd name="connsiteX113" fmla="*/ 1144825 w 1582529"/>
              <a:gd name="connsiteY113" fmla="*/ 51065 h 1429564"/>
              <a:gd name="connsiteX114" fmla="*/ 1221571 w 1582529"/>
              <a:gd name="connsiteY114" fmla="*/ 82059 h 1429564"/>
              <a:gd name="connsiteX115" fmla="*/ 1146300 w 1582529"/>
              <a:gd name="connsiteY115" fmla="*/ 189799 h 1429564"/>
              <a:gd name="connsiteX116" fmla="*/ 1156632 w 1582529"/>
              <a:gd name="connsiteY116" fmla="*/ 219318 h 1429564"/>
              <a:gd name="connsiteX117" fmla="*/ 1165487 w 1582529"/>
              <a:gd name="connsiteY117" fmla="*/ 220794 h 1429564"/>
              <a:gd name="connsiteX118" fmla="*/ 1186150 w 1582529"/>
              <a:gd name="connsiteY118" fmla="*/ 207511 h 1429564"/>
              <a:gd name="connsiteX119" fmla="*/ 1262897 w 1582529"/>
              <a:gd name="connsiteY119" fmla="*/ 101246 h 1429564"/>
              <a:gd name="connsiteX120" fmla="*/ 1496092 w 1582529"/>
              <a:gd name="connsiteY120" fmla="*/ 318203 h 1429564"/>
              <a:gd name="connsiteX121" fmla="*/ 1466573 w 1582529"/>
              <a:gd name="connsiteY121" fmla="*/ 352150 h 1429564"/>
              <a:gd name="connsiteX122" fmla="*/ 1395729 w 1582529"/>
              <a:gd name="connsiteY122" fmla="*/ 461367 h 1429564"/>
              <a:gd name="connsiteX123" fmla="*/ 1410489 w 1582529"/>
              <a:gd name="connsiteY123" fmla="*/ 489410 h 1429564"/>
              <a:gd name="connsiteX124" fmla="*/ 1416392 w 1582529"/>
              <a:gd name="connsiteY124" fmla="*/ 490885 h 1429564"/>
              <a:gd name="connsiteX125" fmla="*/ 1437055 w 1582529"/>
              <a:gd name="connsiteY125" fmla="*/ 474651 h 1429564"/>
              <a:gd name="connsiteX126" fmla="*/ 1497567 w 1582529"/>
              <a:gd name="connsiteY126" fmla="*/ 383144 h 1429564"/>
              <a:gd name="connsiteX127" fmla="*/ 1518230 w 1582529"/>
              <a:gd name="connsiteY127" fmla="*/ 359528 h 1429564"/>
              <a:gd name="connsiteX128" fmla="*/ 1581694 w 1582529"/>
              <a:gd name="connsiteY128" fmla="*/ 597150 h 1429564"/>
              <a:gd name="connsiteX129" fmla="*/ 1503470 w 1582529"/>
              <a:gd name="connsiteY129" fmla="*/ 836248 h 1429564"/>
              <a:gd name="connsiteX130" fmla="*/ 1053318 w 1582529"/>
              <a:gd name="connsiteY130" fmla="*/ 895285 h 1429564"/>
              <a:gd name="connsiteX131" fmla="*/ 982474 w 1582529"/>
              <a:gd name="connsiteY131" fmla="*/ 923328 h 1429564"/>
              <a:gd name="connsiteX132" fmla="*/ 759612 w 1582529"/>
              <a:gd name="connsiteY132" fmla="*/ 1022213 h 1429564"/>
              <a:gd name="connsiteX133" fmla="*/ 758136 w 1582529"/>
              <a:gd name="connsiteY133" fmla="*/ 1022213 h 1429564"/>
              <a:gd name="connsiteX134" fmla="*/ 452622 w 1582529"/>
              <a:gd name="connsiteY134" fmla="*/ 1022213 h 1429564"/>
              <a:gd name="connsiteX135" fmla="*/ 420152 w 1582529"/>
              <a:gd name="connsiteY135" fmla="*/ 895285 h 1429564"/>
              <a:gd name="connsiteX136" fmla="*/ 623828 w 1582529"/>
              <a:gd name="connsiteY136" fmla="*/ 796398 h 1429564"/>
              <a:gd name="connsiteX137" fmla="*/ 1065125 w 1582529"/>
              <a:gd name="connsiteY137" fmla="*/ 558778 h 1429564"/>
              <a:gd name="connsiteX138" fmla="*/ 1048891 w 1582529"/>
              <a:gd name="connsiteY138" fmla="*/ 532211 h 1429564"/>
              <a:gd name="connsiteX139" fmla="*/ 1022324 w 1582529"/>
              <a:gd name="connsiteY139" fmla="*/ 548447 h 1429564"/>
              <a:gd name="connsiteX140" fmla="*/ 865877 w 1582529"/>
              <a:gd name="connsiteY140" fmla="*/ 667994 h 1429564"/>
              <a:gd name="connsiteX141" fmla="*/ 911632 w 1582529"/>
              <a:gd name="connsiteY141" fmla="*/ 533686 h 1429564"/>
              <a:gd name="connsiteX142" fmla="*/ 913107 w 1582529"/>
              <a:gd name="connsiteY142" fmla="*/ 502692 h 1429564"/>
              <a:gd name="connsiteX143" fmla="*/ 882113 w 1582529"/>
              <a:gd name="connsiteY143" fmla="*/ 501217 h 1429564"/>
              <a:gd name="connsiteX144" fmla="*/ 837836 w 1582529"/>
              <a:gd name="connsiteY144" fmla="*/ 563205 h 1429564"/>
              <a:gd name="connsiteX145" fmla="*/ 834883 w 1582529"/>
              <a:gd name="connsiteY145" fmla="*/ 561729 h 1429564"/>
              <a:gd name="connsiteX146" fmla="*/ 784702 w 1582529"/>
              <a:gd name="connsiteY146" fmla="*/ 462842 h 1429564"/>
              <a:gd name="connsiteX147" fmla="*/ 766992 w 1582529"/>
              <a:gd name="connsiteY147" fmla="*/ 436277 h 1429564"/>
              <a:gd name="connsiteX148" fmla="*/ 741900 w 1582529"/>
              <a:gd name="connsiteY148" fmla="*/ 453989 h 1429564"/>
              <a:gd name="connsiteX149" fmla="*/ 824552 w 1582529"/>
              <a:gd name="connsiteY149" fmla="*/ 601579 h 1429564"/>
              <a:gd name="connsiteX150" fmla="*/ 824552 w 1582529"/>
              <a:gd name="connsiteY150" fmla="*/ 684230 h 1429564"/>
              <a:gd name="connsiteX151" fmla="*/ 614973 w 1582529"/>
              <a:gd name="connsiteY151" fmla="*/ 752121 h 1429564"/>
              <a:gd name="connsiteX152" fmla="*/ 612021 w 1582529"/>
              <a:gd name="connsiteY152" fmla="*/ 752121 h 1429564"/>
              <a:gd name="connsiteX153" fmla="*/ 643016 w 1582529"/>
              <a:gd name="connsiteY153" fmla="*/ 598626 h 1429564"/>
              <a:gd name="connsiteX154" fmla="*/ 644491 w 1582529"/>
              <a:gd name="connsiteY154" fmla="*/ 567632 h 1429564"/>
              <a:gd name="connsiteX155" fmla="*/ 613497 w 1582529"/>
              <a:gd name="connsiteY155" fmla="*/ 566156 h 1429564"/>
              <a:gd name="connsiteX156" fmla="*/ 552984 w 1582529"/>
              <a:gd name="connsiteY156" fmla="*/ 722603 h 1429564"/>
              <a:gd name="connsiteX157" fmla="*/ 493947 w 1582529"/>
              <a:gd name="connsiteY157" fmla="*/ 713749 h 1429564"/>
              <a:gd name="connsiteX158" fmla="*/ 471809 w 1582529"/>
              <a:gd name="connsiteY158" fmla="*/ 737363 h 1429564"/>
              <a:gd name="connsiteX159" fmla="*/ 493947 w 1582529"/>
              <a:gd name="connsiteY159" fmla="*/ 762452 h 1429564"/>
              <a:gd name="connsiteX160" fmla="*/ 548557 w 1582529"/>
              <a:gd name="connsiteY160" fmla="*/ 771308 h 1429564"/>
              <a:gd name="connsiteX161" fmla="*/ 384731 w 1582529"/>
              <a:gd name="connsiteY161" fmla="*/ 865766 h 1429564"/>
              <a:gd name="connsiteX162" fmla="*/ 276990 w 1582529"/>
              <a:gd name="connsiteY162" fmla="*/ 864291 h 1429564"/>
              <a:gd name="connsiteX163" fmla="*/ 276990 w 1582529"/>
              <a:gd name="connsiteY163" fmla="*/ 712271 h 1429564"/>
              <a:gd name="connsiteX164" fmla="*/ 288797 w 1582529"/>
              <a:gd name="connsiteY164" fmla="*/ 682755 h 1429564"/>
              <a:gd name="connsiteX165" fmla="*/ 324218 w 1582529"/>
              <a:gd name="connsiteY165" fmla="*/ 685706 h 1429564"/>
              <a:gd name="connsiteX166" fmla="*/ 414249 w 1582529"/>
              <a:gd name="connsiteY166" fmla="*/ 647332 h 1429564"/>
              <a:gd name="connsiteX167" fmla="*/ 411296 w 1582529"/>
              <a:gd name="connsiteY167" fmla="*/ 505645 h 1429564"/>
              <a:gd name="connsiteX168" fmla="*/ 381780 w 1582529"/>
              <a:gd name="connsiteY168" fmla="*/ 495314 h 1429564"/>
              <a:gd name="connsiteX169" fmla="*/ 371448 w 1582529"/>
              <a:gd name="connsiteY169" fmla="*/ 524831 h 1429564"/>
              <a:gd name="connsiteX170" fmla="*/ 378826 w 1582529"/>
              <a:gd name="connsiteY170" fmla="*/ 620766 h 1429564"/>
              <a:gd name="connsiteX171" fmla="*/ 294700 w 1582529"/>
              <a:gd name="connsiteY171" fmla="*/ 638476 h 1429564"/>
              <a:gd name="connsiteX172" fmla="*/ 281417 w 1582529"/>
              <a:gd name="connsiteY172" fmla="*/ 600104 h 1429564"/>
              <a:gd name="connsiteX173" fmla="*/ 150060 w 1582529"/>
              <a:gd name="connsiteY173" fmla="*/ 558778 h 1429564"/>
              <a:gd name="connsiteX174" fmla="*/ 130873 w 1582529"/>
              <a:gd name="connsiteY174" fmla="*/ 582392 h 1429564"/>
              <a:gd name="connsiteX175" fmla="*/ 154489 w 1582529"/>
              <a:gd name="connsiteY175" fmla="*/ 601579 h 1429564"/>
              <a:gd name="connsiteX176" fmla="*/ 244520 w 1582529"/>
              <a:gd name="connsiteY176" fmla="*/ 623718 h 1429564"/>
              <a:gd name="connsiteX177" fmla="*/ 237140 w 1582529"/>
              <a:gd name="connsiteY177" fmla="*/ 690133 h 1429564"/>
              <a:gd name="connsiteX178" fmla="*/ 217953 w 1582529"/>
              <a:gd name="connsiteY178" fmla="*/ 853959 h 1429564"/>
              <a:gd name="connsiteX179" fmla="*/ 80694 w 1582529"/>
              <a:gd name="connsiteY179" fmla="*/ 794922 h 1429564"/>
              <a:gd name="connsiteX180" fmla="*/ 117590 w 1582529"/>
              <a:gd name="connsiteY180" fmla="*/ 728507 h 1429564"/>
              <a:gd name="connsiteX181" fmla="*/ 101356 w 1582529"/>
              <a:gd name="connsiteY181" fmla="*/ 701940 h 1429564"/>
              <a:gd name="connsiteX182" fmla="*/ 74789 w 1582529"/>
              <a:gd name="connsiteY182" fmla="*/ 718176 h 1429564"/>
              <a:gd name="connsiteX183" fmla="*/ 49699 w 1582529"/>
              <a:gd name="connsiteY183" fmla="*/ 763928 h 1429564"/>
              <a:gd name="connsiteX184" fmla="*/ 8374 w 1582529"/>
              <a:gd name="connsiteY184" fmla="*/ 526308 h 1429564"/>
              <a:gd name="connsiteX185" fmla="*/ 37892 w 1582529"/>
              <a:gd name="connsiteY185" fmla="*/ 436277 h 1429564"/>
              <a:gd name="connsiteX186" fmla="*/ 126446 w 1582529"/>
              <a:gd name="connsiteY186" fmla="*/ 507121 h 1429564"/>
              <a:gd name="connsiteX187" fmla="*/ 144158 w 1582529"/>
              <a:gd name="connsiteY187" fmla="*/ 515977 h 1429564"/>
              <a:gd name="connsiteX188" fmla="*/ 157440 w 1582529"/>
              <a:gd name="connsiteY188" fmla="*/ 511548 h 1429564"/>
              <a:gd name="connsiteX189" fmla="*/ 161869 w 1582529"/>
              <a:gd name="connsiteY189" fmla="*/ 480554 h 1429564"/>
              <a:gd name="connsiteX190" fmla="*/ 57078 w 1582529"/>
              <a:gd name="connsiteY190" fmla="*/ 397903 h 1429564"/>
              <a:gd name="connsiteX191" fmla="*/ 315362 w 1582529"/>
              <a:gd name="connsiteY191" fmla="*/ 132240 h 1429564"/>
              <a:gd name="connsiteX192" fmla="*/ 254850 w 1582529"/>
              <a:gd name="connsiteY192" fmla="*/ 247361 h 1429564"/>
              <a:gd name="connsiteX193" fmla="*/ 189910 w 1582529"/>
              <a:gd name="connsiteY193" fmla="*/ 415614 h 1429564"/>
              <a:gd name="connsiteX194" fmla="*/ 210573 w 1582529"/>
              <a:gd name="connsiteY194" fmla="*/ 430373 h 1429564"/>
              <a:gd name="connsiteX195" fmla="*/ 217953 w 1582529"/>
              <a:gd name="connsiteY195" fmla="*/ 428897 h 1429564"/>
              <a:gd name="connsiteX196" fmla="*/ 231236 w 1582529"/>
              <a:gd name="connsiteY196" fmla="*/ 400854 h 1429564"/>
              <a:gd name="connsiteX197" fmla="*/ 276990 w 1582529"/>
              <a:gd name="connsiteY197" fmla="*/ 288686 h 1429564"/>
              <a:gd name="connsiteX198" fmla="*/ 341930 w 1582529"/>
              <a:gd name="connsiteY198" fmla="*/ 393476 h 1429564"/>
              <a:gd name="connsiteX199" fmla="*/ 359639 w 1582529"/>
              <a:gd name="connsiteY199" fmla="*/ 420041 h 1429564"/>
              <a:gd name="connsiteX200" fmla="*/ 364068 w 1582529"/>
              <a:gd name="connsiteY200" fmla="*/ 420041 h 1429564"/>
              <a:gd name="connsiteX201" fmla="*/ 386206 w 1582529"/>
              <a:gd name="connsiteY201" fmla="*/ 402332 h 1429564"/>
              <a:gd name="connsiteX202" fmla="*/ 309460 w 1582529"/>
              <a:gd name="connsiteY202" fmla="*/ 253263 h 1429564"/>
              <a:gd name="connsiteX203" fmla="*/ 355212 w 1582529"/>
              <a:gd name="connsiteY203" fmla="*/ 107148 h 1429564"/>
              <a:gd name="connsiteX204" fmla="*/ 657774 w 1582529"/>
              <a:gd name="connsiteY204" fmla="*/ 9739 h 1429564"/>
              <a:gd name="connsiteX205" fmla="*/ 566267 w 1582529"/>
              <a:gd name="connsiteY205" fmla="*/ 98293 h 1429564"/>
              <a:gd name="connsiteX206" fmla="*/ 458526 w 1582529"/>
              <a:gd name="connsiteY206" fmla="*/ 204560 h 1429564"/>
              <a:gd name="connsiteX207" fmla="*/ 467382 w 1582529"/>
              <a:gd name="connsiteY207" fmla="*/ 234076 h 1429564"/>
              <a:gd name="connsiteX208" fmla="*/ 477713 w 1582529"/>
              <a:gd name="connsiteY208" fmla="*/ 237029 h 1429564"/>
              <a:gd name="connsiteX209" fmla="*/ 496900 w 1582529"/>
              <a:gd name="connsiteY209" fmla="*/ 225222 h 1429564"/>
              <a:gd name="connsiteX210" fmla="*/ 592834 w 1582529"/>
              <a:gd name="connsiteY210" fmla="*/ 133716 h 1429564"/>
              <a:gd name="connsiteX211" fmla="*/ 707955 w 1582529"/>
              <a:gd name="connsiteY211" fmla="*/ 3835 h 1429564"/>
              <a:gd name="connsiteX212" fmla="*/ 836359 w 1582529"/>
              <a:gd name="connsiteY212" fmla="*/ 883 h 142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582529" h="1429564">
                <a:moveTo>
                  <a:pt x="1042989" y="1048780"/>
                </a:moveTo>
                <a:cubicBezTo>
                  <a:pt x="1078410" y="1079774"/>
                  <a:pt x="1128592" y="1110769"/>
                  <a:pt x="1199436" y="1127003"/>
                </a:cubicBezTo>
                <a:cubicBezTo>
                  <a:pt x="1199436" y="1219985"/>
                  <a:pt x="1246665" y="1429564"/>
                  <a:pt x="1246665" y="1429564"/>
                </a:cubicBezTo>
                <a:lnTo>
                  <a:pt x="1150730" y="1429564"/>
                </a:lnTo>
                <a:cubicBezTo>
                  <a:pt x="1103500" y="1355769"/>
                  <a:pt x="1103500" y="1211129"/>
                  <a:pt x="1045940" y="1134383"/>
                </a:cubicBezTo>
                <a:cubicBezTo>
                  <a:pt x="1032658" y="1115196"/>
                  <a:pt x="1009041" y="1098960"/>
                  <a:pt x="981000" y="1084201"/>
                </a:cubicBezTo>
                <a:cubicBezTo>
                  <a:pt x="1009041" y="1070919"/>
                  <a:pt x="1029704" y="1057634"/>
                  <a:pt x="1042989" y="1048780"/>
                </a:cubicBezTo>
                <a:close/>
                <a:moveTo>
                  <a:pt x="979522" y="970556"/>
                </a:moveTo>
                <a:cubicBezTo>
                  <a:pt x="986902" y="982363"/>
                  <a:pt x="997234" y="998597"/>
                  <a:pt x="1013470" y="1016309"/>
                </a:cubicBezTo>
                <a:cubicBezTo>
                  <a:pt x="994282" y="1028116"/>
                  <a:pt x="964764" y="1045828"/>
                  <a:pt x="926390" y="1059111"/>
                </a:cubicBezTo>
                <a:cubicBezTo>
                  <a:pt x="893920" y="1045828"/>
                  <a:pt x="862926" y="1035496"/>
                  <a:pt x="834885" y="1028116"/>
                </a:cubicBezTo>
                <a:cubicBezTo>
                  <a:pt x="879162" y="1010404"/>
                  <a:pt x="927865" y="991219"/>
                  <a:pt x="979522" y="970556"/>
                </a:cubicBezTo>
                <a:close/>
                <a:moveTo>
                  <a:pt x="1393957" y="877435"/>
                </a:moveTo>
                <a:cubicBezTo>
                  <a:pt x="1424052" y="877112"/>
                  <a:pt x="1450341" y="877942"/>
                  <a:pt x="1471004" y="879049"/>
                </a:cubicBezTo>
                <a:cubicBezTo>
                  <a:pt x="1499047" y="907092"/>
                  <a:pt x="1516757" y="954321"/>
                  <a:pt x="1441486" y="1019263"/>
                </a:cubicBezTo>
                <a:cubicBezTo>
                  <a:pt x="1385402" y="1067967"/>
                  <a:pt x="1299797" y="1085678"/>
                  <a:pt x="1248140" y="1091583"/>
                </a:cubicBezTo>
                <a:cubicBezTo>
                  <a:pt x="1158110" y="1081251"/>
                  <a:pt x="1099073" y="1042877"/>
                  <a:pt x="1062176" y="1007454"/>
                </a:cubicBezTo>
                <a:cubicBezTo>
                  <a:pt x="1062176" y="1005978"/>
                  <a:pt x="1062176" y="1005978"/>
                  <a:pt x="1062176" y="1005978"/>
                </a:cubicBezTo>
                <a:cubicBezTo>
                  <a:pt x="1060698" y="1004502"/>
                  <a:pt x="1059223" y="1003027"/>
                  <a:pt x="1057747" y="1001551"/>
                </a:cubicBezTo>
                <a:cubicBezTo>
                  <a:pt x="1040036" y="983839"/>
                  <a:pt x="1028228" y="966128"/>
                  <a:pt x="1020850" y="954321"/>
                </a:cubicBezTo>
                <a:cubicBezTo>
                  <a:pt x="1037084" y="948418"/>
                  <a:pt x="1053320" y="941038"/>
                  <a:pt x="1069554" y="935133"/>
                </a:cubicBezTo>
                <a:cubicBezTo>
                  <a:pt x="1179141" y="889750"/>
                  <a:pt x="1303672" y="878404"/>
                  <a:pt x="1393957" y="877435"/>
                </a:cubicBezTo>
                <a:close/>
                <a:moveTo>
                  <a:pt x="1187626" y="434801"/>
                </a:moveTo>
                <a:cubicBezTo>
                  <a:pt x="1152205" y="448084"/>
                  <a:pt x="1127113" y="470222"/>
                  <a:pt x="1115306" y="498265"/>
                </a:cubicBezTo>
                <a:cubicBezTo>
                  <a:pt x="1103499" y="527784"/>
                  <a:pt x="1103499" y="561729"/>
                  <a:pt x="1118259" y="598626"/>
                </a:cubicBezTo>
                <a:cubicBezTo>
                  <a:pt x="1118259" y="600104"/>
                  <a:pt x="1118259" y="601579"/>
                  <a:pt x="1119735" y="603055"/>
                </a:cubicBezTo>
                <a:cubicBezTo>
                  <a:pt x="1069554" y="641429"/>
                  <a:pt x="1050366" y="698989"/>
                  <a:pt x="1068078" y="755074"/>
                </a:cubicBezTo>
                <a:cubicBezTo>
                  <a:pt x="1006090" y="778688"/>
                  <a:pt x="930819" y="793447"/>
                  <a:pt x="858497" y="806729"/>
                </a:cubicBezTo>
                <a:cubicBezTo>
                  <a:pt x="743376" y="828870"/>
                  <a:pt x="634160" y="849532"/>
                  <a:pt x="569220" y="908568"/>
                </a:cubicBezTo>
                <a:cubicBezTo>
                  <a:pt x="560364" y="915948"/>
                  <a:pt x="558889" y="930706"/>
                  <a:pt x="567744" y="939562"/>
                </a:cubicBezTo>
                <a:cubicBezTo>
                  <a:pt x="572171" y="943990"/>
                  <a:pt x="578076" y="946942"/>
                  <a:pt x="583978" y="946942"/>
                </a:cubicBezTo>
                <a:cubicBezTo>
                  <a:pt x="589883" y="946942"/>
                  <a:pt x="594310" y="945466"/>
                  <a:pt x="598739" y="941037"/>
                </a:cubicBezTo>
                <a:cubicBezTo>
                  <a:pt x="654822" y="889380"/>
                  <a:pt x="756661" y="870195"/>
                  <a:pt x="865877" y="848055"/>
                </a:cubicBezTo>
                <a:cubicBezTo>
                  <a:pt x="982474" y="825916"/>
                  <a:pt x="1102023" y="803778"/>
                  <a:pt x="1180246" y="738838"/>
                </a:cubicBezTo>
                <a:cubicBezTo>
                  <a:pt x="1189102" y="731458"/>
                  <a:pt x="1190577" y="716700"/>
                  <a:pt x="1183199" y="707844"/>
                </a:cubicBezTo>
                <a:cubicBezTo>
                  <a:pt x="1175819" y="698989"/>
                  <a:pt x="1161060" y="697513"/>
                  <a:pt x="1152205" y="704893"/>
                </a:cubicBezTo>
                <a:cubicBezTo>
                  <a:pt x="1138920" y="716700"/>
                  <a:pt x="1124162" y="725556"/>
                  <a:pt x="1107928" y="734412"/>
                </a:cubicBezTo>
                <a:cubicBezTo>
                  <a:pt x="1097595" y="696037"/>
                  <a:pt x="1113830" y="659139"/>
                  <a:pt x="1152205" y="631098"/>
                </a:cubicBezTo>
                <a:cubicBezTo>
                  <a:pt x="1156632" y="632573"/>
                  <a:pt x="1159585" y="632573"/>
                  <a:pt x="1164012" y="632573"/>
                </a:cubicBezTo>
                <a:cubicBezTo>
                  <a:pt x="1186150" y="632573"/>
                  <a:pt x="1205337" y="623718"/>
                  <a:pt x="1220096" y="608957"/>
                </a:cubicBezTo>
                <a:cubicBezTo>
                  <a:pt x="1227476" y="600104"/>
                  <a:pt x="1227476" y="586819"/>
                  <a:pt x="1218620" y="577963"/>
                </a:cubicBezTo>
                <a:cubicBezTo>
                  <a:pt x="1209764" y="570585"/>
                  <a:pt x="1196482" y="570585"/>
                  <a:pt x="1187626" y="579441"/>
                </a:cubicBezTo>
                <a:cubicBezTo>
                  <a:pt x="1180246" y="588295"/>
                  <a:pt x="1168439" y="589772"/>
                  <a:pt x="1159585" y="588295"/>
                </a:cubicBezTo>
                <a:cubicBezTo>
                  <a:pt x="1159585" y="585343"/>
                  <a:pt x="1159585" y="583868"/>
                  <a:pt x="1158107" y="580916"/>
                </a:cubicBezTo>
                <a:cubicBezTo>
                  <a:pt x="1147776" y="555825"/>
                  <a:pt x="1147776" y="533686"/>
                  <a:pt x="1155156" y="515977"/>
                </a:cubicBezTo>
                <a:cubicBezTo>
                  <a:pt x="1162536" y="498265"/>
                  <a:pt x="1178770" y="484983"/>
                  <a:pt x="1202386" y="476127"/>
                </a:cubicBezTo>
                <a:cubicBezTo>
                  <a:pt x="1214193" y="471698"/>
                  <a:pt x="1220096" y="459891"/>
                  <a:pt x="1215669" y="448084"/>
                </a:cubicBezTo>
                <a:cubicBezTo>
                  <a:pt x="1211240" y="436277"/>
                  <a:pt x="1199433" y="430373"/>
                  <a:pt x="1187626" y="434801"/>
                </a:cubicBezTo>
                <a:close/>
                <a:moveTo>
                  <a:pt x="1363444" y="394952"/>
                </a:moveTo>
                <a:cubicBezTo>
                  <a:pt x="1357725" y="395690"/>
                  <a:pt x="1352190" y="398642"/>
                  <a:pt x="1348501" y="403807"/>
                </a:cubicBezTo>
                <a:cubicBezTo>
                  <a:pt x="1311602" y="452511"/>
                  <a:pt x="1298320" y="498265"/>
                  <a:pt x="1307176" y="539591"/>
                </a:cubicBezTo>
                <a:cubicBezTo>
                  <a:pt x="1314554" y="572061"/>
                  <a:pt x="1336694" y="600104"/>
                  <a:pt x="1373591" y="622242"/>
                </a:cubicBezTo>
                <a:cubicBezTo>
                  <a:pt x="1333741" y="653236"/>
                  <a:pt x="1293891" y="690133"/>
                  <a:pt x="1277657" y="756550"/>
                </a:cubicBezTo>
                <a:cubicBezTo>
                  <a:pt x="1274704" y="768357"/>
                  <a:pt x="1282084" y="780164"/>
                  <a:pt x="1293891" y="783115"/>
                </a:cubicBezTo>
                <a:cubicBezTo>
                  <a:pt x="1295368" y="783115"/>
                  <a:pt x="1296844" y="783115"/>
                  <a:pt x="1298320" y="783115"/>
                </a:cubicBezTo>
                <a:cubicBezTo>
                  <a:pt x="1308651" y="783115"/>
                  <a:pt x="1317507" y="775735"/>
                  <a:pt x="1320458" y="765406"/>
                </a:cubicBezTo>
                <a:cubicBezTo>
                  <a:pt x="1335216" y="703417"/>
                  <a:pt x="1375066" y="673899"/>
                  <a:pt x="1417868" y="641429"/>
                </a:cubicBezTo>
                <a:cubicBezTo>
                  <a:pt x="1454766" y="613386"/>
                  <a:pt x="1493140" y="585343"/>
                  <a:pt x="1510850" y="538115"/>
                </a:cubicBezTo>
                <a:cubicBezTo>
                  <a:pt x="1515279" y="527784"/>
                  <a:pt x="1509374" y="514499"/>
                  <a:pt x="1497567" y="510072"/>
                </a:cubicBezTo>
                <a:cubicBezTo>
                  <a:pt x="1487236" y="505645"/>
                  <a:pt x="1473953" y="511548"/>
                  <a:pt x="1469524" y="523355"/>
                </a:cubicBezTo>
                <a:cubicBezTo>
                  <a:pt x="1459193" y="551398"/>
                  <a:pt x="1437055" y="570585"/>
                  <a:pt x="1411965" y="591248"/>
                </a:cubicBezTo>
                <a:cubicBezTo>
                  <a:pt x="1376542" y="573536"/>
                  <a:pt x="1355879" y="552874"/>
                  <a:pt x="1349977" y="527784"/>
                </a:cubicBezTo>
                <a:cubicBezTo>
                  <a:pt x="1344072" y="499741"/>
                  <a:pt x="1354404" y="467271"/>
                  <a:pt x="1383922" y="430373"/>
                </a:cubicBezTo>
                <a:cubicBezTo>
                  <a:pt x="1391302" y="421517"/>
                  <a:pt x="1389827" y="406758"/>
                  <a:pt x="1379495" y="399378"/>
                </a:cubicBezTo>
                <a:cubicBezTo>
                  <a:pt x="1375068" y="395689"/>
                  <a:pt x="1369164" y="394214"/>
                  <a:pt x="1363444" y="394952"/>
                </a:cubicBezTo>
                <a:close/>
                <a:moveTo>
                  <a:pt x="1016421" y="195704"/>
                </a:moveTo>
                <a:cubicBezTo>
                  <a:pt x="1004614" y="194228"/>
                  <a:pt x="992805" y="204560"/>
                  <a:pt x="992805" y="216367"/>
                </a:cubicBezTo>
                <a:cubicBezTo>
                  <a:pt x="991329" y="229649"/>
                  <a:pt x="1001661" y="239981"/>
                  <a:pt x="1013468" y="239981"/>
                </a:cubicBezTo>
                <a:cubicBezTo>
                  <a:pt x="1042986" y="241456"/>
                  <a:pt x="1065125" y="250312"/>
                  <a:pt x="1078409" y="265070"/>
                </a:cubicBezTo>
                <a:cubicBezTo>
                  <a:pt x="1091692" y="278355"/>
                  <a:pt x="1097595" y="297540"/>
                  <a:pt x="1097595" y="322632"/>
                </a:cubicBezTo>
                <a:cubicBezTo>
                  <a:pt x="1085788" y="318203"/>
                  <a:pt x="1072505" y="313776"/>
                  <a:pt x="1060698" y="307872"/>
                </a:cubicBezTo>
                <a:cubicBezTo>
                  <a:pt x="1003136" y="284258"/>
                  <a:pt x="939672" y="257692"/>
                  <a:pt x="874733" y="315252"/>
                </a:cubicBezTo>
                <a:cubicBezTo>
                  <a:pt x="865877" y="322632"/>
                  <a:pt x="865877" y="337390"/>
                  <a:pt x="873257" y="346246"/>
                </a:cubicBezTo>
                <a:cubicBezTo>
                  <a:pt x="880637" y="355102"/>
                  <a:pt x="895396" y="356577"/>
                  <a:pt x="904251" y="347721"/>
                </a:cubicBezTo>
                <a:cubicBezTo>
                  <a:pt x="945577" y="310825"/>
                  <a:pt x="983951" y="324107"/>
                  <a:pt x="1042986" y="347721"/>
                </a:cubicBezTo>
                <a:cubicBezTo>
                  <a:pt x="1073980" y="361006"/>
                  <a:pt x="1107928" y="375764"/>
                  <a:pt x="1146300" y="375764"/>
                </a:cubicBezTo>
                <a:cubicBezTo>
                  <a:pt x="1190577" y="375764"/>
                  <a:pt x="1236332" y="355102"/>
                  <a:pt x="1282084" y="287209"/>
                </a:cubicBezTo>
                <a:cubicBezTo>
                  <a:pt x="1289464" y="276879"/>
                  <a:pt x="1286513" y="263595"/>
                  <a:pt x="1276181" y="256217"/>
                </a:cubicBezTo>
                <a:cubicBezTo>
                  <a:pt x="1265850" y="248836"/>
                  <a:pt x="1252565" y="251788"/>
                  <a:pt x="1245187" y="262119"/>
                </a:cubicBezTo>
                <a:cubicBezTo>
                  <a:pt x="1208289" y="316727"/>
                  <a:pt x="1175819" y="332963"/>
                  <a:pt x="1141873" y="331488"/>
                </a:cubicBezTo>
                <a:cubicBezTo>
                  <a:pt x="1144825" y="291638"/>
                  <a:pt x="1134493" y="259168"/>
                  <a:pt x="1112355" y="235554"/>
                </a:cubicBezTo>
                <a:cubicBezTo>
                  <a:pt x="1090216" y="210462"/>
                  <a:pt x="1057747" y="197180"/>
                  <a:pt x="1016421" y="195704"/>
                </a:cubicBezTo>
                <a:close/>
                <a:moveTo>
                  <a:pt x="836359" y="883"/>
                </a:moveTo>
                <a:cubicBezTo>
                  <a:pt x="826027" y="68774"/>
                  <a:pt x="768468" y="129287"/>
                  <a:pt x="697624" y="164710"/>
                </a:cubicBezTo>
                <a:cubicBezTo>
                  <a:pt x="697624" y="166185"/>
                  <a:pt x="696148" y="166185"/>
                  <a:pt x="696148" y="166185"/>
                </a:cubicBezTo>
                <a:cubicBezTo>
                  <a:pt x="696148" y="167661"/>
                  <a:pt x="694672" y="167661"/>
                  <a:pt x="694672" y="167661"/>
                </a:cubicBezTo>
                <a:cubicBezTo>
                  <a:pt x="653347" y="198655"/>
                  <a:pt x="644491" y="237029"/>
                  <a:pt x="644491" y="276879"/>
                </a:cubicBezTo>
                <a:cubicBezTo>
                  <a:pt x="607592" y="263595"/>
                  <a:pt x="576598" y="262119"/>
                  <a:pt x="550033" y="273926"/>
                </a:cubicBezTo>
                <a:cubicBezTo>
                  <a:pt x="519039" y="287209"/>
                  <a:pt x="498376" y="316727"/>
                  <a:pt x="486569" y="359528"/>
                </a:cubicBezTo>
                <a:cubicBezTo>
                  <a:pt x="483616" y="371337"/>
                  <a:pt x="490996" y="383144"/>
                  <a:pt x="502803" y="386096"/>
                </a:cubicBezTo>
                <a:cubicBezTo>
                  <a:pt x="504279" y="387571"/>
                  <a:pt x="507232" y="387571"/>
                  <a:pt x="508707" y="387571"/>
                </a:cubicBezTo>
                <a:cubicBezTo>
                  <a:pt x="517563" y="387571"/>
                  <a:pt x="526419" y="381669"/>
                  <a:pt x="529370" y="371337"/>
                </a:cubicBezTo>
                <a:cubicBezTo>
                  <a:pt x="536750" y="340343"/>
                  <a:pt x="550033" y="321156"/>
                  <a:pt x="567744" y="313776"/>
                </a:cubicBezTo>
                <a:cubicBezTo>
                  <a:pt x="592834" y="303445"/>
                  <a:pt x="623828" y="313776"/>
                  <a:pt x="647442" y="325583"/>
                </a:cubicBezTo>
                <a:cubicBezTo>
                  <a:pt x="650396" y="358053"/>
                  <a:pt x="651871" y="387571"/>
                  <a:pt x="640062" y="412663"/>
                </a:cubicBezTo>
                <a:cubicBezTo>
                  <a:pt x="634160" y="422994"/>
                  <a:pt x="640062" y="436277"/>
                  <a:pt x="650396" y="442180"/>
                </a:cubicBezTo>
                <a:cubicBezTo>
                  <a:pt x="653347" y="443657"/>
                  <a:pt x="656298" y="443657"/>
                  <a:pt x="659249" y="443657"/>
                </a:cubicBezTo>
                <a:cubicBezTo>
                  <a:pt x="668105" y="443657"/>
                  <a:pt x="675485" y="437753"/>
                  <a:pt x="679912" y="430373"/>
                </a:cubicBezTo>
                <a:cubicBezTo>
                  <a:pt x="697624" y="393476"/>
                  <a:pt x="693197" y="352150"/>
                  <a:pt x="690244" y="315252"/>
                </a:cubicBezTo>
                <a:cubicBezTo>
                  <a:pt x="685817" y="270975"/>
                  <a:pt x="684341" y="239981"/>
                  <a:pt x="705004" y="214891"/>
                </a:cubicBezTo>
                <a:cubicBezTo>
                  <a:pt x="740425" y="234076"/>
                  <a:pt x="777324" y="244408"/>
                  <a:pt x="809793" y="244408"/>
                </a:cubicBezTo>
                <a:cubicBezTo>
                  <a:pt x="840788" y="244408"/>
                  <a:pt x="868828" y="235554"/>
                  <a:pt x="892444" y="219318"/>
                </a:cubicBezTo>
                <a:cubicBezTo>
                  <a:pt x="902776" y="211938"/>
                  <a:pt x="905727" y="198655"/>
                  <a:pt x="898347" y="188324"/>
                </a:cubicBezTo>
                <a:cubicBezTo>
                  <a:pt x="890969" y="177992"/>
                  <a:pt x="877684" y="175041"/>
                  <a:pt x="867353" y="182419"/>
                </a:cubicBezTo>
                <a:cubicBezTo>
                  <a:pt x="827505" y="210462"/>
                  <a:pt x="781750" y="200131"/>
                  <a:pt x="746329" y="185373"/>
                </a:cubicBezTo>
                <a:cubicBezTo>
                  <a:pt x="815696" y="142571"/>
                  <a:pt x="871782" y="76154"/>
                  <a:pt x="880637" y="883"/>
                </a:cubicBezTo>
                <a:cubicBezTo>
                  <a:pt x="882113" y="883"/>
                  <a:pt x="883589" y="883"/>
                  <a:pt x="885064" y="883"/>
                </a:cubicBezTo>
                <a:cubicBezTo>
                  <a:pt x="958860" y="6788"/>
                  <a:pt x="1025277" y="18595"/>
                  <a:pt x="1085788" y="34829"/>
                </a:cubicBezTo>
                <a:cubicBezTo>
                  <a:pt x="1047415" y="49589"/>
                  <a:pt x="1006090" y="48113"/>
                  <a:pt x="979522" y="28926"/>
                </a:cubicBezTo>
                <a:cubicBezTo>
                  <a:pt x="969191" y="21546"/>
                  <a:pt x="955908" y="23022"/>
                  <a:pt x="948528" y="33353"/>
                </a:cubicBezTo>
                <a:cubicBezTo>
                  <a:pt x="941148" y="43684"/>
                  <a:pt x="942626" y="56967"/>
                  <a:pt x="952957" y="64347"/>
                </a:cubicBezTo>
                <a:cubicBezTo>
                  <a:pt x="975096" y="80583"/>
                  <a:pt x="1003136" y="87961"/>
                  <a:pt x="1032655" y="87961"/>
                </a:cubicBezTo>
                <a:cubicBezTo>
                  <a:pt x="1069554" y="87961"/>
                  <a:pt x="1106450" y="77630"/>
                  <a:pt x="1140398" y="55491"/>
                </a:cubicBezTo>
                <a:cubicBezTo>
                  <a:pt x="1141873" y="54016"/>
                  <a:pt x="1143349" y="52540"/>
                  <a:pt x="1144825" y="51065"/>
                </a:cubicBezTo>
                <a:cubicBezTo>
                  <a:pt x="1171392" y="61396"/>
                  <a:pt x="1197957" y="71727"/>
                  <a:pt x="1221571" y="82059"/>
                </a:cubicBezTo>
                <a:cubicBezTo>
                  <a:pt x="1190577" y="114528"/>
                  <a:pt x="1165487" y="151425"/>
                  <a:pt x="1146300" y="189799"/>
                </a:cubicBezTo>
                <a:cubicBezTo>
                  <a:pt x="1140398" y="200131"/>
                  <a:pt x="1146300" y="213413"/>
                  <a:pt x="1156632" y="219318"/>
                </a:cubicBezTo>
                <a:cubicBezTo>
                  <a:pt x="1159585" y="220794"/>
                  <a:pt x="1162536" y="220794"/>
                  <a:pt x="1165487" y="220794"/>
                </a:cubicBezTo>
                <a:cubicBezTo>
                  <a:pt x="1174343" y="220794"/>
                  <a:pt x="1181723" y="214891"/>
                  <a:pt x="1186150" y="207511"/>
                </a:cubicBezTo>
                <a:cubicBezTo>
                  <a:pt x="1205337" y="169137"/>
                  <a:pt x="1231903" y="130762"/>
                  <a:pt x="1262897" y="101246"/>
                </a:cubicBezTo>
                <a:cubicBezTo>
                  <a:pt x="1372115" y="160281"/>
                  <a:pt x="1445910" y="235554"/>
                  <a:pt x="1496092" y="318203"/>
                </a:cubicBezTo>
                <a:cubicBezTo>
                  <a:pt x="1487236" y="330012"/>
                  <a:pt x="1478380" y="340343"/>
                  <a:pt x="1466573" y="352150"/>
                </a:cubicBezTo>
                <a:cubicBezTo>
                  <a:pt x="1441484" y="378716"/>
                  <a:pt x="1411965" y="409710"/>
                  <a:pt x="1395729" y="461367"/>
                </a:cubicBezTo>
                <a:cubicBezTo>
                  <a:pt x="1392778" y="473174"/>
                  <a:pt x="1398680" y="486458"/>
                  <a:pt x="1410489" y="489410"/>
                </a:cubicBezTo>
                <a:cubicBezTo>
                  <a:pt x="1411965" y="490885"/>
                  <a:pt x="1414916" y="490885"/>
                  <a:pt x="1416392" y="490885"/>
                </a:cubicBezTo>
                <a:cubicBezTo>
                  <a:pt x="1425248" y="490885"/>
                  <a:pt x="1434104" y="483505"/>
                  <a:pt x="1437055" y="474651"/>
                </a:cubicBezTo>
                <a:cubicBezTo>
                  <a:pt x="1448862" y="433326"/>
                  <a:pt x="1473953" y="408234"/>
                  <a:pt x="1497567" y="383144"/>
                </a:cubicBezTo>
                <a:cubicBezTo>
                  <a:pt x="1503470" y="374289"/>
                  <a:pt x="1510850" y="366909"/>
                  <a:pt x="1518230" y="359528"/>
                </a:cubicBezTo>
                <a:cubicBezTo>
                  <a:pt x="1561031" y="443657"/>
                  <a:pt x="1578743" y="527784"/>
                  <a:pt x="1581694" y="597150"/>
                </a:cubicBezTo>
                <a:cubicBezTo>
                  <a:pt x="1589074" y="750645"/>
                  <a:pt x="1546273" y="812634"/>
                  <a:pt x="1503470" y="836248"/>
                </a:cubicBezTo>
                <a:cubicBezTo>
                  <a:pt x="1429675" y="830345"/>
                  <a:pt x="1227476" y="824441"/>
                  <a:pt x="1053318" y="895285"/>
                </a:cubicBezTo>
                <a:cubicBezTo>
                  <a:pt x="1029704" y="904141"/>
                  <a:pt x="1006090" y="914472"/>
                  <a:pt x="982474" y="923328"/>
                </a:cubicBezTo>
                <a:cubicBezTo>
                  <a:pt x="899823" y="955798"/>
                  <a:pt x="821600" y="986792"/>
                  <a:pt x="759612" y="1022213"/>
                </a:cubicBezTo>
                <a:cubicBezTo>
                  <a:pt x="758136" y="1022213"/>
                  <a:pt x="758136" y="1022213"/>
                  <a:pt x="758136" y="1022213"/>
                </a:cubicBezTo>
                <a:cubicBezTo>
                  <a:pt x="758136" y="1022213"/>
                  <a:pt x="538226" y="1088630"/>
                  <a:pt x="452622" y="1022213"/>
                </a:cubicBezTo>
                <a:cubicBezTo>
                  <a:pt x="399489" y="980887"/>
                  <a:pt x="406869" y="929230"/>
                  <a:pt x="420152" y="895285"/>
                </a:cubicBezTo>
                <a:cubicBezTo>
                  <a:pt x="457050" y="867242"/>
                  <a:pt x="533797" y="815585"/>
                  <a:pt x="623828" y="796398"/>
                </a:cubicBezTo>
                <a:cubicBezTo>
                  <a:pt x="731569" y="774260"/>
                  <a:pt x="1034131" y="675374"/>
                  <a:pt x="1065125" y="558778"/>
                </a:cubicBezTo>
                <a:cubicBezTo>
                  <a:pt x="1068078" y="546971"/>
                  <a:pt x="1060698" y="535162"/>
                  <a:pt x="1048891" y="532211"/>
                </a:cubicBezTo>
                <a:cubicBezTo>
                  <a:pt x="1037084" y="529259"/>
                  <a:pt x="1025277" y="536640"/>
                  <a:pt x="1022324" y="548447"/>
                </a:cubicBezTo>
                <a:cubicBezTo>
                  <a:pt x="1014945" y="576488"/>
                  <a:pt x="955908" y="623718"/>
                  <a:pt x="865877" y="667994"/>
                </a:cubicBezTo>
                <a:cubicBezTo>
                  <a:pt x="859975" y="616337"/>
                  <a:pt x="876209" y="567632"/>
                  <a:pt x="911632" y="533686"/>
                </a:cubicBezTo>
                <a:cubicBezTo>
                  <a:pt x="920485" y="526308"/>
                  <a:pt x="921963" y="511548"/>
                  <a:pt x="913107" y="502692"/>
                </a:cubicBezTo>
                <a:cubicBezTo>
                  <a:pt x="905727" y="493836"/>
                  <a:pt x="890969" y="492361"/>
                  <a:pt x="882113" y="501217"/>
                </a:cubicBezTo>
                <a:cubicBezTo>
                  <a:pt x="862926" y="518928"/>
                  <a:pt x="848168" y="539591"/>
                  <a:pt x="837836" y="563205"/>
                </a:cubicBezTo>
                <a:cubicBezTo>
                  <a:pt x="836359" y="561729"/>
                  <a:pt x="836359" y="561729"/>
                  <a:pt x="834883" y="561729"/>
                </a:cubicBezTo>
                <a:cubicBezTo>
                  <a:pt x="781750" y="548447"/>
                  <a:pt x="778799" y="501217"/>
                  <a:pt x="784702" y="462842"/>
                </a:cubicBezTo>
                <a:cubicBezTo>
                  <a:pt x="787655" y="449560"/>
                  <a:pt x="778799" y="437753"/>
                  <a:pt x="766992" y="436277"/>
                </a:cubicBezTo>
                <a:cubicBezTo>
                  <a:pt x="755185" y="434801"/>
                  <a:pt x="743376" y="442180"/>
                  <a:pt x="741900" y="453989"/>
                </a:cubicBezTo>
                <a:cubicBezTo>
                  <a:pt x="728618" y="530735"/>
                  <a:pt x="759612" y="586819"/>
                  <a:pt x="824552" y="601579"/>
                </a:cubicBezTo>
                <a:cubicBezTo>
                  <a:pt x="820125" y="631098"/>
                  <a:pt x="820125" y="656187"/>
                  <a:pt x="824552" y="684230"/>
                </a:cubicBezTo>
                <a:cubicBezTo>
                  <a:pt x="764039" y="709320"/>
                  <a:pt x="693197" y="735887"/>
                  <a:pt x="614973" y="752121"/>
                </a:cubicBezTo>
                <a:cubicBezTo>
                  <a:pt x="613497" y="752121"/>
                  <a:pt x="613497" y="752121"/>
                  <a:pt x="612021" y="752121"/>
                </a:cubicBezTo>
                <a:cubicBezTo>
                  <a:pt x="579552" y="690133"/>
                  <a:pt x="588405" y="647332"/>
                  <a:pt x="643016" y="598626"/>
                </a:cubicBezTo>
                <a:cubicBezTo>
                  <a:pt x="651871" y="591248"/>
                  <a:pt x="651871" y="576488"/>
                  <a:pt x="644491" y="567632"/>
                </a:cubicBezTo>
                <a:cubicBezTo>
                  <a:pt x="637111" y="558778"/>
                  <a:pt x="622353" y="558778"/>
                  <a:pt x="613497" y="566156"/>
                </a:cubicBezTo>
                <a:cubicBezTo>
                  <a:pt x="558889" y="613386"/>
                  <a:pt x="539702" y="665043"/>
                  <a:pt x="552984" y="722603"/>
                </a:cubicBezTo>
                <a:cubicBezTo>
                  <a:pt x="533797" y="716700"/>
                  <a:pt x="514610" y="713749"/>
                  <a:pt x="493947" y="713749"/>
                </a:cubicBezTo>
                <a:cubicBezTo>
                  <a:pt x="480665" y="713749"/>
                  <a:pt x="471809" y="725556"/>
                  <a:pt x="471809" y="737363"/>
                </a:cubicBezTo>
                <a:cubicBezTo>
                  <a:pt x="471809" y="750645"/>
                  <a:pt x="482140" y="762452"/>
                  <a:pt x="493947" y="762452"/>
                </a:cubicBezTo>
                <a:cubicBezTo>
                  <a:pt x="513134" y="762452"/>
                  <a:pt x="532322" y="765406"/>
                  <a:pt x="548557" y="771308"/>
                </a:cubicBezTo>
                <a:cubicBezTo>
                  <a:pt x="473286" y="800827"/>
                  <a:pt x="414249" y="842152"/>
                  <a:pt x="384731" y="865766"/>
                </a:cubicBezTo>
                <a:cubicBezTo>
                  <a:pt x="344881" y="867242"/>
                  <a:pt x="309460" y="867242"/>
                  <a:pt x="276990" y="864291"/>
                </a:cubicBezTo>
                <a:cubicBezTo>
                  <a:pt x="275512" y="862815"/>
                  <a:pt x="220904" y="828870"/>
                  <a:pt x="276990" y="712271"/>
                </a:cubicBezTo>
                <a:cubicBezTo>
                  <a:pt x="282893" y="701940"/>
                  <a:pt x="285844" y="691608"/>
                  <a:pt x="288797" y="682755"/>
                </a:cubicBezTo>
                <a:cubicBezTo>
                  <a:pt x="302080" y="684230"/>
                  <a:pt x="313887" y="685706"/>
                  <a:pt x="324218" y="685706"/>
                </a:cubicBezTo>
                <a:cubicBezTo>
                  <a:pt x="375875" y="685706"/>
                  <a:pt x="402442" y="662092"/>
                  <a:pt x="414249" y="647332"/>
                </a:cubicBezTo>
                <a:cubicBezTo>
                  <a:pt x="440815" y="613386"/>
                  <a:pt x="439339" y="561729"/>
                  <a:pt x="411296" y="505645"/>
                </a:cubicBezTo>
                <a:cubicBezTo>
                  <a:pt x="405394" y="493836"/>
                  <a:pt x="392111" y="489410"/>
                  <a:pt x="381780" y="495314"/>
                </a:cubicBezTo>
                <a:cubicBezTo>
                  <a:pt x="369972" y="501217"/>
                  <a:pt x="365544" y="514499"/>
                  <a:pt x="371448" y="524831"/>
                </a:cubicBezTo>
                <a:cubicBezTo>
                  <a:pt x="392111" y="566156"/>
                  <a:pt x="393587" y="600104"/>
                  <a:pt x="378826" y="620766"/>
                </a:cubicBezTo>
                <a:cubicBezTo>
                  <a:pt x="365544" y="639952"/>
                  <a:pt x="334550" y="645856"/>
                  <a:pt x="294700" y="638476"/>
                </a:cubicBezTo>
                <a:cubicBezTo>
                  <a:pt x="293224" y="623718"/>
                  <a:pt x="288797" y="611911"/>
                  <a:pt x="281417" y="600104"/>
                </a:cubicBezTo>
                <a:cubicBezTo>
                  <a:pt x="245996" y="549922"/>
                  <a:pt x="160392" y="557300"/>
                  <a:pt x="150060" y="558778"/>
                </a:cubicBezTo>
                <a:cubicBezTo>
                  <a:pt x="138253" y="558778"/>
                  <a:pt x="129397" y="570585"/>
                  <a:pt x="130873" y="582392"/>
                </a:cubicBezTo>
                <a:cubicBezTo>
                  <a:pt x="130873" y="594199"/>
                  <a:pt x="142682" y="603055"/>
                  <a:pt x="154489" y="601579"/>
                </a:cubicBezTo>
                <a:cubicBezTo>
                  <a:pt x="172199" y="598626"/>
                  <a:pt x="226809" y="600104"/>
                  <a:pt x="244520" y="623718"/>
                </a:cubicBezTo>
                <a:cubicBezTo>
                  <a:pt x="256327" y="641429"/>
                  <a:pt x="247471" y="669470"/>
                  <a:pt x="237140" y="690133"/>
                </a:cubicBezTo>
                <a:cubicBezTo>
                  <a:pt x="200241" y="768357"/>
                  <a:pt x="204670" y="821490"/>
                  <a:pt x="217953" y="853959"/>
                </a:cubicBezTo>
                <a:cubicBezTo>
                  <a:pt x="158916" y="842152"/>
                  <a:pt x="114639" y="821490"/>
                  <a:pt x="80694" y="794922"/>
                </a:cubicBezTo>
                <a:cubicBezTo>
                  <a:pt x="98403" y="774260"/>
                  <a:pt x="111688" y="752121"/>
                  <a:pt x="117590" y="728507"/>
                </a:cubicBezTo>
                <a:cubicBezTo>
                  <a:pt x="120544" y="716700"/>
                  <a:pt x="113163" y="704893"/>
                  <a:pt x="101356" y="701940"/>
                </a:cubicBezTo>
                <a:cubicBezTo>
                  <a:pt x="89549" y="698989"/>
                  <a:pt x="77740" y="706369"/>
                  <a:pt x="74789" y="718176"/>
                </a:cubicBezTo>
                <a:cubicBezTo>
                  <a:pt x="70362" y="734412"/>
                  <a:pt x="61507" y="750645"/>
                  <a:pt x="49699" y="763928"/>
                </a:cubicBezTo>
                <a:cubicBezTo>
                  <a:pt x="-482" y="701940"/>
                  <a:pt x="-9338" y="616337"/>
                  <a:pt x="8374" y="526308"/>
                </a:cubicBezTo>
                <a:cubicBezTo>
                  <a:pt x="12801" y="498265"/>
                  <a:pt x="23132" y="468747"/>
                  <a:pt x="37892" y="436277"/>
                </a:cubicBezTo>
                <a:cubicBezTo>
                  <a:pt x="71838" y="451035"/>
                  <a:pt x="101356" y="474651"/>
                  <a:pt x="126446" y="507121"/>
                </a:cubicBezTo>
                <a:cubicBezTo>
                  <a:pt x="130873" y="513024"/>
                  <a:pt x="136778" y="515977"/>
                  <a:pt x="144158" y="515977"/>
                </a:cubicBezTo>
                <a:cubicBezTo>
                  <a:pt x="148585" y="515977"/>
                  <a:pt x="153013" y="514499"/>
                  <a:pt x="157440" y="511548"/>
                </a:cubicBezTo>
                <a:cubicBezTo>
                  <a:pt x="167772" y="504168"/>
                  <a:pt x="169247" y="490885"/>
                  <a:pt x="161869" y="480554"/>
                </a:cubicBezTo>
                <a:cubicBezTo>
                  <a:pt x="132351" y="443657"/>
                  <a:pt x="96928" y="415614"/>
                  <a:pt x="57078" y="397903"/>
                </a:cubicBezTo>
                <a:cubicBezTo>
                  <a:pt x="107259" y="307872"/>
                  <a:pt x="192863" y="208987"/>
                  <a:pt x="315362" y="132240"/>
                </a:cubicBezTo>
                <a:cubicBezTo>
                  <a:pt x="322742" y="173565"/>
                  <a:pt x="296175" y="204560"/>
                  <a:pt x="254850" y="247361"/>
                </a:cubicBezTo>
                <a:cubicBezTo>
                  <a:pt x="213524" y="291638"/>
                  <a:pt x="164820" y="341819"/>
                  <a:pt x="189910" y="415614"/>
                </a:cubicBezTo>
                <a:cubicBezTo>
                  <a:pt x="192863" y="424470"/>
                  <a:pt x="201717" y="430373"/>
                  <a:pt x="210573" y="430373"/>
                </a:cubicBezTo>
                <a:cubicBezTo>
                  <a:pt x="213524" y="430373"/>
                  <a:pt x="215002" y="430373"/>
                  <a:pt x="217953" y="428897"/>
                </a:cubicBezTo>
                <a:cubicBezTo>
                  <a:pt x="228284" y="424470"/>
                  <a:pt x="235664" y="412663"/>
                  <a:pt x="231236" y="400854"/>
                </a:cubicBezTo>
                <a:cubicBezTo>
                  <a:pt x="217953" y="359528"/>
                  <a:pt x="238616" y="330012"/>
                  <a:pt x="276990" y="288686"/>
                </a:cubicBezTo>
                <a:cubicBezTo>
                  <a:pt x="330123" y="310825"/>
                  <a:pt x="352261" y="344770"/>
                  <a:pt x="341930" y="393476"/>
                </a:cubicBezTo>
                <a:cubicBezTo>
                  <a:pt x="340454" y="405283"/>
                  <a:pt x="347832" y="417090"/>
                  <a:pt x="359639" y="420041"/>
                </a:cubicBezTo>
                <a:cubicBezTo>
                  <a:pt x="361117" y="420041"/>
                  <a:pt x="362592" y="420041"/>
                  <a:pt x="364068" y="420041"/>
                </a:cubicBezTo>
                <a:cubicBezTo>
                  <a:pt x="374399" y="420041"/>
                  <a:pt x="383255" y="412663"/>
                  <a:pt x="386206" y="402332"/>
                </a:cubicBezTo>
                <a:cubicBezTo>
                  <a:pt x="399489" y="337390"/>
                  <a:pt x="372924" y="285733"/>
                  <a:pt x="309460" y="253263"/>
                </a:cubicBezTo>
                <a:cubicBezTo>
                  <a:pt x="343405" y="214891"/>
                  <a:pt x="374399" y="167661"/>
                  <a:pt x="355212" y="107148"/>
                </a:cubicBezTo>
                <a:cubicBezTo>
                  <a:pt x="439339" y="59920"/>
                  <a:pt x="541177" y="24497"/>
                  <a:pt x="657774" y="9739"/>
                </a:cubicBezTo>
                <a:cubicBezTo>
                  <a:pt x="640062" y="45160"/>
                  <a:pt x="604641" y="70252"/>
                  <a:pt x="566267" y="98293"/>
                </a:cubicBezTo>
                <a:cubicBezTo>
                  <a:pt x="526419" y="127811"/>
                  <a:pt x="483616" y="158805"/>
                  <a:pt x="458526" y="204560"/>
                </a:cubicBezTo>
                <a:cubicBezTo>
                  <a:pt x="452622" y="214891"/>
                  <a:pt x="457050" y="228174"/>
                  <a:pt x="467382" y="234076"/>
                </a:cubicBezTo>
                <a:cubicBezTo>
                  <a:pt x="470333" y="235554"/>
                  <a:pt x="474762" y="237029"/>
                  <a:pt x="477713" y="237029"/>
                </a:cubicBezTo>
                <a:cubicBezTo>
                  <a:pt x="485093" y="237029"/>
                  <a:pt x="492472" y="232601"/>
                  <a:pt x="496900" y="225222"/>
                </a:cubicBezTo>
                <a:cubicBezTo>
                  <a:pt x="517563" y="188324"/>
                  <a:pt x="554460" y="161757"/>
                  <a:pt x="592834" y="133716"/>
                </a:cubicBezTo>
                <a:cubicBezTo>
                  <a:pt x="640062" y="99768"/>
                  <a:pt x="690244" y="62872"/>
                  <a:pt x="707955" y="3835"/>
                </a:cubicBezTo>
                <a:cubicBezTo>
                  <a:pt x="749281" y="-592"/>
                  <a:pt x="792082" y="-592"/>
                  <a:pt x="836359" y="883"/>
                </a:cubicBezTo>
                <a:close/>
              </a:path>
            </a:pathLst>
          </a:custGeom>
          <a:solidFill>
            <a:schemeClr val="accent4"/>
          </a:solidFill>
          <a:ln w="9525" cap="flat">
            <a:noFill/>
            <a:prstDash val="solid"/>
            <a:miter/>
          </a:ln>
        </p:spPr>
        <p:txBody>
          <a:bodyPr wrap="square" rtlCol="0" anchor="ctr">
            <a:noAutofit/>
          </a:bodyPr>
          <a:lstStyle/>
          <a:p>
            <a:endParaRPr lang="en-US" sz="3189" dirty="0"/>
          </a:p>
        </p:txBody>
      </p:sp>
      <p:sp>
        <p:nvSpPr>
          <p:cNvPr id="14" name="Freeform: Shape 13">
            <a:extLst>
              <a:ext uri="{FF2B5EF4-FFF2-40B4-BE49-F238E27FC236}">
                <a16:creationId xmlns:a16="http://schemas.microsoft.com/office/drawing/2014/main" id="{7E023F2E-EA03-4079-A628-3A125CE03A2F}"/>
              </a:ext>
            </a:extLst>
          </p:cNvPr>
          <p:cNvSpPr/>
          <p:nvPr/>
        </p:nvSpPr>
        <p:spPr>
          <a:xfrm>
            <a:off x="5139066" y="2469302"/>
            <a:ext cx="598398" cy="1113850"/>
          </a:xfrm>
          <a:custGeom>
            <a:avLst/>
            <a:gdLst>
              <a:gd name="connsiteX0" fmla="*/ 666835 w 780873"/>
              <a:gd name="connsiteY0" fmla="*/ 1305926 h 1453506"/>
              <a:gd name="connsiteX1" fmla="*/ 651372 w 780873"/>
              <a:gd name="connsiteY1" fmla="*/ 312438 h 1453506"/>
              <a:gd name="connsiteX2" fmla="*/ 554729 w 780873"/>
              <a:gd name="connsiteY2" fmla="*/ 146213 h 1453506"/>
              <a:gd name="connsiteX3" fmla="*/ 380772 w 780873"/>
              <a:gd name="connsiteY3" fmla="*/ 27149 h 1453506"/>
              <a:gd name="connsiteX4" fmla="*/ 113265 w 780873"/>
              <a:gd name="connsiteY4" fmla="*/ 51116 h 1453506"/>
              <a:gd name="connsiteX5" fmla="*/ 5799 w 780873"/>
              <a:gd name="connsiteY5" fmla="*/ 157810 h 1453506"/>
              <a:gd name="connsiteX6" fmla="*/ 14303 w 780873"/>
              <a:gd name="connsiteY6" fmla="*/ 162449 h 1453506"/>
              <a:gd name="connsiteX7" fmla="*/ 20488 w 780873"/>
              <a:gd name="connsiteY7" fmla="*/ 168634 h 1453506"/>
              <a:gd name="connsiteX8" fmla="*/ 168932 w 780873"/>
              <a:gd name="connsiteY8" fmla="*/ 149305 h 1453506"/>
              <a:gd name="connsiteX9" fmla="*/ 397008 w 780873"/>
              <a:gd name="connsiteY9" fmla="*/ 153171 h 1453506"/>
              <a:gd name="connsiteX10" fmla="*/ 540040 w 780873"/>
              <a:gd name="connsiteY10" fmla="*/ 265277 h 1453506"/>
              <a:gd name="connsiteX11" fmla="*/ 284903 w 780873"/>
              <a:gd name="connsiteY11" fmla="*/ 215023 h 1453506"/>
              <a:gd name="connsiteX12" fmla="*/ 157334 w 780873"/>
              <a:gd name="connsiteY12" fmla="*/ 245948 h 1453506"/>
              <a:gd name="connsiteX13" fmla="*/ 109400 w 780873"/>
              <a:gd name="connsiteY13" fmla="*/ 226620 h 1453506"/>
              <a:gd name="connsiteX14" fmla="*/ 59145 w 780873"/>
              <a:gd name="connsiteY14" fmla="*/ 283059 h 1453506"/>
              <a:gd name="connsiteX15" fmla="*/ 109400 w 780873"/>
              <a:gd name="connsiteY15" fmla="*/ 331767 h 1453506"/>
              <a:gd name="connsiteX16" fmla="*/ 164293 w 780873"/>
              <a:gd name="connsiteY16" fmla="*/ 308573 h 1453506"/>
              <a:gd name="connsiteX17" fmla="*/ 370722 w 780873"/>
              <a:gd name="connsiteY17" fmla="*/ 308573 h 1453506"/>
              <a:gd name="connsiteX18" fmla="*/ 513753 w 780873"/>
              <a:gd name="connsiteY18" fmla="*/ 405215 h 1453506"/>
              <a:gd name="connsiteX19" fmla="*/ 548544 w 780873"/>
              <a:gd name="connsiteY19" fmla="*/ 428410 h 1453506"/>
              <a:gd name="connsiteX20" fmla="*/ 575604 w 780873"/>
              <a:gd name="connsiteY20" fmla="*/ 602367 h 1453506"/>
              <a:gd name="connsiteX21" fmla="*/ 575604 w 780873"/>
              <a:gd name="connsiteY21" fmla="*/ 1309792 h 1453506"/>
              <a:gd name="connsiteX22" fmla="*/ 467364 w 780873"/>
              <a:gd name="connsiteY22" fmla="*/ 1360046 h 1453506"/>
              <a:gd name="connsiteX23" fmla="*/ 467364 w 780873"/>
              <a:gd name="connsiteY23" fmla="*/ 1452823 h 1453506"/>
              <a:gd name="connsiteX24" fmla="*/ 641321 w 780873"/>
              <a:gd name="connsiteY24" fmla="*/ 1383240 h 1453506"/>
              <a:gd name="connsiteX25" fmla="*/ 776621 w 780873"/>
              <a:gd name="connsiteY25" fmla="*/ 1445091 h 1453506"/>
              <a:gd name="connsiteX26" fmla="*/ 776621 w 780873"/>
              <a:gd name="connsiteY26" fmla="*/ 1352314 h 1453506"/>
              <a:gd name="connsiteX27" fmla="*/ 666835 w 780873"/>
              <a:gd name="connsiteY27" fmla="*/ 1305926 h 145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80873" h="1453506">
                <a:moveTo>
                  <a:pt x="666835" y="1305926"/>
                </a:moveTo>
                <a:cubicBezTo>
                  <a:pt x="666835" y="1305926"/>
                  <a:pt x="662969" y="382021"/>
                  <a:pt x="651372" y="312438"/>
                </a:cubicBezTo>
                <a:cubicBezTo>
                  <a:pt x="639775" y="242856"/>
                  <a:pt x="593386" y="157810"/>
                  <a:pt x="554729" y="146213"/>
                </a:cubicBezTo>
                <a:cubicBezTo>
                  <a:pt x="516072" y="134616"/>
                  <a:pt x="477415" y="69672"/>
                  <a:pt x="380772" y="27149"/>
                </a:cubicBezTo>
                <a:cubicBezTo>
                  <a:pt x="284130" y="-15374"/>
                  <a:pt x="190580" y="12459"/>
                  <a:pt x="113265" y="51116"/>
                </a:cubicBezTo>
                <a:cubicBezTo>
                  <a:pt x="49095" y="83588"/>
                  <a:pt x="15076" y="140028"/>
                  <a:pt x="5799" y="157810"/>
                </a:cubicBezTo>
                <a:cubicBezTo>
                  <a:pt x="8891" y="159356"/>
                  <a:pt x="11211" y="160903"/>
                  <a:pt x="14303" y="162449"/>
                </a:cubicBezTo>
                <a:cubicBezTo>
                  <a:pt x="16623" y="163995"/>
                  <a:pt x="18942" y="166315"/>
                  <a:pt x="20488" y="168634"/>
                </a:cubicBezTo>
                <a:cubicBezTo>
                  <a:pt x="54507" y="160903"/>
                  <a:pt x="127955" y="146213"/>
                  <a:pt x="168932" y="149305"/>
                </a:cubicBezTo>
                <a:cubicBezTo>
                  <a:pt x="223051" y="153171"/>
                  <a:pt x="284903" y="129977"/>
                  <a:pt x="397008" y="153171"/>
                </a:cubicBezTo>
                <a:cubicBezTo>
                  <a:pt x="509114" y="176365"/>
                  <a:pt x="540040" y="265277"/>
                  <a:pt x="540040" y="265277"/>
                </a:cubicBezTo>
                <a:cubicBezTo>
                  <a:pt x="478188" y="207291"/>
                  <a:pt x="323560" y="191828"/>
                  <a:pt x="284903" y="215023"/>
                </a:cubicBezTo>
                <a:cubicBezTo>
                  <a:pt x="246246" y="238217"/>
                  <a:pt x="184394" y="261411"/>
                  <a:pt x="157334" y="245948"/>
                </a:cubicBezTo>
                <a:cubicBezTo>
                  <a:pt x="130274" y="230485"/>
                  <a:pt x="118677" y="199560"/>
                  <a:pt x="109400" y="226620"/>
                </a:cubicBezTo>
                <a:cubicBezTo>
                  <a:pt x="100122" y="253680"/>
                  <a:pt x="59145" y="283059"/>
                  <a:pt x="59145" y="283059"/>
                </a:cubicBezTo>
                <a:cubicBezTo>
                  <a:pt x="59145" y="283059"/>
                  <a:pt x="96256" y="312438"/>
                  <a:pt x="109400" y="331767"/>
                </a:cubicBezTo>
                <a:cubicBezTo>
                  <a:pt x="122543" y="351096"/>
                  <a:pt x="145737" y="343364"/>
                  <a:pt x="164293" y="308573"/>
                </a:cubicBezTo>
                <a:cubicBezTo>
                  <a:pt x="182075" y="273781"/>
                  <a:pt x="308870" y="327901"/>
                  <a:pt x="370722" y="308573"/>
                </a:cubicBezTo>
                <a:cubicBezTo>
                  <a:pt x="432573" y="289244"/>
                  <a:pt x="529216" y="347230"/>
                  <a:pt x="513753" y="405215"/>
                </a:cubicBezTo>
                <a:cubicBezTo>
                  <a:pt x="498290" y="463201"/>
                  <a:pt x="498290" y="455470"/>
                  <a:pt x="548544" y="428410"/>
                </a:cubicBezTo>
                <a:cubicBezTo>
                  <a:pt x="598798" y="401350"/>
                  <a:pt x="575604" y="602367"/>
                  <a:pt x="575604" y="602367"/>
                </a:cubicBezTo>
                <a:lnTo>
                  <a:pt x="575604" y="1309792"/>
                </a:lnTo>
                <a:lnTo>
                  <a:pt x="467364" y="1360046"/>
                </a:lnTo>
                <a:lnTo>
                  <a:pt x="467364" y="1452823"/>
                </a:lnTo>
                <a:lnTo>
                  <a:pt x="641321" y="1383240"/>
                </a:lnTo>
                <a:lnTo>
                  <a:pt x="776621" y="1445091"/>
                </a:lnTo>
                <a:lnTo>
                  <a:pt x="776621" y="1352314"/>
                </a:lnTo>
                <a:lnTo>
                  <a:pt x="666835" y="1305926"/>
                </a:lnTo>
                <a:close/>
              </a:path>
            </a:pathLst>
          </a:custGeom>
          <a:solidFill>
            <a:schemeClr val="accent3"/>
          </a:solidFill>
          <a:ln w="9525" cap="flat">
            <a:noFill/>
            <a:prstDash val="solid"/>
            <a:miter/>
          </a:ln>
        </p:spPr>
        <p:txBody>
          <a:bodyPr rtlCol="0" anchor="ctr"/>
          <a:lstStyle/>
          <a:p>
            <a:endParaRPr lang="en-US" sz="3189" dirty="0"/>
          </a:p>
        </p:txBody>
      </p:sp>
      <p:sp>
        <p:nvSpPr>
          <p:cNvPr id="15" name="Freeform 106">
            <a:extLst>
              <a:ext uri="{FF2B5EF4-FFF2-40B4-BE49-F238E27FC236}">
                <a16:creationId xmlns:a16="http://schemas.microsoft.com/office/drawing/2014/main" id="{96996051-9828-4D7A-81CD-6094938E518F}"/>
              </a:ext>
            </a:extLst>
          </p:cNvPr>
          <p:cNvSpPr/>
          <p:nvPr/>
        </p:nvSpPr>
        <p:spPr>
          <a:xfrm>
            <a:off x="5094407" y="4203540"/>
            <a:ext cx="887273" cy="545668"/>
          </a:xfrm>
          <a:custGeom>
            <a:avLst/>
            <a:gdLst>
              <a:gd name="connsiteX0" fmla="*/ 1627749 w 2210286"/>
              <a:gd name="connsiteY0" fmla="*/ 1477 h 1359313"/>
              <a:gd name="connsiteX1" fmla="*/ 1638080 w 2210286"/>
              <a:gd name="connsiteY1" fmla="*/ 1477 h 1359313"/>
              <a:gd name="connsiteX2" fmla="*/ 2203355 w 2210286"/>
              <a:gd name="connsiteY2" fmla="*/ 110694 h 1359313"/>
              <a:gd name="connsiteX3" fmla="*/ 2073475 w 2210286"/>
              <a:gd name="connsiteY3" fmla="*/ 391118 h 1359313"/>
              <a:gd name="connsiteX4" fmla="*/ 2033625 w 2210286"/>
              <a:gd name="connsiteY4" fmla="*/ 445726 h 1359313"/>
              <a:gd name="connsiteX5" fmla="*/ 1458019 w 2210286"/>
              <a:gd name="connsiteY5" fmla="*/ 748288 h 1359313"/>
              <a:gd name="connsiteX6" fmla="*/ 1503772 w 2210286"/>
              <a:gd name="connsiteY6" fmla="*/ 382262 h 1359313"/>
              <a:gd name="connsiteX7" fmla="*/ 1627749 w 2210286"/>
              <a:gd name="connsiteY7" fmla="*/ 1477 h 1359313"/>
              <a:gd name="connsiteX8" fmla="*/ 712683 w 2210286"/>
              <a:gd name="connsiteY8" fmla="*/ 0 h 1359313"/>
              <a:gd name="connsiteX9" fmla="*/ 950305 w 2210286"/>
              <a:gd name="connsiteY9" fmla="*/ 5903 h 1359313"/>
              <a:gd name="connsiteX10" fmla="*/ 1202687 w 2210286"/>
              <a:gd name="connsiteY10" fmla="*/ 11807 h 1359313"/>
              <a:gd name="connsiteX11" fmla="*/ 1221872 w 2210286"/>
              <a:gd name="connsiteY11" fmla="*/ 11807 h 1359313"/>
              <a:gd name="connsiteX12" fmla="*/ 1438831 w 2210286"/>
              <a:gd name="connsiteY12" fmla="*/ 389640 h 1359313"/>
              <a:gd name="connsiteX13" fmla="*/ 1438831 w 2210286"/>
              <a:gd name="connsiteY13" fmla="*/ 394069 h 1359313"/>
              <a:gd name="connsiteX14" fmla="*/ 1443260 w 2210286"/>
              <a:gd name="connsiteY14" fmla="*/ 411778 h 1359313"/>
              <a:gd name="connsiteX15" fmla="*/ 1382748 w 2210286"/>
              <a:gd name="connsiteY15" fmla="*/ 765997 h 1359313"/>
              <a:gd name="connsiteX16" fmla="*/ 449972 w 2210286"/>
              <a:gd name="connsiteY16" fmla="*/ 1176301 h 1359313"/>
              <a:gd name="connsiteX17" fmla="*/ 436689 w 2210286"/>
              <a:gd name="connsiteY17" fmla="*/ 1183681 h 1359313"/>
              <a:gd name="connsiteX18" fmla="*/ 156266 w 2210286"/>
              <a:gd name="connsiteY18" fmla="*/ 1359313 h 1359313"/>
              <a:gd name="connsiteX19" fmla="*/ 41145 w 2210286"/>
              <a:gd name="connsiteY19" fmla="*/ 1086270 h 1359313"/>
              <a:gd name="connsiteX20" fmla="*/ 24909 w 2210286"/>
              <a:gd name="connsiteY20" fmla="*/ 944581 h 1359313"/>
              <a:gd name="connsiteX21" fmla="*/ 120845 w 2210286"/>
              <a:gd name="connsiteY21" fmla="*/ 203675 h 1359313"/>
              <a:gd name="connsiteX22" fmla="*/ 712683 w 2210286"/>
              <a:gd name="connsiteY22" fmla="*/ 0 h 135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10286" h="1359313">
                <a:moveTo>
                  <a:pt x="1627749" y="1477"/>
                </a:moveTo>
                <a:cubicBezTo>
                  <a:pt x="1630700" y="1477"/>
                  <a:pt x="1635129" y="1477"/>
                  <a:pt x="1638080" y="1477"/>
                </a:cubicBezTo>
                <a:cubicBezTo>
                  <a:pt x="1977541" y="1477"/>
                  <a:pt x="2166458" y="38374"/>
                  <a:pt x="2203355" y="110694"/>
                </a:cubicBezTo>
                <a:cubicBezTo>
                  <a:pt x="2234349" y="172682"/>
                  <a:pt x="2156127" y="278948"/>
                  <a:pt x="2073475" y="391118"/>
                </a:cubicBezTo>
                <a:cubicBezTo>
                  <a:pt x="2060191" y="408829"/>
                  <a:pt x="2046908" y="426541"/>
                  <a:pt x="2033625" y="445726"/>
                </a:cubicBezTo>
                <a:cubicBezTo>
                  <a:pt x="1869798" y="674493"/>
                  <a:pt x="1579043" y="733530"/>
                  <a:pt x="1458019" y="748288"/>
                </a:cubicBezTo>
                <a:cubicBezTo>
                  <a:pt x="1506723" y="618409"/>
                  <a:pt x="1522959" y="497383"/>
                  <a:pt x="1503772" y="382262"/>
                </a:cubicBezTo>
                <a:cubicBezTo>
                  <a:pt x="1512628" y="278948"/>
                  <a:pt x="1540671" y="126930"/>
                  <a:pt x="1627749" y="1477"/>
                </a:cubicBezTo>
                <a:close/>
                <a:moveTo>
                  <a:pt x="712683" y="0"/>
                </a:moveTo>
                <a:cubicBezTo>
                  <a:pt x="789432" y="0"/>
                  <a:pt x="867654" y="2951"/>
                  <a:pt x="950305" y="5903"/>
                </a:cubicBezTo>
                <a:cubicBezTo>
                  <a:pt x="1032956" y="8854"/>
                  <a:pt x="1118559" y="11807"/>
                  <a:pt x="1202687" y="11807"/>
                </a:cubicBezTo>
                <a:cubicBezTo>
                  <a:pt x="1210065" y="11807"/>
                  <a:pt x="1215970" y="11807"/>
                  <a:pt x="1221872" y="11807"/>
                </a:cubicBezTo>
                <a:cubicBezTo>
                  <a:pt x="1344373" y="135784"/>
                  <a:pt x="1416693" y="259760"/>
                  <a:pt x="1438831" y="389640"/>
                </a:cubicBezTo>
                <a:cubicBezTo>
                  <a:pt x="1438831" y="391115"/>
                  <a:pt x="1438831" y="392591"/>
                  <a:pt x="1438831" y="394069"/>
                </a:cubicBezTo>
                <a:cubicBezTo>
                  <a:pt x="1438831" y="401447"/>
                  <a:pt x="1440307" y="407351"/>
                  <a:pt x="1443260" y="411778"/>
                </a:cubicBezTo>
                <a:cubicBezTo>
                  <a:pt x="1458019" y="522472"/>
                  <a:pt x="1437356" y="639069"/>
                  <a:pt x="1382748" y="765997"/>
                </a:cubicBezTo>
                <a:cubicBezTo>
                  <a:pt x="1210065" y="947535"/>
                  <a:pt x="460303" y="1176301"/>
                  <a:pt x="449972" y="1176301"/>
                </a:cubicBezTo>
                <a:cubicBezTo>
                  <a:pt x="444069" y="1177776"/>
                  <a:pt x="439640" y="1180728"/>
                  <a:pt x="436689" y="1183681"/>
                </a:cubicBezTo>
                <a:cubicBezTo>
                  <a:pt x="311237" y="1300278"/>
                  <a:pt x="216779" y="1359313"/>
                  <a:pt x="156266" y="1359313"/>
                </a:cubicBezTo>
                <a:cubicBezTo>
                  <a:pt x="80995" y="1359313"/>
                  <a:pt x="55904" y="1250096"/>
                  <a:pt x="41145" y="1086270"/>
                </a:cubicBezTo>
                <a:cubicBezTo>
                  <a:pt x="38194" y="1040517"/>
                  <a:pt x="30814" y="994763"/>
                  <a:pt x="24909" y="944581"/>
                </a:cubicBezTo>
                <a:cubicBezTo>
                  <a:pt x="-4609" y="717293"/>
                  <a:pt x="-38554" y="457532"/>
                  <a:pt x="120845" y="203675"/>
                </a:cubicBezTo>
                <a:cubicBezTo>
                  <a:pt x="234488" y="25090"/>
                  <a:pt x="472110" y="0"/>
                  <a:pt x="712683" y="0"/>
                </a:cubicBezTo>
                <a:close/>
              </a:path>
            </a:pathLst>
          </a:custGeom>
          <a:solidFill>
            <a:schemeClr val="accent1">
              <a:lumMod val="75000"/>
            </a:schemeClr>
          </a:solidFill>
          <a:ln w="9525" cap="flat">
            <a:noFill/>
            <a:prstDash val="solid"/>
            <a:miter/>
          </a:ln>
        </p:spPr>
        <p:txBody>
          <a:bodyPr wrap="square" rtlCol="0" anchor="ctr">
            <a:noAutofit/>
          </a:bodyPr>
          <a:lstStyle/>
          <a:p>
            <a:endParaRPr lang="en-US" sz="3189" dirty="0"/>
          </a:p>
        </p:txBody>
      </p:sp>
      <p:sp>
        <p:nvSpPr>
          <p:cNvPr id="16" name="Freeform 104">
            <a:extLst>
              <a:ext uri="{FF2B5EF4-FFF2-40B4-BE49-F238E27FC236}">
                <a16:creationId xmlns:a16="http://schemas.microsoft.com/office/drawing/2014/main" id="{2FE6A709-8B41-404E-B8A9-23A67D9480AF}"/>
              </a:ext>
            </a:extLst>
          </p:cNvPr>
          <p:cNvSpPr/>
          <p:nvPr/>
        </p:nvSpPr>
        <p:spPr>
          <a:xfrm>
            <a:off x="5066849" y="3214109"/>
            <a:ext cx="455031" cy="1145473"/>
          </a:xfrm>
          <a:custGeom>
            <a:avLst/>
            <a:gdLst>
              <a:gd name="connsiteX0" fmla="*/ 133409 w 1133528"/>
              <a:gd name="connsiteY0" fmla="*/ 1384404 h 2853488"/>
              <a:gd name="connsiteX1" fmla="*/ 211632 w 1133528"/>
              <a:gd name="connsiteY1" fmla="*/ 1449344 h 2853488"/>
              <a:gd name="connsiteX2" fmla="*/ 1132602 w 1133528"/>
              <a:gd name="connsiteY2" fmla="*/ 1748953 h 2853488"/>
              <a:gd name="connsiteX3" fmla="*/ 930401 w 1133528"/>
              <a:gd name="connsiteY3" fmla="*/ 2346698 h 2853488"/>
              <a:gd name="connsiteX4" fmla="*/ 850701 w 1133528"/>
              <a:gd name="connsiteY4" fmla="*/ 2393928 h 2853488"/>
              <a:gd name="connsiteX5" fmla="*/ 133409 w 1133528"/>
              <a:gd name="connsiteY5" fmla="*/ 1384404 h 2853488"/>
              <a:gd name="connsiteX6" fmla="*/ 28620 w 1133528"/>
              <a:gd name="connsiteY6" fmla="*/ 1356361 h 2853488"/>
              <a:gd name="connsiteX7" fmla="*/ 202776 w 1133528"/>
              <a:gd name="connsiteY7" fmla="*/ 1728290 h 2853488"/>
              <a:gd name="connsiteX8" fmla="*/ 771002 w 1133528"/>
              <a:gd name="connsiteY8" fmla="*/ 2444107 h 2853488"/>
              <a:gd name="connsiteX9" fmla="*/ 530429 w 1133528"/>
              <a:gd name="connsiteY9" fmla="*/ 2610885 h 2853488"/>
              <a:gd name="connsiteX10" fmla="*/ 120124 w 1133528"/>
              <a:gd name="connsiteY10" fmla="*/ 2848507 h 2853488"/>
              <a:gd name="connsiteX11" fmla="*/ 62565 w 1133528"/>
              <a:gd name="connsiteY11" fmla="*/ 2839652 h 2853488"/>
              <a:gd name="connsiteX12" fmla="*/ 3528 w 1133528"/>
              <a:gd name="connsiteY12" fmla="*/ 2157782 h 2853488"/>
              <a:gd name="connsiteX13" fmla="*/ 6479 w 1133528"/>
              <a:gd name="connsiteY13" fmla="*/ 1698771 h 2853488"/>
              <a:gd name="connsiteX14" fmla="*/ 28620 w 1133528"/>
              <a:gd name="connsiteY14" fmla="*/ 1356361 h 2853488"/>
              <a:gd name="connsiteX15" fmla="*/ 861034 w 1133528"/>
              <a:gd name="connsiteY15" fmla="*/ 0 h 2853488"/>
              <a:gd name="connsiteX16" fmla="*/ 961396 w 1133528"/>
              <a:gd name="connsiteY16" fmla="*/ 22139 h 2853488"/>
              <a:gd name="connsiteX17" fmla="*/ 1116368 w 1133528"/>
              <a:gd name="connsiteY17" fmla="*/ 1266330 h 2853488"/>
              <a:gd name="connsiteX18" fmla="*/ 1114892 w 1133528"/>
              <a:gd name="connsiteY18" fmla="*/ 1496574 h 2853488"/>
              <a:gd name="connsiteX19" fmla="*/ 1126699 w 1133528"/>
              <a:gd name="connsiteY19" fmla="*/ 1658923 h 2853488"/>
              <a:gd name="connsiteX20" fmla="*/ 267717 w 1133528"/>
              <a:gd name="connsiteY20" fmla="*/ 1382928 h 2853488"/>
              <a:gd name="connsiteX21" fmla="*/ 64042 w 1133528"/>
              <a:gd name="connsiteY21" fmla="*/ 1180728 h 2853488"/>
              <a:gd name="connsiteX22" fmla="*/ 396121 w 1133528"/>
              <a:gd name="connsiteY22" fmla="*/ 463435 h 2853488"/>
              <a:gd name="connsiteX23" fmla="*/ 435971 w 1133528"/>
              <a:gd name="connsiteY23" fmla="*/ 399971 h 2853488"/>
              <a:gd name="connsiteX24" fmla="*/ 861034 w 1133528"/>
              <a:gd name="connsiteY24" fmla="*/ 0 h 285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3528" h="2853488">
                <a:moveTo>
                  <a:pt x="133409" y="1384404"/>
                </a:moveTo>
                <a:cubicBezTo>
                  <a:pt x="158499" y="1405067"/>
                  <a:pt x="183589" y="1427206"/>
                  <a:pt x="211632" y="1449344"/>
                </a:cubicBezTo>
                <a:cubicBezTo>
                  <a:pt x="393170" y="1589555"/>
                  <a:pt x="691303" y="1740099"/>
                  <a:pt x="1132602" y="1748953"/>
                </a:cubicBezTo>
                <a:cubicBezTo>
                  <a:pt x="1139980" y="2016094"/>
                  <a:pt x="1106035" y="2243384"/>
                  <a:pt x="930401" y="2346698"/>
                </a:cubicBezTo>
                <a:cubicBezTo>
                  <a:pt x="902358" y="2362934"/>
                  <a:pt x="875792" y="2377692"/>
                  <a:pt x="850701" y="2393928"/>
                </a:cubicBezTo>
                <a:cubicBezTo>
                  <a:pt x="497960" y="2143022"/>
                  <a:pt x="255908" y="1673682"/>
                  <a:pt x="133409" y="1384404"/>
                </a:cubicBezTo>
                <a:close/>
                <a:moveTo>
                  <a:pt x="28620" y="1356361"/>
                </a:moveTo>
                <a:cubicBezTo>
                  <a:pt x="68468" y="1456722"/>
                  <a:pt x="127505" y="1588079"/>
                  <a:pt x="202776" y="1728290"/>
                </a:cubicBezTo>
                <a:cubicBezTo>
                  <a:pt x="373982" y="2048563"/>
                  <a:pt x="565850" y="2287661"/>
                  <a:pt x="771002" y="2444107"/>
                </a:cubicBezTo>
                <a:cubicBezTo>
                  <a:pt x="679495" y="2504620"/>
                  <a:pt x="601273" y="2559228"/>
                  <a:pt x="530429" y="2610885"/>
                </a:cubicBezTo>
                <a:cubicBezTo>
                  <a:pt x="381360" y="2717151"/>
                  <a:pt x="264764" y="2801279"/>
                  <a:pt x="120124" y="2848507"/>
                </a:cubicBezTo>
                <a:cubicBezTo>
                  <a:pt x="95035" y="2857363"/>
                  <a:pt x="77323" y="2854412"/>
                  <a:pt x="62565" y="2839652"/>
                </a:cubicBezTo>
                <a:cubicBezTo>
                  <a:pt x="-9755" y="2765856"/>
                  <a:pt x="-2375" y="2457390"/>
                  <a:pt x="3528" y="2157782"/>
                </a:cubicBezTo>
                <a:cubicBezTo>
                  <a:pt x="7957" y="2005762"/>
                  <a:pt x="10908" y="1850791"/>
                  <a:pt x="6479" y="1698771"/>
                </a:cubicBezTo>
                <a:cubicBezTo>
                  <a:pt x="3528" y="1577748"/>
                  <a:pt x="12384" y="1464102"/>
                  <a:pt x="28620" y="1356361"/>
                </a:cubicBezTo>
                <a:close/>
                <a:moveTo>
                  <a:pt x="861034" y="0"/>
                </a:moveTo>
                <a:cubicBezTo>
                  <a:pt x="893504" y="0"/>
                  <a:pt x="927451" y="7379"/>
                  <a:pt x="961396" y="22139"/>
                </a:cubicBezTo>
                <a:cubicBezTo>
                  <a:pt x="1144408" y="98885"/>
                  <a:pt x="1125223" y="916540"/>
                  <a:pt x="1116368" y="1266330"/>
                </a:cubicBezTo>
                <a:cubicBezTo>
                  <a:pt x="1113414" y="1378500"/>
                  <a:pt x="1111939" y="1459675"/>
                  <a:pt x="1114892" y="1496574"/>
                </a:cubicBezTo>
                <a:cubicBezTo>
                  <a:pt x="1119319" y="1551182"/>
                  <a:pt x="1123746" y="1605790"/>
                  <a:pt x="1126699" y="1658923"/>
                </a:cubicBezTo>
                <a:cubicBezTo>
                  <a:pt x="791665" y="1654496"/>
                  <a:pt x="497959" y="1560038"/>
                  <a:pt x="267717" y="1382928"/>
                </a:cubicBezTo>
                <a:cubicBezTo>
                  <a:pt x="180639" y="1315036"/>
                  <a:pt x="112746" y="1244192"/>
                  <a:pt x="64042" y="1180728"/>
                </a:cubicBezTo>
                <a:cubicBezTo>
                  <a:pt x="136362" y="898829"/>
                  <a:pt x="266241" y="664158"/>
                  <a:pt x="396121" y="463435"/>
                </a:cubicBezTo>
                <a:cubicBezTo>
                  <a:pt x="409405" y="442772"/>
                  <a:pt x="422688" y="422110"/>
                  <a:pt x="435971" y="399971"/>
                </a:cubicBezTo>
                <a:cubicBezTo>
                  <a:pt x="554045" y="212531"/>
                  <a:pt x="686876" y="0"/>
                  <a:pt x="861034" y="0"/>
                </a:cubicBezTo>
                <a:close/>
              </a:path>
            </a:pathLst>
          </a:custGeom>
          <a:solidFill>
            <a:schemeClr val="accent6"/>
          </a:solidFill>
          <a:ln w="9525" cap="flat">
            <a:noFill/>
            <a:prstDash val="solid"/>
            <a:miter/>
          </a:ln>
        </p:spPr>
        <p:txBody>
          <a:bodyPr wrap="square" rtlCol="0" anchor="ctr">
            <a:noAutofit/>
          </a:bodyPr>
          <a:lstStyle/>
          <a:p>
            <a:endParaRPr lang="en-US" sz="3189" dirty="0"/>
          </a:p>
        </p:txBody>
      </p:sp>
      <p:sp>
        <p:nvSpPr>
          <p:cNvPr id="17" name="Freeform 103">
            <a:extLst>
              <a:ext uri="{FF2B5EF4-FFF2-40B4-BE49-F238E27FC236}">
                <a16:creationId xmlns:a16="http://schemas.microsoft.com/office/drawing/2014/main" id="{856FBBBC-6B01-4AF3-853C-186FBAF4B12B}"/>
              </a:ext>
            </a:extLst>
          </p:cNvPr>
          <p:cNvSpPr/>
          <p:nvPr/>
        </p:nvSpPr>
        <p:spPr>
          <a:xfrm>
            <a:off x="5715326" y="3214702"/>
            <a:ext cx="454247" cy="1143474"/>
          </a:xfrm>
          <a:custGeom>
            <a:avLst/>
            <a:gdLst>
              <a:gd name="connsiteX0" fmla="*/ 1000473 w 1131575"/>
              <a:gd name="connsiteY0" fmla="*/ 1377023 h 2848507"/>
              <a:gd name="connsiteX1" fmla="*/ 283179 w 1131575"/>
              <a:gd name="connsiteY1" fmla="*/ 2390973 h 2848507"/>
              <a:gd name="connsiteX2" fmla="*/ 203479 w 1131575"/>
              <a:gd name="connsiteY2" fmla="*/ 2343745 h 2848507"/>
              <a:gd name="connsiteX3" fmla="*/ 1280 w 1131575"/>
              <a:gd name="connsiteY3" fmla="*/ 1746000 h 2848507"/>
              <a:gd name="connsiteX4" fmla="*/ 1000473 w 1131575"/>
              <a:gd name="connsiteY4" fmla="*/ 1377023 h 2848507"/>
              <a:gd name="connsiteX5" fmla="*/ 1103785 w 1131575"/>
              <a:gd name="connsiteY5" fmla="*/ 1353409 h 2848507"/>
              <a:gd name="connsiteX6" fmla="*/ 1125923 w 1131575"/>
              <a:gd name="connsiteY6" fmla="*/ 1695819 h 2848507"/>
              <a:gd name="connsiteX7" fmla="*/ 1127399 w 1131575"/>
              <a:gd name="connsiteY7" fmla="*/ 2153352 h 2848507"/>
              <a:gd name="connsiteX8" fmla="*/ 1068364 w 1131575"/>
              <a:gd name="connsiteY8" fmla="*/ 2835224 h 2848507"/>
              <a:gd name="connsiteX9" fmla="*/ 1037370 w 1131575"/>
              <a:gd name="connsiteY9" fmla="*/ 2848507 h 2848507"/>
              <a:gd name="connsiteX10" fmla="*/ 1010802 w 1131575"/>
              <a:gd name="connsiteY10" fmla="*/ 2844080 h 2848507"/>
              <a:gd name="connsiteX11" fmla="*/ 600500 w 1131575"/>
              <a:gd name="connsiteY11" fmla="*/ 2606458 h 2848507"/>
              <a:gd name="connsiteX12" fmla="*/ 359927 w 1131575"/>
              <a:gd name="connsiteY12" fmla="*/ 2439680 h 2848507"/>
              <a:gd name="connsiteX13" fmla="*/ 929627 w 1131575"/>
              <a:gd name="connsiteY13" fmla="*/ 1725338 h 2848507"/>
              <a:gd name="connsiteX14" fmla="*/ 1103785 w 1131575"/>
              <a:gd name="connsiteY14" fmla="*/ 1353409 h 2848507"/>
              <a:gd name="connsiteX15" fmla="*/ 272848 w 1131575"/>
              <a:gd name="connsiteY15" fmla="*/ 0 h 2848507"/>
              <a:gd name="connsiteX16" fmla="*/ 697911 w 1131575"/>
              <a:gd name="connsiteY16" fmla="*/ 399971 h 2848507"/>
              <a:gd name="connsiteX17" fmla="*/ 737761 w 1131575"/>
              <a:gd name="connsiteY17" fmla="*/ 463435 h 2848507"/>
              <a:gd name="connsiteX18" fmla="*/ 1069841 w 1131575"/>
              <a:gd name="connsiteY18" fmla="*/ 1180728 h 2848507"/>
              <a:gd name="connsiteX19" fmla="*/ 5709 w 1131575"/>
              <a:gd name="connsiteY19" fmla="*/ 1658923 h 2848507"/>
              <a:gd name="connsiteX20" fmla="*/ 18992 w 1131575"/>
              <a:gd name="connsiteY20" fmla="*/ 1496572 h 2848507"/>
              <a:gd name="connsiteX21" fmla="*/ 17516 w 1131575"/>
              <a:gd name="connsiteY21" fmla="*/ 1266332 h 2848507"/>
              <a:gd name="connsiteX22" fmla="*/ 172487 w 1131575"/>
              <a:gd name="connsiteY22" fmla="*/ 22139 h 2848507"/>
              <a:gd name="connsiteX23" fmla="*/ 272848 w 1131575"/>
              <a:gd name="connsiteY23" fmla="*/ 0 h 28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1575" h="2848507">
                <a:moveTo>
                  <a:pt x="1000473" y="1377023"/>
                </a:moveTo>
                <a:cubicBezTo>
                  <a:pt x="879447" y="1664825"/>
                  <a:pt x="635923" y="2138593"/>
                  <a:pt x="283179" y="2390973"/>
                </a:cubicBezTo>
                <a:cubicBezTo>
                  <a:pt x="256612" y="2376215"/>
                  <a:pt x="231522" y="2359979"/>
                  <a:pt x="203479" y="2343745"/>
                </a:cubicBezTo>
                <a:cubicBezTo>
                  <a:pt x="26370" y="2240431"/>
                  <a:pt x="-7576" y="2013141"/>
                  <a:pt x="1280" y="1746000"/>
                </a:cubicBezTo>
                <a:cubicBezTo>
                  <a:pt x="486854" y="1738620"/>
                  <a:pt x="805652" y="1555608"/>
                  <a:pt x="1000473" y="1377023"/>
                </a:cubicBezTo>
                <a:close/>
                <a:moveTo>
                  <a:pt x="1103785" y="1353409"/>
                </a:moveTo>
                <a:cubicBezTo>
                  <a:pt x="1121496" y="1461150"/>
                  <a:pt x="1128877" y="1574796"/>
                  <a:pt x="1125923" y="1695819"/>
                </a:cubicBezTo>
                <a:cubicBezTo>
                  <a:pt x="1121496" y="1847839"/>
                  <a:pt x="1125923" y="2004286"/>
                  <a:pt x="1127399" y="2153352"/>
                </a:cubicBezTo>
                <a:cubicBezTo>
                  <a:pt x="1134779" y="2451487"/>
                  <a:pt x="1140683" y="2761429"/>
                  <a:pt x="1068364" y="2835224"/>
                </a:cubicBezTo>
                <a:cubicBezTo>
                  <a:pt x="1059508" y="2844080"/>
                  <a:pt x="1049177" y="2848507"/>
                  <a:pt x="1037370" y="2848507"/>
                </a:cubicBezTo>
                <a:cubicBezTo>
                  <a:pt x="1029990" y="2848507"/>
                  <a:pt x="1021134" y="2847031"/>
                  <a:pt x="1010802" y="2844080"/>
                </a:cubicBezTo>
                <a:cubicBezTo>
                  <a:pt x="866163" y="2796850"/>
                  <a:pt x="749567" y="2712723"/>
                  <a:pt x="600500" y="2606458"/>
                </a:cubicBezTo>
                <a:cubicBezTo>
                  <a:pt x="528181" y="2554801"/>
                  <a:pt x="451432" y="2498717"/>
                  <a:pt x="359927" y="2439680"/>
                </a:cubicBezTo>
                <a:cubicBezTo>
                  <a:pt x="566553" y="2284709"/>
                  <a:pt x="756947" y="2045611"/>
                  <a:pt x="929627" y="1725338"/>
                </a:cubicBezTo>
                <a:cubicBezTo>
                  <a:pt x="1004898" y="1585127"/>
                  <a:pt x="1062459" y="1453770"/>
                  <a:pt x="1103785" y="1353409"/>
                </a:cubicBezTo>
                <a:close/>
                <a:moveTo>
                  <a:pt x="272848" y="0"/>
                </a:moveTo>
                <a:cubicBezTo>
                  <a:pt x="447006" y="0"/>
                  <a:pt x="579839" y="212531"/>
                  <a:pt x="697911" y="399971"/>
                </a:cubicBezTo>
                <a:cubicBezTo>
                  <a:pt x="711194" y="420634"/>
                  <a:pt x="724478" y="442772"/>
                  <a:pt x="737761" y="463435"/>
                </a:cubicBezTo>
                <a:cubicBezTo>
                  <a:pt x="867640" y="664158"/>
                  <a:pt x="997522" y="898829"/>
                  <a:pt x="1069841" y="1180728"/>
                </a:cubicBezTo>
                <a:cubicBezTo>
                  <a:pt x="916346" y="1369644"/>
                  <a:pt x="591646" y="1650067"/>
                  <a:pt x="5709" y="1658923"/>
                </a:cubicBezTo>
                <a:cubicBezTo>
                  <a:pt x="8660" y="1605790"/>
                  <a:pt x="13087" y="1551182"/>
                  <a:pt x="18992" y="1496572"/>
                </a:cubicBezTo>
                <a:cubicBezTo>
                  <a:pt x="21943" y="1458199"/>
                  <a:pt x="20467" y="1378500"/>
                  <a:pt x="17516" y="1266332"/>
                </a:cubicBezTo>
                <a:cubicBezTo>
                  <a:pt x="8660" y="916540"/>
                  <a:pt x="-12002" y="98885"/>
                  <a:pt x="172487" y="22139"/>
                </a:cubicBezTo>
                <a:cubicBezTo>
                  <a:pt x="207908" y="7379"/>
                  <a:pt x="240378" y="0"/>
                  <a:pt x="272848" y="0"/>
                </a:cubicBezTo>
                <a:close/>
              </a:path>
            </a:pathLst>
          </a:custGeom>
          <a:solidFill>
            <a:schemeClr val="accent6"/>
          </a:solidFill>
          <a:ln w="9525" cap="flat">
            <a:noFill/>
            <a:prstDash val="solid"/>
            <a:miter/>
          </a:ln>
        </p:spPr>
        <p:txBody>
          <a:bodyPr wrap="square" rtlCol="0" anchor="ctr">
            <a:noAutofit/>
          </a:bodyPr>
          <a:lstStyle/>
          <a:p>
            <a:endParaRPr lang="en-US" sz="3189" dirty="0"/>
          </a:p>
        </p:txBody>
      </p:sp>
      <p:sp>
        <p:nvSpPr>
          <p:cNvPr id="18" name="Freeform 105">
            <a:extLst>
              <a:ext uri="{FF2B5EF4-FFF2-40B4-BE49-F238E27FC236}">
                <a16:creationId xmlns:a16="http://schemas.microsoft.com/office/drawing/2014/main" id="{4433CEFE-1996-484B-92A7-DF8A055C3D69}"/>
              </a:ext>
            </a:extLst>
          </p:cNvPr>
          <p:cNvSpPr/>
          <p:nvPr/>
        </p:nvSpPr>
        <p:spPr>
          <a:xfrm>
            <a:off x="5407162" y="3770512"/>
            <a:ext cx="431736" cy="517295"/>
          </a:xfrm>
          <a:custGeom>
            <a:avLst/>
            <a:gdLst>
              <a:gd name="connsiteX0" fmla="*/ 699577 w 1075496"/>
              <a:gd name="connsiteY0" fmla="*/ 370277 h 1288633"/>
              <a:gd name="connsiteX1" fmla="*/ 950483 w 1075496"/>
              <a:gd name="connsiteY1" fmla="*/ 449975 h 1288633"/>
              <a:gd name="connsiteX2" fmla="*/ 1074460 w 1075496"/>
              <a:gd name="connsiteY2" fmla="*/ 1022628 h 1288633"/>
              <a:gd name="connsiteX3" fmla="*/ 919489 w 1075496"/>
              <a:gd name="connsiteY3" fmla="*/ 1272057 h 1288633"/>
              <a:gd name="connsiteX4" fmla="*/ 792558 w 1075496"/>
              <a:gd name="connsiteY4" fmla="*/ 1288293 h 1288633"/>
              <a:gd name="connsiteX5" fmla="*/ 763042 w 1075496"/>
              <a:gd name="connsiteY5" fmla="*/ 736302 h 1288633"/>
              <a:gd name="connsiteX6" fmla="*/ 771895 w 1075496"/>
              <a:gd name="connsiteY6" fmla="*/ 681694 h 1288633"/>
              <a:gd name="connsiteX7" fmla="*/ 777800 w 1075496"/>
              <a:gd name="connsiteY7" fmla="*/ 641844 h 1288633"/>
              <a:gd name="connsiteX8" fmla="*/ 895873 w 1075496"/>
              <a:gd name="connsiteY8" fmla="*/ 724495 h 1288633"/>
              <a:gd name="connsiteX9" fmla="*/ 969668 w 1075496"/>
              <a:gd name="connsiteY9" fmla="*/ 857326 h 1288633"/>
              <a:gd name="connsiteX10" fmla="*/ 990333 w 1075496"/>
              <a:gd name="connsiteY10" fmla="*/ 876513 h 1288633"/>
              <a:gd name="connsiteX11" fmla="*/ 996236 w 1075496"/>
              <a:gd name="connsiteY11" fmla="*/ 875037 h 1288633"/>
              <a:gd name="connsiteX12" fmla="*/ 1009518 w 1075496"/>
              <a:gd name="connsiteY12" fmla="*/ 855850 h 1288633"/>
              <a:gd name="connsiteX13" fmla="*/ 957861 w 1075496"/>
              <a:gd name="connsiteY13" fmla="*/ 712688 h 1288633"/>
              <a:gd name="connsiteX14" fmla="*/ 1016899 w 1075496"/>
              <a:gd name="connsiteY14" fmla="*/ 650698 h 1288633"/>
              <a:gd name="connsiteX15" fmla="*/ 1008043 w 1075496"/>
              <a:gd name="connsiteY15" fmla="*/ 624133 h 1288633"/>
              <a:gd name="connsiteX16" fmla="*/ 981477 w 1075496"/>
              <a:gd name="connsiteY16" fmla="*/ 632988 h 1288633"/>
              <a:gd name="connsiteX17" fmla="*/ 882590 w 1075496"/>
              <a:gd name="connsiteY17" fmla="*/ 681694 h 1288633"/>
              <a:gd name="connsiteX18" fmla="*/ 777800 w 1075496"/>
              <a:gd name="connsiteY18" fmla="*/ 542957 h 1288633"/>
              <a:gd name="connsiteX19" fmla="*/ 699577 w 1075496"/>
              <a:gd name="connsiteY19" fmla="*/ 370277 h 1288633"/>
              <a:gd name="connsiteX20" fmla="*/ 211051 w 1075496"/>
              <a:gd name="connsiteY20" fmla="*/ 333381 h 1288633"/>
              <a:gd name="connsiteX21" fmla="*/ 81172 w 1075496"/>
              <a:gd name="connsiteY21" fmla="*/ 669889 h 1288633"/>
              <a:gd name="connsiteX22" fmla="*/ 84123 w 1075496"/>
              <a:gd name="connsiteY22" fmla="*/ 754016 h 1288633"/>
              <a:gd name="connsiteX23" fmla="*/ 11803 w 1075496"/>
              <a:gd name="connsiteY23" fmla="*/ 438171 h 1288633"/>
              <a:gd name="connsiteX24" fmla="*/ 119544 w 1075496"/>
              <a:gd name="connsiteY24" fmla="*/ 343712 h 1288633"/>
              <a:gd name="connsiteX25" fmla="*/ 211051 w 1075496"/>
              <a:gd name="connsiteY25" fmla="*/ 333381 h 1288633"/>
              <a:gd name="connsiteX26" fmla="*/ 740904 w 1075496"/>
              <a:gd name="connsiteY26" fmla="*/ 44101 h 1288633"/>
              <a:gd name="connsiteX27" fmla="*/ 765996 w 1075496"/>
              <a:gd name="connsiteY27" fmla="*/ 70667 h 1288633"/>
              <a:gd name="connsiteX28" fmla="*/ 742380 w 1075496"/>
              <a:gd name="connsiteY28" fmla="*/ 176932 h 1288633"/>
              <a:gd name="connsiteX29" fmla="*/ 757140 w 1075496"/>
              <a:gd name="connsiteY29" fmla="*/ 194644 h 1288633"/>
              <a:gd name="connsiteX30" fmla="*/ 779278 w 1075496"/>
              <a:gd name="connsiteY30" fmla="*/ 187264 h 1288633"/>
              <a:gd name="connsiteX31" fmla="*/ 851598 w 1075496"/>
              <a:gd name="connsiteY31" fmla="*/ 135607 h 1288633"/>
              <a:gd name="connsiteX32" fmla="*/ 875213 w 1075496"/>
              <a:gd name="connsiteY32" fmla="*/ 165125 h 1288633"/>
              <a:gd name="connsiteX33" fmla="*/ 826509 w 1075496"/>
              <a:gd name="connsiteY33" fmla="*/ 343712 h 1288633"/>
              <a:gd name="connsiteX34" fmla="*/ 659730 w 1075496"/>
              <a:gd name="connsiteY34" fmla="*/ 333381 h 1288633"/>
              <a:gd name="connsiteX35" fmla="*/ 557891 w 1075496"/>
              <a:gd name="connsiteY35" fmla="*/ 238921 h 1288633"/>
              <a:gd name="connsiteX36" fmla="*/ 702531 w 1075496"/>
              <a:gd name="connsiteY36" fmla="*/ 114944 h 1288633"/>
              <a:gd name="connsiteX37" fmla="*/ 714338 w 1075496"/>
              <a:gd name="connsiteY37" fmla="*/ 101661 h 1288633"/>
              <a:gd name="connsiteX38" fmla="*/ 711385 w 1075496"/>
              <a:gd name="connsiteY38" fmla="*/ 83949 h 1288633"/>
              <a:gd name="connsiteX39" fmla="*/ 701054 w 1075496"/>
              <a:gd name="connsiteY39" fmla="*/ 69191 h 1288633"/>
              <a:gd name="connsiteX40" fmla="*/ 611023 w 1075496"/>
              <a:gd name="connsiteY40" fmla="*/ 1300 h 1288633"/>
              <a:gd name="connsiteX41" fmla="*/ 667107 w 1075496"/>
              <a:gd name="connsiteY41" fmla="*/ 80998 h 1288633"/>
              <a:gd name="connsiteX42" fmla="*/ 519517 w 1075496"/>
              <a:gd name="connsiteY42" fmla="*/ 228591 h 1288633"/>
              <a:gd name="connsiteX43" fmla="*/ 649396 w 1075496"/>
              <a:gd name="connsiteY43" fmla="*/ 365851 h 1288633"/>
              <a:gd name="connsiteX44" fmla="*/ 740902 w 1075496"/>
              <a:gd name="connsiteY44" fmla="*/ 612328 h 1288633"/>
              <a:gd name="connsiteX45" fmla="*/ 733522 w 1075496"/>
              <a:gd name="connsiteY45" fmla="*/ 666937 h 1288633"/>
              <a:gd name="connsiteX46" fmla="*/ 639064 w 1075496"/>
              <a:gd name="connsiteY46" fmla="*/ 748110 h 1288633"/>
              <a:gd name="connsiteX47" fmla="*/ 615450 w 1075496"/>
              <a:gd name="connsiteY47" fmla="*/ 764346 h 1288633"/>
              <a:gd name="connsiteX48" fmla="*/ 392589 w 1075496"/>
              <a:gd name="connsiteY48" fmla="*/ 827810 h 1288633"/>
              <a:gd name="connsiteX49" fmla="*/ 364546 w 1075496"/>
              <a:gd name="connsiteY49" fmla="*/ 832239 h 1288633"/>
              <a:gd name="connsiteX50" fmla="*/ 368973 w 1075496"/>
              <a:gd name="connsiteY50" fmla="*/ 860280 h 1288633"/>
              <a:gd name="connsiteX51" fmla="*/ 488522 w 1075496"/>
              <a:gd name="connsiteY51" fmla="*/ 861756 h 1288633"/>
              <a:gd name="connsiteX52" fmla="*/ 366022 w 1075496"/>
              <a:gd name="connsiteY52" fmla="*/ 926697 h 1288633"/>
              <a:gd name="connsiteX53" fmla="*/ 352739 w 1075496"/>
              <a:gd name="connsiteY53" fmla="*/ 951787 h 1288633"/>
              <a:gd name="connsiteX54" fmla="*/ 377829 w 1075496"/>
              <a:gd name="connsiteY54" fmla="*/ 965070 h 1288633"/>
              <a:gd name="connsiteX55" fmla="*/ 518041 w 1075496"/>
              <a:gd name="connsiteY55" fmla="*/ 889799 h 1288633"/>
              <a:gd name="connsiteX56" fmla="*/ 528372 w 1075496"/>
              <a:gd name="connsiteY56" fmla="*/ 988686 h 1288633"/>
              <a:gd name="connsiteX57" fmla="*/ 553462 w 1075496"/>
              <a:gd name="connsiteY57" fmla="*/ 1000493 h 1288633"/>
              <a:gd name="connsiteX58" fmla="*/ 554938 w 1075496"/>
              <a:gd name="connsiteY58" fmla="*/ 1000493 h 1288633"/>
              <a:gd name="connsiteX59" fmla="*/ 565269 w 1075496"/>
              <a:gd name="connsiteY59" fmla="*/ 973925 h 1288633"/>
              <a:gd name="connsiteX60" fmla="*/ 577076 w 1075496"/>
              <a:gd name="connsiteY60" fmla="*/ 852902 h 1288633"/>
              <a:gd name="connsiteX61" fmla="*/ 590361 w 1075496"/>
              <a:gd name="connsiteY61" fmla="*/ 836666 h 1288633"/>
              <a:gd name="connsiteX62" fmla="*/ 636113 w 1075496"/>
              <a:gd name="connsiteY62" fmla="*/ 801245 h 1288633"/>
              <a:gd name="connsiteX63" fmla="*/ 659727 w 1075496"/>
              <a:gd name="connsiteY63" fmla="*/ 785009 h 1288633"/>
              <a:gd name="connsiteX64" fmla="*/ 718764 w 1075496"/>
              <a:gd name="connsiteY64" fmla="*/ 743683 h 1288633"/>
              <a:gd name="connsiteX65" fmla="*/ 737951 w 1075496"/>
              <a:gd name="connsiteY65" fmla="*/ 1283867 h 1288633"/>
              <a:gd name="connsiteX66" fmla="*/ 549035 w 1075496"/>
              <a:gd name="connsiteY66" fmla="*/ 1241066 h 1288633"/>
              <a:gd name="connsiteX67" fmla="*/ 125449 w 1075496"/>
              <a:gd name="connsiteY67" fmla="*/ 666937 h 1288633"/>
              <a:gd name="connsiteX68" fmla="*/ 287799 w 1075496"/>
              <a:gd name="connsiteY68" fmla="*/ 320096 h 1288633"/>
              <a:gd name="connsiteX69" fmla="*/ 296655 w 1075496"/>
              <a:gd name="connsiteY69" fmla="*/ 303862 h 1288633"/>
              <a:gd name="connsiteX70" fmla="*/ 544606 w 1075496"/>
              <a:gd name="connsiteY70" fmla="*/ 19010 h 1288633"/>
              <a:gd name="connsiteX71" fmla="*/ 611023 w 1075496"/>
              <a:gd name="connsiteY71" fmla="*/ 1300 h 1288633"/>
              <a:gd name="connsiteX72" fmla="*/ 401260 w 1075496"/>
              <a:gd name="connsiteY72" fmla="*/ 7 h 1288633"/>
              <a:gd name="connsiteX73" fmla="*/ 460481 w 1075496"/>
              <a:gd name="connsiteY73" fmla="*/ 14583 h 1288633"/>
              <a:gd name="connsiteX74" fmla="*/ 255327 w 1075496"/>
              <a:gd name="connsiteY74" fmla="*/ 297959 h 1288633"/>
              <a:gd name="connsiteX75" fmla="*/ 252376 w 1075496"/>
              <a:gd name="connsiteY75" fmla="*/ 300911 h 1288633"/>
              <a:gd name="connsiteX76" fmla="*/ 233189 w 1075496"/>
              <a:gd name="connsiteY76" fmla="*/ 297959 h 1288633"/>
              <a:gd name="connsiteX77" fmla="*/ 194816 w 1075496"/>
              <a:gd name="connsiteY77" fmla="*/ 159221 h 1288633"/>
              <a:gd name="connsiteX78" fmla="*/ 243520 w 1075496"/>
              <a:gd name="connsiteY78" fmla="*/ 79523 h 1288633"/>
              <a:gd name="connsiteX79" fmla="*/ 358642 w 1075496"/>
              <a:gd name="connsiteY79" fmla="*/ 4251 h 1288633"/>
              <a:gd name="connsiteX80" fmla="*/ 376354 w 1075496"/>
              <a:gd name="connsiteY80" fmla="*/ 4251 h 1288633"/>
              <a:gd name="connsiteX81" fmla="*/ 401260 w 1075496"/>
              <a:gd name="connsiteY81" fmla="*/ 7 h 128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75496" h="1288633">
                <a:moveTo>
                  <a:pt x="699577" y="370277"/>
                </a:moveTo>
                <a:cubicBezTo>
                  <a:pt x="808794" y="367324"/>
                  <a:pt x="891446" y="393891"/>
                  <a:pt x="950483" y="449975"/>
                </a:cubicBezTo>
                <a:cubicBezTo>
                  <a:pt x="1074460" y="566573"/>
                  <a:pt x="1078887" y="787959"/>
                  <a:pt x="1074460" y="1022628"/>
                </a:cubicBezTo>
                <a:cubicBezTo>
                  <a:pt x="1071507" y="1156936"/>
                  <a:pt x="1018374" y="1242538"/>
                  <a:pt x="919489" y="1272057"/>
                </a:cubicBezTo>
                <a:cubicBezTo>
                  <a:pt x="882590" y="1286817"/>
                  <a:pt x="839789" y="1289768"/>
                  <a:pt x="792558" y="1288293"/>
                </a:cubicBezTo>
                <a:cubicBezTo>
                  <a:pt x="687768" y="1165792"/>
                  <a:pt x="732047" y="907507"/>
                  <a:pt x="763042" y="736302"/>
                </a:cubicBezTo>
                <a:cubicBezTo>
                  <a:pt x="765993" y="717115"/>
                  <a:pt x="768944" y="699404"/>
                  <a:pt x="771895" y="681694"/>
                </a:cubicBezTo>
                <a:cubicBezTo>
                  <a:pt x="773373" y="668410"/>
                  <a:pt x="776324" y="653651"/>
                  <a:pt x="777800" y="641844"/>
                </a:cubicBezTo>
                <a:cubicBezTo>
                  <a:pt x="802890" y="680217"/>
                  <a:pt x="839789" y="717115"/>
                  <a:pt x="895873" y="724495"/>
                </a:cubicBezTo>
                <a:cubicBezTo>
                  <a:pt x="966717" y="734827"/>
                  <a:pt x="969668" y="855850"/>
                  <a:pt x="969668" y="857326"/>
                </a:cubicBezTo>
                <a:cubicBezTo>
                  <a:pt x="969668" y="867657"/>
                  <a:pt x="980002" y="876513"/>
                  <a:pt x="990333" y="876513"/>
                </a:cubicBezTo>
                <a:cubicBezTo>
                  <a:pt x="991809" y="876513"/>
                  <a:pt x="994760" y="875037"/>
                  <a:pt x="996236" y="875037"/>
                </a:cubicBezTo>
                <a:cubicBezTo>
                  <a:pt x="1003616" y="872086"/>
                  <a:pt x="1009518" y="864706"/>
                  <a:pt x="1009518" y="855850"/>
                </a:cubicBezTo>
                <a:cubicBezTo>
                  <a:pt x="1009518" y="851423"/>
                  <a:pt x="1006567" y="759916"/>
                  <a:pt x="957861" y="712688"/>
                </a:cubicBezTo>
                <a:cubicBezTo>
                  <a:pt x="981477" y="700881"/>
                  <a:pt x="1002140" y="678741"/>
                  <a:pt x="1016899" y="650698"/>
                </a:cubicBezTo>
                <a:cubicBezTo>
                  <a:pt x="1021326" y="640369"/>
                  <a:pt x="1018374" y="628560"/>
                  <a:pt x="1008043" y="624133"/>
                </a:cubicBezTo>
                <a:cubicBezTo>
                  <a:pt x="997711" y="619706"/>
                  <a:pt x="985904" y="622657"/>
                  <a:pt x="981477" y="632988"/>
                </a:cubicBezTo>
                <a:cubicBezTo>
                  <a:pt x="960814" y="675790"/>
                  <a:pt x="920964" y="694977"/>
                  <a:pt x="882590" y="681694"/>
                </a:cubicBezTo>
                <a:cubicBezTo>
                  <a:pt x="808794" y="658078"/>
                  <a:pt x="780751" y="556240"/>
                  <a:pt x="777800" y="542957"/>
                </a:cubicBezTo>
                <a:cubicBezTo>
                  <a:pt x="765993" y="464735"/>
                  <a:pt x="727618" y="404222"/>
                  <a:pt x="699577" y="370277"/>
                </a:cubicBezTo>
                <a:close/>
                <a:moveTo>
                  <a:pt x="211051" y="333381"/>
                </a:moveTo>
                <a:cubicBezTo>
                  <a:pt x="157918" y="386514"/>
                  <a:pt x="82648" y="494255"/>
                  <a:pt x="81172" y="669889"/>
                </a:cubicBezTo>
                <a:cubicBezTo>
                  <a:pt x="81172" y="697932"/>
                  <a:pt x="82648" y="725975"/>
                  <a:pt x="84123" y="754016"/>
                </a:cubicBezTo>
                <a:cubicBezTo>
                  <a:pt x="36893" y="665462"/>
                  <a:pt x="-26571" y="514918"/>
                  <a:pt x="11803" y="438171"/>
                </a:cubicBezTo>
                <a:cubicBezTo>
                  <a:pt x="35418" y="393894"/>
                  <a:pt x="72316" y="361424"/>
                  <a:pt x="119544" y="343712"/>
                </a:cubicBezTo>
                <a:cubicBezTo>
                  <a:pt x="147587" y="333381"/>
                  <a:pt x="178581" y="330429"/>
                  <a:pt x="211051" y="333381"/>
                </a:cubicBezTo>
                <a:close/>
                <a:moveTo>
                  <a:pt x="740904" y="44101"/>
                </a:moveTo>
                <a:lnTo>
                  <a:pt x="765996" y="70667"/>
                </a:lnTo>
                <a:cubicBezTo>
                  <a:pt x="739428" y="110517"/>
                  <a:pt x="742380" y="169554"/>
                  <a:pt x="742380" y="176932"/>
                </a:cubicBezTo>
                <a:cubicBezTo>
                  <a:pt x="742380" y="184313"/>
                  <a:pt x="748284" y="191693"/>
                  <a:pt x="757140" y="194644"/>
                </a:cubicBezTo>
                <a:cubicBezTo>
                  <a:pt x="765996" y="197595"/>
                  <a:pt x="774851" y="194644"/>
                  <a:pt x="779278" y="187264"/>
                </a:cubicBezTo>
                <a:cubicBezTo>
                  <a:pt x="791086" y="171030"/>
                  <a:pt x="825031" y="148889"/>
                  <a:pt x="851598" y="135607"/>
                </a:cubicBezTo>
                <a:lnTo>
                  <a:pt x="875213" y="165125"/>
                </a:lnTo>
                <a:cubicBezTo>
                  <a:pt x="827984" y="204976"/>
                  <a:pt x="825031" y="283198"/>
                  <a:pt x="826509" y="343712"/>
                </a:cubicBezTo>
                <a:cubicBezTo>
                  <a:pt x="777803" y="331905"/>
                  <a:pt x="721719" y="328954"/>
                  <a:pt x="659730" y="333381"/>
                </a:cubicBezTo>
                <a:cubicBezTo>
                  <a:pt x="643494" y="331905"/>
                  <a:pt x="551987" y="312717"/>
                  <a:pt x="557891" y="238921"/>
                </a:cubicBezTo>
                <a:cubicBezTo>
                  <a:pt x="563794" y="176932"/>
                  <a:pt x="664157" y="128228"/>
                  <a:pt x="702531" y="114944"/>
                </a:cubicBezTo>
                <a:cubicBezTo>
                  <a:pt x="708434" y="111992"/>
                  <a:pt x="712863" y="107565"/>
                  <a:pt x="714338" y="101661"/>
                </a:cubicBezTo>
                <a:cubicBezTo>
                  <a:pt x="715814" y="95758"/>
                  <a:pt x="714338" y="88378"/>
                  <a:pt x="711385" y="83949"/>
                </a:cubicBezTo>
                <a:lnTo>
                  <a:pt x="701054" y="69191"/>
                </a:lnTo>
                <a:close/>
                <a:moveTo>
                  <a:pt x="611023" y="1300"/>
                </a:moveTo>
                <a:lnTo>
                  <a:pt x="667107" y="80998"/>
                </a:lnTo>
                <a:cubicBezTo>
                  <a:pt x="621355" y="100185"/>
                  <a:pt x="525421" y="151842"/>
                  <a:pt x="519517" y="228591"/>
                </a:cubicBezTo>
                <a:cubicBezTo>
                  <a:pt x="512136" y="317144"/>
                  <a:pt x="597739" y="355519"/>
                  <a:pt x="649396" y="365851"/>
                </a:cubicBezTo>
                <a:cubicBezTo>
                  <a:pt x="667107" y="386513"/>
                  <a:pt x="754187" y="483923"/>
                  <a:pt x="740902" y="612328"/>
                </a:cubicBezTo>
                <a:cubicBezTo>
                  <a:pt x="739427" y="628562"/>
                  <a:pt x="736476" y="646274"/>
                  <a:pt x="733522" y="666937"/>
                </a:cubicBezTo>
                <a:cubicBezTo>
                  <a:pt x="711384" y="700882"/>
                  <a:pt x="675963" y="724496"/>
                  <a:pt x="639064" y="748110"/>
                </a:cubicBezTo>
                <a:cubicBezTo>
                  <a:pt x="631686" y="754015"/>
                  <a:pt x="622830" y="758444"/>
                  <a:pt x="615450" y="764346"/>
                </a:cubicBezTo>
                <a:cubicBezTo>
                  <a:pt x="447197" y="851424"/>
                  <a:pt x="402920" y="835190"/>
                  <a:pt x="392589" y="827810"/>
                </a:cubicBezTo>
                <a:cubicBezTo>
                  <a:pt x="383733" y="821908"/>
                  <a:pt x="370450" y="823383"/>
                  <a:pt x="364546" y="832239"/>
                </a:cubicBezTo>
                <a:cubicBezTo>
                  <a:pt x="358641" y="841095"/>
                  <a:pt x="360119" y="854378"/>
                  <a:pt x="368973" y="860280"/>
                </a:cubicBezTo>
                <a:cubicBezTo>
                  <a:pt x="379304" y="867660"/>
                  <a:pt x="404396" y="886847"/>
                  <a:pt x="488522" y="861756"/>
                </a:cubicBezTo>
                <a:cubicBezTo>
                  <a:pt x="445721" y="891274"/>
                  <a:pt x="405871" y="913413"/>
                  <a:pt x="366022" y="926697"/>
                </a:cubicBezTo>
                <a:cubicBezTo>
                  <a:pt x="354215" y="929649"/>
                  <a:pt x="349788" y="941456"/>
                  <a:pt x="352739" y="951787"/>
                </a:cubicBezTo>
                <a:cubicBezTo>
                  <a:pt x="355690" y="963594"/>
                  <a:pt x="367497" y="968023"/>
                  <a:pt x="377829" y="965070"/>
                </a:cubicBezTo>
                <a:cubicBezTo>
                  <a:pt x="425059" y="950311"/>
                  <a:pt x="469335" y="923744"/>
                  <a:pt x="518041" y="889799"/>
                </a:cubicBezTo>
                <a:cubicBezTo>
                  <a:pt x="509185" y="941456"/>
                  <a:pt x="526897" y="985732"/>
                  <a:pt x="528372" y="988686"/>
                </a:cubicBezTo>
                <a:cubicBezTo>
                  <a:pt x="532799" y="999017"/>
                  <a:pt x="543131" y="1003444"/>
                  <a:pt x="553462" y="1000493"/>
                </a:cubicBezTo>
                <a:cubicBezTo>
                  <a:pt x="553462" y="1000493"/>
                  <a:pt x="554938" y="1000493"/>
                  <a:pt x="554938" y="1000493"/>
                </a:cubicBezTo>
                <a:cubicBezTo>
                  <a:pt x="565269" y="996064"/>
                  <a:pt x="569698" y="984257"/>
                  <a:pt x="565269" y="973925"/>
                </a:cubicBezTo>
                <a:cubicBezTo>
                  <a:pt x="565269" y="973925"/>
                  <a:pt x="537228" y="906035"/>
                  <a:pt x="577076" y="852902"/>
                </a:cubicBezTo>
                <a:cubicBezTo>
                  <a:pt x="580029" y="846997"/>
                  <a:pt x="585932" y="841095"/>
                  <a:pt x="590361" y="836666"/>
                </a:cubicBezTo>
                <a:cubicBezTo>
                  <a:pt x="605119" y="826335"/>
                  <a:pt x="619879" y="814528"/>
                  <a:pt x="636113" y="801245"/>
                </a:cubicBezTo>
                <a:cubicBezTo>
                  <a:pt x="643493" y="795340"/>
                  <a:pt x="652349" y="790914"/>
                  <a:pt x="659727" y="785009"/>
                </a:cubicBezTo>
                <a:cubicBezTo>
                  <a:pt x="678914" y="771726"/>
                  <a:pt x="699577" y="758444"/>
                  <a:pt x="718764" y="743683"/>
                </a:cubicBezTo>
                <a:cubicBezTo>
                  <a:pt x="689246" y="910461"/>
                  <a:pt x="650873" y="1145132"/>
                  <a:pt x="737951" y="1283867"/>
                </a:cubicBezTo>
                <a:cubicBezTo>
                  <a:pt x="681865" y="1277963"/>
                  <a:pt x="618402" y="1264680"/>
                  <a:pt x="549035" y="1241066"/>
                </a:cubicBezTo>
                <a:cubicBezTo>
                  <a:pt x="118068" y="1099378"/>
                  <a:pt x="121022" y="801245"/>
                  <a:pt x="125449" y="666937"/>
                </a:cubicBezTo>
                <a:cubicBezTo>
                  <a:pt x="126924" y="421935"/>
                  <a:pt x="281895" y="324525"/>
                  <a:pt x="287799" y="320096"/>
                </a:cubicBezTo>
                <a:cubicBezTo>
                  <a:pt x="292226" y="317144"/>
                  <a:pt x="296655" y="311240"/>
                  <a:pt x="296655" y="303862"/>
                </a:cubicBezTo>
                <a:cubicBezTo>
                  <a:pt x="299606" y="135608"/>
                  <a:pt x="433914" y="55908"/>
                  <a:pt x="544606" y="19010"/>
                </a:cubicBezTo>
                <a:cubicBezTo>
                  <a:pt x="566747" y="11631"/>
                  <a:pt x="588885" y="5727"/>
                  <a:pt x="611023" y="1300"/>
                </a:cubicBezTo>
                <a:close/>
                <a:moveTo>
                  <a:pt x="401260" y="7"/>
                </a:moveTo>
                <a:cubicBezTo>
                  <a:pt x="415835" y="-177"/>
                  <a:pt x="436129" y="2775"/>
                  <a:pt x="460481" y="14583"/>
                </a:cubicBezTo>
                <a:cubicBezTo>
                  <a:pt x="302558" y="89854"/>
                  <a:pt x="259756" y="204976"/>
                  <a:pt x="255327" y="297959"/>
                </a:cubicBezTo>
                <a:cubicBezTo>
                  <a:pt x="255327" y="299435"/>
                  <a:pt x="253852" y="299435"/>
                  <a:pt x="252376" y="300911"/>
                </a:cubicBezTo>
                <a:cubicBezTo>
                  <a:pt x="244996" y="299435"/>
                  <a:pt x="239093" y="299435"/>
                  <a:pt x="233189" y="297959"/>
                </a:cubicBezTo>
                <a:cubicBezTo>
                  <a:pt x="216955" y="249253"/>
                  <a:pt x="203670" y="199072"/>
                  <a:pt x="194816" y="159221"/>
                </a:cubicBezTo>
                <a:cubicBezTo>
                  <a:pt x="205148" y="131180"/>
                  <a:pt x="219906" y="104613"/>
                  <a:pt x="243520" y="79523"/>
                </a:cubicBezTo>
                <a:cubicBezTo>
                  <a:pt x="246474" y="75094"/>
                  <a:pt x="354215" y="1298"/>
                  <a:pt x="358642" y="4251"/>
                </a:cubicBezTo>
                <a:cubicBezTo>
                  <a:pt x="363071" y="7203"/>
                  <a:pt x="371927" y="5727"/>
                  <a:pt x="376354" y="4251"/>
                </a:cubicBezTo>
                <a:cubicBezTo>
                  <a:pt x="377830" y="3513"/>
                  <a:pt x="386685" y="191"/>
                  <a:pt x="401260" y="7"/>
                </a:cubicBezTo>
                <a:close/>
              </a:path>
            </a:pathLst>
          </a:custGeom>
          <a:solidFill>
            <a:schemeClr val="accent5"/>
          </a:solidFill>
          <a:ln w="9525" cap="flat">
            <a:noFill/>
            <a:prstDash val="solid"/>
            <a:miter/>
          </a:ln>
        </p:spPr>
        <p:txBody>
          <a:bodyPr wrap="square" rtlCol="0" anchor="ctr">
            <a:noAutofit/>
          </a:bodyPr>
          <a:lstStyle/>
          <a:p>
            <a:endParaRPr lang="en-US" sz="3189" dirty="0"/>
          </a:p>
        </p:txBody>
      </p:sp>
      <p:grpSp>
        <p:nvGrpSpPr>
          <p:cNvPr id="19" name="Group 18">
            <a:extLst>
              <a:ext uri="{FF2B5EF4-FFF2-40B4-BE49-F238E27FC236}">
                <a16:creationId xmlns:a16="http://schemas.microsoft.com/office/drawing/2014/main" id="{51626A39-0F93-49D2-B854-3A9C78DBEFB4}"/>
              </a:ext>
            </a:extLst>
          </p:cNvPr>
          <p:cNvGrpSpPr/>
          <p:nvPr/>
        </p:nvGrpSpPr>
        <p:grpSpPr>
          <a:xfrm flipH="1">
            <a:off x="3175934" y="3277840"/>
            <a:ext cx="2374646" cy="755764"/>
            <a:chOff x="6892233" y="2061557"/>
            <a:chExt cx="2066887" cy="499961"/>
          </a:xfrm>
        </p:grpSpPr>
        <p:cxnSp>
          <p:nvCxnSpPr>
            <p:cNvPr id="20" name="Straight Connector 19">
              <a:extLst>
                <a:ext uri="{FF2B5EF4-FFF2-40B4-BE49-F238E27FC236}">
                  <a16:creationId xmlns:a16="http://schemas.microsoft.com/office/drawing/2014/main" id="{4FBFFB76-9739-4047-9326-695EAEC2A8D3}"/>
                </a:ext>
              </a:extLst>
            </p:cNvPr>
            <p:cNvCxnSpPr/>
            <p:nvPr/>
          </p:nvCxnSpPr>
          <p:spPr>
            <a:xfrm flipV="1">
              <a:off x="6892233" y="2061557"/>
              <a:ext cx="499961" cy="499961"/>
            </a:xfrm>
            <a:prstGeom prst="line">
              <a:avLst/>
            </a:prstGeom>
            <a:ln w="19050" cap="rnd">
              <a:solidFill>
                <a:schemeClr val="tx2"/>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F979FD3-9D2C-4E58-9CCE-5674E44CA7E5}"/>
                </a:ext>
              </a:extLst>
            </p:cNvPr>
            <p:cNvCxnSpPr>
              <a:cxnSpLocks/>
            </p:cNvCxnSpPr>
            <p:nvPr/>
          </p:nvCxnSpPr>
          <p:spPr>
            <a:xfrm>
              <a:off x="7387431" y="2062819"/>
              <a:ext cx="1571689" cy="0"/>
            </a:xfrm>
            <a:prstGeom prst="straightConnector1">
              <a:avLst/>
            </a:prstGeom>
            <a:ln w="19050" cap="rnd">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0A5A6B73-70F9-4AD8-B6FE-9688B50C63E3}"/>
              </a:ext>
            </a:extLst>
          </p:cNvPr>
          <p:cNvGrpSpPr/>
          <p:nvPr/>
        </p:nvGrpSpPr>
        <p:grpSpPr>
          <a:xfrm flipH="1">
            <a:off x="3175934" y="4304356"/>
            <a:ext cx="2296335" cy="763515"/>
            <a:chOff x="6892233" y="2056429"/>
            <a:chExt cx="1370525" cy="505089"/>
          </a:xfrm>
        </p:grpSpPr>
        <p:cxnSp>
          <p:nvCxnSpPr>
            <p:cNvPr id="23" name="Straight Connector 22">
              <a:extLst>
                <a:ext uri="{FF2B5EF4-FFF2-40B4-BE49-F238E27FC236}">
                  <a16:creationId xmlns:a16="http://schemas.microsoft.com/office/drawing/2014/main" id="{0A6285B4-2A2C-41E7-80F5-66789AC2BB20}"/>
                </a:ext>
              </a:extLst>
            </p:cNvPr>
            <p:cNvCxnSpPr/>
            <p:nvPr/>
          </p:nvCxnSpPr>
          <p:spPr>
            <a:xfrm flipV="1">
              <a:off x="6892233" y="2061557"/>
              <a:ext cx="499961" cy="499961"/>
            </a:xfrm>
            <a:prstGeom prst="line">
              <a:avLst/>
            </a:prstGeom>
            <a:ln w="19050" cap="rnd">
              <a:solidFill>
                <a:schemeClr val="tx2"/>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885DEA0-4FB3-4D0F-A235-0F2B563D5656}"/>
                </a:ext>
              </a:extLst>
            </p:cNvPr>
            <p:cNvCxnSpPr>
              <a:cxnSpLocks/>
            </p:cNvCxnSpPr>
            <p:nvPr/>
          </p:nvCxnSpPr>
          <p:spPr>
            <a:xfrm>
              <a:off x="7387431" y="2056429"/>
              <a:ext cx="875327" cy="0"/>
            </a:xfrm>
            <a:prstGeom prst="straightConnector1">
              <a:avLst/>
            </a:prstGeom>
            <a:ln w="19050" cap="rnd">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CD2468F7-D683-4951-9E3E-C59FE1BFACF0}"/>
              </a:ext>
            </a:extLst>
          </p:cNvPr>
          <p:cNvGrpSpPr/>
          <p:nvPr/>
        </p:nvGrpSpPr>
        <p:grpSpPr>
          <a:xfrm>
            <a:off x="5872712" y="3044681"/>
            <a:ext cx="2442159" cy="604867"/>
            <a:chOff x="6892233" y="2061557"/>
            <a:chExt cx="2542571" cy="499961"/>
          </a:xfrm>
        </p:grpSpPr>
        <p:cxnSp>
          <p:nvCxnSpPr>
            <p:cNvPr id="26" name="Straight Connector 25">
              <a:extLst>
                <a:ext uri="{FF2B5EF4-FFF2-40B4-BE49-F238E27FC236}">
                  <a16:creationId xmlns:a16="http://schemas.microsoft.com/office/drawing/2014/main" id="{36185CB0-28E6-4B8F-8E8D-0CE0BFE1F9D4}"/>
                </a:ext>
              </a:extLst>
            </p:cNvPr>
            <p:cNvCxnSpPr/>
            <p:nvPr/>
          </p:nvCxnSpPr>
          <p:spPr>
            <a:xfrm flipV="1">
              <a:off x="6892233" y="2061557"/>
              <a:ext cx="499961" cy="499961"/>
            </a:xfrm>
            <a:prstGeom prst="line">
              <a:avLst/>
            </a:prstGeom>
            <a:ln w="19050" cap="rnd">
              <a:solidFill>
                <a:schemeClr val="tx2"/>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5E8D0D2-4277-4FAD-A847-448EA8510F1B}"/>
                </a:ext>
              </a:extLst>
            </p:cNvPr>
            <p:cNvCxnSpPr>
              <a:cxnSpLocks/>
            </p:cNvCxnSpPr>
            <p:nvPr/>
          </p:nvCxnSpPr>
          <p:spPr>
            <a:xfrm>
              <a:off x="7397488" y="2069541"/>
              <a:ext cx="2037316" cy="0"/>
            </a:xfrm>
            <a:prstGeom prst="straightConnector1">
              <a:avLst/>
            </a:prstGeom>
            <a:ln w="19050" cap="rnd">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41B1854D-1357-4394-B7E1-170DA4C62ABE}"/>
              </a:ext>
            </a:extLst>
          </p:cNvPr>
          <p:cNvGrpSpPr/>
          <p:nvPr/>
        </p:nvGrpSpPr>
        <p:grpSpPr>
          <a:xfrm>
            <a:off x="5809479" y="3952028"/>
            <a:ext cx="2505391" cy="348067"/>
            <a:chOff x="6892233" y="2061557"/>
            <a:chExt cx="1903112" cy="499961"/>
          </a:xfrm>
        </p:grpSpPr>
        <p:cxnSp>
          <p:nvCxnSpPr>
            <p:cNvPr id="29" name="Straight Connector 28">
              <a:extLst>
                <a:ext uri="{FF2B5EF4-FFF2-40B4-BE49-F238E27FC236}">
                  <a16:creationId xmlns:a16="http://schemas.microsoft.com/office/drawing/2014/main" id="{14479EC4-6C99-4A81-8BFC-176520E070D7}"/>
                </a:ext>
              </a:extLst>
            </p:cNvPr>
            <p:cNvCxnSpPr/>
            <p:nvPr/>
          </p:nvCxnSpPr>
          <p:spPr>
            <a:xfrm flipV="1">
              <a:off x="6892233" y="2061557"/>
              <a:ext cx="499961" cy="499961"/>
            </a:xfrm>
            <a:prstGeom prst="line">
              <a:avLst/>
            </a:prstGeom>
            <a:ln w="19050" cap="rnd">
              <a:solidFill>
                <a:schemeClr val="tx2"/>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29B4259-2D05-4BAB-94FC-F9B3A443B4AE}"/>
                </a:ext>
              </a:extLst>
            </p:cNvPr>
            <p:cNvCxnSpPr>
              <a:cxnSpLocks/>
            </p:cNvCxnSpPr>
            <p:nvPr/>
          </p:nvCxnSpPr>
          <p:spPr>
            <a:xfrm>
              <a:off x="7387431" y="2062819"/>
              <a:ext cx="1407914" cy="0"/>
            </a:xfrm>
            <a:prstGeom prst="straightConnector1">
              <a:avLst/>
            </a:prstGeom>
            <a:ln w="19050" cap="rnd">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F4A2E70-3FCD-4179-82C7-825FAC6D68AF}"/>
              </a:ext>
            </a:extLst>
          </p:cNvPr>
          <p:cNvGrpSpPr/>
          <p:nvPr/>
        </p:nvGrpSpPr>
        <p:grpSpPr>
          <a:xfrm>
            <a:off x="5981680" y="4656336"/>
            <a:ext cx="2333189" cy="0"/>
            <a:chOff x="6880695" y="2062819"/>
            <a:chExt cx="1385188" cy="0"/>
          </a:xfrm>
        </p:grpSpPr>
        <p:cxnSp>
          <p:nvCxnSpPr>
            <p:cNvPr id="32" name="Straight Connector 31">
              <a:extLst>
                <a:ext uri="{FF2B5EF4-FFF2-40B4-BE49-F238E27FC236}">
                  <a16:creationId xmlns:a16="http://schemas.microsoft.com/office/drawing/2014/main" id="{B69F51E9-B15D-48D6-946E-74BC1E874AE7}"/>
                </a:ext>
              </a:extLst>
            </p:cNvPr>
            <p:cNvCxnSpPr>
              <a:cxnSpLocks/>
            </p:cNvCxnSpPr>
            <p:nvPr/>
          </p:nvCxnSpPr>
          <p:spPr>
            <a:xfrm>
              <a:off x="6880695" y="2062819"/>
              <a:ext cx="511499" cy="0"/>
            </a:xfrm>
            <a:prstGeom prst="line">
              <a:avLst/>
            </a:prstGeom>
            <a:ln w="19050" cap="rnd">
              <a:solidFill>
                <a:schemeClr val="tx2"/>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DDA441F-E818-485F-8759-A1FD7100911F}"/>
                </a:ext>
              </a:extLst>
            </p:cNvPr>
            <p:cNvCxnSpPr>
              <a:cxnSpLocks/>
            </p:cNvCxnSpPr>
            <p:nvPr/>
          </p:nvCxnSpPr>
          <p:spPr>
            <a:xfrm>
              <a:off x="7393166" y="2062819"/>
              <a:ext cx="872717" cy="0"/>
            </a:xfrm>
            <a:prstGeom prst="straightConnector1">
              <a:avLst/>
            </a:prstGeom>
            <a:ln w="19050" cap="rnd">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B38F6E70-A144-4125-8207-A8C2725A73EF}"/>
              </a:ext>
            </a:extLst>
          </p:cNvPr>
          <p:cNvGrpSpPr/>
          <p:nvPr/>
        </p:nvGrpSpPr>
        <p:grpSpPr>
          <a:xfrm>
            <a:off x="5737465" y="5450385"/>
            <a:ext cx="2577406" cy="64301"/>
            <a:chOff x="6892233" y="2061557"/>
            <a:chExt cx="1417537" cy="499961"/>
          </a:xfrm>
        </p:grpSpPr>
        <p:cxnSp>
          <p:nvCxnSpPr>
            <p:cNvPr id="35" name="Straight Connector 34">
              <a:extLst>
                <a:ext uri="{FF2B5EF4-FFF2-40B4-BE49-F238E27FC236}">
                  <a16:creationId xmlns:a16="http://schemas.microsoft.com/office/drawing/2014/main" id="{14114F94-9BF8-4056-B8C7-2188844A8532}"/>
                </a:ext>
              </a:extLst>
            </p:cNvPr>
            <p:cNvCxnSpPr/>
            <p:nvPr/>
          </p:nvCxnSpPr>
          <p:spPr>
            <a:xfrm flipV="1">
              <a:off x="6892233" y="2061557"/>
              <a:ext cx="499961" cy="499961"/>
            </a:xfrm>
            <a:prstGeom prst="line">
              <a:avLst/>
            </a:prstGeom>
            <a:ln w="19050" cap="rnd">
              <a:solidFill>
                <a:schemeClr val="tx2"/>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A5B11C2-4EC5-482D-A7C8-AE786DD59859}"/>
                </a:ext>
              </a:extLst>
            </p:cNvPr>
            <p:cNvCxnSpPr>
              <a:cxnSpLocks/>
            </p:cNvCxnSpPr>
            <p:nvPr/>
          </p:nvCxnSpPr>
          <p:spPr>
            <a:xfrm>
              <a:off x="7387431" y="2062818"/>
              <a:ext cx="922339" cy="0"/>
            </a:xfrm>
            <a:prstGeom prst="straightConnector1">
              <a:avLst/>
            </a:prstGeom>
            <a:ln w="19050" cap="rnd">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C1ECCAC9-69D0-4D33-993B-FA71064C0785}"/>
              </a:ext>
            </a:extLst>
          </p:cNvPr>
          <p:cNvGrpSpPr/>
          <p:nvPr/>
        </p:nvGrpSpPr>
        <p:grpSpPr>
          <a:xfrm flipH="1">
            <a:off x="3175934" y="2003859"/>
            <a:ext cx="2383876" cy="348067"/>
            <a:chOff x="6892233" y="2061557"/>
            <a:chExt cx="2420687" cy="499961"/>
          </a:xfrm>
        </p:grpSpPr>
        <p:cxnSp>
          <p:nvCxnSpPr>
            <p:cNvPr id="38" name="Straight Connector 37">
              <a:extLst>
                <a:ext uri="{FF2B5EF4-FFF2-40B4-BE49-F238E27FC236}">
                  <a16:creationId xmlns:a16="http://schemas.microsoft.com/office/drawing/2014/main" id="{5822B4E6-C00F-41FD-B0EC-E690511A2C9C}"/>
                </a:ext>
              </a:extLst>
            </p:cNvPr>
            <p:cNvCxnSpPr/>
            <p:nvPr/>
          </p:nvCxnSpPr>
          <p:spPr>
            <a:xfrm flipV="1">
              <a:off x="6892233" y="2061557"/>
              <a:ext cx="499961" cy="499961"/>
            </a:xfrm>
            <a:prstGeom prst="line">
              <a:avLst/>
            </a:prstGeom>
            <a:ln w="19050" cap="rnd">
              <a:solidFill>
                <a:schemeClr val="tx2"/>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A867DB8-9D27-4587-8BC7-C06F50FF6FF5}"/>
                </a:ext>
              </a:extLst>
            </p:cNvPr>
            <p:cNvCxnSpPr>
              <a:cxnSpLocks/>
            </p:cNvCxnSpPr>
            <p:nvPr/>
          </p:nvCxnSpPr>
          <p:spPr>
            <a:xfrm>
              <a:off x="7397240" y="2062819"/>
              <a:ext cx="1915680" cy="0"/>
            </a:xfrm>
            <a:prstGeom prst="straightConnector1">
              <a:avLst/>
            </a:prstGeom>
            <a:ln w="19050" cap="rnd">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7B0FE7A4-C028-4D46-8772-9C2557A82C3C}"/>
              </a:ext>
            </a:extLst>
          </p:cNvPr>
          <p:cNvGrpSpPr/>
          <p:nvPr/>
        </p:nvGrpSpPr>
        <p:grpSpPr>
          <a:xfrm flipH="1">
            <a:off x="3175934" y="2698227"/>
            <a:ext cx="2395260" cy="348067"/>
            <a:chOff x="6892233" y="2061557"/>
            <a:chExt cx="1819456" cy="499961"/>
          </a:xfrm>
        </p:grpSpPr>
        <p:cxnSp>
          <p:nvCxnSpPr>
            <p:cNvPr id="41" name="Straight Connector 40">
              <a:extLst>
                <a:ext uri="{FF2B5EF4-FFF2-40B4-BE49-F238E27FC236}">
                  <a16:creationId xmlns:a16="http://schemas.microsoft.com/office/drawing/2014/main" id="{1F8C71D8-3C9F-4BEA-8499-69769A719523}"/>
                </a:ext>
              </a:extLst>
            </p:cNvPr>
            <p:cNvCxnSpPr/>
            <p:nvPr/>
          </p:nvCxnSpPr>
          <p:spPr>
            <a:xfrm flipV="1">
              <a:off x="6892233" y="2061557"/>
              <a:ext cx="499961" cy="499961"/>
            </a:xfrm>
            <a:prstGeom prst="line">
              <a:avLst/>
            </a:prstGeom>
            <a:ln w="19050" cap="rnd">
              <a:solidFill>
                <a:schemeClr val="tx2"/>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006FD05-0B9D-417F-9F4B-EB33F68412D5}"/>
                </a:ext>
              </a:extLst>
            </p:cNvPr>
            <p:cNvCxnSpPr>
              <a:cxnSpLocks/>
            </p:cNvCxnSpPr>
            <p:nvPr/>
          </p:nvCxnSpPr>
          <p:spPr>
            <a:xfrm>
              <a:off x="7394769" y="2062819"/>
              <a:ext cx="1316920" cy="0"/>
            </a:xfrm>
            <a:prstGeom prst="straightConnector1">
              <a:avLst/>
            </a:prstGeom>
            <a:ln w="19050" cap="rnd">
              <a:solidFill>
                <a:schemeClr val="tx2"/>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F0A2DEA7-A79C-4E1F-9DF2-59ED24A189A7}"/>
              </a:ext>
            </a:extLst>
          </p:cNvPr>
          <p:cNvSpPr txBox="1"/>
          <p:nvPr/>
        </p:nvSpPr>
        <p:spPr>
          <a:xfrm>
            <a:off x="2392821" y="1835531"/>
            <a:ext cx="646660" cy="281382"/>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BRAIN</a:t>
            </a:r>
          </a:p>
        </p:txBody>
      </p:sp>
      <p:sp>
        <p:nvSpPr>
          <p:cNvPr id="44" name="TextBox 43">
            <a:extLst>
              <a:ext uri="{FF2B5EF4-FFF2-40B4-BE49-F238E27FC236}">
                <a16:creationId xmlns:a16="http://schemas.microsoft.com/office/drawing/2014/main" id="{E4D10D00-5230-414D-9028-06E815082080}"/>
              </a:ext>
            </a:extLst>
          </p:cNvPr>
          <p:cNvSpPr txBox="1"/>
          <p:nvPr/>
        </p:nvSpPr>
        <p:spPr>
          <a:xfrm>
            <a:off x="2160418" y="2557536"/>
            <a:ext cx="879062" cy="281382"/>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TRACHEA</a:t>
            </a:r>
          </a:p>
        </p:txBody>
      </p:sp>
      <p:sp>
        <p:nvSpPr>
          <p:cNvPr id="45" name="TextBox 44">
            <a:extLst>
              <a:ext uri="{FF2B5EF4-FFF2-40B4-BE49-F238E27FC236}">
                <a16:creationId xmlns:a16="http://schemas.microsoft.com/office/drawing/2014/main" id="{0F510E76-DD61-46F8-B727-A65974E0EA74}"/>
              </a:ext>
            </a:extLst>
          </p:cNvPr>
          <p:cNvSpPr txBox="1"/>
          <p:nvPr/>
        </p:nvSpPr>
        <p:spPr>
          <a:xfrm>
            <a:off x="2368128" y="3137149"/>
            <a:ext cx="671353" cy="281382"/>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HEART</a:t>
            </a:r>
          </a:p>
        </p:txBody>
      </p:sp>
      <p:sp>
        <p:nvSpPr>
          <p:cNvPr id="46" name="TextBox 45">
            <a:extLst>
              <a:ext uri="{FF2B5EF4-FFF2-40B4-BE49-F238E27FC236}">
                <a16:creationId xmlns:a16="http://schemas.microsoft.com/office/drawing/2014/main" id="{DA4C7021-8C67-4ABE-A497-C4A87E0B3CF2}"/>
              </a:ext>
            </a:extLst>
          </p:cNvPr>
          <p:cNvSpPr txBox="1"/>
          <p:nvPr/>
        </p:nvSpPr>
        <p:spPr>
          <a:xfrm>
            <a:off x="1541646" y="4163665"/>
            <a:ext cx="1497835" cy="281382"/>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SMALL INTESTINE</a:t>
            </a:r>
          </a:p>
        </p:txBody>
      </p:sp>
      <p:sp>
        <p:nvSpPr>
          <p:cNvPr id="47" name="TextBox 46">
            <a:extLst>
              <a:ext uri="{FF2B5EF4-FFF2-40B4-BE49-F238E27FC236}">
                <a16:creationId xmlns:a16="http://schemas.microsoft.com/office/drawing/2014/main" id="{63EE7C35-B338-45BB-8FAA-7C0369C581AE}"/>
              </a:ext>
            </a:extLst>
          </p:cNvPr>
          <p:cNvSpPr txBox="1"/>
          <p:nvPr/>
        </p:nvSpPr>
        <p:spPr>
          <a:xfrm>
            <a:off x="8486460" y="2913648"/>
            <a:ext cx="691689" cy="281382"/>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LUNGS</a:t>
            </a:r>
          </a:p>
        </p:txBody>
      </p:sp>
      <p:sp>
        <p:nvSpPr>
          <p:cNvPr id="48" name="TextBox 47">
            <a:extLst>
              <a:ext uri="{FF2B5EF4-FFF2-40B4-BE49-F238E27FC236}">
                <a16:creationId xmlns:a16="http://schemas.microsoft.com/office/drawing/2014/main" id="{96BEE9BD-24DB-45F3-BF8B-86EA8BAF06CA}"/>
              </a:ext>
            </a:extLst>
          </p:cNvPr>
          <p:cNvSpPr txBox="1"/>
          <p:nvPr/>
        </p:nvSpPr>
        <p:spPr>
          <a:xfrm>
            <a:off x="8486460" y="3811337"/>
            <a:ext cx="610347" cy="281382"/>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LIVER</a:t>
            </a:r>
          </a:p>
        </p:txBody>
      </p:sp>
      <p:sp>
        <p:nvSpPr>
          <p:cNvPr id="49" name="TextBox 48">
            <a:extLst>
              <a:ext uri="{FF2B5EF4-FFF2-40B4-BE49-F238E27FC236}">
                <a16:creationId xmlns:a16="http://schemas.microsoft.com/office/drawing/2014/main" id="{F9CF2F3F-14BE-4663-B1A7-6A88E890657E}"/>
              </a:ext>
            </a:extLst>
          </p:cNvPr>
          <p:cNvSpPr txBox="1"/>
          <p:nvPr/>
        </p:nvSpPr>
        <p:spPr>
          <a:xfrm>
            <a:off x="8486460" y="4515645"/>
            <a:ext cx="902302" cy="281382"/>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STOMACH</a:t>
            </a:r>
          </a:p>
        </p:txBody>
      </p:sp>
      <p:sp>
        <p:nvSpPr>
          <p:cNvPr id="50" name="TextBox 49">
            <a:extLst>
              <a:ext uri="{FF2B5EF4-FFF2-40B4-BE49-F238E27FC236}">
                <a16:creationId xmlns:a16="http://schemas.microsoft.com/office/drawing/2014/main" id="{C93CB5FC-8B32-452D-8ECC-86483DE30CCD}"/>
              </a:ext>
            </a:extLst>
          </p:cNvPr>
          <p:cNvSpPr txBox="1"/>
          <p:nvPr/>
        </p:nvSpPr>
        <p:spPr>
          <a:xfrm>
            <a:off x="8486460" y="5310867"/>
            <a:ext cx="1486215" cy="281382"/>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LARGE INTESTINE</a:t>
            </a:r>
          </a:p>
        </p:txBody>
      </p:sp>
    </p:spTree>
    <p:extLst>
      <p:ext uri="{BB962C8B-B14F-4D97-AF65-F5344CB8AC3E}">
        <p14:creationId xmlns:p14="http://schemas.microsoft.com/office/powerpoint/2010/main" val="217119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355B93-0629-402E-A828-4CE5F4DB329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DA96698-A2F0-424E-8517-AF9C363597E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0976A4A-B540-45AE-8652-D50F98C7CF19}"/>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2670906A-78A5-4B05-BAE1-81CBDC59D25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54914F1-1B33-4528-9CE1-57F902DB799C}"/>
              </a:ext>
            </a:extLst>
          </p:cNvPr>
          <p:cNvSpPr>
            <a:spLocks noGrp="1"/>
          </p:cNvSpPr>
          <p:nvPr>
            <p:ph type="body" sz="quarter" idx="13"/>
          </p:nvPr>
        </p:nvSpPr>
        <p:spPr/>
        <p:txBody>
          <a:bodyPr/>
          <a:lstStyle/>
          <a:p>
            <a:endParaRPr lang="en-ZA"/>
          </a:p>
        </p:txBody>
      </p:sp>
      <p:pic>
        <p:nvPicPr>
          <p:cNvPr id="8" name="Graphic 7">
            <a:extLst>
              <a:ext uri="{FF2B5EF4-FFF2-40B4-BE49-F238E27FC236}">
                <a16:creationId xmlns:a16="http://schemas.microsoft.com/office/drawing/2014/main" id="{CD3FF1FF-6D78-4142-9089-9A04C2786B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4825" y="2459996"/>
            <a:ext cx="2759704" cy="2759704"/>
          </a:xfrm>
          <a:prstGeom prst="rect">
            <a:avLst/>
          </a:prstGeom>
        </p:spPr>
      </p:pic>
      <p:pic>
        <p:nvPicPr>
          <p:cNvPr id="10" name="Graphic 9">
            <a:extLst>
              <a:ext uri="{FF2B5EF4-FFF2-40B4-BE49-F238E27FC236}">
                <a16:creationId xmlns:a16="http://schemas.microsoft.com/office/drawing/2014/main" id="{ED4EB957-8359-41EB-BFF0-AEAB74E36E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07929" y="2430148"/>
            <a:ext cx="2759704" cy="2759704"/>
          </a:xfrm>
          <a:prstGeom prst="rect">
            <a:avLst/>
          </a:prstGeom>
        </p:spPr>
      </p:pic>
      <p:pic>
        <p:nvPicPr>
          <p:cNvPr id="12" name="Graphic 11">
            <a:extLst>
              <a:ext uri="{FF2B5EF4-FFF2-40B4-BE49-F238E27FC236}">
                <a16:creationId xmlns:a16="http://schemas.microsoft.com/office/drawing/2014/main" id="{7E9D93D7-B3BD-420E-B62F-EF2A01C6FB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1721" y="2459996"/>
            <a:ext cx="2759704" cy="2759704"/>
          </a:xfrm>
          <a:prstGeom prst="rect">
            <a:avLst/>
          </a:prstGeom>
        </p:spPr>
      </p:pic>
    </p:spTree>
    <p:extLst>
      <p:ext uri="{BB962C8B-B14F-4D97-AF65-F5344CB8AC3E}">
        <p14:creationId xmlns:p14="http://schemas.microsoft.com/office/powerpoint/2010/main" val="284282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12</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13</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05DDEB-4FDA-4B21-BAEE-10D52EDBB13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A04651A2-2B8C-4105-8149-710E634ADA65}"/>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EF85A53E-2B1F-43E2-AA31-DE9823508B7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AFF6AE5-C01E-4442-AFE2-39398C114D34}"/>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669286E5-552B-4710-BB82-22042CC84694}"/>
              </a:ext>
            </a:extLst>
          </p:cNvPr>
          <p:cNvSpPr/>
          <p:nvPr/>
        </p:nvSpPr>
        <p:spPr>
          <a:xfrm>
            <a:off x="1506771" y="2569077"/>
            <a:ext cx="3190341" cy="6173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latin typeface="Poppins ExtraLight" pitchFamily="2" charset="77"/>
            </a:endParaRPr>
          </a:p>
        </p:txBody>
      </p:sp>
      <p:sp>
        <p:nvSpPr>
          <p:cNvPr id="8" name="Rectangle 7">
            <a:extLst>
              <a:ext uri="{FF2B5EF4-FFF2-40B4-BE49-F238E27FC236}">
                <a16:creationId xmlns:a16="http://schemas.microsoft.com/office/drawing/2014/main" id="{49637FE4-4F00-4BC7-8298-F2097A9994BE}"/>
              </a:ext>
            </a:extLst>
          </p:cNvPr>
          <p:cNvSpPr/>
          <p:nvPr/>
        </p:nvSpPr>
        <p:spPr>
          <a:xfrm>
            <a:off x="1506771" y="3182133"/>
            <a:ext cx="3190341" cy="61737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latin typeface="Poppins ExtraLight" pitchFamily="2" charset="77"/>
            </a:endParaRPr>
          </a:p>
        </p:txBody>
      </p:sp>
      <p:sp>
        <p:nvSpPr>
          <p:cNvPr id="9" name="Rectangle 8">
            <a:extLst>
              <a:ext uri="{FF2B5EF4-FFF2-40B4-BE49-F238E27FC236}">
                <a16:creationId xmlns:a16="http://schemas.microsoft.com/office/drawing/2014/main" id="{5F843365-0822-4326-8818-7DFCD37849DE}"/>
              </a:ext>
            </a:extLst>
          </p:cNvPr>
          <p:cNvSpPr/>
          <p:nvPr/>
        </p:nvSpPr>
        <p:spPr>
          <a:xfrm>
            <a:off x="1506771" y="3796147"/>
            <a:ext cx="3190341" cy="61737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latin typeface="Poppins ExtraLight" pitchFamily="2" charset="77"/>
            </a:endParaRPr>
          </a:p>
        </p:txBody>
      </p:sp>
      <p:sp>
        <p:nvSpPr>
          <p:cNvPr id="10" name="Rectangle 9">
            <a:extLst>
              <a:ext uri="{FF2B5EF4-FFF2-40B4-BE49-F238E27FC236}">
                <a16:creationId xmlns:a16="http://schemas.microsoft.com/office/drawing/2014/main" id="{4AD817D1-11D3-4F26-99F0-017D95A72CA5}"/>
              </a:ext>
            </a:extLst>
          </p:cNvPr>
          <p:cNvSpPr/>
          <p:nvPr/>
        </p:nvSpPr>
        <p:spPr>
          <a:xfrm>
            <a:off x="1506771" y="1956020"/>
            <a:ext cx="3117273" cy="6173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latin typeface="Poppins ExtraLight" pitchFamily="2" charset="77"/>
            </a:endParaRPr>
          </a:p>
        </p:txBody>
      </p:sp>
      <p:sp>
        <p:nvSpPr>
          <p:cNvPr id="11" name="Freeform 7">
            <a:extLst>
              <a:ext uri="{FF2B5EF4-FFF2-40B4-BE49-F238E27FC236}">
                <a16:creationId xmlns:a16="http://schemas.microsoft.com/office/drawing/2014/main" id="{86E00DB3-AE9F-4E05-9B22-7CE89EFFDBCE}"/>
              </a:ext>
            </a:extLst>
          </p:cNvPr>
          <p:cNvSpPr/>
          <p:nvPr/>
        </p:nvSpPr>
        <p:spPr>
          <a:xfrm rot="16200000">
            <a:off x="4404612" y="2175453"/>
            <a:ext cx="842764" cy="403898"/>
          </a:xfrm>
          <a:custGeom>
            <a:avLst/>
            <a:gdLst>
              <a:gd name="connsiteX0" fmla="*/ 992134 w 992134"/>
              <a:gd name="connsiteY0" fmla="*/ 1 h 475485"/>
              <a:gd name="connsiteX1" fmla="*/ 992134 w 992134"/>
              <a:gd name="connsiteY1" fmla="*/ 475485 h 475485"/>
              <a:gd name="connsiteX2" fmla="*/ 306334 w 992134"/>
              <a:gd name="connsiteY2" fmla="*/ 475485 h 475485"/>
              <a:gd name="connsiteX3" fmla="*/ 306334 w 992134"/>
              <a:gd name="connsiteY3" fmla="*/ 475484 h 475485"/>
              <a:gd name="connsiteX4" fmla="*/ 0 w 992134"/>
              <a:gd name="connsiteY4" fmla="*/ 475484 h 475485"/>
              <a:gd name="connsiteX5" fmla="*/ 253885 w 992134"/>
              <a:gd name="connsiteY5" fmla="*/ 0 h 475485"/>
              <a:gd name="connsiteX6" fmla="*/ 685800 w 992134"/>
              <a:gd name="connsiteY6" fmla="*/ 0 h 475485"/>
              <a:gd name="connsiteX7" fmla="*/ 685800 w 992134"/>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134" h="475485">
                <a:moveTo>
                  <a:pt x="992134" y="1"/>
                </a:moveTo>
                <a:lnTo>
                  <a:pt x="992134" y="475485"/>
                </a:lnTo>
                <a:lnTo>
                  <a:pt x="306334" y="475485"/>
                </a:lnTo>
                <a:lnTo>
                  <a:pt x="306334" y="475484"/>
                </a:lnTo>
                <a:lnTo>
                  <a:pt x="0" y="475484"/>
                </a:lnTo>
                <a:lnTo>
                  <a:pt x="253885" y="0"/>
                </a:lnTo>
                <a:lnTo>
                  <a:pt x="685800" y="0"/>
                </a:lnTo>
                <a:lnTo>
                  <a:pt x="685800" y="1"/>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834" dirty="0">
              <a:latin typeface="Poppins ExtraLight" pitchFamily="2" charset="77"/>
            </a:endParaRPr>
          </a:p>
        </p:txBody>
      </p:sp>
      <p:sp>
        <p:nvSpPr>
          <p:cNvPr id="12" name="Freeform 8">
            <a:extLst>
              <a:ext uri="{FF2B5EF4-FFF2-40B4-BE49-F238E27FC236}">
                <a16:creationId xmlns:a16="http://schemas.microsoft.com/office/drawing/2014/main" id="{6AB6CEA9-FC20-48AA-A5EF-D0F3E6297287}"/>
              </a:ext>
            </a:extLst>
          </p:cNvPr>
          <p:cNvSpPr/>
          <p:nvPr/>
        </p:nvSpPr>
        <p:spPr>
          <a:xfrm rot="16200000">
            <a:off x="4295278" y="2897845"/>
            <a:ext cx="1061433" cy="403898"/>
          </a:xfrm>
          <a:custGeom>
            <a:avLst/>
            <a:gdLst>
              <a:gd name="connsiteX0" fmla="*/ 1249561 w 1249561"/>
              <a:gd name="connsiteY0" fmla="*/ 1 h 475485"/>
              <a:gd name="connsiteX1" fmla="*/ 991278 w 1249561"/>
              <a:gd name="connsiteY1" fmla="*/ 475485 h 475485"/>
              <a:gd name="connsiteX2" fmla="*/ 434530 w 1249561"/>
              <a:gd name="connsiteY2" fmla="*/ 475485 h 475485"/>
              <a:gd name="connsiteX3" fmla="*/ 434531 w 1249561"/>
              <a:gd name="connsiteY3" fmla="*/ 475484 h 475485"/>
              <a:gd name="connsiteX4" fmla="*/ 0 w 1249561"/>
              <a:gd name="connsiteY4" fmla="*/ 475484 h 475485"/>
              <a:gd name="connsiteX5" fmla="*/ 521910 w 1249561"/>
              <a:gd name="connsiteY5" fmla="*/ 0 h 475485"/>
              <a:gd name="connsiteX6" fmla="*/ 1109579 w 1249561"/>
              <a:gd name="connsiteY6" fmla="*/ 0 h 475485"/>
              <a:gd name="connsiteX7" fmla="*/ 1109578 w 1249561"/>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561" h="475485">
                <a:moveTo>
                  <a:pt x="1249561" y="1"/>
                </a:moveTo>
                <a:lnTo>
                  <a:pt x="991278" y="475485"/>
                </a:lnTo>
                <a:lnTo>
                  <a:pt x="434530" y="475485"/>
                </a:lnTo>
                <a:lnTo>
                  <a:pt x="434531" y="475484"/>
                </a:lnTo>
                <a:lnTo>
                  <a:pt x="0" y="475484"/>
                </a:lnTo>
                <a:lnTo>
                  <a:pt x="521910" y="0"/>
                </a:lnTo>
                <a:lnTo>
                  <a:pt x="1109579" y="0"/>
                </a:lnTo>
                <a:lnTo>
                  <a:pt x="1109578" y="1"/>
                </a:ln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780" dirty="0">
              <a:latin typeface="Poppins ExtraLight" pitchFamily="2" charset="77"/>
            </a:endParaRPr>
          </a:p>
        </p:txBody>
      </p:sp>
      <p:sp>
        <p:nvSpPr>
          <p:cNvPr id="13" name="Freeform 9">
            <a:extLst>
              <a:ext uri="{FF2B5EF4-FFF2-40B4-BE49-F238E27FC236}">
                <a16:creationId xmlns:a16="http://schemas.microsoft.com/office/drawing/2014/main" id="{A84A5A35-BAB4-4848-B05E-A78282440065}"/>
              </a:ext>
            </a:extLst>
          </p:cNvPr>
          <p:cNvSpPr/>
          <p:nvPr/>
        </p:nvSpPr>
        <p:spPr>
          <a:xfrm rot="16200000">
            <a:off x="4177801" y="3628377"/>
            <a:ext cx="1296386" cy="403898"/>
          </a:xfrm>
          <a:custGeom>
            <a:avLst/>
            <a:gdLst>
              <a:gd name="connsiteX0" fmla="*/ 1526156 w 1526156"/>
              <a:gd name="connsiteY0" fmla="*/ 1 h 475485"/>
              <a:gd name="connsiteX1" fmla="*/ 1025091 w 1526156"/>
              <a:gd name="connsiteY1" fmla="*/ 475485 h 475485"/>
              <a:gd name="connsiteX2" fmla="*/ 355289 w 1526156"/>
              <a:gd name="connsiteY2" fmla="*/ 475485 h 475485"/>
              <a:gd name="connsiteX3" fmla="*/ 355289 w 1526156"/>
              <a:gd name="connsiteY3" fmla="*/ 475484 h 475485"/>
              <a:gd name="connsiteX4" fmla="*/ 0 w 1526156"/>
              <a:gd name="connsiteY4" fmla="*/ 475484 h 475485"/>
              <a:gd name="connsiteX5" fmla="*/ 789589 w 1526156"/>
              <a:gd name="connsiteY5" fmla="*/ 0 h 475485"/>
              <a:gd name="connsiteX6" fmla="*/ 1345888 w 1526156"/>
              <a:gd name="connsiteY6" fmla="*/ 0 h 475485"/>
              <a:gd name="connsiteX7" fmla="*/ 1345887 w 1526156"/>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6156" h="475485">
                <a:moveTo>
                  <a:pt x="1526156" y="1"/>
                </a:moveTo>
                <a:lnTo>
                  <a:pt x="1025091" y="475485"/>
                </a:lnTo>
                <a:lnTo>
                  <a:pt x="355289" y="475485"/>
                </a:lnTo>
                <a:lnTo>
                  <a:pt x="355289" y="475484"/>
                </a:lnTo>
                <a:lnTo>
                  <a:pt x="0" y="475484"/>
                </a:lnTo>
                <a:lnTo>
                  <a:pt x="789589" y="0"/>
                </a:lnTo>
                <a:lnTo>
                  <a:pt x="1345888" y="0"/>
                </a:lnTo>
                <a:lnTo>
                  <a:pt x="1345887" y="1"/>
                </a:ln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780" dirty="0">
              <a:latin typeface="Poppins ExtraLight" pitchFamily="2" charset="77"/>
            </a:endParaRPr>
          </a:p>
        </p:txBody>
      </p:sp>
      <p:sp>
        <p:nvSpPr>
          <p:cNvPr id="14" name="Freeform 10">
            <a:extLst>
              <a:ext uri="{FF2B5EF4-FFF2-40B4-BE49-F238E27FC236}">
                <a16:creationId xmlns:a16="http://schemas.microsoft.com/office/drawing/2014/main" id="{CC0EB439-D792-4ADD-AACE-27F5BF8E1D61}"/>
              </a:ext>
            </a:extLst>
          </p:cNvPr>
          <p:cNvSpPr/>
          <p:nvPr/>
        </p:nvSpPr>
        <p:spPr>
          <a:xfrm rot="16200000">
            <a:off x="4065169" y="4355024"/>
            <a:ext cx="1521654" cy="403898"/>
          </a:xfrm>
          <a:custGeom>
            <a:avLst/>
            <a:gdLst>
              <a:gd name="connsiteX0" fmla="*/ 1791350 w 1791350"/>
              <a:gd name="connsiteY0" fmla="*/ 0 h 475485"/>
              <a:gd name="connsiteX1" fmla="*/ 998932 w 1791350"/>
              <a:gd name="connsiteY1" fmla="*/ 475485 h 475485"/>
              <a:gd name="connsiteX2" fmla="*/ 496283 w 1791350"/>
              <a:gd name="connsiteY2" fmla="*/ 475485 h 475485"/>
              <a:gd name="connsiteX3" fmla="*/ 496282 w 1791350"/>
              <a:gd name="connsiteY3" fmla="*/ 475485 h 475485"/>
              <a:gd name="connsiteX4" fmla="*/ 0 w 1791350"/>
              <a:gd name="connsiteY4" fmla="*/ 475485 h 475485"/>
              <a:gd name="connsiteX5" fmla="*/ 1075640 w 1791350"/>
              <a:gd name="connsiteY5" fmla="*/ 1 h 475485"/>
              <a:gd name="connsiteX6" fmla="*/ 1145140 w 1791350"/>
              <a:gd name="connsiteY6" fmla="*/ 1 h 475485"/>
              <a:gd name="connsiteX7" fmla="*/ 1145141 w 1791350"/>
              <a:gd name="connsiteY7" fmla="*/ 0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1350" h="475485">
                <a:moveTo>
                  <a:pt x="1791350" y="0"/>
                </a:moveTo>
                <a:lnTo>
                  <a:pt x="998932" y="475485"/>
                </a:lnTo>
                <a:lnTo>
                  <a:pt x="496283" y="475485"/>
                </a:lnTo>
                <a:lnTo>
                  <a:pt x="496282" y="475485"/>
                </a:lnTo>
                <a:lnTo>
                  <a:pt x="0" y="475485"/>
                </a:lnTo>
                <a:lnTo>
                  <a:pt x="1075640" y="1"/>
                </a:lnTo>
                <a:lnTo>
                  <a:pt x="1145140" y="1"/>
                </a:lnTo>
                <a:lnTo>
                  <a:pt x="1145141" y="0"/>
                </a:ln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834" dirty="0">
              <a:latin typeface="Poppins ExtraLight" pitchFamily="2" charset="77"/>
            </a:endParaRPr>
          </a:p>
        </p:txBody>
      </p:sp>
      <p:sp>
        <p:nvSpPr>
          <p:cNvPr id="15" name="Rectangle 14">
            <a:extLst>
              <a:ext uri="{FF2B5EF4-FFF2-40B4-BE49-F238E27FC236}">
                <a16:creationId xmlns:a16="http://schemas.microsoft.com/office/drawing/2014/main" id="{7176C967-2EBB-48C6-AE42-A90D4B021272}"/>
              </a:ext>
            </a:extLst>
          </p:cNvPr>
          <p:cNvSpPr/>
          <p:nvPr/>
        </p:nvSpPr>
        <p:spPr>
          <a:xfrm>
            <a:off x="5027231" y="2788455"/>
            <a:ext cx="5040693" cy="8068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23993" tIns="0" rtlCol="0" anchor="ctr"/>
          <a:lstStyle/>
          <a:p>
            <a:endParaRPr lang="en-US" sz="3780" dirty="0">
              <a:solidFill>
                <a:srgbClr val="FFFFFF"/>
              </a:solidFill>
              <a:latin typeface="Poppins ExtraLight" pitchFamily="2" charset="77"/>
            </a:endParaRPr>
          </a:p>
        </p:txBody>
      </p:sp>
      <p:sp>
        <p:nvSpPr>
          <p:cNvPr id="16" name="Rectangle 15">
            <a:extLst>
              <a:ext uri="{FF2B5EF4-FFF2-40B4-BE49-F238E27FC236}">
                <a16:creationId xmlns:a16="http://schemas.microsoft.com/office/drawing/2014/main" id="{3AD36BFD-30D7-4402-A579-AA3667BED0C1}"/>
              </a:ext>
            </a:extLst>
          </p:cNvPr>
          <p:cNvSpPr/>
          <p:nvPr/>
        </p:nvSpPr>
        <p:spPr>
          <a:xfrm>
            <a:off x="5027231" y="1962784"/>
            <a:ext cx="5040693" cy="8236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23993" tIns="0" rtlCol="0" anchor="ctr"/>
          <a:lstStyle/>
          <a:p>
            <a:endParaRPr lang="en-US" sz="3780" dirty="0">
              <a:solidFill>
                <a:srgbClr val="FFFFFF"/>
              </a:solidFill>
              <a:latin typeface="Poppins ExtraLight" pitchFamily="2" charset="77"/>
            </a:endParaRPr>
          </a:p>
        </p:txBody>
      </p:sp>
      <p:sp>
        <p:nvSpPr>
          <p:cNvPr id="17" name="Rectangle 16">
            <a:extLst>
              <a:ext uri="{FF2B5EF4-FFF2-40B4-BE49-F238E27FC236}">
                <a16:creationId xmlns:a16="http://schemas.microsoft.com/office/drawing/2014/main" id="{9D32E944-CAB7-4FB4-AADC-46FAC8FE44C6}"/>
              </a:ext>
            </a:extLst>
          </p:cNvPr>
          <p:cNvSpPr/>
          <p:nvPr/>
        </p:nvSpPr>
        <p:spPr>
          <a:xfrm>
            <a:off x="5027231" y="3587241"/>
            <a:ext cx="5040693" cy="85773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23993" tIns="0" rtlCol="0" anchor="ctr"/>
          <a:lstStyle/>
          <a:p>
            <a:endParaRPr lang="en-US" sz="3780" dirty="0">
              <a:solidFill>
                <a:srgbClr val="FFFFFF"/>
              </a:solidFill>
              <a:latin typeface="Poppins ExtraLight" pitchFamily="2" charset="77"/>
            </a:endParaRPr>
          </a:p>
        </p:txBody>
      </p:sp>
      <p:sp>
        <p:nvSpPr>
          <p:cNvPr id="18" name="Rectangle 17">
            <a:extLst>
              <a:ext uri="{FF2B5EF4-FFF2-40B4-BE49-F238E27FC236}">
                <a16:creationId xmlns:a16="http://schemas.microsoft.com/office/drawing/2014/main" id="{AE85F69C-290C-4EF5-BE79-22AEE1C74DB7}"/>
              </a:ext>
            </a:extLst>
          </p:cNvPr>
          <p:cNvSpPr/>
          <p:nvPr/>
        </p:nvSpPr>
        <p:spPr>
          <a:xfrm>
            <a:off x="5027231" y="4447338"/>
            <a:ext cx="5040693" cy="8381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323993" tIns="0" rtlCol="0" anchor="ctr"/>
          <a:lstStyle/>
          <a:p>
            <a:endParaRPr lang="en-US" sz="3780" dirty="0">
              <a:solidFill>
                <a:srgbClr val="FFFFFF"/>
              </a:solidFill>
              <a:latin typeface="Poppins ExtraLight" pitchFamily="2" charset="77"/>
            </a:endParaRPr>
          </a:p>
        </p:txBody>
      </p:sp>
      <p:sp>
        <p:nvSpPr>
          <p:cNvPr id="19" name="Freeform 36">
            <a:extLst>
              <a:ext uri="{FF2B5EF4-FFF2-40B4-BE49-F238E27FC236}">
                <a16:creationId xmlns:a16="http://schemas.microsoft.com/office/drawing/2014/main" id="{FCB85ECA-0CD1-4D07-8138-C8D2DD3492DC}"/>
              </a:ext>
            </a:extLst>
          </p:cNvPr>
          <p:cNvSpPr>
            <a:spLocks noEditPoints="1"/>
          </p:cNvSpPr>
          <p:nvPr/>
        </p:nvSpPr>
        <p:spPr bwMode="auto">
          <a:xfrm>
            <a:off x="1181099" y="1781796"/>
            <a:ext cx="3255770" cy="4445917"/>
          </a:xfrm>
          <a:custGeom>
            <a:avLst/>
            <a:gdLst>
              <a:gd name="T0" fmla="*/ 913 w 1589"/>
              <a:gd name="T1" fmla="*/ 29 h 2169"/>
              <a:gd name="T2" fmla="*/ 126 w 1589"/>
              <a:gd name="T3" fmla="*/ 393 h 2169"/>
              <a:gd name="T4" fmla="*/ 89 w 1589"/>
              <a:gd name="T5" fmla="*/ 690 h 2169"/>
              <a:gd name="T6" fmla="*/ 103 w 1589"/>
              <a:gd name="T7" fmla="*/ 930 h 2169"/>
              <a:gd name="T8" fmla="*/ 20 w 1589"/>
              <a:gd name="T9" fmla="*/ 1132 h 2169"/>
              <a:gd name="T10" fmla="*/ 99 w 1589"/>
              <a:gd name="T11" fmla="*/ 1174 h 2169"/>
              <a:gd name="T12" fmla="*/ 69 w 1589"/>
              <a:gd name="T13" fmla="*/ 1255 h 2169"/>
              <a:gd name="T14" fmla="*/ 107 w 1589"/>
              <a:gd name="T15" fmla="*/ 1335 h 2169"/>
              <a:gd name="T16" fmla="*/ 90 w 1589"/>
              <a:gd name="T17" fmla="*/ 1427 h 2169"/>
              <a:gd name="T18" fmla="*/ 153 w 1589"/>
              <a:gd name="T19" fmla="*/ 1482 h 2169"/>
              <a:gd name="T20" fmla="*/ 229 w 1589"/>
              <a:gd name="T21" fmla="*/ 1642 h 2169"/>
              <a:gd name="T22" fmla="*/ 583 w 1589"/>
              <a:gd name="T23" fmla="*/ 1567 h 2169"/>
              <a:gd name="T24" fmla="*/ 675 w 1589"/>
              <a:gd name="T25" fmla="*/ 1816 h 2169"/>
              <a:gd name="T26" fmla="*/ 630 w 1589"/>
              <a:gd name="T27" fmla="*/ 2057 h 2169"/>
              <a:gd name="T28" fmla="*/ 696 w 1589"/>
              <a:gd name="T29" fmla="*/ 2163 h 2169"/>
              <a:gd name="T30" fmla="*/ 1299 w 1589"/>
              <a:gd name="T31" fmla="*/ 1653 h 2169"/>
              <a:gd name="T32" fmla="*/ 1589 w 1589"/>
              <a:gd name="T33" fmla="*/ 633 h 2169"/>
              <a:gd name="T34" fmla="*/ 1216 w 1589"/>
              <a:gd name="T35" fmla="*/ 1223 h 2169"/>
              <a:gd name="T36" fmla="*/ 1103 w 1589"/>
              <a:gd name="T37" fmla="*/ 1202 h 2169"/>
              <a:gd name="T38" fmla="*/ 1051 w 1589"/>
              <a:gd name="T39" fmla="*/ 1111 h 2169"/>
              <a:gd name="T40" fmla="*/ 975 w 1589"/>
              <a:gd name="T41" fmla="*/ 1004 h 2169"/>
              <a:gd name="T42" fmla="*/ 818 w 1589"/>
              <a:gd name="T43" fmla="*/ 995 h 2169"/>
              <a:gd name="T44" fmla="*/ 630 w 1589"/>
              <a:gd name="T45" fmla="*/ 887 h 2169"/>
              <a:gd name="T46" fmla="*/ 551 w 1589"/>
              <a:gd name="T47" fmla="*/ 808 h 2169"/>
              <a:gd name="T48" fmla="*/ 442 w 1589"/>
              <a:gd name="T49" fmla="*/ 755 h 2169"/>
              <a:gd name="T50" fmla="*/ 341 w 1589"/>
              <a:gd name="T51" fmla="*/ 708 h 2169"/>
              <a:gd name="T52" fmla="*/ 171 w 1589"/>
              <a:gd name="T53" fmla="*/ 590 h 2169"/>
              <a:gd name="T54" fmla="*/ 198 w 1589"/>
              <a:gd name="T55" fmla="*/ 482 h 2169"/>
              <a:gd name="T56" fmla="*/ 244 w 1589"/>
              <a:gd name="T57" fmla="*/ 409 h 2169"/>
              <a:gd name="T58" fmla="*/ 370 w 1589"/>
              <a:gd name="T59" fmla="*/ 283 h 2169"/>
              <a:gd name="T60" fmla="*/ 457 w 1589"/>
              <a:gd name="T61" fmla="*/ 211 h 2169"/>
              <a:gd name="T62" fmla="*/ 592 w 1589"/>
              <a:gd name="T63" fmla="*/ 147 h 2169"/>
              <a:gd name="T64" fmla="*/ 782 w 1589"/>
              <a:gd name="T65" fmla="*/ 96 h 2169"/>
              <a:gd name="T66" fmla="*/ 936 w 1589"/>
              <a:gd name="T67" fmla="*/ 87 h 2169"/>
              <a:gd name="T68" fmla="*/ 1105 w 1589"/>
              <a:gd name="T69" fmla="*/ 108 h 2169"/>
              <a:gd name="T70" fmla="*/ 1373 w 1589"/>
              <a:gd name="T71" fmla="*/ 309 h 2169"/>
              <a:gd name="T72" fmla="*/ 1523 w 1589"/>
              <a:gd name="T73" fmla="*/ 620 h 2169"/>
              <a:gd name="T74" fmla="*/ 1529 w 1589"/>
              <a:gd name="T75" fmla="*/ 754 h 2169"/>
              <a:gd name="T76" fmla="*/ 1439 w 1589"/>
              <a:gd name="T77" fmla="*/ 910 h 2169"/>
              <a:gd name="T78" fmla="*/ 1297 w 1589"/>
              <a:gd name="T79" fmla="*/ 110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9" h="2169">
                <a:moveTo>
                  <a:pt x="1589" y="633"/>
                </a:moveTo>
                <a:cubicBezTo>
                  <a:pt x="1589" y="257"/>
                  <a:pt x="1275" y="0"/>
                  <a:pt x="913" y="29"/>
                </a:cubicBezTo>
                <a:cubicBezTo>
                  <a:pt x="552" y="57"/>
                  <a:pt x="378" y="162"/>
                  <a:pt x="302" y="210"/>
                </a:cubicBezTo>
                <a:cubicBezTo>
                  <a:pt x="226" y="257"/>
                  <a:pt x="152" y="341"/>
                  <a:pt x="126" y="393"/>
                </a:cubicBezTo>
                <a:cubicBezTo>
                  <a:pt x="99" y="445"/>
                  <a:pt x="83" y="542"/>
                  <a:pt x="80" y="587"/>
                </a:cubicBezTo>
                <a:cubicBezTo>
                  <a:pt x="77" y="632"/>
                  <a:pt x="82" y="660"/>
                  <a:pt x="89" y="690"/>
                </a:cubicBezTo>
                <a:cubicBezTo>
                  <a:pt x="96" y="720"/>
                  <a:pt x="126" y="769"/>
                  <a:pt x="135" y="806"/>
                </a:cubicBezTo>
                <a:cubicBezTo>
                  <a:pt x="143" y="842"/>
                  <a:pt x="120" y="904"/>
                  <a:pt x="103" y="930"/>
                </a:cubicBezTo>
                <a:cubicBezTo>
                  <a:pt x="87" y="955"/>
                  <a:pt x="29" y="1039"/>
                  <a:pt x="15" y="1060"/>
                </a:cubicBezTo>
                <a:cubicBezTo>
                  <a:pt x="0" y="1081"/>
                  <a:pt x="10" y="1109"/>
                  <a:pt x="20" y="1132"/>
                </a:cubicBezTo>
                <a:cubicBezTo>
                  <a:pt x="30" y="1156"/>
                  <a:pt x="67" y="1165"/>
                  <a:pt x="75" y="1168"/>
                </a:cubicBezTo>
                <a:cubicBezTo>
                  <a:pt x="83" y="1171"/>
                  <a:pt x="96" y="1171"/>
                  <a:pt x="99" y="1174"/>
                </a:cubicBezTo>
                <a:cubicBezTo>
                  <a:pt x="101" y="1177"/>
                  <a:pt x="97" y="1202"/>
                  <a:pt x="92" y="1217"/>
                </a:cubicBezTo>
                <a:cubicBezTo>
                  <a:pt x="88" y="1231"/>
                  <a:pt x="74" y="1247"/>
                  <a:pt x="69" y="1255"/>
                </a:cubicBezTo>
                <a:cubicBezTo>
                  <a:pt x="64" y="1264"/>
                  <a:pt x="72" y="1292"/>
                  <a:pt x="80" y="1309"/>
                </a:cubicBezTo>
                <a:cubicBezTo>
                  <a:pt x="87" y="1326"/>
                  <a:pt x="107" y="1335"/>
                  <a:pt x="107" y="1335"/>
                </a:cubicBezTo>
                <a:cubicBezTo>
                  <a:pt x="107" y="1335"/>
                  <a:pt x="79" y="1358"/>
                  <a:pt x="80" y="1384"/>
                </a:cubicBezTo>
                <a:cubicBezTo>
                  <a:pt x="80" y="1410"/>
                  <a:pt x="84" y="1423"/>
                  <a:pt x="90" y="1427"/>
                </a:cubicBezTo>
                <a:cubicBezTo>
                  <a:pt x="95" y="1431"/>
                  <a:pt x="127" y="1439"/>
                  <a:pt x="135" y="1451"/>
                </a:cubicBezTo>
                <a:cubicBezTo>
                  <a:pt x="143" y="1462"/>
                  <a:pt x="151" y="1473"/>
                  <a:pt x="153" y="1482"/>
                </a:cubicBezTo>
                <a:cubicBezTo>
                  <a:pt x="154" y="1488"/>
                  <a:pt x="150" y="1502"/>
                  <a:pt x="149" y="1511"/>
                </a:cubicBezTo>
                <a:cubicBezTo>
                  <a:pt x="145" y="1553"/>
                  <a:pt x="162" y="1638"/>
                  <a:pt x="229" y="1642"/>
                </a:cubicBezTo>
                <a:cubicBezTo>
                  <a:pt x="282" y="1645"/>
                  <a:pt x="365" y="1614"/>
                  <a:pt x="396" y="1607"/>
                </a:cubicBezTo>
                <a:cubicBezTo>
                  <a:pt x="426" y="1601"/>
                  <a:pt x="559" y="1551"/>
                  <a:pt x="583" y="1567"/>
                </a:cubicBezTo>
                <a:cubicBezTo>
                  <a:pt x="608" y="1584"/>
                  <a:pt x="612" y="1609"/>
                  <a:pt x="619" y="1632"/>
                </a:cubicBezTo>
                <a:cubicBezTo>
                  <a:pt x="627" y="1656"/>
                  <a:pt x="665" y="1773"/>
                  <a:pt x="675" y="1816"/>
                </a:cubicBezTo>
                <a:cubicBezTo>
                  <a:pt x="685" y="1858"/>
                  <a:pt x="708" y="1934"/>
                  <a:pt x="714" y="1957"/>
                </a:cubicBezTo>
                <a:cubicBezTo>
                  <a:pt x="675" y="1967"/>
                  <a:pt x="635" y="2046"/>
                  <a:pt x="630" y="2057"/>
                </a:cubicBezTo>
                <a:cubicBezTo>
                  <a:pt x="609" y="2163"/>
                  <a:pt x="609" y="2163"/>
                  <a:pt x="609" y="2163"/>
                </a:cubicBezTo>
                <a:cubicBezTo>
                  <a:pt x="609" y="2163"/>
                  <a:pt x="697" y="2169"/>
                  <a:pt x="696" y="2163"/>
                </a:cubicBezTo>
                <a:cubicBezTo>
                  <a:pt x="695" y="2158"/>
                  <a:pt x="1263" y="1721"/>
                  <a:pt x="1263" y="1721"/>
                </a:cubicBezTo>
                <a:cubicBezTo>
                  <a:pt x="1299" y="1653"/>
                  <a:pt x="1299" y="1653"/>
                  <a:pt x="1299" y="1653"/>
                </a:cubicBezTo>
                <a:cubicBezTo>
                  <a:pt x="1219" y="1406"/>
                  <a:pt x="1279" y="1307"/>
                  <a:pt x="1355" y="1193"/>
                </a:cubicBezTo>
                <a:cubicBezTo>
                  <a:pt x="1426" y="1087"/>
                  <a:pt x="1589" y="1008"/>
                  <a:pt x="1589" y="633"/>
                </a:cubicBezTo>
                <a:close/>
                <a:moveTo>
                  <a:pt x="1297" y="1119"/>
                </a:moveTo>
                <a:cubicBezTo>
                  <a:pt x="1297" y="1169"/>
                  <a:pt x="1263" y="1211"/>
                  <a:pt x="1216" y="1223"/>
                </a:cubicBezTo>
                <a:cubicBezTo>
                  <a:pt x="1208" y="1245"/>
                  <a:pt x="1187" y="1261"/>
                  <a:pt x="1162" y="1261"/>
                </a:cubicBezTo>
                <a:cubicBezTo>
                  <a:pt x="1129" y="1261"/>
                  <a:pt x="1103" y="1234"/>
                  <a:pt x="1103" y="1202"/>
                </a:cubicBezTo>
                <a:cubicBezTo>
                  <a:pt x="1103" y="1197"/>
                  <a:pt x="1104" y="1191"/>
                  <a:pt x="1106" y="1186"/>
                </a:cubicBezTo>
                <a:cubicBezTo>
                  <a:pt x="1074" y="1176"/>
                  <a:pt x="1051" y="1146"/>
                  <a:pt x="1051" y="1111"/>
                </a:cubicBezTo>
                <a:cubicBezTo>
                  <a:pt x="1051" y="1107"/>
                  <a:pt x="1052" y="1103"/>
                  <a:pt x="1052" y="1099"/>
                </a:cubicBezTo>
                <a:cubicBezTo>
                  <a:pt x="1010" y="1087"/>
                  <a:pt x="978" y="1050"/>
                  <a:pt x="975" y="1004"/>
                </a:cubicBezTo>
                <a:cubicBezTo>
                  <a:pt x="946" y="1001"/>
                  <a:pt x="920" y="993"/>
                  <a:pt x="895" y="981"/>
                </a:cubicBezTo>
                <a:cubicBezTo>
                  <a:pt x="871" y="990"/>
                  <a:pt x="845" y="995"/>
                  <a:pt x="818" y="995"/>
                </a:cubicBezTo>
                <a:cubicBezTo>
                  <a:pt x="738" y="995"/>
                  <a:pt x="668" y="952"/>
                  <a:pt x="631" y="887"/>
                </a:cubicBezTo>
                <a:cubicBezTo>
                  <a:pt x="631" y="887"/>
                  <a:pt x="630" y="887"/>
                  <a:pt x="630" y="887"/>
                </a:cubicBezTo>
                <a:cubicBezTo>
                  <a:pt x="586" y="887"/>
                  <a:pt x="551" y="852"/>
                  <a:pt x="551" y="809"/>
                </a:cubicBezTo>
                <a:cubicBezTo>
                  <a:pt x="551" y="809"/>
                  <a:pt x="551" y="809"/>
                  <a:pt x="551" y="808"/>
                </a:cubicBezTo>
                <a:cubicBezTo>
                  <a:pt x="549" y="809"/>
                  <a:pt x="547" y="809"/>
                  <a:pt x="545" y="809"/>
                </a:cubicBezTo>
                <a:cubicBezTo>
                  <a:pt x="502" y="809"/>
                  <a:pt x="465" y="787"/>
                  <a:pt x="442" y="755"/>
                </a:cubicBezTo>
                <a:cubicBezTo>
                  <a:pt x="433" y="758"/>
                  <a:pt x="424" y="760"/>
                  <a:pt x="414" y="760"/>
                </a:cubicBezTo>
                <a:cubicBezTo>
                  <a:pt x="380" y="760"/>
                  <a:pt x="352" y="738"/>
                  <a:pt x="341" y="708"/>
                </a:cubicBezTo>
                <a:cubicBezTo>
                  <a:pt x="327" y="713"/>
                  <a:pt x="312" y="716"/>
                  <a:pt x="297" y="716"/>
                </a:cubicBezTo>
                <a:cubicBezTo>
                  <a:pt x="227" y="716"/>
                  <a:pt x="171" y="660"/>
                  <a:pt x="171" y="590"/>
                </a:cubicBezTo>
                <a:cubicBezTo>
                  <a:pt x="171" y="559"/>
                  <a:pt x="183" y="530"/>
                  <a:pt x="202" y="508"/>
                </a:cubicBezTo>
                <a:cubicBezTo>
                  <a:pt x="199" y="500"/>
                  <a:pt x="198" y="491"/>
                  <a:pt x="198" y="482"/>
                </a:cubicBezTo>
                <a:cubicBezTo>
                  <a:pt x="198" y="450"/>
                  <a:pt x="217" y="422"/>
                  <a:pt x="244" y="410"/>
                </a:cubicBezTo>
                <a:cubicBezTo>
                  <a:pt x="244" y="410"/>
                  <a:pt x="244" y="409"/>
                  <a:pt x="244" y="409"/>
                </a:cubicBezTo>
                <a:cubicBezTo>
                  <a:pt x="244" y="340"/>
                  <a:pt x="300" y="283"/>
                  <a:pt x="370" y="283"/>
                </a:cubicBezTo>
                <a:cubicBezTo>
                  <a:pt x="370" y="283"/>
                  <a:pt x="370" y="283"/>
                  <a:pt x="370" y="283"/>
                </a:cubicBezTo>
                <a:cubicBezTo>
                  <a:pt x="370" y="282"/>
                  <a:pt x="370" y="281"/>
                  <a:pt x="370" y="280"/>
                </a:cubicBezTo>
                <a:cubicBezTo>
                  <a:pt x="370" y="236"/>
                  <a:pt x="414" y="211"/>
                  <a:pt x="457" y="211"/>
                </a:cubicBezTo>
                <a:cubicBezTo>
                  <a:pt x="470" y="211"/>
                  <a:pt x="481" y="214"/>
                  <a:pt x="492" y="219"/>
                </a:cubicBezTo>
                <a:cubicBezTo>
                  <a:pt x="514" y="181"/>
                  <a:pt x="545" y="147"/>
                  <a:pt x="592" y="147"/>
                </a:cubicBezTo>
                <a:cubicBezTo>
                  <a:pt x="609" y="147"/>
                  <a:pt x="626" y="151"/>
                  <a:pt x="641" y="157"/>
                </a:cubicBezTo>
                <a:cubicBezTo>
                  <a:pt x="679" y="125"/>
                  <a:pt x="728" y="96"/>
                  <a:pt x="782" y="96"/>
                </a:cubicBezTo>
                <a:cubicBezTo>
                  <a:pt x="817" y="96"/>
                  <a:pt x="841" y="99"/>
                  <a:pt x="871" y="114"/>
                </a:cubicBezTo>
                <a:cubicBezTo>
                  <a:pt x="888" y="105"/>
                  <a:pt x="916" y="87"/>
                  <a:pt x="936" y="87"/>
                </a:cubicBezTo>
                <a:cubicBezTo>
                  <a:pt x="980" y="87"/>
                  <a:pt x="1011" y="86"/>
                  <a:pt x="1033" y="120"/>
                </a:cubicBezTo>
                <a:cubicBezTo>
                  <a:pt x="1046" y="111"/>
                  <a:pt x="1088" y="108"/>
                  <a:pt x="1105" y="108"/>
                </a:cubicBezTo>
                <a:cubicBezTo>
                  <a:pt x="1139" y="108"/>
                  <a:pt x="1188" y="156"/>
                  <a:pt x="1199" y="186"/>
                </a:cubicBezTo>
                <a:cubicBezTo>
                  <a:pt x="1279" y="152"/>
                  <a:pt x="1357" y="225"/>
                  <a:pt x="1373" y="309"/>
                </a:cubicBezTo>
                <a:cubicBezTo>
                  <a:pt x="1432" y="305"/>
                  <a:pt x="1485" y="391"/>
                  <a:pt x="1462" y="442"/>
                </a:cubicBezTo>
                <a:cubicBezTo>
                  <a:pt x="1513" y="483"/>
                  <a:pt x="1523" y="549"/>
                  <a:pt x="1523" y="620"/>
                </a:cubicBezTo>
                <a:cubicBezTo>
                  <a:pt x="1523" y="645"/>
                  <a:pt x="1519" y="669"/>
                  <a:pt x="1512" y="692"/>
                </a:cubicBezTo>
                <a:cubicBezTo>
                  <a:pt x="1522" y="710"/>
                  <a:pt x="1529" y="731"/>
                  <a:pt x="1529" y="754"/>
                </a:cubicBezTo>
                <a:cubicBezTo>
                  <a:pt x="1529" y="814"/>
                  <a:pt x="1487" y="864"/>
                  <a:pt x="1432" y="877"/>
                </a:cubicBezTo>
                <a:cubicBezTo>
                  <a:pt x="1437" y="887"/>
                  <a:pt x="1439" y="898"/>
                  <a:pt x="1439" y="910"/>
                </a:cubicBezTo>
                <a:cubicBezTo>
                  <a:pt x="1439" y="946"/>
                  <a:pt x="1415" y="976"/>
                  <a:pt x="1383" y="985"/>
                </a:cubicBezTo>
                <a:cubicBezTo>
                  <a:pt x="1381" y="1040"/>
                  <a:pt x="1346" y="1087"/>
                  <a:pt x="1297" y="1105"/>
                </a:cubicBezTo>
                <a:cubicBezTo>
                  <a:pt x="1297" y="1110"/>
                  <a:pt x="1297" y="1114"/>
                  <a:pt x="1297" y="1119"/>
                </a:cubicBezTo>
                <a:close/>
              </a:path>
            </a:pathLst>
          </a:custGeom>
          <a:solidFill>
            <a:schemeClr val="bg1">
              <a:lumMod val="85000"/>
            </a:schemeClr>
          </a:solidFill>
          <a:ln w="3175">
            <a:noFill/>
          </a:ln>
        </p:spPr>
        <p:txBody>
          <a:bodyPr vert="horz" wrap="square" lIns="107998" tIns="53999" rIns="107998" bIns="53999" numCol="1" anchor="t" anchorCtr="0" compatLnSpc="1">
            <a:prstTxWarp prst="textNoShape">
              <a:avLst/>
            </a:prstTxWarp>
          </a:bodyPr>
          <a:lstStyle/>
          <a:p>
            <a:endParaRPr lang="en-US" sz="2834" dirty="0">
              <a:ln>
                <a:solidFill>
                  <a:schemeClr val="accent2"/>
                </a:solidFill>
              </a:ln>
              <a:solidFill>
                <a:srgbClr val="373737"/>
              </a:solidFill>
              <a:latin typeface="Poppins ExtraLight" pitchFamily="2" charset="77"/>
              <a:cs typeface="Poppins ExtraLight" pitchFamily="2" charset="77"/>
            </a:endParaRPr>
          </a:p>
        </p:txBody>
      </p:sp>
      <p:sp>
        <p:nvSpPr>
          <p:cNvPr id="21" name="TextBox 20">
            <a:extLst>
              <a:ext uri="{FF2B5EF4-FFF2-40B4-BE49-F238E27FC236}">
                <a16:creationId xmlns:a16="http://schemas.microsoft.com/office/drawing/2014/main" id="{9E1E23C0-5B62-428E-AE2C-2CC416FF037E}"/>
              </a:ext>
            </a:extLst>
          </p:cNvPr>
          <p:cNvSpPr txBox="1"/>
          <p:nvPr/>
        </p:nvSpPr>
        <p:spPr>
          <a:xfrm>
            <a:off x="5702137" y="2028250"/>
            <a:ext cx="1128835"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CEREBRUM</a:t>
            </a:r>
          </a:p>
        </p:txBody>
      </p:sp>
      <p:sp>
        <p:nvSpPr>
          <p:cNvPr id="22" name="Subtitle 2">
            <a:extLst>
              <a:ext uri="{FF2B5EF4-FFF2-40B4-BE49-F238E27FC236}">
                <a16:creationId xmlns:a16="http://schemas.microsoft.com/office/drawing/2014/main" id="{68995F98-199B-4F83-B09B-22BF12B4B83B}"/>
              </a:ext>
            </a:extLst>
          </p:cNvPr>
          <p:cNvSpPr txBox="1">
            <a:spLocks/>
          </p:cNvSpPr>
          <p:nvPr/>
        </p:nvSpPr>
        <p:spPr>
          <a:xfrm>
            <a:off x="5695491" y="2249862"/>
            <a:ext cx="4029534"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adipiscing</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elit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sed</a:t>
            </a:r>
            <a:r>
              <a:rPr lang="en-GB" sz="1063" dirty="0">
                <a:solidFill>
                  <a:schemeClr val="bg1"/>
                </a:solidFill>
                <a:latin typeface="+mn-lt"/>
                <a:ea typeface="Lato Light" panose="020F0502020204030203" pitchFamily="34" charset="0"/>
                <a:cs typeface="Mukta ExtraLight" panose="020B0000000000000000" pitchFamily="34" charset="77"/>
              </a:rPr>
              <a:t> do </a:t>
            </a:r>
            <a:r>
              <a:rPr lang="en-GB" sz="1063" dirty="0" err="1">
                <a:solidFill>
                  <a:schemeClr val="bg1"/>
                </a:solidFill>
                <a:latin typeface="+mn-lt"/>
                <a:ea typeface="Lato Light" panose="020F0502020204030203" pitchFamily="34" charset="0"/>
                <a:cs typeface="Mukta ExtraLight" panose="020B0000000000000000" pitchFamily="34" charset="77"/>
              </a:rPr>
              <a:t>eiusmod</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tempor</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3" name="TextBox 22">
            <a:extLst>
              <a:ext uri="{FF2B5EF4-FFF2-40B4-BE49-F238E27FC236}">
                <a16:creationId xmlns:a16="http://schemas.microsoft.com/office/drawing/2014/main" id="{264EE2DD-A0FD-455E-9D92-06118663320A}"/>
              </a:ext>
            </a:extLst>
          </p:cNvPr>
          <p:cNvSpPr txBox="1"/>
          <p:nvPr/>
        </p:nvSpPr>
        <p:spPr>
          <a:xfrm>
            <a:off x="5702138" y="2856869"/>
            <a:ext cx="1327608"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CEREBELLUM</a:t>
            </a:r>
          </a:p>
        </p:txBody>
      </p:sp>
      <p:sp>
        <p:nvSpPr>
          <p:cNvPr id="24" name="Subtitle 2">
            <a:extLst>
              <a:ext uri="{FF2B5EF4-FFF2-40B4-BE49-F238E27FC236}">
                <a16:creationId xmlns:a16="http://schemas.microsoft.com/office/drawing/2014/main" id="{5B8DEC09-D8D7-4A43-90B2-B905737AF5C1}"/>
              </a:ext>
            </a:extLst>
          </p:cNvPr>
          <p:cNvSpPr txBox="1">
            <a:spLocks/>
          </p:cNvSpPr>
          <p:nvPr/>
        </p:nvSpPr>
        <p:spPr>
          <a:xfrm>
            <a:off x="5695491" y="3078481"/>
            <a:ext cx="4029534"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adipiscing</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elit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sed</a:t>
            </a:r>
            <a:r>
              <a:rPr lang="en-GB" sz="1063" dirty="0">
                <a:solidFill>
                  <a:schemeClr val="bg1"/>
                </a:solidFill>
                <a:latin typeface="+mn-lt"/>
                <a:ea typeface="Lato Light" panose="020F0502020204030203" pitchFamily="34" charset="0"/>
                <a:cs typeface="Mukta ExtraLight" panose="020B0000000000000000" pitchFamily="34" charset="77"/>
              </a:rPr>
              <a:t> do </a:t>
            </a:r>
            <a:r>
              <a:rPr lang="en-GB" sz="1063" dirty="0" err="1">
                <a:solidFill>
                  <a:schemeClr val="bg1"/>
                </a:solidFill>
                <a:latin typeface="+mn-lt"/>
                <a:ea typeface="Lato Light" panose="020F0502020204030203" pitchFamily="34" charset="0"/>
                <a:cs typeface="Mukta ExtraLight" panose="020B0000000000000000" pitchFamily="34" charset="77"/>
              </a:rPr>
              <a:t>eiusmod</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tempor</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46A7B527-532D-4C22-881A-F0A593DBEE9B}"/>
              </a:ext>
            </a:extLst>
          </p:cNvPr>
          <p:cNvSpPr txBox="1"/>
          <p:nvPr/>
        </p:nvSpPr>
        <p:spPr>
          <a:xfrm>
            <a:off x="5702137" y="3687001"/>
            <a:ext cx="1164101"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BRAINSTEM</a:t>
            </a:r>
          </a:p>
        </p:txBody>
      </p:sp>
      <p:sp>
        <p:nvSpPr>
          <p:cNvPr id="26" name="Subtitle 2">
            <a:extLst>
              <a:ext uri="{FF2B5EF4-FFF2-40B4-BE49-F238E27FC236}">
                <a16:creationId xmlns:a16="http://schemas.microsoft.com/office/drawing/2014/main" id="{E5C14D4E-8F52-429C-88CB-439C3BB4D37F}"/>
              </a:ext>
            </a:extLst>
          </p:cNvPr>
          <p:cNvSpPr txBox="1">
            <a:spLocks/>
          </p:cNvSpPr>
          <p:nvPr/>
        </p:nvSpPr>
        <p:spPr>
          <a:xfrm>
            <a:off x="5695491" y="3908614"/>
            <a:ext cx="4029534"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adipiscing</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elit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sed</a:t>
            </a:r>
            <a:r>
              <a:rPr lang="en-GB" sz="1063" dirty="0">
                <a:solidFill>
                  <a:schemeClr val="bg1"/>
                </a:solidFill>
                <a:latin typeface="+mn-lt"/>
                <a:ea typeface="Lato Light" panose="020F0502020204030203" pitchFamily="34" charset="0"/>
                <a:cs typeface="Mukta ExtraLight" panose="020B0000000000000000" pitchFamily="34" charset="77"/>
              </a:rPr>
              <a:t> do </a:t>
            </a:r>
            <a:r>
              <a:rPr lang="en-GB" sz="1063" dirty="0" err="1">
                <a:solidFill>
                  <a:schemeClr val="bg1"/>
                </a:solidFill>
                <a:latin typeface="+mn-lt"/>
                <a:ea typeface="Lato Light" panose="020F0502020204030203" pitchFamily="34" charset="0"/>
                <a:cs typeface="Mukta ExtraLight" panose="020B0000000000000000" pitchFamily="34" charset="77"/>
              </a:rPr>
              <a:t>eiusmod</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tempor</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7" name="TextBox 26">
            <a:extLst>
              <a:ext uri="{FF2B5EF4-FFF2-40B4-BE49-F238E27FC236}">
                <a16:creationId xmlns:a16="http://schemas.microsoft.com/office/drawing/2014/main" id="{9E24A1F9-4E27-4614-AB59-C262FEB37562}"/>
              </a:ext>
            </a:extLst>
          </p:cNvPr>
          <p:cNvSpPr txBox="1"/>
          <p:nvPr/>
        </p:nvSpPr>
        <p:spPr>
          <a:xfrm>
            <a:off x="5702138" y="4564939"/>
            <a:ext cx="1168910" cy="31053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STRUCTURE</a:t>
            </a:r>
          </a:p>
        </p:txBody>
      </p:sp>
      <p:sp>
        <p:nvSpPr>
          <p:cNvPr id="28" name="Subtitle 2">
            <a:extLst>
              <a:ext uri="{FF2B5EF4-FFF2-40B4-BE49-F238E27FC236}">
                <a16:creationId xmlns:a16="http://schemas.microsoft.com/office/drawing/2014/main" id="{2C288448-FB7C-49BD-8A73-7E6D214A6E6B}"/>
              </a:ext>
            </a:extLst>
          </p:cNvPr>
          <p:cNvSpPr txBox="1">
            <a:spLocks/>
          </p:cNvSpPr>
          <p:nvPr/>
        </p:nvSpPr>
        <p:spPr>
          <a:xfrm>
            <a:off x="5695491" y="4786551"/>
            <a:ext cx="4029534" cy="42443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adipiscing</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elit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sed</a:t>
            </a:r>
            <a:r>
              <a:rPr lang="en-GB" sz="1063" dirty="0">
                <a:solidFill>
                  <a:schemeClr val="bg1"/>
                </a:solidFill>
                <a:latin typeface="+mn-lt"/>
                <a:ea typeface="Lato Light" panose="020F0502020204030203" pitchFamily="34" charset="0"/>
                <a:cs typeface="Mukta ExtraLight" panose="020B0000000000000000" pitchFamily="34" charset="77"/>
              </a:rPr>
              <a:t> do </a:t>
            </a:r>
            <a:r>
              <a:rPr lang="en-GB" sz="1063" dirty="0" err="1">
                <a:solidFill>
                  <a:schemeClr val="bg1"/>
                </a:solidFill>
                <a:latin typeface="+mn-lt"/>
                <a:ea typeface="Lato Light" panose="020F0502020204030203" pitchFamily="34" charset="0"/>
                <a:cs typeface="Mukta ExtraLight" panose="020B0000000000000000" pitchFamily="34" charset="77"/>
              </a:rPr>
              <a:t>eiusmod</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tempor</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C390714C-1748-4222-A4D3-ACBBF3D1AC3F}"/>
              </a:ext>
            </a:extLst>
          </p:cNvPr>
          <p:cNvSpPr txBox="1"/>
          <p:nvPr/>
        </p:nvSpPr>
        <p:spPr>
          <a:xfrm>
            <a:off x="5121085" y="2097690"/>
            <a:ext cx="516488" cy="542328"/>
          </a:xfrm>
          <a:prstGeom prst="rect">
            <a:avLst/>
          </a:prstGeom>
          <a:noFill/>
        </p:spPr>
        <p:txBody>
          <a:bodyPr wrap="none" rtlCol="0" anchor="ctr">
            <a:spAutoFit/>
          </a:bodyPr>
          <a:lstStyle/>
          <a:p>
            <a:pPr algn="ctr"/>
            <a:r>
              <a:rPr lang="en-US" sz="2924" b="1" dirty="0">
                <a:solidFill>
                  <a:schemeClr val="bg1"/>
                </a:solidFill>
                <a:cs typeface="Poppins" pitchFamily="2" charset="77"/>
              </a:rPr>
              <a:t>01</a:t>
            </a:r>
          </a:p>
        </p:txBody>
      </p:sp>
      <p:sp>
        <p:nvSpPr>
          <p:cNvPr id="30" name="TextBox 29">
            <a:extLst>
              <a:ext uri="{FF2B5EF4-FFF2-40B4-BE49-F238E27FC236}">
                <a16:creationId xmlns:a16="http://schemas.microsoft.com/office/drawing/2014/main" id="{DFA17A80-6222-4572-978D-7AB9694C9E4B}"/>
              </a:ext>
            </a:extLst>
          </p:cNvPr>
          <p:cNvSpPr txBox="1"/>
          <p:nvPr/>
        </p:nvSpPr>
        <p:spPr>
          <a:xfrm>
            <a:off x="5086621" y="2915291"/>
            <a:ext cx="585417" cy="542328"/>
          </a:xfrm>
          <a:prstGeom prst="rect">
            <a:avLst/>
          </a:prstGeom>
          <a:noFill/>
        </p:spPr>
        <p:txBody>
          <a:bodyPr wrap="none" rtlCol="0" anchor="ctr">
            <a:spAutoFit/>
          </a:bodyPr>
          <a:lstStyle/>
          <a:p>
            <a:pPr algn="ctr"/>
            <a:r>
              <a:rPr lang="en-US" sz="2924" b="1" dirty="0">
                <a:solidFill>
                  <a:schemeClr val="bg1"/>
                </a:solidFill>
                <a:cs typeface="Poppins" pitchFamily="2" charset="77"/>
              </a:rPr>
              <a:t>02</a:t>
            </a:r>
          </a:p>
        </p:txBody>
      </p:sp>
      <p:sp>
        <p:nvSpPr>
          <p:cNvPr id="31" name="TextBox 30">
            <a:extLst>
              <a:ext uri="{FF2B5EF4-FFF2-40B4-BE49-F238E27FC236}">
                <a16:creationId xmlns:a16="http://schemas.microsoft.com/office/drawing/2014/main" id="{241B20B6-1F74-42B4-B893-391D28CB0305}"/>
              </a:ext>
            </a:extLst>
          </p:cNvPr>
          <p:cNvSpPr txBox="1"/>
          <p:nvPr/>
        </p:nvSpPr>
        <p:spPr>
          <a:xfrm>
            <a:off x="5084216" y="3733591"/>
            <a:ext cx="590226" cy="542328"/>
          </a:xfrm>
          <a:prstGeom prst="rect">
            <a:avLst/>
          </a:prstGeom>
          <a:noFill/>
        </p:spPr>
        <p:txBody>
          <a:bodyPr wrap="none" rtlCol="0" anchor="ctr">
            <a:spAutoFit/>
          </a:bodyPr>
          <a:lstStyle/>
          <a:p>
            <a:pPr algn="ctr"/>
            <a:r>
              <a:rPr lang="en-US" sz="2924" b="1" dirty="0">
                <a:solidFill>
                  <a:schemeClr val="bg1"/>
                </a:solidFill>
                <a:cs typeface="Poppins" pitchFamily="2" charset="77"/>
              </a:rPr>
              <a:t>03</a:t>
            </a:r>
          </a:p>
        </p:txBody>
      </p:sp>
      <p:sp>
        <p:nvSpPr>
          <p:cNvPr id="32" name="TextBox 31">
            <a:extLst>
              <a:ext uri="{FF2B5EF4-FFF2-40B4-BE49-F238E27FC236}">
                <a16:creationId xmlns:a16="http://schemas.microsoft.com/office/drawing/2014/main" id="{AC3B76ED-53D5-4917-9144-FA00CABE716D}"/>
              </a:ext>
            </a:extLst>
          </p:cNvPr>
          <p:cNvSpPr txBox="1"/>
          <p:nvPr/>
        </p:nvSpPr>
        <p:spPr>
          <a:xfrm>
            <a:off x="5077003" y="4615997"/>
            <a:ext cx="604653" cy="542328"/>
          </a:xfrm>
          <a:prstGeom prst="rect">
            <a:avLst/>
          </a:prstGeom>
          <a:noFill/>
        </p:spPr>
        <p:txBody>
          <a:bodyPr wrap="none" rtlCol="0" anchor="ctr">
            <a:spAutoFit/>
          </a:bodyPr>
          <a:lstStyle/>
          <a:p>
            <a:pPr algn="ctr"/>
            <a:r>
              <a:rPr lang="en-US" sz="2924" b="1" dirty="0">
                <a:solidFill>
                  <a:schemeClr val="bg1"/>
                </a:solidFill>
                <a:cs typeface="Poppins" pitchFamily="2" charset="77"/>
              </a:rPr>
              <a:t>04</a:t>
            </a:r>
          </a:p>
        </p:txBody>
      </p:sp>
      <p:sp>
        <p:nvSpPr>
          <p:cNvPr id="35" name="Footer Placeholder 2">
            <a:extLst>
              <a:ext uri="{FF2B5EF4-FFF2-40B4-BE49-F238E27FC236}">
                <a16:creationId xmlns:a16="http://schemas.microsoft.com/office/drawing/2014/main" id="{FB2EA66B-3330-46EF-A105-C5A9267574B3}"/>
              </a:ext>
            </a:extLst>
          </p:cNvPr>
          <p:cNvSpPr>
            <a:spLocks noGrp="1"/>
          </p:cNvSpPr>
          <p:nvPr>
            <p:ph type="ftr" sz="quarter" idx="11"/>
          </p:nvPr>
        </p:nvSpPr>
        <p:spPr>
          <a:xfrm>
            <a:off x="381002" y="6376657"/>
            <a:ext cx="4481447" cy="365125"/>
          </a:xfrm>
        </p:spPr>
        <p:txBody>
          <a:bodyPr/>
          <a:lstStyle/>
          <a:p>
            <a:r>
              <a:rPr lang="en-US" dirty="0"/>
              <a:t>YOUR COMPANY NAME</a:t>
            </a:r>
          </a:p>
        </p:txBody>
      </p:sp>
    </p:spTree>
    <p:extLst>
      <p:ext uri="{BB962C8B-B14F-4D97-AF65-F5344CB8AC3E}">
        <p14:creationId xmlns:p14="http://schemas.microsoft.com/office/powerpoint/2010/main" val="84946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4D399-C3BC-4439-B9C0-A8674E13E8B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0555EAD-5C91-4CCC-B70C-83D2E6102068}"/>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4A3B9F40-421A-4BB8-9122-128BBA337ED5}"/>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DF1CDBB7-A859-4EC0-BC8F-2335931BE088}"/>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1A9B443A-5179-49DE-874A-85B8810030EF}"/>
              </a:ext>
            </a:extLst>
          </p:cNvPr>
          <p:cNvSpPr>
            <a:spLocks noGrp="1"/>
          </p:cNvSpPr>
          <p:nvPr>
            <p:ph type="body" sz="quarter" idx="13"/>
          </p:nvPr>
        </p:nvSpPr>
        <p:spPr/>
        <p:txBody>
          <a:bodyPr/>
          <a:lstStyle/>
          <a:p>
            <a:endParaRPr lang="en-ZA"/>
          </a:p>
        </p:txBody>
      </p:sp>
      <p:sp>
        <p:nvSpPr>
          <p:cNvPr id="7" name="Hexagon 6">
            <a:extLst>
              <a:ext uri="{FF2B5EF4-FFF2-40B4-BE49-F238E27FC236}">
                <a16:creationId xmlns:a16="http://schemas.microsoft.com/office/drawing/2014/main" id="{F8CD2F25-2E2C-4DAA-BBCC-AF10ACD37AF2}"/>
              </a:ext>
            </a:extLst>
          </p:cNvPr>
          <p:cNvSpPr/>
          <p:nvPr/>
        </p:nvSpPr>
        <p:spPr>
          <a:xfrm rot="5400000">
            <a:off x="1198067" y="3208913"/>
            <a:ext cx="1775813" cy="1544418"/>
          </a:xfrm>
          <a:prstGeom prst="hexagon">
            <a:avLst>
              <a:gd name="adj" fmla="val 28802"/>
              <a:gd name="vf" fmla="val 115470"/>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593987" tIns="0" rIns="0" bIns="0" numCol="1" spcCol="1270" anchor="t" anchorCtr="0">
            <a:noAutofit/>
          </a:bodyPr>
          <a:lstStyle/>
          <a:p>
            <a:pPr algn="ctr" defTabSz="787438">
              <a:lnSpc>
                <a:spcPct val="90000"/>
              </a:lnSpc>
              <a:spcBef>
                <a:spcPct val="0"/>
              </a:spcBef>
            </a:pPr>
            <a:endParaRPr lang="en-US" sz="1181" dirty="0">
              <a:solidFill>
                <a:srgbClr val="FFFFFF"/>
              </a:solidFill>
            </a:endParaRPr>
          </a:p>
        </p:txBody>
      </p:sp>
      <p:sp>
        <p:nvSpPr>
          <p:cNvPr id="8" name="Hexagon 7">
            <a:extLst>
              <a:ext uri="{FF2B5EF4-FFF2-40B4-BE49-F238E27FC236}">
                <a16:creationId xmlns:a16="http://schemas.microsoft.com/office/drawing/2014/main" id="{6625506F-13CF-4E05-93CD-95C4A1DEB8B8}"/>
              </a:ext>
            </a:extLst>
          </p:cNvPr>
          <p:cNvSpPr/>
          <p:nvPr/>
        </p:nvSpPr>
        <p:spPr>
          <a:xfrm rot="5400000">
            <a:off x="2007522" y="4590112"/>
            <a:ext cx="1775813" cy="1544418"/>
          </a:xfrm>
          <a:prstGeom prst="hexagon">
            <a:avLst>
              <a:gd name="adj" fmla="val 28802"/>
              <a:gd name="vf" fmla="val 115470"/>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593987" tIns="0" rIns="0" bIns="0" numCol="1" spcCol="1270" anchor="t" anchorCtr="0">
            <a:noAutofit/>
          </a:bodyPr>
          <a:lstStyle/>
          <a:p>
            <a:pPr algn="ctr" defTabSz="787438">
              <a:lnSpc>
                <a:spcPct val="90000"/>
              </a:lnSpc>
              <a:spcBef>
                <a:spcPct val="0"/>
              </a:spcBef>
            </a:pPr>
            <a:endParaRPr lang="en-US" sz="1181" dirty="0">
              <a:solidFill>
                <a:srgbClr val="FFFFFF"/>
              </a:solidFill>
            </a:endParaRPr>
          </a:p>
        </p:txBody>
      </p:sp>
      <p:sp>
        <p:nvSpPr>
          <p:cNvPr id="9" name="Hexagon 8">
            <a:extLst>
              <a:ext uri="{FF2B5EF4-FFF2-40B4-BE49-F238E27FC236}">
                <a16:creationId xmlns:a16="http://schemas.microsoft.com/office/drawing/2014/main" id="{4D1111E3-A100-4B89-8002-CD6DE90F81FD}"/>
              </a:ext>
            </a:extLst>
          </p:cNvPr>
          <p:cNvSpPr/>
          <p:nvPr/>
        </p:nvSpPr>
        <p:spPr>
          <a:xfrm rot="5400000">
            <a:off x="2816976" y="3208913"/>
            <a:ext cx="1775813" cy="1544418"/>
          </a:xfrm>
          <a:prstGeom prst="hexagon">
            <a:avLst>
              <a:gd name="adj" fmla="val 28802"/>
              <a:gd name="vf" fmla="val 115470"/>
            </a:avLst>
          </a:prstGeom>
          <a:solidFill>
            <a:schemeClr val="accent2"/>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593987" tIns="0" rIns="0" bIns="0" numCol="1" spcCol="1270" anchor="t" anchorCtr="0">
            <a:noAutofit/>
          </a:bodyPr>
          <a:lstStyle/>
          <a:p>
            <a:pPr algn="ctr" defTabSz="787438">
              <a:lnSpc>
                <a:spcPct val="90000"/>
              </a:lnSpc>
              <a:spcBef>
                <a:spcPct val="0"/>
              </a:spcBef>
            </a:pPr>
            <a:endParaRPr lang="en-US" sz="1181" dirty="0">
              <a:solidFill>
                <a:srgbClr val="FFFFFF"/>
              </a:solidFill>
            </a:endParaRPr>
          </a:p>
        </p:txBody>
      </p:sp>
      <p:sp>
        <p:nvSpPr>
          <p:cNvPr id="10" name="Hexagon 9">
            <a:extLst>
              <a:ext uri="{FF2B5EF4-FFF2-40B4-BE49-F238E27FC236}">
                <a16:creationId xmlns:a16="http://schemas.microsoft.com/office/drawing/2014/main" id="{E6CAD8F9-07B8-48BA-824D-F0A6BE3B8B1A}"/>
              </a:ext>
            </a:extLst>
          </p:cNvPr>
          <p:cNvSpPr/>
          <p:nvPr/>
        </p:nvSpPr>
        <p:spPr>
          <a:xfrm rot="5400000">
            <a:off x="3626430" y="1824750"/>
            <a:ext cx="1775813" cy="1544418"/>
          </a:xfrm>
          <a:prstGeom prst="hexagon">
            <a:avLst>
              <a:gd name="adj" fmla="val 28802"/>
              <a:gd name="vf" fmla="val 115470"/>
            </a:avLst>
          </a:prstGeom>
          <a:solidFill>
            <a:schemeClr val="accent2"/>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593987" tIns="0" rIns="0" bIns="0" numCol="1" spcCol="1270" anchor="t" anchorCtr="0">
            <a:noAutofit/>
          </a:bodyPr>
          <a:lstStyle/>
          <a:p>
            <a:pPr algn="ctr" defTabSz="787438">
              <a:lnSpc>
                <a:spcPct val="90000"/>
              </a:lnSpc>
              <a:spcBef>
                <a:spcPct val="0"/>
              </a:spcBef>
            </a:pPr>
            <a:endParaRPr lang="en-US" sz="1181" dirty="0">
              <a:solidFill>
                <a:srgbClr val="FFFFFF"/>
              </a:solidFill>
            </a:endParaRPr>
          </a:p>
        </p:txBody>
      </p:sp>
      <p:sp>
        <p:nvSpPr>
          <p:cNvPr id="11" name="Hexagon 10">
            <a:extLst>
              <a:ext uri="{FF2B5EF4-FFF2-40B4-BE49-F238E27FC236}">
                <a16:creationId xmlns:a16="http://schemas.microsoft.com/office/drawing/2014/main" id="{EF7BEB32-EED3-4A0F-8DF5-803C71AA162B}"/>
              </a:ext>
            </a:extLst>
          </p:cNvPr>
          <p:cNvSpPr/>
          <p:nvPr/>
        </p:nvSpPr>
        <p:spPr>
          <a:xfrm rot="5400000">
            <a:off x="4435884" y="3208913"/>
            <a:ext cx="1775813" cy="1544418"/>
          </a:xfrm>
          <a:prstGeom prst="hexagon">
            <a:avLst>
              <a:gd name="adj" fmla="val 28802"/>
              <a:gd name="vf" fmla="val 115470"/>
            </a:avLst>
          </a:prstGeom>
          <a:solidFill>
            <a:schemeClr val="accent3"/>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593987" tIns="0" rIns="0" bIns="0" numCol="1" spcCol="1270" anchor="t" anchorCtr="0">
            <a:noAutofit/>
          </a:bodyPr>
          <a:lstStyle/>
          <a:p>
            <a:pPr algn="ctr" defTabSz="787438">
              <a:lnSpc>
                <a:spcPct val="90000"/>
              </a:lnSpc>
              <a:spcBef>
                <a:spcPct val="0"/>
              </a:spcBef>
            </a:pPr>
            <a:endParaRPr lang="en-US" sz="1181" dirty="0">
              <a:solidFill>
                <a:srgbClr val="FFFFFF"/>
              </a:solidFill>
            </a:endParaRPr>
          </a:p>
        </p:txBody>
      </p:sp>
      <p:sp>
        <p:nvSpPr>
          <p:cNvPr id="12" name="Hexagon 11">
            <a:extLst>
              <a:ext uri="{FF2B5EF4-FFF2-40B4-BE49-F238E27FC236}">
                <a16:creationId xmlns:a16="http://schemas.microsoft.com/office/drawing/2014/main" id="{96B4D473-42C7-4C73-8A52-5A9F48302FEA}"/>
              </a:ext>
            </a:extLst>
          </p:cNvPr>
          <p:cNvSpPr/>
          <p:nvPr/>
        </p:nvSpPr>
        <p:spPr>
          <a:xfrm rot="5400000">
            <a:off x="5245338" y="4590112"/>
            <a:ext cx="1775813" cy="1544418"/>
          </a:xfrm>
          <a:prstGeom prst="hexagon">
            <a:avLst>
              <a:gd name="adj" fmla="val 28802"/>
              <a:gd name="vf" fmla="val 115470"/>
            </a:avLst>
          </a:prstGeom>
          <a:solidFill>
            <a:schemeClr val="accent3"/>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593987" tIns="0" rIns="0" bIns="0" numCol="1" spcCol="1270" anchor="t" anchorCtr="0">
            <a:noAutofit/>
          </a:bodyPr>
          <a:lstStyle/>
          <a:p>
            <a:pPr algn="ctr" defTabSz="787438">
              <a:lnSpc>
                <a:spcPct val="90000"/>
              </a:lnSpc>
              <a:spcBef>
                <a:spcPct val="0"/>
              </a:spcBef>
            </a:pPr>
            <a:endParaRPr lang="en-US" sz="1181" dirty="0">
              <a:solidFill>
                <a:srgbClr val="FFFFFF"/>
              </a:solidFill>
            </a:endParaRPr>
          </a:p>
        </p:txBody>
      </p:sp>
      <p:sp>
        <p:nvSpPr>
          <p:cNvPr id="13" name="Hexagon 12">
            <a:extLst>
              <a:ext uri="{FF2B5EF4-FFF2-40B4-BE49-F238E27FC236}">
                <a16:creationId xmlns:a16="http://schemas.microsoft.com/office/drawing/2014/main" id="{A47822F3-9413-496A-A57D-9CF535E6382E}"/>
              </a:ext>
            </a:extLst>
          </p:cNvPr>
          <p:cNvSpPr/>
          <p:nvPr/>
        </p:nvSpPr>
        <p:spPr>
          <a:xfrm rot="5400000">
            <a:off x="6054793" y="3208913"/>
            <a:ext cx="1775813" cy="1544418"/>
          </a:xfrm>
          <a:prstGeom prst="hexagon">
            <a:avLst>
              <a:gd name="adj" fmla="val 28802"/>
              <a:gd name="vf" fmla="val 115470"/>
            </a:avLst>
          </a:prstGeom>
          <a:solidFill>
            <a:schemeClr val="accent4"/>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593987" tIns="0" rIns="0" bIns="0" numCol="1" spcCol="1270" anchor="t" anchorCtr="0">
            <a:noAutofit/>
          </a:bodyPr>
          <a:lstStyle/>
          <a:p>
            <a:pPr algn="ctr" defTabSz="787438">
              <a:lnSpc>
                <a:spcPct val="90000"/>
              </a:lnSpc>
              <a:spcBef>
                <a:spcPct val="0"/>
              </a:spcBef>
            </a:pPr>
            <a:endParaRPr lang="en-US" sz="1181" dirty="0">
              <a:solidFill>
                <a:srgbClr val="FFFFFF"/>
              </a:solidFill>
            </a:endParaRPr>
          </a:p>
        </p:txBody>
      </p:sp>
      <p:sp>
        <p:nvSpPr>
          <p:cNvPr id="14" name="Hexagon 13">
            <a:extLst>
              <a:ext uri="{FF2B5EF4-FFF2-40B4-BE49-F238E27FC236}">
                <a16:creationId xmlns:a16="http://schemas.microsoft.com/office/drawing/2014/main" id="{CFC3202F-2727-43C6-B6D6-7CCEB79EF0B5}"/>
              </a:ext>
            </a:extLst>
          </p:cNvPr>
          <p:cNvSpPr/>
          <p:nvPr/>
        </p:nvSpPr>
        <p:spPr>
          <a:xfrm rot="5400000">
            <a:off x="8483152" y="1824750"/>
            <a:ext cx="1775813" cy="1544418"/>
          </a:xfrm>
          <a:prstGeom prst="hexagon">
            <a:avLst>
              <a:gd name="adj" fmla="val 28802"/>
              <a:gd name="vf" fmla="val 11547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vert270" wrap="square" lIns="593987" tIns="0" rIns="0" bIns="0" numCol="1" spcCol="1270" anchor="t" anchorCtr="0">
            <a:noAutofit/>
          </a:bodyPr>
          <a:lstStyle/>
          <a:p>
            <a:pPr algn="ctr" defTabSz="787438">
              <a:lnSpc>
                <a:spcPct val="90000"/>
              </a:lnSpc>
              <a:spcBef>
                <a:spcPct val="0"/>
              </a:spcBef>
            </a:pPr>
            <a:endParaRPr lang="en-US" sz="1181" dirty="0">
              <a:solidFill>
                <a:srgbClr val="FFFFFF"/>
              </a:solidFill>
            </a:endParaRPr>
          </a:p>
        </p:txBody>
      </p:sp>
      <p:sp>
        <p:nvSpPr>
          <p:cNvPr id="15" name="Hexagon 14">
            <a:extLst>
              <a:ext uri="{FF2B5EF4-FFF2-40B4-BE49-F238E27FC236}">
                <a16:creationId xmlns:a16="http://schemas.microsoft.com/office/drawing/2014/main" id="{09A427CD-1104-4BB3-96BD-6AB27D84D89F}"/>
              </a:ext>
            </a:extLst>
          </p:cNvPr>
          <p:cNvSpPr/>
          <p:nvPr/>
        </p:nvSpPr>
        <p:spPr>
          <a:xfrm rot="5400000">
            <a:off x="7673701" y="3208913"/>
            <a:ext cx="1775813" cy="1544418"/>
          </a:xfrm>
          <a:prstGeom prst="hexagon">
            <a:avLst>
              <a:gd name="adj" fmla="val 28802"/>
              <a:gd name="vf" fmla="val 115470"/>
            </a:avLst>
          </a:prstGeom>
          <a:solidFill>
            <a:schemeClr val="accent5"/>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593987" tIns="0" rIns="0" bIns="0" numCol="1" spcCol="1270" anchor="t" anchorCtr="0">
            <a:noAutofit/>
          </a:bodyPr>
          <a:lstStyle/>
          <a:p>
            <a:pPr algn="ctr" defTabSz="787438">
              <a:lnSpc>
                <a:spcPct val="90000"/>
              </a:lnSpc>
              <a:spcBef>
                <a:spcPct val="0"/>
              </a:spcBef>
            </a:pPr>
            <a:endParaRPr lang="en-US" sz="1181" dirty="0">
              <a:solidFill>
                <a:srgbClr val="FFFFFF"/>
              </a:solidFill>
            </a:endParaRPr>
          </a:p>
        </p:txBody>
      </p:sp>
      <p:grpSp>
        <p:nvGrpSpPr>
          <p:cNvPr id="16" name="Group 15">
            <a:extLst>
              <a:ext uri="{FF2B5EF4-FFF2-40B4-BE49-F238E27FC236}">
                <a16:creationId xmlns:a16="http://schemas.microsoft.com/office/drawing/2014/main" id="{2C07330C-7725-4FA6-8D42-913A23E4F3DE}"/>
              </a:ext>
            </a:extLst>
          </p:cNvPr>
          <p:cNvGrpSpPr/>
          <p:nvPr/>
        </p:nvGrpSpPr>
        <p:grpSpPr>
          <a:xfrm rot="5400000">
            <a:off x="5995941" y="3843817"/>
            <a:ext cx="274608" cy="274608"/>
            <a:chOff x="5608915" y="627534"/>
            <a:chExt cx="501448" cy="501448"/>
          </a:xfrm>
        </p:grpSpPr>
        <p:sp>
          <p:nvSpPr>
            <p:cNvPr id="17" name="Oval 16">
              <a:extLst>
                <a:ext uri="{FF2B5EF4-FFF2-40B4-BE49-F238E27FC236}">
                  <a16:creationId xmlns:a16="http://schemas.microsoft.com/office/drawing/2014/main" id="{DDD786AC-2F99-4710-9DCD-01A0A4357ABF}"/>
                </a:ext>
              </a:extLst>
            </p:cNvPr>
            <p:cNvSpPr/>
            <p:nvPr/>
          </p:nvSpPr>
          <p:spPr>
            <a:xfrm>
              <a:off x="5608915" y="627534"/>
              <a:ext cx="501448" cy="5014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8" name="Isosceles Triangle 103">
              <a:extLst>
                <a:ext uri="{FF2B5EF4-FFF2-40B4-BE49-F238E27FC236}">
                  <a16:creationId xmlns:a16="http://schemas.microsoft.com/office/drawing/2014/main" id="{180E30C5-B3E6-4A81-869C-C7736F423529}"/>
                </a:ext>
              </a:extLst>
            </p:cNvPr>
            <p:cNvSpPr/>
            <p:nvPr/>
          </p:nvSpPr>
          <p:spPr>
            <a:xfrm>
              <a:off x="5707118" y="743068"/>
              <a:ext cx="305042" cy="226367"/>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grpSp>
      <p:grpSp>
        <p:nvGrpSpPr>
          <p:cNvPr id="19" name="Group 18">
            <a:extLst>
              <a:ext uri="{FF2B5EF4-FFF2-40B4-BE49-F238E27FC236}">
                <a16:creationId xmlns:a16="http://schemas.microsoft.com/office/drawing/2014/main" id="{21D64EE1-4047-44CC-ADF9-7719C351BBC3}"/>
              </a:ext>
            </a:extLst>
          </p:cNvPr>
          <p:cNvGrpSpPr/>
          <p:nvPr/>
        </p:nvGrpSpPr>
        <p:grpSpPr>
          <a:xfrm rot="16200000">
            <a:off x="7612082" y="3843819"/>
            <a:ext cx="274608" cy="274608"/>
            <a:chOff x="5608915" y="627534"/>
            <a:chExt cx="501448" cy="501448"/>
          </a:xfrm>
        </p:grpSpPr>
        <p:sp>
          <p:nvSpPr>
            <p:cNvPr id="20" name="Oval 19">
              <a:extLst>
                <a:ext uri="{FF2B5EF4-FFF2-40B4-BE49-F238E27FC236}">
                  <a16:creationId xmlns:a16="http://schemas.microsoft.com/office/drawing/2014/main" id="{1B53C87A-ED91-49E9-9ABC-E1AA1141A1B5}"/>
                </a:ext>
              </a:extLst>
            </p:cNvPr>
            <p:cNvSpPr/>
            <p:nvPr/>
          </p:nvSpPr>
          <p:spPr>
            <a:xfrm>
              <a:off x="5608915" y="627534"/>
              <a:ext cx="501448" cy="5014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21" name="Isosceles Triangle 109">
              <a:extLst>
                <a:ext uri="{FF2B5EF4-FFF2-40B4-BE49-F238E27FC236}">
                  <a16:creationId xmlns:a16="http://schemas.microsoft.com/office/drawing/2014/main" id="{35F8F329-1B7D-43C2-B213-936629933C17}"/>
                </a:ext>
              </a:extLst>
            </p:cNvPr>
            <p:cNvSpPr/>
            <p:nvPr/>
          </p:nvSpPr>
          <p:spPr>
            <a:xfrm>
              <a:off x="5707118" y="743068"/>
              <a:ext cx="305042" cy="226367"/>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grpSp>
      <p:grpSp>
        <p:nvGrpSpPr>
          <p:cNvPr id="22" name="Group 21">
            <a:extLst>
              <a:ext uri="{FF2B5EF4-FFF2-40B4-BE49-F238E27FC236}">
                <a16:creationId xmlns:a16="http://schemas.microsoft.com/office/drawing/2014/main" id="{C38787A7-E147-40B1-AE3F-D2BA45A3A5B4}"/>
              </a:ext>
            </a:extLst>
          </p:cNvPr>
          <p:cNvGrpSpPr/>
          <p:nvPr/>
        </p:nvGrpSpPr>
        <p:grpSpPr>
          <a:xfrm rot="1817023">
            <a:off x="6385911" y="4530367"/>
            <a:ext cx="274608" cy="274608"/>
            <a:chOff x="5608915" y="627534"/>
            <a:chExt cx="501448" cy="501448"/>
          </a:xfrm>
        </p:grpSpPr>
        <p:sp>
          <p:nvSpPr>
            <p:cNvPr id="23" name="Oval 22">
              <a:extLst>
                <a:ext uri="{FF2B5EF4-FFF2-40B4-BE49-F238E27FC236}">
                  <a16:creationId xmlns:a16="http://schemas.microsoft.com/office/drawing/2014/main" id="{74BA8F39-3B6A-463B-A420-811BA8068F25}"/>
                </a:ext>
              </a:extLst>
            </p:cNvPr>
            <p:cNvSpPr/>
            <p:nvPr/>
          </p:nvSpPr>
          <p:spPr>
            <a:xfrm>
              <a:off x="5608915" y="627534"/>
              <a:ext cx="501448" cy="5014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24" name="Isosceles Triangle 112">
              <a:extLst>
                <a:ext uri="{FF2B5EF4-FFF2-40B4-BE49-F238E27FC236}">
                  <a16:creationId xmlns:a16="http://schemas.microsoft.com/office/drawing/2014/main" id="{4BFE737E-DE74-4704-9031-AE29740CFA22}"/>
                </a:ext>
              </a:extLst>
            </p:cNvPr>
            <p:cNvSpPr/>
            <p:nvPr/>
          </p:nvSpPr>
          <p:spPr>
            <a:xfrm>
              <a:off x="5707118" y="743068"/>
              <a:ext cx="305042" cy="226367"/>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grpSp>
      <p:grpSp>
        <p:nvGrpSpPr>
          <p:cNvPr id="25" name="Group 24">
            <a:extLst>
              <a:ext uri="{FF2B5EF4-FFF2-40B4-BE49-F238E27FC236}">
                <a16:creationId xmlns:a16="http://schemas.microsoft.com/office/drawing/2014/main" id="{485FB536-C5BD-4A05-A254-66F99EA9697E}"/>
              </a:ext>
            </a:extLst>
          </p:cNvPr>
          <p:cNvGrpSpPr/>
          <p:nvPr/>
        </p:nvGrpSpPr>
        <p:grpSpPr>
          <a:xfrm rot="1817023">
            <a:off x="3089284" y="4515943"/>
            <a:ext cx="274608" cy="274608"/>
            <a:chOff x="5608915" y="627534"/>
            <a:chExt cx="501448" cy="501448"/>
          </a:xfrm>
        </p:grpSpPr>
        <p:sp>
          <p:nvSpPr>
            <p:cNvPr id="26" name="Oval 25">
              <a:extLst>
                <a:ext uri="{FF2B5EF4-FFF2-40B4-BE49-F238E27FC236}">
                  <a16:creationId xmlns:a16="http://schemas.microsoft.com/office/drawing/2014/main" id="{551E335C-9BD4-4DD3-9D4F-DCC8260AAF3E}"/>
                </a:ext>
              </a:extLst>
            </p:cNvPr>
            <p:cNvSpPr/>
            <p:nvPr/>
          </p:nvSpPr>
          <p:spPr>
            <a:xfrm>
              <a:off x="5608915" y="627534"/>
              <a:ext cx="501448" cy="5014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27" name="Isosceles Triangle 115">
              <a:extLst>
                <a:ext uri="{FF2B5EF4-FFF2-40B4-BE49-F238E27FC236}">
                  <a16:creationId xmlns:a16="http://schemas.microsoft.com/office/drawing/2014/main" id="{5DAC6738-2FDD-4CD1-A7F3-8078578A6F40}"/>
                </a:ext>
              </a:extLst>
            </p:cNvPr>
            <p:cNvSpPr/>
            <p:nvPr/>
          </p:nvSpPr>
          <p:spPr>
            <a:xfrm>
              <a:off x="5707118" y="743068"/>
              <a:ext cx="305042" cy="226367"/>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grpSp>
      <p:grpSp>
        <p:nvGrpSpPr>
          <p:cNvPr id="28" name="Group 27">
            <a:extLst>
              <a:ext uri="{FF2B5EF4-FFF2-40B4-BE49-F238E27FC236}">
                <a16:creationId xmlns:a16="http://schemas.microsoft.com/office/drawing/2014/main" id="{2FE90AC2-D61A-4875-AC65-708499976E6F}"/>
              </a:ext>
            </a:extLst>
          </p:cNvPr>
          <p:cNvGrpSpPr/>
          <p:nvPr/>
        </p:nvGrpSpPr>
        <p:grpSpPr>
          <a:xfrm rot="5400000">
            <a:off x="4377032" y="3843817"/>
            <a:ext cx="274608" cy="274608"/>
            <a:chOff x="5608915" y="627534"/>
            <a:chExt cx="501448" cy="501448"/>
          </a:xfrm>
        </p:grpSpPr>
        <p:sp>
          <p:nvSpPr>
            <p:cNvPr id="29" name="Oval 28">
              <a:extLst>
                <a:ext uri="{FF2B5EF4-FFF2-40B4-BE49-F238E27FC236}">
                  <a16:creationId xmlns:a16="http://schemas.microsoft.com/office/drawing/2014/main" id="{8A034C0B-5DF8-490A-B516-E09885371CA7}"/>
                </a:ext>
              </a:extLst>
            </p:cNvPr>
            <p:cNvSpPr/>
            <p:nvPr/>
          </p:nvSpPr>
          <p:spPr>
            <a:xfrm>
              <a:off x="5608915" y="627534"/>
              <a:ext cx="501448" cy="5014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30" name="Isosceles Triangle 121">
              <a:extLst>
                <a:ext uri="{FF2B5EF4-FFF2-40B4-BE49-F238E27FC236}">
                  <a16:creationId xmlns:a16="http://schemas.microsoft.com/office/drawing/2014/main" id="{4F718CF1-EA95-47C2-8B76-8411396398BF}"/>
                </a:ext>
              </a:extLst>
            </p:cNvPr>
            <p:cNvSpPr/>
            <p:nvPr/>
          </p:nvSpPr>
          <p:spPr>
            <a:xfrm>
              <a:off x="5707118" y="743068"/>
              <a:ext cx="305042" cy="226367"/>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grpSp>
      <p:grpSp>
        <p:nvGrpSpPr>
          <p:cNvPr id="31" name="Group 30">
            <a:extLst>
              <a:ext uri="{FF2B5EF4-FFF2-40B4-BE49-F238E27FC236}">
                <a16:creationId xmlns:a16="http://schemas.microsoft.com/office/drawing/2014/main" id="{7F727422-8510-404C-8742-08BE8CA0B38B}"/>
              </a:ext>
            </a:extLst>
          </p:cNvPr>
          <p:cNvGrpSpPr/>
          <p:nvPr/>
        </p:nvGrpSpPr>
        <p:grpSpPr>
          <a:xfrm rot="5400000">
            <a:off x="2751580" y="3843817"/>
            <a:ext cx="274608" cy="274608"/>
            <a:chOff x="5608915" y="627534"/>
            <a:chExt cx="501448" cy="501448"/>
          </a:xfrm>
        </p:grpSpPr>
        <p:sp>
          <p:nvSpPr>
            <p:cNvPr id="32" name="Oval 31">
              <a:extLst>
                <a:ext uri="{FF2B5EF4-FFF2-40B4-BE49-F238E27FC236}">
                  <a16:creationId xmlns:a16="http://schemas.microsoft.com/office/drawing/2014/main" id="{F8CB45C4-12BE-4D85-A493-44044A66BA3E}"/>
                </a:ext>
              </a:extLst>
            </p:cNvPr>
            <p:cNvSpPr/>
            <p:nvPr/>
          </p:nvSpPr>
          <p:spPr>
            <a:xfrm>
              <a:off x="5608915" y="627534"/>
              <a:ext cx="501448" cy="5014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33" name="Isosceles Triangle 124">
              <a:extLst>
                <a:ext uri="{FF2B5EF4-FFF2-40B4-BE49-F238E27FC236}">
                  <a16:creationId xmlns:a16="http://schemas.microsoft.com/office/drawing/2014/main" id="{C4053FF2-407E-476D-8F54-52FD6FC2A362}"/>
                </a:ext>
              </a:extLst>
            </p:cNvPr>
            <p:cNvSpPr/>
            <p:nvPr/>
          </p:nvSpPr>
          <p:spPr>
            <a:xfrm>
              <a:off x="5707118" y="743068"/>
              <a:ext cx="305042" cy="226367"/>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grpSp>
      <p:grpSp>
        <p:nvGrpSpPr>
          <p:cNvPr id="34" name="Group 33">
            <a:extLst>
              <a:ext uri="{FF2B5EF4-FFF2-40B4-BE49-F238E27FC236}">
                <a16:creationId xmlns:a16="http://schemas.microsoft.com/office/drawing/2014/main" id="{5D52818B-6474-418C-8DF3-4BEE34BB5082}"/>
              </a:ext>
            </a:extLst>
          </p:cNvPr>
          <p:cNvGrpSpPr/>
          <p:nvPr/>
        </p:nvGrpSpPr>
        <p:grpSpPr>
          <a:xfrm rot="9096236">
            <a:off x="4805057" y="3163361"/>
            <a:ext cx="274608" cy="274608"/>
            <a:chOff x="5608915" y="627534"/>
            <a:chExt cx="501448" cy="501448"/>
          </a:xfrm>
        </p:grpSpPr>
        <p:sp>
          <p:nvSpPr>
            <p:cNvPr id="35" name="Oval 34">
              <a:extLst>
                <a:ext uri="{FF2B5EF4-FFF2-40B4-BE49-F238E27FC236}">
                  <a16:creationId xmlns:a16="http://schemas.microsoft.com/office/drawing/2014/main" id="{06012CB7-E1D9-4DB4-B756-45ECD37E0718}"/>
                </a:ext>
              </a:extLst>
            </p:cNvPr>
            <p:cNvSpPr/>
            <p:nvPr/>
          </p:nvSpPr>
          <p:spPr>
            <a:xfrm>
              <a:off x="5608915" y="627534"/>
              <a:ext cx="501448" cy="5014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36" name="Isosceles Triangle 127">
              <a:extLst>
                <a:ext uri="{FF2B5EF4-FFF2-40B4-BE49-F238E27FC236}">
                  <a16:creationId xmlns:a16="http://schemas.microsoft.com/office/drawing/2014/main" id="{8F7CD846-9A5D-4552-A12A-C6C972D27356}"/>
                </a:ext>
              </a:extLst>
            </p:cNvPr>
            <p:cNvSpPr/>
            <p:nvPr/>
          </p:nvSpPr>
          <p:spPr>
            <a:xfrm>
              <a:off x="5707118" y="743068"/>
              <a:ext cx="305042" cy="226367"/>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grpSp>
      <p:grpSp>
        <p:nvGrpSpPr>
          <p:cNvPr id="37" name="Group 36">
            <a:extLst>
              <a:ext uri="{FF2B5EF4-FFF2-40B4-BE49-F238E27FC236}">
                <a16:creationId xmlns:a16="http://schemas.microsoft.com/office/drawing/2014/main" id="{B0DD0777-17B1-4F43-AD8C-72039FF4C482}"/>
              </a:ext>
            </a:extLst>
          </p:cNvPr>
          <p:cNvGrpSpPr/>
          <p:nvPr/>
        </p:nvGrpSpPr>
        <p:grpSpPr>
          <a:xfrm rot="12503764" flipH="1">
            <a:off x="8864298" y="3163361"/>
            <a:ext cx="274608" cy="274608"/>
            <a:chOff x="5608915" y="627534"/>
            <a:chExt cx="501448" cy="501448"/>
          </a:xfrm>
        </p:grpSpPr>
        <p:sp>
          <p:nvSpPr>
            <p:cNvPr id="38" name="Oval 37">
              <a:extLst>
                <a:ext uri="{FF2B5EF4-FFF2-40B4-BE49-F238E27FC236}">
                  <a16:creationId xmlns:a16="http://schemas.microsoft.com/office/drawing/2014/main" id="{926DA2D9-74C8-4F2E-94D0-9E2AA92DBF92}"/>
                </a:ext>
              </a:extLst>
            </p:cNvPr>
            <p:cNvSpPr/>
            <p:nvPr/>
          </p:nvSpPr>
          <p:spPr>
            <a:xfrm>
              <a:off x="5608915" y="627534"/>
              <a:ext cx="501448" cy="5014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39" name="Isosceles Triangle 130">
              <a:extLst>
                <a:ext uri="{FF2B5EF4-FFF2-40B4-BE49-F238E27FC236}">
                  <a16:creationId xmlns:a16="http://schemas.microsoft.com/office/drawing/2014/main" id="{B33AB079-1BFC-46EA-A851-864812FC1147}"/>
                </a:ext>
              </a:extLst>
            </p:cNvPr>
            <p:cNvSpPr/>
            <p:nvPr/>
          </p:nvSpPr>
          <p:spPr>
            <a:xfrm>
              <a:off x="5707118" y="743068"/>
              <a:ext cx="305042" cy="226367"/>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grpSp>
      <p:sp>
        <p:nvSpPr>
          <p:cNvPr id="40" name="TextBox 39">
            <a:extLst>
              <a:ext uri="{FF2B5EF4-FFF2-40B4-BE49-F238E27FC236}">
                <a16:creationId xmlns:a16="http://schemas.microsoft.com/office/drawing/2014/main" id="{AF769D18-4CE9-426B-B93A-27D9125A6D99}"/>
              </a:ext>
            </a:extLst>
          </p:cNvPr>
          <p:cNvSpPr txBox="1"/>
          <p:nvPr/>
        </p:nvSpPr>
        <p:spPr>
          <a:xfrm>
            <a:off x="1775271" y="3811568"/>
            <a:ext cx="62388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TITLE</a:t>
            </a:r>
          </a:p>
        </p:txBody>
      </p:sp>
      <p:sp>
        <p:nvSpPr>
          <p:cNvPr id="41" name="Subtitle 2">
            <a:extLst>
              <a:ext uri="{FF2B5EF4-FFF2-40B4-BE49-F238E27FC236}">
                <a16:creationId xmlns:a16="http://schemas.microsoft.com/office/drawing/2014/main" id="{37C05F65-41A9-401D-8B2B-204F24191359}"/>
              </a:ext>
            </a:extLst>
          </p:cNvPr>
          <p:cNvSpPr txBox="1">
            <a:spLocks/>
          </p:cNvSpPr>
          <p:nvPr/>
        </p:nvSpPr>
        <p:spPr>
          <a:xfrm>
            <a:off x="1315006" y="4020614"/>
            <a:ext cx="1523947" cy="369932"/>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bg1"/>
                </a:solidFill>
                <a:latin typeface="+mn-lt"/>
                <a:ea typeface="Open Sans Light" panose="020B0306030504020204" pitchFamily="34" charset="0"/>
                <a:cs typeface="Open Sans Light" panose="020B0306030504020204" pitchFamily="34" charset="0"/>
              </a:rPr>
              <a:t>Lorem ipsum dolor sit amet</a:t>
            </a:r>
            <a:endParaRPr lang="en-US" sz="886" dirty="0">
              <a:solidFill>
                <a:schemeClr val="bg1"/>
              </a:solidFill>
              <a:latin typeface="+mn-lt"/>
              <a:ea typeface="Open Sans Light" panose="020B0306030504020204" pitchFamily="34" charset="0"/>
              <a:cs typeface="Open Sans Light" panose="020B0306030504020204" pitchFamily="34" charset="0"/>
            </a:endParaRPr>
          </a:p>
        </p:txBody>
      </p:sp>
      <p:sp>
        <p:nvSpPr>
          <p:cNvPr id="42" name="TextBox 41">
            <a:extLst>
              <a:ext uri="{FF2B5EF4-FFF2-40B4-BE49-F238E27FC236}">
                <a16:creationId xmlns:a16="http://schemas.microsoft.com/office/drawing/2014/main" id="{BC1068C9-90D5-4CE6-A9C1-B14927D6E05B}"/>
              </a:ext>
            </a:extLst>
          </p:cNvPr>
          <p:cNvSpPr txBox="1"/>
          <p:nvPr/>
        </p:nvSpPr>
        <p:spPr>
          <a:xfrm>
            <a:off x="3395246" y="3811568"/>
            <a:ext cx="62388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TITLE</a:t>
            </a:r>
          </a:p>
        </p:txBody>
      </p:sp>
      <p:sp>
        <p:nvSpPr>
          <p:cNvPr id="43" name="Subtitle 2">
            <a:extLst>
              <a:ext uri="{FF2B5EF4-FFF2-40B4-BE49-F238E27FC236}">
                <a16:creationId xmlns:a16="http://schemas.microsoft.com/office/drawing/2014/main" id="{A0039F80-3026-4C22-9639-14C90EEE5A36}"/>
              </a:ext>
            </a:extLst>
          </p:cNvPr>
          <p:cNvSpPr txBox="1">
            <a:spLocks/>
          </p:cNvSpPr>
          <p:nvPr/>
        </p:nvSpPr>
        <p:spPr>
          <a:xfrm>
            <a:off x="2934981" y="4020614"/>
            <a:ext cx="1523947" cy="369932"/>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bg1"/>
                </a:solidFill>
                <a:latin typeface="+mn-lt"/>
                <a:ea typeface="Open Sans Light" panose="020B0306030504020204" pitchFamily="34" charset="0"/>
                <a:cs typeface="Open Sans Light" panose="020B0306030504020204" pitchFamily="34" charset="0"/>
              </a:rPr>
              <a:t>Lorem ipsum dolor sit amet</a:t>
            </a:r>
            <a:endParaRPr lang="en-US" sz="886" dirty="0">
              <a:solidFill>
                <a:schemeClr val="bg1"/>
              </a:solidFill>
              <a:latin typeface="+mn-lt"/>
              <a:ea typeface="Open Sans Light" panose="020B0306030504020204" pitchFamily="34" charset="0"/>
              <a:cs typeface="Open Sans Light" panose="020B0306030504020204" pitchFamily="34" charset="0"/>
            </a:endParaRPr>
          </a:p>
        </p:txBody>
      </p:sp>
      <p:sp>
        <p:nvSpPr>
          <p:cNvPr id="44" name="TextBox 43">
            <a:extLst>
              <a:ext uri="{FF2B5EF4-FFF2-40B4-BE49-F238E27FC236}">
                <a16:creationId xmlns:a16="http://schemas.microsoft.com/office/drawing/2014/main" id="{13DAC1A2-D391-4511-8FF4-A12A3B3F8AC2}"/>
              </a:ext>
            </a:extLst>
          </p:cNvPr>
          <p:cNvSpPr txBox="1"/>
          <p:nvPr/>
        </p:nvSpPr>
        <p:spPr>
          <a:xfrm>
            <a:off x="5023624" y="3811568"/>
            <a:ext cx="62388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TITLE</a:t>
            </a:r>
          </a:p>
        </p:txBody>
      </p:sp>
      <p:sp>
        <p:nvSpPr>
          <p:cNvPr id="45" name="Subtitle 2">
            <a:extLst>
              <a:ext uri="{FF2B5EF4-FFF2-40B4-BE49-F238E27FC236}">
                <a16:creationId xmlns:a16="http://schemas.microsoft.com/office/drawing/2014/main" id="{26491B71-32BA-4935-B30B-921795E8F58E}"/>
              </a:ext>
            </a:extLst>
          </p:cNvPr>
          <p:cNvSpPr txBox="1">
            <a:spLocks/>
          </p:cNvSpPr>
          <p:nvPr/>
        </p:nvSpPr>
        <p:spPr>
          <a:xfrm>
            <a:off x="4563358" y="4020614"/>
            <a:ext cx="1523947" cy="369932"/>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bg1"/>
                </a:solidFill>
                <a:latin typeface="+mn-lt"/>
                <a:ea typeface="Open Sans Light" panose="020B0306030504020204" pitchFamily="34" charset="0"/>
                <a:cs typeface="Open Sans Light" panose="020B0306030504020204" pitchFamily="34" charset="0"/>
              </a:rPr>
              <a:t>Lorem ipsum dolor sit amet</a:t>
            </a:r>
            <a:endParaRPr lang="en-US" sz="886" dirty="0">
              <a:solidFill>
                <a:schemeClr val="bg1"/>
              </a:solidFill>
              <a:latin typeface="+mn-lt"/>
              <a:ea typeface="Open Sans Light" panose="020B0306030504020204" pitchFamily="34" charset="0"/>
              <a:cs typeface="Open Sans Light" panose="020B0306030504020204" pitchFamily="34" charset="0"/>
            </a:endParaRPr>
          </a:p>
        </p:txBody>
      </p:sp>
      <p:sp>
        <p:nvSpPr>
          <p:cNvPr id="46" name="TextBox 45">
            <a:extLst>
              <a:ext uri="{FF2B5EF4-FFF2-40B4-BE49-F238E27FC236}">
                <a16:creationId xmlns:a16="http://schemas.microsoft.com/office/drawing/2014/main" id="{251EC8C4-085E-46E0-AC8C-F0C65F04BA77}"/>
              </a:ext>
            </a:extLst>
          </p:cNvPr>
          <p:cNvSpPr txBox="1"/>
          <p:nvPr/>
        </p:nvSpPr>
        <p:spPr>
          <a:xfrm>
            <a:off x="6643638" y="3811568"/>
            <a:ext cx="62388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TITLE</a:t>
            </a:r>
          </a:p>
        </p:txBody>
      </p:sp>
      <p:sp>
        <p:nvSpPr>
          <p:cNvPr id="47" name="Subtitle 2">
            <a:extLst>
              <a:ext uri="{FF2B5EF4-FFF2-40B4-BE49-F238E27FC236}">
                <a16:creationId xmlns:a16="http://schemas.microsoft.com/office/drawing/2014/main" id="{C384F73C-9856-43AF-87FF-F82A045B5A4C}"/>
              </a:ext>
            </a:extLst>
          </p:cNvPr>
          <p:cNvSpPr txBox="1">
            <a:spLocks/>
          </p:cNvSpPr>
          <p:nvPr/>
        </p:nvSpPr>
        <p:spPr>
          <a:xfrm>
            <a:off x="6183373" y="4020614"/>
            <a:ext cx="1523947" cy="369932"/>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bg1"/>
                </a:solidFill>
                <a:latin typeface="+mn-lt"/>
                <a:ea typeface="Open Sans Light" panose="020B0306030504020204" pitchFamily="34" charset="0"/>
                <a:cs typeface="Open Sans Light" panose="020B0306030504020204" pitchFamily="34" charset="0"/>
              </a:rPr>
              <a:t>Lorem ipsum dolor sit amet</a:t>
            </a:r>
            <a:endParaRPr lang="en-US" sz="886" dirty="0">
              <a:solidFill>
                <a:schemeClr val="bg1"/>
              </a:solidFill>
              <a:latin typeface="+mn-lt"/>
              <a:ea typeface="Open Sans Light" panose="020B0306030504020204" pitchFamily="34" charset="0"/>
              <a:cs typeface="Open Sans Light" panose="020B0306030504020204" pitchFamily="34" charset="0"/>
            </a:endParaRPr>
          </a:p>
        </p:txBody>
      </p:sp>
      <p:sp>
        <p:nvSpPr>
          <p:cNvPr id="48" name="TextBox 47">
            <a:extLst>
              <a:ext uri="{FF2B5EF4-FFF2-40B4-BE49-F238E27FC236}">
                <a16:creationId xmlns:a16="http://schemas.microsoft.com/office/drawing/2014/main" id="{A7BE566F-946A-49AF-A2C1-F16DECFA2459}"/>
              </a:ext>
            </a:extLst>
          </p:cNvPr>
          <p:cNvSpPr txBox="1"/>
          <p:nvPr/>
        </p:nvSpPr>
        <p:spPr>
          <a:xfrm>
            <a:off x="8256533" y="3811568"/>
            <a:ext cx="62388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TITLE</a:t>
            </a:r>
          </a:p>
        </p:txBody>
      </p:sp>
      <p:sp>
        <p:nvSpPr>
          <p:cNvPr id="49" name="Subtitle 2">
            <a:extLst>
              <a:ext uri="{FF2B5EF4-FFF2-40B4-BE49-F238E27FC236}">
                <a16:creationId xmlns:a16="http://schemas.microsoft.com/office/drawing/2014/main" id="{EFEA8B25-FE50-4D72-B314-F5CC173588A0}"/>
              </a:ext>
            </a:extLst>
          </p:cNvPr>
          <p:cNvSpPr txBox="1">
            <a:spLocks/>
          </p:cNvSpPr>
          <p:nvPr/>
        </p:nvSpPr>
        <p:spPr>
          <a:xfrm>
            <a:off x="7796267" y="4020614"/>
            <a:ext cx="1523947" cy="369932"/>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bg1"/>
                </a:solidFill>
                <a:latin typeface="+mn-lt"/>
                <a:ea typeface="Open Sans Light" panose="020B0306030504020204" pitchFamily="34" charset="0"/>
                <a:cs typeface="Open Sans Light" panose="020B0306030504020204" pitchFamily="34" charset="0"/>
              </a:rPr>
              <a:t>Lorem ipsum dolor sit amet</a:t>
            </a:r>
            <a:endParaRPr lang="en-US" sz="886" dirty="0">
              <a:solidFill>
                <a:schemeClr val="bg1"/>
              </a:solidFill>
              <a:latin typeface="+mn-lt"/>
              <a:ea typeface="Open Sans Light" panose="020B0306030504020204" pitchFamily="34" charset="0"/>
              <a:cs typeface="Open Sans Light" panose="020B0306030504020204" pitchFamily="34" charset="0"/>
            </a:endParaRPr>
          </a:p>
        </p:txBody>
      </p:sp>
      <p:sp>
        <p:nvSpPr>
          <p:cNvPr id="50" name="TextBox 49">
            <a:extLst>
              <a:ext uri="{FF2B5EF4-FFF2-40B4-BE49-F238E27FC236}">
                <a16:creationId xmlns:a16="http://schemas.microsoft.com/office/drawing/2014/main" id="{E6089BA0-48D7-49B3-8F78-0EFF235F31F4}"/>
              </a:ext>
            </a:extLst>
          </p:cNvPr>
          <p:cNvSpPr txBox="1"/>
          <p:nvPr/>
        </p:nvSpPr>
        <p:spPr>
          <a:xfrm>
            <a:off x="9079586" y="2404809"/>
            <a:ext cx="62388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TITLE</a:t>
            </a:r>
          </a:p>
        </p:txBody>
      </p:sp>
      <p:sp>
        <p:nvSpPr>
          <p:cNvPr id="51" name="Subtitle 2">
            <a:extLst>
              <a:ext uri="{FF2B5EF4-FFF2-40B4-BE49-F238E27FC236}">
                <a16:creationId xmlns:a16="http://schemas.microsoft.com/office/drawing/2014/main" id="{BE82FB24-3B4D-40B7-BA95-B1CD33E54F47}"/>
              </a:ext>
            </a:extLst>
          </p:cNvPr>
          <p:cNvSpPr txBox="1">
            <a:spLocks/>
          </p:cNvSpPr>
          <p:nvPr/>
        </p:nvSpPr>
        <p:spPr>
          <a:xfrm>
            <a:off x="8619321" y="2613855"/>
            <a:ext cx="1523947" cy="369932"/>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bg1"/>
                </a:solidFill>
                <a:latin typeface="+mn-lt"/>
                <a:ea typeface="Open Sans Light" panose="020B0306030504020204" pitchFamily="34" charset="0"/>
                <a:cs typeface="Open Sans Light" panose="020B0306030504020204" pitchFamily="34" charset="0"/>
              </a:rPr>
              <a:t>Lorem ipsum dolor sit amet</a:t>
            </a:r>
            <a:endParaRPr lang="en-US" sz="886" dirty="0">
              <a:solidFill>
                <a:schemeClr val="bg1"/>
              </a:solidFill>
              <a:latin typeface="+mn-lt"/>
              <a:ea typeface="Open Sans Light" panose="020B0306030504020204" pitchFamily="34" charset="0"/>
              <a:cs typeface="Open Sans Light" panose="020B0306030504020204" pitchFamily="34" charset="0"/>
            </a:endParaRPr>
          </a:p>
        </p:txBody>
      </p:sp>
      <p:sp>
        <p:nvSpPr>
          <p:cNvPr id="52" name="TextBox 51">
            <a:extLst>
              <a:ext uri="{FF2B5EF4-FFF2-40B4-BE49-F238E27FC236}">
                <a16:creationId xmlns:a16="http://schemas.microsoft.com/office/drawing/2014/main" id="{CB2EF399-6958-4054-984B-4BD82C316174}"/>
              </a:ext>
            </a:extLst>
          </p:cNvPr>
          <p:cNvSpPr txBox="1"/>
          <p:nvPr/>
        </p:nvSpPr>
        <p:spPr>
          <a:xfrm>
            <a:off x="4212627" y="2404809"/>
            <a:ext cx="62388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TITLE</a:t>
            </a:r>
          </a:p>
        </p:txBody>
      </p:sp>
      <p:sp>
        <p:nvSpPr>
          <p:cNvPr id="53" name="Subtitle 2">
            <a:extLst>
              <a:ext uri="{FF2B5EF4-FFF2-40B4-BE49-F238E27FC236}">
                <a16:creationId xmlns:a16="http://schemas.microsoft.com/office/drawing/2014/main" id="{C48749E8-E9C6-4F47-9112-4AD53A007377}"/>
              </a:ext>
            </a:extLst>
          </p:cNvPr>
          <p:cNvSpPr txBox="1">
            <a:spLocks/>
          </p:cNvSpPr>
          <p:nvPr/>
        </p:nvSpPr>
        <p:spPr>
          <a:xfrm>
            <a:off x="3752361" y="2613855"/>
            <a:ext cx="1523947" cy="369932"/>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bg1"/>
                </a:solidFill>
                <a:latin typeface="+mn-lt"/>
                <a:ea typeface="Open Sans Light" panose="020B0306030504020204" pitchFamily="34" charset="0"/>
                <a:cs typeface="Open Sans Light" panose="020B0306030504020204" pitchFamily="34" charset="0"/>
              </a:rPr>
              <a:t>Lorem ipsum dolor sit amet</a:t>
            </a:r>
            <a:endParaRPr lang="en-US" sz="886" dirty="0">
              <a:solidFill>
                <a:schemeClr val="bg1"/>
              </a:solidFill>
              <a:latin typeface="+mn-lt"/>
              <a:ea typeface="Open Sans Light" panose="020B0306030504020204" pitchFamily="34" charset="0"/>
              <a:cs typeface="Open Sans Light" panose="020B0306030504020204" pitchFamily="34" charset="0"/>
            </a:endParaRPr>
          </a:p>
        </p:txBody>
      </p:sp>
      <p:sp>
        <p:nvSpPr>
          <p:cNvPr id="54" name="TextBox 53">
            <a:extLst>
              <a:ext uri="{FF2B5EF4-FFF2-40B4-BE49-F238E27FC236}">
                <a16:creationId xmlns:a16="http://schemas.microsoft.com/office/drawing/2014/main" id="{B03CBBBB-E40D-4BC5-9BA0-DE201211647C}"/>
              </a:ext>
            </a:extLst>
          </p:cNvPr>
          <p:cNvSpPr txBox="1"/>
          <p:nvPr/>
        </p:nvSpPr>
        <p:spPr>
          <a:xfrm>
            <a:off x="2603956" y="5196080"/>
            <a:ext cx="62388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TITLE</a:t>
            </a:r>
          </a:p>
        </p:txBody>
      </p:sp>
      <p:sp>
        <p:nvSpPr>
          <p:cNvPr id="55" name="Subtitle 2">
            <a:extLst>
              <a:ext uri="{FF2B5EF4-FFF2-40B4-BE49-F238E27FC236}">
                <a16:creationId xmlns:a16="http://schemas.microsoft.com/office/drawing/2014/main" id="{2AB6CF34-303C-4E56-B60C-CC0746E1D4F9}"/>
              </a:ext>
            </a:extLst>
          </p:cNvPr>
          <p:cNvSpPr txBox="1">
            <a:spLocks/>
          </p:cNvSpPr>
          <p:nvPr/>
        </p:nvSpPr>
        <p:spPr>
          <a:xfrm>
            <a:off x="2143690" y="5405126"/>
            <a:ext cx="1523947" cy="369932"/>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bg1"/>
                </a:solidFill>
                <a:latin typeface="+mn-lt"/>
                <a:ea typeface="Open Sans Light" panose="020B0306030504020204" pitchFamily="34" charset="0"/>
                <a:cs typeface="Open Sans Light" panose="020B0306030504020204" pitchFamily="34" charset="0"/>
              </a:rPr>
              <a:t>Lorem ipsum dolor sit amet</a:t>
            </a:r>
            <a:endParaRPr lang="en-US" sz="886" dirty="0">
              <a:solidFill>
                <a:schemeClr val="bg1"/>
              </a:solidFill>
              <a:latin typeface="+mn-lt"/>
              <a:ea typeface="Open Sans Light" panose="020B0306030504020204" pitchFamily="34" charset="0"/>
              <a:cs typeface="Open Sans Light" panose="020B0306030504020204" pitchFamily="34" charset="0"/>
            </a:endParaRPr>
          </a:p>
        </p:txBody>
      </p:sp>
      <p:sp>
        <p:nvSpPr>
          <p:cNvPr id="56" name="TextBox 55">
            <a:extLst>
              <a:ext uri="{FF2B5EF4-FFF2-40B4-BE49-F238E27FC236}">
                <a16:creationId xmlns:a16="http://schemas.microsoft.com/office/drawing/2014/main" id="{84AACE19-41C8-4916-8102-6B4779665AA4}"/>
              </a:ext>
            </a:extLst>
          </p:cNvPr>
          <p:cNvSpPr txBox="1"/>
          <p:nvPr/>
        </p:nvSpPr>
        <p:spPr>
          <a:xfrm>
            <a:off x="5828526" y="5196080"/>
            <a:ext cx="62388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TITLE</a:t>
            </a:r>
          </a:p>
        </p:txBody>
      </p:sp>
      <p:sp>
        <p:nvSpPr>
          <p:cNvPr id="57" name="Subtitle 2">
            <a:extLst>
              <a:ext uri="{FF2B5EF4-FFF2-40B4-BE49-F238E27FC236}">
                <a16:creationId xmlns:a16="http://schemas.microsoft.com/office/drawing/2014/main" id="{AB00E724-1D93-4EBB-89FA-42ABF9B7E7B5}"/>
              </a:ext>
            </a:extLst>
          </p:cNvPr>
          <p:cNvSpPr txBox="1">
            <a:spLocks/>
          </p:cNvSpPr>
          <p:nvPr/>
        </p:nvSpPr>
        <p:spPr>
          <a:xfrm>
            <a:off x="5368262" y="5405126"/>
            <a:ext cx="1523947" cy="369932"/>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86" dirty="0">
                <a:solidFill>
                  <a:schemeClr val="bg1"/>
                </a:solidFill>
                <a:latin typeface="+mn-lt"/>
                <a:ea typeface="Open Sans Light" panose="020B0306030504020204" pitchFamily="34" charset="0"/>
                <a:cs typeface="Open Sans Light" panose="020B0306030504020204" pitchFamily="34" charset="0"/>
              </a:rPr>
              <a:t>Lorem ipsum dolor sit amet</a:t>
            </a:r>
            <a:endParaRPr lang="en-US" sz="886" dirty="0">
              <a:solidFill>
                <a:schemeClr val="bg1"/>
              </a:solidFill>
              <a:latin typeface="+mn-lt"/>
              <a:ea typeface="Open Sans Light" panose="020B0306030504020204" pitchFamily="34" charset="0"/>
              <a:cs typeface="Open Sans Light" panose="020B0306030504020204" pitchFamily="34" charset="0"/>
            </a:endParaRPr>
          </a:p>
        </p:txBody>
      </p:sp>
      <p:pic>
        <p:nvPicPr>
          <p:cNvPr id="68" name="Graphic 67" descr="Heart with pulse">
            <a:extLst>
              <a:ext uri="{FF2B5EF4-FFF2-40B4-BE49-F238E27FC236}">
                <a16:creationId xmlns:a16="http://schemas.microsoft.com/office/drawing/2014/main" id="{E54FBA3B-8D4D-468F-8AE5-44C7EDA90B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5793" y="1896566"/>
            <a:ext cx="510530" cy="510530"/>
          </a:xfrm>
          <a:prstGeom prst="rect">
            <a:avLst/>
          </a:prstGeom>
        </p:spPr>
      </p:pic>
      <p:pic>
        <p:nvPicPr>
          <p:cNvPr id="70" name="Graphic 69" descr="Brain in head">
            <a:extLst>
              <a:ext uri="{FF2B5EF4-FFF2-40B4-BE49-F238E27FC236}">
                <a16:creationId xmlns:a16="http://schemas.microsoft.com/office/drawing/2014/main" id="{2E9397F1-1AD0-4BEC-826F-C7277474CB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23227" y="3298020"/>
            <a:ext cx="510530" cy="510530"/>
          </a:xfrm>
          <a:prstGeom prst="rect">
            <a:avLst/>
          </a:prstGeom>
        </p:spPr>
      </p:pic>
      <p:pic>
        <p:nvPicPr>
          <p:cNvPr id="72" name="Graphic 71" descr="Brain">
            <a:extLst>
              <a:ext uri="{FF2B5EF4-FFF2-40B4-BE49-F238E27FC236}">
                <a16:creationId xmlns:a16="http://schemas.microsoft.com/office/drawing/2014/main" id="{1499F30A-F581-4558-A763-9A1F958F8E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76153" y="3312452"/>
            <a:ext cx="510530" cy="510530"/>
          </a:xfrm>
          <a:prstGeom prst="rect">
            <a:avLst/>
          </a:prstGeom>
        </p:spPr>
      </p:pic>
      <p:pic>
        <p:nvPicPr>
          <p:cNvPr id="74" name="Graphic 73" descr="Heartbeat">
            <a:extLst>
              <a:ext uri="{FF2B5EF4-FFF2-40B4-BE49-F238E27FC236}">
                <a16:creationId xmlns:a16="http://schemas.microsoft.com/office/drawing/2014/main" id="{724EF8F6-71CF-4783-AF04-1F46FBDADF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85205" y="4731071"/>
            <a:ext cx="510530" cy="510530"/>
          </a:xfrm>
          <a:prstGeom prst="rect">
            <a:avLst/>
          </a:prstGeom>
        </p:spPr>
      </p:pic>
      <p:pic>
        <p:nvPicPr>
          <p:cNvPr id="76" name="Graphic 75" descr="Needle">
            <a:extLst>
              <a:ext uri="{FF2B5EF4-FFF2-40B4-BE49-F238E27FC236}">
                <a16:creationId xmlns:a16="http://schemas.microsoft.com/office/drawing/2014/main" id="{91822775-3F2E-4A4C-800D-37C245BDD9C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89849" y="3318081"/>
            <a:ext cx="510530" cy="510530"/>
          </a:xfrm>
          <a:prstGeom prst="rect">
            <a:avLst/>
          </a:prstGeom>
        </p:spPr>
      </p:pic>
      <p:pic>
        <p:nvPicPr>
          <p:cNvPr id="78" name="Graphic 77" descr="Stethoscope">
            <a:extLst>
              <a:ext uri="{FF2B5EF4-FFF2-40B4-BE49-F238E27FC236}">
                <a16:creationId xmlns:a16="http://schemas.microsoft.com/office/drawing/2014/main" id="{0C0BF3B0-829D-4BBC-9B9F-30862BE8023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40775" y="4679395"/>
            <a:ext cx="510530" cy="510530"/>
          </a:xfrm>
          <a:prstGeom prst="rect">
            <a:avLst/>
          </a:prstGeom>
        </p:spPr>
      </p:pic>
      <p:pic>
        <p:nvPicPr>
          <p:cNvPr id="80" name="Graphic 79" descr="Tooth">
            <a:extLst>
              <a:ext uri="{FF2B5EF4-FFF2-40B4-BE49-F238E27FC236}">
                <a16:creationId xmlns:a16="http://schemas.microsoft.com/office/drawing/2014/main" id="{2D852EE9-26FC-4567-8F7F-2CB29DA1F8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36296" y="3288255"/>
            <a:ext cx="510530" cy="510530"/>
          </a:xfrm>
          <a:prstGeom prst="rect">
            <a:avLst/>
          </a:prstGeom>
        </p:spPr>
      </p:pic>
      <p:pic>
        <p:nvPicPr>
          <p:cNvPr id="82" name="Graphic 81" descr="IV">
            <a:extLst>
              <a:ext uri="{FF2B5EF4-FFF2-40B4-BE49-F238E27FC236}">
                <a16:creationId xmlns:a16="http://schemas.microsoft.com/office/drawing/2014/main" id="{9712EA87-5EDB-4B50-8802-8836F4C5AD3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96316" y="1883595"/>
            <a:ext cx="510530" cy="510530"/>
          </a:xfrm>
          <a:prstGeom prst="rect">
            <a:avLst/>
          </a:prstGeom>
        </p:spPr>
      </p:pic>
      <p:pic>
        <p:nvPicPr>
          <p:cNvPr id="84" name="Graphic 83" descr="DNA">
            <a:extLst>
              <a:ext uri="{FF2B5EF4-FFF2-40B4-BE49-F238E27FC236}">
                <a16:creationId xmlns:a16="http://schemas.microsoft.com/office/drawing/2014/main" id="{8BEAB1D1-613E-4D22-B2C7-39E1B5E870A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21714" y="3288728"/>
            <a:ext cx="510530" cy="510530"/>
          </a:xfrm>
          <a:prstGeom prst="rect">
            <a:avLst/>
          </a:prstGeom>
        </p:spPr>
      </p:pic>
    </p:spTree>
    <p:extLst>
      <p:ext uri="{BB962C8B-B14F-4D97-AF65-F5344CB8AC3E}">
        <p14:creationId xmlns:p14="http://schemas.microsoft.com/office/powerpoint/2010/main" val="32210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D7AA7-1979-4C51-A6E7-4F86C0A6537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14282F4-6750-4706-88A9-3C1ABAD9FD9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004F6B0-F3B3-4F52-9A4F-BF56A3D7DCE1}"/>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47F26AD6-DC46-4BD2-8A90-0A8E30C9807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76C4DA2-0329-4C81-A113-4814E9FEB917}"/>
              </a:ext>
            </a:extLst>
          </p:cNvPr>
          <p:cNvSpPr>
            <a:spLocks noGrp="1"/>
          </p:cNvSpPr>
          <p:nvPr>
            <p:ph type="body" sz="quarter" idx="13"/>
          </p:nvPr>
        </p:nvSpPr>
        <p:spPr/>
        <p:txBody>
          <a:bodyPr/>
          <a:lstStyle/>
          <a:p>
            <a:endParaRPr lang="en-ZA"/>
          </a:p>
        </p:txBody>
      </p:sp>
      <p:grpSp>
        <p:nvGrpSpPr>
          <p:cNvPr id="16" name="Group 15">
            <a:extLst>
              <a:ext uri="{FF2B5EF4-FFF2-40B4-BE49-F238E27FC236}">
                <a16:creationId xmlns:a16="http://schemas.microsoft.com/office/drawing/2014/main" id="{3D475860-7870-4C1B-8C82-97FC7D8F28DC}"/>
              </a:ext>
            </a:extLst>
          </p:cNvPr>
          <p:cNvGrpSpPr/>
          <p:nvPr/>
        </p:nvGrpSpPr>
        <p:grpSpPr>
          <a:xfrm>
            <a:off x="1469101" y="1816730"/>
            <a:ext cx="8284499" cy="4496289"/>
            <a:chOff x="1211926" y="1506199"/>
            <a:chExt cx="8909311" cy="4835396"/>
          </a:xfrm>
        </p:grpSpPr>
        <p:sp>
          <p:nvSpPr>
            <p:cNvPr id="7" name="Rectangle 33">
              <a:extLst>
                <a:ext uri="{FF2B5EF4-FFF2-40B4-BE49-F238E27FC236}">
                  <a16:creationId xmlns:a16="http://schemas.microsoft.com/office/drawing/2014/main" id="{2949ADF4-5E13-4B9C-BE2B-D41987A17BD3}"/>
                </a:ext>
              </a:extLst>
            </p:cNvPr>
            <p:cNvSpPr>
              <a:spLocks noChangeArrowheads="1"/>
            </p:cNvSpPr>
            <p:nvPr/>
          </p:nvSpPr>
          <p:spPr bwMode="auto">
            <a:xfrm>
              <a:off x="1956930" y="2767514"/>
              <a:ext cx="2835677" cy="1322972"/>
            </a:xfrm>
            <a:prstGeom prst="rect">
              <a:avLst/>
            </a:prstGeom>
            <a:gradFill>
              <a:gsLst>
                <a:gs pos="0">
                  <a:schemeClr val="accent1"/>
                </a:gs>
                <a:gs pos="100000">
                  <a:schemeClr val="accent1">
                    <a:lumMod val="75000"/>
                  </a:schemeClr>
                </a:gs>
              </a:gsLst>
              <a:lin ang="5400000" scaled="0"/>
            </a:gradFill>
            <a:ln>
              <a:noFill/>
            </a:ln>
          </p:spPr>
          <p:txBody>
            <a:bodyPr vert="horz" wrap="square" lIns="107998" tIns="53999" rIns="107998" bIns="53999" numCol="1" anchor="t" anchorCtr="0" compatLnSpc="1">
              <a:prstTxWarp prst="textNoShape">
                <a:avLst/>
              </a:prstTxWarp>
            </a:bodyPr>
            <a:lstStyle/>
            <a:p>
              <a:endParaRPr lang="en-US" sz="2834" dirty="0">
                <a:cs typeface="Poppins ExtraLight" pitchFamily="2" charset="77"/>
              </a:endParaRPr>
            </a:p>
          </p:txBody>
        </p:sp>
        <p:sp useBgFill="1">
          <p:nvSpPr>
            <p:cNvPr id="8" name="Freeform 26">
              <a:extLst>
                <a:ext uri="{FF2B5EF4-FFF2-40B4-BE49-F238E27FC236}">
                  <a16:creationId xmlns:a16="http://schemas.microsoft.com/office/drawing/2014/main" id="{5B2179CA-79CA-4EBB-9B66-78D2E0D0EA5B}"/>
                </a:ext>
              </a:extLst>
            </p:cNvPr>
            <p:cNvSpPr>
              <a:spLocks/>
            </p:cNvSpPr>
            <p:nvPr/>
          </p:nvSpPr>
          <p:spPr bwMode="auto">
            <a:xfrm>
              <a:off x="1211926" y="1571469"/>
              <a:ext cx="4181847" cy="4770126"/>
            </a:xfrm>
            <a:custGeom>
              <a:avLst/>
              <a:gdLst>
                <a:gd name="connsiteX0" fmla="*/ 1445623 w 9439431"/>
                <a:gd name="connsiteY0" fmla="*/ 0 h 10767317"/>
                <a:gd name="connsiteX1" fmla="*/ 1667837 w 9439431"/>
                <a:gd name="connsiteY1" fmla="*/ 0 h 10767317"/>
                <a:gd name="connsiteX2" fmla="*/ 2255520 w 9439431"/>
                <a:gd name="connsiteY2" fmla="*/ 0 h 10767317"/>
                <a:gd name="connsiteX3" fmla="*/ 8082454 w 9439431"/>
                <a:gd name="connsiteY3" fmla="*/ 0 h 10767317"/>
                <a:gd name="connsiteX4" fmla="*/ 8082454 w 9439431"/>
                <a:gd name="connsiteY4" fmla="*/ 113016 h 10767317"/>
                <a:gd name="connsiteX5" fmla="*/ 8171380 w 9439431"/>
                <a:gd name="connsiteY5" fmla="*/ 113016 h 10767317"/>
                <a:gd name="connsiteX6" fmla="*/ 8171380 w 9439431"/>
                <a:gd name="connsiteY6" fmla="*/ 248600 h 10767317"/>
                <a:gd name="connsiteX7" fmla="*/ 9416436 w 9439431"/>
                <a:gd name="connsiteY7" fmla="*/ 248600 h 10767317"/>
                <a:gd name="connsiteX8" fmla="*/ 9439431 w 9439431"/>
                <a:gd name="connsiteY8" fmla="*/ 10767317 h 10767317"/>
                <a:gd name="connsiteX9" fmla="*/ 7943147 w 9439431"/>
                <a:gd name="connsiteY9" fmla="*/ 10767317 h 10767317"/>
                <a:gd name="connsiteX10" fmla="*/ 7643192 w 9439431"/>
                <a:gd name="connsiteY10" fmla="*/ 9746779 h 10767317"/>
                <a:gd name="connsiteX11" fmla="*/ 6706264 w 9439431"/>
                <a:gd name="connsiteY11" fmla="*/ 7772315 h 10767317"/>
                <a:gd name="connsiteX12" fmla="*/ 6325834 w 9439431"/>
                <a:gd name="connsiteY12" fmla="*/ 6693905 h 10767317"/>
                <a:gd name="connsiteX13" fmla="*/ 6605655 w 9439431"/>
                <a:gd name="connsiteY13" fmla="*/ 5807283 h 10767317"/>
                <a:gd name="connsiteX14" fmla="*/ 7375947 w 9439431"/>
                <a:gd name="connsiteY14" fmla="*/ 4621977 h 10767317"/>
                <a:gd name="connsiteX15" fmla="*/ 7913580 w 9439431"/>
                <a:gd name="connsiteY15" fmla="*/ 3930284 h 10767317"/>
                <a:gd name="connsiteX16" fmla="*/ 8099079 w 9439431"/>
                <a:gd name="connsiteY16" fmla="*/ 3137983 h 10767317"/>
                <a:gd name="connsiteX17" fmla="*/ 7957597 w 9439431"/>
                <a:gd name="connsiteY17" fmla="*/ 2182192 h 10767317"/>
                <a:gd name="connsiteX18" fmla="*/ 7643192 w 9439431"/>
                <a:gd name="connsiteY18" fmla="*/ 1518798 h 10767317"/>
                <a:gd name="connsiteX19" fmla="*/ 7215601 w 9439431"/>
                <a:gd name="connsiteY19" fmla="*/ 893131 h 10767317"/>
                <a:gd name="connsiteX20" fmla="*/ 6536485 w 9439431"/>
                <a:gd name="connsiteY20" fmla="*/ 528421 h 10767317"/>
                <a:gd name="connsiteX21" fmla="*/ 6660915 w 9439431"/>
                <a:gd name="connsiteY21" fmla="*/ 287677 h 10767317"/>
                <a:gd name="connsiteX22" fmla="*/ 6332306 w 9439431"/>
                <a:gd name="connsiteY22" fmla="*/ 287677 h 10767317"/>
                <a:gd name="connsiteX23" fmla="*/ 6332306 w 9439431"/>
                <a:gd name="connsiteY23" fmla="*/ 185288 h 10767317"/>
                <a:gd name="connsiteX24" fmla="*/ 4051444 w 9439431"/>
                <a:gd name="connsiteY24" fmla="*/ 185288 h 10767317"/>
                <a:gd name="connsiteX25" fmla="*/ 4051444 w 9439431"/>
                <a:gd name="connsiteY25" fmla="*/ 461665 h 10767317"/>
                <a:gd name="connsiteX26" fmla="*/ 3270607 w 9439431"/>
                <a:gd name="connsiteY26" fmla="*/ 461665 h 10767317"/>
                <a:gd name="connsiteX27" fmla="*/ 3270607 w 9439431"/>
                <a:gd name="connsiteY27" fmla="*/ 791110 h 10767317"/>
                <a:gd name="connsiteX28" fmla="*/ 2700536 w 9439431"/>
                <a:gd name="connsiteY28" fmla="*/ 791110 h 10767317"/>
                <a:gd name="connsiteX29" fmla="*/ 1971320 w 9439431"/>
                <a:gd name="connsiteY29" fmla="*/ 1320723 h 10767317"/>
                <a:gd name="connsiteX30" fmla="*/ 1499713 w 9439431"/>
                <a:gd name="connsiteY30" fmla="*/ 2169617 h 10767317"/>
                <a:gd name="connsiteX31" fmla="*/ 1499713 w 9439431"/>
                <a:gd name="connsiteY31" fmla="*/ 3235450 h 10767317"/>
                <a:gd name="connsiteX32" fmla="*/ 1911583 w 9439431"/>
                <a:gd name="connsiteY32" fmla="*/ 4269843 h 10767317"/>
                <a:gd name="connsiteX33" fmla="*/ 2169395 w 9439431"/>
                <a:gd name="connsiteY33" fmla="*/ 6074527 h 10767317"/>
                <a:gd name="connsiteX34" fmla="*/ 3697404 w 9439431"/>
                <a:gd name="connsiteY34" fmla="*/ 6184569 h 10767317"/>
                <a:gd name="connsiteX35" fmla="*/ 4395384 w 9439431"/>
                <a:gd name="connsiteY35" fmla="*/ 8385405 h 10767317"/>
                <a:gd name="connsiteX36" fmla="*/ 3276102 w 9439431"/>
                <a:gd name="connsiteY36" fmla="*/ 10127209 h 10767317"/>
                <a:gd name="connsiteX37" fmla="*/ 2974245 w 9439431"/>
                <a:gd name="connsiteY37" fmla="*/ 10767317 h 10767317"/>
                <a:gd name="connsiteX38" fmla="*/ 0 w 9439431"/>
                <a:gd name="connsiteY38" fmla="*/ 10767317 h 10767317"/>
                <a:gd name="connsiteX39" fmla="*/ 0 w 9439431"/>
                <a:gd name="connsiteY39" fmla="*/ 248600 h 10767317"/>
                <a:gd name="connsiteX40" fmla="*/ 1445623 w 9439431"/>
                <a:gd name="connsiteY40" fmla="*/ 248600 h 1076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439431" h="10767317">
                  <a:moveTo>
                    <a:pt x="1445623" y="0"/>
                  </a:moveTo>
                  <a:lnTo>
                    <a:pt x="1667837" y="0"/>
                  </a:lnTo>
                  <a:lnTo>
                    <a:pt x="2255520" y="0"/>
                  </a:lnTo>
                  <a:lnTo>
                    <a:pt x="8082454" y="0"/>
                  </a:lnTo>
                  <a:lnTo>
                    <a:pt x="8082454" y="113016"/>
                  </a:lnTo>
                  <a:lnTo>
                    <a:pt x="8171380" y="113016"/>
                  </a:lnTo>
                  <a:lnTo>
                    <a:pt x="8171380" y="248600"/>
                  </a:lnTo>
                  <a:lnTo>
                    <a:pt x="9416436" y="248600"/>
                  </a:lnTo>
                  <a:lnTo>
                    <a:pt x="9439431" y="10767317"/>
                  </a:lnTo>
                  <a:lnTo>
                    <a:pt x="7943147" y="10767317"/>
                  </a:lnTo>
                  <a:lnTo>
                    <a:pt x="7643192" y="9746779"/>
                  </a:lnTo>
                  <a:lnTo>
                    <a:pt x="6706264" y="7772315"/>
                  </a:lnTo>
                  <a:lnTo>
                    <a:pt x="6325834" y="6693905"/>
                  </a:lnTo>
                  <a:lnTo>
                    <a:pt x="6605655" y="5807283"/>
                  </a:lnTo>
                  <a:lnTo>
                    <a:pt x="7375947" y="4621977"/>
                  </a:lnTo>
                  <a:lnTo>
                    <a:pt x="7913580" y="3930284"/>
                  </a:lnTo>
                  <a:lnTo>
                    <a:pt x="8099079" y="3137983"/>
                  </a:lnTo>
                  <a:lnTo>
                    <a:pt x="7957597" y="2182192"/>
                  </a:lnTo>
                  <a:lnTo>
                    <a:pt x="7643192" y="1518798"/>
                  </a:lnTo>
                  <a:lnTo>
                    <a:pt x="7215601" y="893131"/>
                  </a:lnTo>
                  <a:lnTo>
                    <a:pt x="6536485" y="528421"/>
                  </a:lnTo>
                  <a:lnTo>
                    <a:pt x="6660915" y="287677"/>
                  </a:lnTo>
                  <a:lnTo>
                    <a:pt x="6332306" y="287677"/>
                  </a:lnTo>
                  <a:lnTo>
                    <a:pt x="6332306" y="185288"/>
                  </a:lnTo>
                  <a:lnTo>
                    <a:pt x="4051444" y="185288"/>
                  </a:lnTo>
                  <a:lnTo>
                    <a:pt x="4051444" y="461665"/>
                  </a:lnTo>
                  <a:lnTo>
                    <a:pt x="3270607" y="461665"/>
                  </a:lnTo>
                  <a:lnTo>
                    <a:pt x="3270607" y="791110"/>
                  </a:lnTo>
                  <a:lnTo>
                    <a:pt x="2700536" y="791110"/>
                  </a:lnTo>
                  <a:lnTo>
                    <a:pt x="1971320" y="1320723"/>
                  </a:lnTo>
                  <a:lnTo>
                    <a:pt x="1499713" y="2169617"/>
                  </a:lnTo>
                  <a:lnTo>
                    <a:pt x="1499713" y="3235450"/>
                  </a:lnTo>
                  <a:lnTo>
                    <a:pt x="1911583" y="4269843"/>
                  </a:lnTo>
                  <a:lnTo>
                    <a:pt x="2169395" y="6074527"/>
                  </a:lnTo>
                  <a:lnTo>
                    <a:pt x="3697404" y="6184569"/>
                  </a:lnTo>
                  <a:lnTo>
                    <a:pt x="4395384" y="8385405"/>
                  </a:lnTo>
                  <a:lnTo>
                    <a:pt x="3276102" y="10127209"/>
                  </a:lnTo>
                  <a:lnTo>
                    <a:pt x="2974245" y="10767317"/>
                  </a:lnTo>
                  <a:lnTo>
                    <a:pt x="0" y="10767317"/>
                  </a:lnTo>
                  <a:lnTo>
                    <a:pt x="0" y="248600"/>
                  </a:lnTo>
                  <a:lnTo>
                    <a:pt x="1445623" y="248600"/>
                  </a:lnTo>
                  <a:close/>
                </a:path>
              </a:pathLst>
            </a:custGeom>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7998" tIns="53999" rIns="107998" bIns="53999" numCol="1" anchor="t" anchorCtr="0" compatLnSpc="1">
              <a:prstTxWarp prst="textNoShape">
                <a:avLst/>
              </a:prstTxWarp>
              <a:noAutofit/>
            </a:bodyPr>
            <a:lstStyle/>
            <a:p>
              <a:endParaRPr lang="en-US" sz="2834" dirty="0">
                <a:cs typeface="Poppins ExtraLight" pitchFamily="2" charset="77"/>
              </a:endParaRPr>
            </a:p>
          </p:txBody>
        </p:sp>
        <p:grpSp>
          <p:nvGrpSpPr>
            <p:cNvPr id="9" name="Group 8">
              <a:extLst>
                <a:ext uri="{FF2B5EF4-FFF2-40B4-BE49-F238E27FC236}">
                  <a16:creationId xmlns:a16="http://schemas.microsoft.com/office/drawing/2014/main" id="{441E741B-F3B4-4FFC-9555-A22AC34E43EE}"/>
                </a:ext>
              </a:extLst>
            </p:cNvPr>
            <p:cNvGrpSpPr/>
            <p:nvPr/>
          </p:nvGrpSpPr>
          <p:grpSpPr>
            <a:xfrm>
              <a:off x="1653626" y="1506199"/>
              <a:ext cx="3326460" cy="4835395"/>
              <a:chOff x="3130624" y="2801355"/>
              <a:chExt cx="7508617" cy="10914645"/>
            </a:xfrm>
          </p:grpSpPr>
          <p:sp>
            <p:nvSpPr>
              <p:cNvPr id="10" name="Freeform 36">
                <a:extLst>
                  <a:ext uri="{FF2B5EF4-FFF2-40B4-BE49-F238E27FC236}">
                    <a16:creationId xmlns:a16="http://schemas.microsoft.com/office/drawing/2014/main" id="{E7D18B5B-DC54-42B6-8F93-7BA2D2E0A3B9}"/>
                  </a:ext>
                </a:extLst>
              </p:cNvPr>
              <p:cNvSpPr>
                <a:spLocks noEditPoints="1"/>
              </p:cNvSpPr>
              <p:nvPr/>
            </p:nvSpPr>
            <p:spPr bwMode="auto">
              <a:xfrm>
                <a:off x="3130624" y="2801355"/>
                <a:ext cx="7319351" cy="9994940"/>
              </a:xfrm>
              <a:custGeom>
                <a:avLst/>
                <a:gdLst>
                  <a:gd name="T0" fmla="*/ 913 w 1589"/>
                  <a:gd name="T1" fmla="*/ 29 h 2169"/>
                  <a:gd name="T2" fmla="*/ 126 w 1589"/>
                  <a:gd name="T3" fmla="*/ 393 h 2169"/>
                  <a:gd name="T4" fmla="*/ 89 w 1589"/>
                  <a:gd name="T5" fmla="*/ 690 h 2169"/>
                  <a:gd name="T6" fmla="*/ 103 w 1589"/>
                  <a:gd name="T7" fmla="*/ 930 h 2169"/>
                  <a:gd name="T8" fmla="*/ 20 w 1589"/>
                  <a:gd name="T9" fmla="*/ 1132 h 2169"/>
                  <a:gd name="T10" fmla="*/ 99 w 1589"/>
                  <a:gd name="T11" fmla="*/ 1174 h 2169"/>
                  <a:gd name="T12" fmla="*/ 69 w 1589"/>
                  <a:gd name="T13" fmla="*/ 1255 h 2169"/>
                  <a:gd name="T14" fmla="*/ 107 w 1589"/>
                  <a:gd name="T15" fmla="*/ 1335 h 2169"/>
                  <a:gd name="T16" fmla="*/ 90 w 1589"/>
                  <a:gd name="T17" fmla="*/ 1427 h 2169"/>
                  <a:gd name="T18" fmla="*/ 153 w 1589"/>
                  <a:gd name="T19" fmla="*/ 1482 h 2169"/>
                  <a:gd name="T20" fmla="*/ 229 w 1589"/>
                  <a:gd name="T21" fmla="*/ 1642 h 2169"/>
                  <a:gd name="T22" fmla="*/ 583 w 1589"/>
                  <a:gd name="T23" fmla="*/ 1567 h 2169"/>
                  <a:gd name="T24" fmla="*/ 675 w 1589"/>
                  <a:gd name="T25" fmla="*/ 1816 h 2169"/>
                  <a:gd name="T26" fmla="*/ 630 w 1589"/>
                  <a:gd name="T27" fmla="*/ 2057 h 2169"/>
                  <a:gd name="T28" fmla="*/ 696 w 1589"/>
                  <a:gd name="T29" fmla="*/ 2163 h 2169"/>
                  <a:gd name="T30" fmla="*/ 1299 w 1589"/>
                  <a:gd name="T31" fmla="*/ 1653 h 2169"/>
                  <a:gd name="T32" fmla="*/ 1589 w 1589"/>
                  <a:gd name="T33" fmla="*/ 633 h 2169"/>
                  <a:gd name="T34" fmla="*/ 1216 w 1589"/>
                  <a:gd name="T35" fmla="*/ 1223 h 2169"/>
                  <a:gd name="T36" fmla="*/ 1103 w 1589"/>
                  <a:gd name="T37" fmla="*/ 1202 h 2169"/>
                  <a:gd name="T38" fmla="*/ 1051 w 1589"/>
                  <a:gd name="T39" fmla="*/ 1111 h 2169"/>
                  <a:gd name="T40" fmla="*/ 975 w 1589"/>
                  <a:gd name="T41" fmla="*/ 1004 h 2169"/>
                  <a:gd name="T42" fmla="*/ 818 w 1589"/>
                  <a:gd name="T43" fmla="*/ 995 h 2169"/>
                  <a:gd name="T44" fmla="*/ 630 w 1589"/>
                  <a:gd name="T45" fmla="*/ 887 h 2169"/>
                  <a:gd name="T46" fmla="*/ 551 w 1589"/>
                  <a:gd name="T47" fmla="*/ 808 h 2169"/>
                  <a:gd name="T48" fmla="*/ 442 w 1589"/>
                  <a:gd name="T49" fmla="*/ 755 h 2169"/>
                  <a:gd name="T50" fmla="*/ 341 w 1589"/>
                  <a:gd name="T51" fmla="*/ 708 h 2169"/>
                  <a:gd name="T52" fmla="*/ 171 w 1589"/>
                  <a:gd name="T53" fmla="*/ 590 h 2169"/>
                  <a:gd name="T54" fmla="*/ 198 w 1589"/>
                  <a:gd name="T55" fmla="*/ 482 h 2169"/>
                  <a:gd name="T56" fmla="*/ 244 w 1589"/>
                  <a:gd name="T57" fmla="*/ 409 h 2169"/>
                  <a:gd name="T58" fmla="*/ 370 w 1589"/>
                  <a:gd name="T59" fmla="*/ 283 h 2169"/>
                  <a:gd name="T60" fmla="*/ 457 w 1589"/>
                  <a:gd name="T61" fmla="*/ 211 h 2169"/>
                  <a:gd name="T62" fmla="*/ 592 w 1589"/>
                  <a:gd name="T63" fmla="*/ 147 h 2169"/>
                  <a:gd name="T64" fmla="*/ 782 w 1589"/>
                  <a:gd name="T65" fmla="*/ 96 h 2169"/>
                  <a:gd name="T66" fmla="*/ 936 w 1589"/>
                  <a:gd name="T67" fmla="*/ 87 h 2169"/>
                  <a:gd name="T68" fmla="*/ 1105 w 1589"/>
                  <a:gd name="T69" fmla="*/ 108 h 2169"/>
                  <a:gd name="T70" fmla="*/ 1373 w 1589"/>
                  <a:gd name="T71" fmla="*/ 309 h 2169"/>
                  <a:gd name="T72" fmla="*/ 1523 w 1589"/>
                  <a:gd name="T73" fmla="*/ 620 h 2169"/>
                  <a:gd name="T74" fmla="*/ 1529 w 1589"/>
                  <a:gd name="T75" fmla="*/ 754 h 2169"/>
                  <a:gd name="T76" fmla="*/ 1439 w 1589"/>
                  <a:gd name="T77" fmla="*/ 910 h 2169"/>
                  <a:gd name="T78" fmla="*/ 1297 w 1589"/>
                  <a:gd name="T79" fmla="*/ 110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9" h="2169">
                    <a:moveTo>
                      <a:pt x="1589" y="633"/>
                    </a:moveTo>
                    <a:cubicBezTo>
                      <a:pt x="1589" y="257"/>
                      <a:pt x="1275" y="0"/>
                      <a:pt x="913" y="29"/>
                    </a:cubicBezTo>
                    <a:cubicBezTo>
                      <a:pt x="552" y="57"/>
                      <a:pt x="378" y="162"/>
                      <a:pt x="302" y="210"/>
                    </a:cubicBezTo>
                    <a:cubicBezTo>
                      <a:pt x="226" y="257"/>
                      <a:pt x="152" y="341"/>
                      <a:pt x="126" y="393"/>
                    </a:cubicBezTo>
                    <a:cubicBezTo>
                      <a:pt x="99" y="445"/>
                      <a:pt x="83" y="542"/>
                      <a:pt x="80" y="587"/>
                    </a:cubicBezTo>
                    <a:cubicBezTo>
                      <a:pt x="77" y="632"/>
                      <a:pt x="82" y="660"/>
                      <a:pt x="89" y="690"/>
                    </a:cubicBezTo>
                    <a:cubicBezTo>
                      <a:pt x="96" y="720"/>
                      <a:pt x="126" y="769"/>
                      <a:pt x="135" y="806"/>
                    </a:cubicBezTo>
                    <a:cubicBezTo>
                      <a:pt x="143" y="842"/>
                      <a:pt x="120" y="904"/>
                      <a:pt x="103" y="930"/>
                    </a:cubicBezTo>
                    <a:cubicBezTo>
                      <a:pt x="87" y="955"/>
                      <a:pt x="29" y="1039"/>
                      <a:pt x="15" y="1060"/>
                    </a:cubicBezTo>
                    <a:cubicBezTo>
                      <a:pt x="0" y="1081"/>
                      <a:pt x="10" y="1109"/>
                      <a:pt x="20" y="1132"/>
                    </a:cubicBezTo>
                    <a:cubicBezTo>
                      <a:pt x="30" y="1156"/>
                      <a:pt x="67" y="1165"/>
                      <a:pt x="75" y="1168"/>
                    </a:cubicBezTo>
                    <a:cubicBezTo>
                      <a:pt x="83" y="1171"/>
                      <a:pt x="96" y="1171"/>
                      <a:pt x="99" y="1174"/>
                    </a:cubicBezTo>
                    <a:cubicBezTo>
                      <a:pt x="101" y="1177"/>
                      <a:pt x="97" y="1202"/>
                      <a:pt x="92" y="1217"/>
                    </a:cubicBezTo>
                    <a:cubicBezTo>
                      <a:pt x="88" y="1231"/>
                      <a:pt x="74" y="1247"/>
                      <a:pt x="69" y="1255"/>
                    </a:cubicBezTo>
                    <a:cubicBezTo>
                      <a:pt x="64" y="1264"/>
                      <a:pt x="72" y="1292"/>
                      <a:pt x="80" y="1309"/>
                    </a:cubicBezTo>
                    <a:cubicBezTo>
                      <a:pt x="87" y="1326"/>
                      <a:pt x="107" y="1335"/>
                      <a:pt x="107" y="1335"/>
                    </a:cubicBezTo>
                    <a:cubicBezTo>
                      <a:pt x="107" y="1335"/>
                      <a:pt x="79" y="1358"/>
                      <a:pt x="80" y="1384"/>
                    </a:cubicBezTo>
                    <a:cubicBezTo>
                      <a:pt x="80" y="1410"/>
                      <a:pt x="84" y="1423"/>
                      <a:pt x="90" y="1427"/>
                    </a:cubicBezTo>
                    <a:cubicBezTo>
                      <a:pt x="95" y="1431"/>
                      <a:pt x="127" y="1439"/>
                      <a:pt x="135" y="1451"/>
                    </a:cubicBezTo>
                    <a:cubicBezTo>
                      <a:pt x="143" y="1462"/>
                      <a:pt x="151" y="1473"/>
                      <a:pt x="153" y="1482"/>
                    </a:cubicBezTo>
                    <a:cubicBezTo>
                      <a:pt x="154" y="1488"/>
                      <a:pt x="150" y="1502"/>
                      <a:pt x="149" y="1511"/>
                    </a:cubicBezTo>
                    <a:cubicBezTo>
                      <a:pt x="145" y="1553"/>
                      <a:pt x="162" y="1638"/>
                      <a:pt x="229" y="1642"/>
                    </a:cubicBezTo>
                    <a:cubicBezTo>
                      <a:pt x="282" y="1645"/>
                      <a:pt x="365" y="1614"/>
                      <a:pt x="396" y="1607"/>
                    </a:cubicBezTo>
                    <a:cubicBezTo>
                      <a:pt x="426" y="1601"/>
                      <a:pt x="559" y="1551"/>
                      <a:pt x="583" y="1567"/>
                    </a:cubicBezTo>
                    <a:cubicBezTo>
                      <a:pt x="608" y="1584"/>
                      <a:pt x="612" y="1609"/>
                      <a:pt x="619" y="1632"/>
                    </a:cubicBezTo>
                    <a:cubicBezTo>
                      <a:pt x="627" y="1656"/>
                      <a:pt x="665" y="1773"/>
                      <a:pt x="675" y="1816"/>
                    </a:cubicBezTo>
                    <a:cubicBezTo>
                      <a:pt x="685" y="1858"/>
                      <a:pt x="708" y="1934"/>
                      <a:pt x="714" y="1957"/>
                    </a:cubicBezTo>
                    <a:cubicBezTo>
                      <a:pt x="675" y="1967"/>
                      <a:pt x="635" y="2046"/>
                      <a:pt x="630" y="2057"/>
                    </a:cubicBezTo>
                    <a:cubicBezTo>
                      <a:pt x="609" y="2163"/>
                      <a:pt x="609" y="2163"/>
                      <a:pt x="609" y="2163"/>
                    </a:cubicBezTo>
                    <a:cubicBezTo>
                      <a:pt x="609" y="2163"/>
                      <a:pt x="697" y="2169"/>
                      <a:pt x="696" y="2163"/>
                    </a:cubicBezTo>
                    <a:cubicBezTo>
                      <a:pt x="695" y="2158"/>
                      <a:pt x="1263" y="1721"/>
                      <a:pt x="1263" y="1721"/>
                    </a:cubicBezTo>
                    <a:cubicBezTo>
                      <a:pt x="1299" y="1653"/>
                      <a:pt x="1299" y="1653"/>
                      <a:pt x="1299" y="1653"/>
                    </a:cubicBezTo>
                    <a:cubicBezTo>
                      <a:pt x="1219" y="1406"/>
                      <a:pt x="1279" y="1307"/>
                      <a:pt x="1355" y="1193"/>
                    </a:cubicBezTo>
                    <a:cubicBezTo>
                      <a:pt x="1426" y="1087"/>
                      <a:pt x="1589" y="1008"/>
                      <a:pt x="1589" y="633"/>
                    </a:cubicBezTo>
                    <a:close/>
                    <a:moveTo>
                      <a:pt x="1297" y="1119"/>
                    </a:moveTo>
                    <a:cubicBezTo>
                      <a:pt x="1297" y="1169"/>
                      <a:pt x="1263" y="1211"/>
                      <a:pt x="1216" y="1223"/>
                    </a:cubicBezTo>
                    <a:cubicBezTo>
                      <a:pt x="1208" y="1245"/>
                      <a:pt x="1187" y="1261"/>
                      <a:pt x="1162" y="1261"/>
                    </a:cubicBezTo>
                    <a:cubicBezTo>
                      <a:pt x="1129" y="1261"/>
                      <a:pt x="1103" y="1234"/>
                      <a:pt x="1103" y="1202"/>
                    </a:cubicBezTo>
                    <a:cubicBezTo>
                      <a:pt x="1103" y="1197"/>
                      <a:pt x="1104" y="1191"/>
                      <a:pt x="1106" y="1186"/>
                    </a:cubicBezTo>
                    <a:cubicBezTo>
                      <a:pt x="1074" y="1176"/>
                      <a:pt x="1051" y="1146"/>
                      <a:pt x="1051" y="1111"/>
                    </a:cubicBezTo>
                    <a:cubicBezTo>
                      <a:pt x="1051" y="1107"/>
                      <a:pt x="1052" y="1103"/>
                      <a:pt x="1052" y="1099"/>
                    </a:cubicBezTo>
                    <a:cubicBezTo>
                      <a:pt x="1010" y="1087"/>
                      <a:pt x="978" y="1050"/>
                      <a:pt x="975" y="1004"/>
                    </a:cubicBezTo>
                    <a:cubicBezTo>
                      <a:pt x="946" y="1001"/>
                      <a:pt x="920" y="993"/>
                      <a:pt x="895" y="981"/>
                    </a:cubicBezTo>
                    <a:cubicBezTo>
                      <a:pt x="871" y="990"/>
                      <a:pt x="845" y="995"/>
                      <a:pt x="818" y="995"/>
                    </a:cubicBezTo>
                    <a:cubicBezTo>
                      <a:pt x="738" y="995"/>
                      <a:pt x="668" y="952"/>
                      <a:pt x="631" y="887"/>
                    </a:cubicBezTo>
                    <a:cubicBezTo>
                      <a:pt x="631" y="887"/>
                      <a:pt x="630" y="887"/>
                      <a:pt x="630" y="887"/>
                    </a:cubicBezTo>
                    <a:cubicBezTo>
                      <a:pt x="586" y="887"/>
                      <a:pt x="551" y="852"/>
                      <a:pt x="551" y="809"/>
                    </a:cubicBezTo>
                    <a:cubicBezTo>
                      <a:pt x="551" y="809"/>
                      <a:pt x="551" y="809"/>
                      <a:pt x="551" y="808"/>
                    </a:cubicBezTo>
                    <a:cubicBezTo>
                      <a:pt x="549" y="809"/>
                      <a:pt x="547" y="809"/>
                      <a:pt x="545" y="809"/>
                    </a:cubicBezTo>
                    <a:cubicBezTo>
                      <a:pt x="502" y="809"/>
                      <a:pt x="465" y="787"/>
                      <a:pt x="442" y="755"/>
                    </a:cubicBezTo>
                    <a:cubicBezTo>
                      <a:pt x="433" y="758"/>
                      <a:pt x="424" y="760"/>
                      <a:pt x="414" y="760"/>
                    </a:cubicBezTo>
                    <a:cubicBezTo>
                      <a:pt x="380" y="760"/>
                      <a:pt x="352" y="738"/>
                      <a:pt x="341" y="708"/>
                    </a:cubicBezTo>
                    <a:cubicBezTo>
                      <a:pt x="327" y="713"/>
                      <a:pt x="312" y="716"/>
                      <a:pt x="297" y="716"/>
                    </a:cubicBezTo>
                    <a:cubicBezTo>
                      <a:pt x="227" y="716"/>
                      <a:pt x="171" y="660"/>
                      <a:pt x="171" y="590"/>
                    </a:cubicBezTo>
                    <a:cubicBezTo>
                      <a:pt x="171" y="559"/>
                      <a:pt x="183" y="530"/>
                      <a:pt x="202" y="508"/>
                    </a:cubicBezTo>
                    <a:cubicBezTo>
                      <a:pt x="199" y="500"/>
                      <a:pt x="198" y="491"/>
                      <a:pt x="198" y="482"/>
                    </a:cubicBezTo>
                    <a:cubicBezTo>
                      <a:pt x="198" y="450"/>
                      <a:pt x="217" y="422"/>
                      <a:pt x="244" y="410"/>
                    </a:cubicBezTo>
                    <a:cubicBezTo>
                      <a:pt x="244" y="410"/>
                      <a:pt x="244" y="409"/>
                      <a:pt x="244" y="409"/>
                    </a:cubicBezTo>
                    <a:cubicBezTo>
                      <a:pt x="244" y="340"/>
                      <a:pt x="300" y="283"/>
                      <a:pt x="370" y="283"/>
                    </a:cubicBezTo>
                    <a:cubicBezTo>
                      <a:pt x="370" y="283"/>
                      <a:pt x="370" y="283"/>
                      <a:pt x="370" y="283"/>
                    </a:cubicBezTo>
                    <a:cubicBezTo>
                      <a:pt x="370" y="282"/>
                      <a:pt x="370" y="281"/>
                      <a:pt x="370" y="280"/>
                    </a:cubicBezTo>
                    <a:cubicBezTo>
                      <a:pt x="370" y="236"/>
                      <a:pt x="414" y="211"/>
                      <a:pt x="457" y="211"/>
                    </a:cubicBezTo>
                    <a:cubicBezTo>
                      <a:pt x="470" y="211"/>
                      <a:pt x="481" y="214"/>
                      <a:pt x="492" y="219"/>
                    </a:cubicBezTo>
                    <a:cubicBezTo>
                      <a:pt x="514" y="181"/>
                      <a:pt x="545" y="147"/>
                      <a:pt x="592" y="147"/>
                    </a:cubicBezTo>
                    <a:cubicBezTo>
                      <a:pt x="609" y="147"/>
                      <a:pt x="626" y="151"/>
                      <a:pt x="641" y="157"/>
                    </a:cubicBezTo>
                    <a:cubicBezTo>
                      <a:pt x="679" y="125"/>
                      <a:pt x="728" y="96"/>
                      <a:pt x="782" y="96"/>
                    </a:cubicBezTo>
                    <a:cubicBezTo>
                      <a:pt x="817" y="96"/>
                      <a:pt x="841" y="99"/>
                      <a:pt x="871" y="114"/>
                    </a:cubicBezTo>
                    <a:cubicBezTo>
                      <a:pt x="888" y="105"/>
                      <a:pt x="916" y="87"/>
                      <a:pt x="936" y="87"/>
                    </a:cubicBezTo>
                    <a:cubicBezTo>
                      <a:pt x="980" y="87"/>
                      <a:pt x="1011" y="86"/>
                      <a:pt x="1033" y="120"/>
                    </a:cubicBezTo>
                    <a:cubicBezTo>
                      <a:pt x="1046" y="111"/>
                      <a:pt x="1088" y="108"/>
                      <a:pt x="1105" y="108"/>
                    </a:cubicBezTo>
                    <a:cubicBezTo>
                      <a:pt x="1139" y="108"/>
                      <a:pt x="1188" y="156"/>
                      <a:pt x="1199" y="186"/>
                    </a:cubicBezTo>
                    <a:cubicBezTo>
                      <a:pt x="1279" y="152"/>
                      <a:pt x="1357" y="225"/>
                      <a:pt x="1373" y="309"/>
                    </a:cubicBezTo>
                    <a:cubicBezTo>
                      <a:pt x="1432" y="305"/>
                      <a:pt x="1485" y="391"/>
                      <a:pt x="1462" y="442"/>
                    </a:cubicBezTo>
                    <a:cubicBezTo>
                      <a:pt x="1513" y="483"/>
                      <a:pt x="1523" y="549"/>
                      <a:pt x="1523" y="620"/>
                    </a:cubicBezTo>
                    <a:cubicBezTo>
                      <a:pt x="1523" y="645"/>
                      <a:pt x="1519" y="669"/>
                      <a:pt x="1512" y="692"/>
                    </a:cubicBezTo>
                    <a:cubicBezTo>
                      <a:pt x="1522" y="710"/>
                      <a:pt x="1529" y="731"/>
                      <a:pt x="1529" y="754"/>
                    </a:cubicBezTo>
                    <a:cubicBezTo>
                      <a:pt x="1529" y="814"/>
                      <a:pt x="1487" y="864"/>
                      <a:pt x="1432" y="877"/>
                    </a:cubicBezTo>
                    <a:cubicBezTo>
                      <a:pt x="1437" y="887"/>
                      <a:pt x="1439" y="898"/>
                      <a:pt x="1439" y="910"/>
                    </a:cubicBezTo>
                    <a:cubicBezTo>
                      <a:pt x="1439" y="946"/>
                      <a:pt x="1415" y="976"/>
                      <a:pt x="1383" y="985"/>
                    </a:cubicBezTo>
                    <a:cubicBezTo>
                      <a:pt x="1381" y="1040"/>
                      <a:pt x="1346" y="1087"/>
                      <a:pt x="1297" y="1105"/>
                    </a:cubicBezTo>
                    <a:cubicBezTo>
                      <a:pt x="1297" y="1110"/>
                      <a:pt x="1297" y="1114"/>
                      <a:pt x="1297" y="1119"/>
                    </a:cubicBezTo>
                    <a:close/>
                  </a:path>
                </a:pathLst>
              </a:custGeom>
              <a:solidFill>
                <a:schemeClr val="bg1">
                  <a:lumMod val="85000"/>
                </a:schemeClr>
              </a:solidFill>
              <a:ln w="3175">
                <a:noFill/>
              </a:ln>
            </p:spPr>
            <p:txBody>
              <a:bodyPr vert="horz" wrap="square" lIns="107998" tIns="53999" rIns="107998" bIns="53999" numCol="1" anchor="t" anchorCtr="0" compatLnSpc="1">
                <a:prstTxWarp prst="textNoShape">
                  <a:avLst/>
                </a:prstTxWarp>
              </a:bodyPr>
              <a:lstStyle/>
              <a:p>
                <a:endParaRPr lang="en-US" sz="2834" dirty="0">
                  <a:ln>
                    <a:solidFill>
                      <a:schemeClr val="accent2"/>
                    </a:solidFill>
                  </a:ln>
                  <a:cs typeface="Poppins ExtraLight" pitchFamily="2" charset="77"/>
                </a:endParaRPr>
              </a:p>
            </p:txBody>
          </p:sp>
          <p:sp>
            <p:nvSpPr>
              <p:cNvPr id="11" name="Freeform 13">
                <a:extLst>
                  <a:ext uri="{FF2B5EF4-FFF2-40B4-BE49-F238E27FC236}">
                    <a16:creationId xmlns:a16="http://schemas.microsoft.com/office/drawing/2014/main" id="{BC42E937-08B3-4961-9A88-FE394E5A7A93}"/>
                  </a:ext>
                </a:extLst>
              </p:cNvPr>
              <p:cNvSpPr>
                <a:spLocks/>
              </p:cNvSpPr>
              <p:nvPr/>
            </p:nvSpPr>
            <p:spPr bwMode="auto">
              <a:xfrm>
                <a:off x="4813847" y="10419392"/>
                <a:ext cx="5825394" cy="3296608"/>
              </a:xfrm>
              <a:custGeom>
                <a:avLst/>
                <a:gdLst>
                  <a:gd name="connsiteX0" fmla="*/ 4329188 w 5825394"/>
                  <a:gd name="connsiteY0" fmla="*/ 0 h 3296608"/>
                  <a:gd name="connsiteX1" fmla="*/ 4430583 w 5825394"/>
                  <a:gd name="connsiteY1" fmla="*/ 119802 h 3296608"/>
                  <a:gd name="connsiteX2" fmla="*/ 4462845 w 5825394"/>
                  <a:gd name="connsiteY2" fmla="*/ 271859 h 3296608"/>
                  <a:gd name="connsiteX3" fmla="*/ 4753201 w 5825394"/>
                  <a:gd name="connsiteY3" fmla="*/ 373230 h 3296608"/>
                  <a:gd name="connsiteX4" fmla="*/ 4734767 w 5825394"/>
                  <a:gd name="connsiteY4" fmla="*/ 668128 h 3296608"/>
                  <a:gd name="connsiteX5" fmla="*/ 4771637 w 5825394"/>
                  <a:gd name="connsiteY5" fmla="*/ 834008 h 3296608"/>
                  <a:gd name="connsiteX6" fmla="*/ 5089647 w 5825394"/>
                  <a:gd name="connsiteY6" fmla="*/ 1322433 h 3296608"/>
                  <a:gd name="connsiteX7" fmla="*/ 5264784 w 5825394"/>
                  <a:gd name="connsiteY7" fmla="*/ 1654193 h 3296608"/>
                  <a:gd name="connsiteX8" fmla="*/ 5412267 w 5825394"/>
                  <a:gd name="connsiteY8" fmla="*/ 2064285 h 3296608"/>
                  <a:gd name="connsiteX9" fmla="*/ 5509053 w 5825394"/>
                  <a:gd name="connsiteY9" fmla="*/ 2280851 h 3296608"/>
                  <a:gd name="connsiteX10" fmla="*/ 5481399 w 5825394"/>
                  <a:gd name="connsiteY10" fmla="*/ 2534279 h 3296608"/>
                  <a:gd name="connsiteX11" fmla="*/ 5610447 w 5825394"/>
                  <a:gd name="connsiteY11" fmla="*/ 2644866 h 3296608"/>
                  <a:gd name="connsiteX12" fmla="*/ 5799410 w 5825394"/>
                  <a:gd name="connsiteY12" fmla="*/ 3101036 h 3296608"/>
                  <a:gd name="connsiteX13" fmla="*/ 5824686 w 5825394"/>
                  <a:gd name="connsiteY13" fmla="*/ 3261084 h 3296608"/>
                  <a:gd name="connsiteX14" fmla="*/ 5818305 w 5825394"/>
                  <a:gd name="connsiteY14" fmla="*/ 3296608 h 3296608"/>
                  <a:gd name="connsiteX15" fmla="*/ 0 w 5825394"/>
                  <a:gd name="connsiteY15" fmla="*/ 3296608 h 3296608"/>
                  <a:gd name="connsiteX16" fmla="*/ 19916 w 5825394"/>
                  <a:gd name="connsiteY16" fmla="*/ 3211622 h 3296608"/>
                  <a:gd name="connsiteX17" fmla="*/ 245749 w 5825394"/>
                  <a:gd name="connsiteY17" fmla="*/ 2677120 h 3296608"/>
                  <a:gd name="connsiteX18" fmla="*/ 780375 w 5825394"/>
                  <a:gd name="connsiteY18" fmla="*/ 1829288 h 3296608"/>
                  <a:gd name="connsiteX19" fmla="*/ 904814 w 5825394"/>
                  <a:gd name="connsiteY19" fmla="*/ 1253316 h 3296608"/>
                  <a:gd name="connsiteX20" fmla="*/ 1448659 w 5825394"/>
                  <a:gd name="connsiteY20" fmla="*/ 834008 h 3296608"/>
                  <a:gd name="connsiteX21" fmla="*/ 1605359 w 5825394"/>
                  <a:gd name="connsiteY21" fmla="*/ 1400765 h 3296608"/>
                  <a:gd name="connsiteX22" fmla="*/ 1467094 w 5825394"/>
                  <a:gd name="connsiteY22" fmla="*/ 1686447 h 3296608"/>
                  <a:gd name="connsiteX23" fmla="*/ 1195172 w 5825394"/>
                  <a:gd name="connsiteY23" fmla="*/ 2207126 h 3296608"/>
                  <a:gd name="connsiteX24" fmla="*/ 1347264 w 5825394"/>
                  <a:gd name="connsiteY24" fmla="*/ 2045854 h 3296608"/>
                  <a:gd name="connsiteX25" fmla="*/ 1536227 w 5825394"/>
                  <a:gd name="connsiteY25" fmla="*/ 1861543 h 3296608"/>
                  <a:gd name="connsiteX26" fmla="*/ 1831193 w 5825394"/>
                  <a:gd name="connsiteY26" fmla="*/ 1621938 h 3296608"/>
                  <a:gd name="connsiteX27" fmla="*/ 2043200 w 5825394"/>
                  <a:gd name="connsiteY27" fmla="*/ 1359295 h 3296608"/>
                  <a:gd name="connsiteX28" fmla="*/ 2522520 w 5825394"/>
                  <a:gd name="connsiteY28" fmla="*/ 963026 h 3296608"/>
                  <a:gd name="connsiteX29" fmla="*/ 3015666 w 5825394"/>
                  <a:gd name="connsiteY29" fmla="*/ 543718 h 3296608"/>
                  <a:gd name="connsiteX30" fmla="*/ 3190803 w 5825394"/>
                  <a:gd name="connsiteY30" fmla="*/ 451562 h 3296608"/>
                  <a:gd name="connsiteX31" fmla="*/ 3458116 w 5825394"/>
                  <a:gd name="connsiteY31" fmla="*/ 271859 h 3296608"/>
                  <a:gd name="connsiteX32" fmla="*/ 3817605 w 5825394"/>
                  <a:gd name="connsiteY32" fmla="*/ 110587 h 3296608"/>
                  <a:gd name="connsiteX33" fmla="*/ 4034221 w 5825394"/>
                  <a:gd name="connsiteY33" fmla="*/ 36862 h 3296608"/>
                  <a:gd name="connsiteX34" fmla="*/ 4195531 w 5825394"/>
                  <a:gd name="connsiteY34" fmla="*/ 32254 h 3296608"/>
                  <a:gd name="connsiteX35" fmla="*/ 4329188 w 5825394"/>
                  <a:gd name="connsiteY35" fmla="*/ 0 h 329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25394" h="3296608">
                    <a:moveTo>
                      <a:pt x="4329188" y="0"/>
                    </a:moveTo>
                    <a:cubicBezTo>
                      <a:pt x="4407538" y="0"/>
                      <a:pt x="4412147" y="73724"/>
                      <a:pt x="4430583" y="119802"/>
                    </a:cubicBezTo>
                    <a:cubicBezTo>
                      <a:pt x="4453627" y="165880"/>
                      <a:pt x="4462845" y="271859"/>
                      <a:pt x="4462845" y="271859"/>
                    </a:cubicBezTo>
                    <a:cubicBezTo>
                      <a:pt x="4550413" y="271859"/>
                      <a:pt x="4693287" y="294898"/>
                      <a:pt x="4753201" y="373230"/>
                    </a:cubicBezTo>
                    <a:cubicBezTo>
                      <a:pt x="4817725" y="451562"/>
                      <a:pt x="4753201" y="599011"/>
                      <a:pt x="4734767" y="668128"/>
                    </a:cubicBezTo>
                    <a:cubicBezTo>
                      <a:pt x="4716331" y="741852"/>
                      <a:pt x="4743984" y="741852"/>
                      <a:pt x="4771637" y="834008"/>
                    </a:cubicBezTo>
                    <a:cubicBezTo>
                      <a:pt x="4799290" y="926164"/>
                      <a:pt x="5066603" y="1207238"/>
                      <a:pt x="5089647" y="1322433"/>
                    </a:cubicBezTo>
                    <a:cubicBezTo>
                      <a:pt x="5112692" y="1433020"/>
                      <a:pt x="5264784" y="1575861"/>
                      <a:pt x="5264784" y="1654193"/>
                    </a:cubicBezTo>
                    <a:cubicBezTo>
                      <a:pt x="5260175" y="1727917"/>
                      <a:pt x="5343134" y="1893797"/>
                      <a:pt x="5412267" y="2064285"/>
                    </a:cubicBezTo>
                    <a:cubicBezTo>
                      <a:pt x="5444529" y="2156441"/>
                      <a:pt x="5495226" y="2197911"/>
                      <a:pt x="5509053" y="2280851"/>
                    </a:cubicBezTo>
                    <a:cubicBezTo>
                      <a:pt x="5527488" y="2363791"/>
                      <a:pt x="5458355" y="2492809"/>
                      <a:pt x="5481399" y="2534279"/>
                    </a:cubicBezTo>
                    <a:cubicBezTo>
                      <a:pt x="5509053" y="2575749"/>
                      <a:pt x="5578185" y="2603396"/>
                      <a:pt x="5610447" y="2644866"/>
                    </a:cubicBezTo>
                    <a:cubicBezTo>
                      <a:pt x="5642709" y="2690943"/>
                      <a:pt x="5767148" y="3008880"/>
                      <a:pt x="5799410" y="3101036"/>
                    </a:cubicBezTo>
                    <a:cubicBezTo>
                      <a:pt x="5820150" y="3166697"/>
                      <a:pt x="5827927" y="3219398"/>
                      <a:pt x="5824686" y="3261084"/>
                    </a:cubicBezTo>
                    <a:lnTo>
                      <a:pt x="5818305" y="3296608"/>
                    </a:lnTo>
                    <a:lnTo>
                      <a:pt x="0" y="3296608"/>
                    </a:lnTo>
                    <a:lnTo>
                      <a:pt x="19916" y="3211622"/>
                    </a:lnTo>
                    <a:cubicBezTo>
                      <a:pt x="42960" y="3004272"/>
                      <a:pt x="204270" y="2806138"/>
                      <a:pt x="245749" y="2677120"/>
                    </a:cubicBezTo>
                    <a:cubicBezTo>
                      <a:pt x="287229" y="2543494"/>
                      <a:pt x="623675" y="1916836"/>
                      <a:pt x="780375" y="1829288"/>
                    </a:cubicBezTo>
                    <a:cubicBezTo>
                      <a:pt x="794203" y="1718702"/>
                      <a:pt x="849509" y="1359295"/>
                      <a:pt x="904814" y="1253316"/>
                    </a:cubicBezTo>
                    <a:cubicBezTo>
                      <a:pt x="960120" y="1142729"/>
                      <a:pt x="1259696" y="935379"/>
                      <a:pt x="1448659" y="834008"/>
                    </a:cubicBezTo>
                    <a:cubicBezTo>
                      <a:pt x="1494747" y="995280"/>
                      <a:pt x="1577706" y="1285570"/>
                      <a:pt x="1605359" y="1400765"/>
                    </a:cubicBezTo>
                    <a:cubicBezTo>
                      <a:pt x="1550053" y="1446843"/>
                      <a:pt x="1527009" y="1603507"/>
                      <a:pt x="1467094" y="1686447"/>
                    </a:cubicBezTo>
                    <a:cubicBezTo>
                      <a:pt x="1402570" y="1773995"/>
                      <a:pt x="1195172" y="2207126"/>
                      <a:pt x="1195172" y="2207126"/>
                    </a:cubicBezTo>
                    <a:cubicBezTo>
                      <a:pt x="1195172" y="2207126"/>
                      <a:pt x="1291957" y="2119578"/>
                      <a:pt x="1347264" y="2045854"/>
                    </a:cubicBezTo>
                    <a:cubicBezTo>
                      <a:pt x="1397961" y="1972130"/>
                      <a:pt x="1503964" y="1930660"/>
                      <a:pt x="1536227" y="1861543"/>
                    </a:cubicBezTo>
                    <a:cubicBezTo>
                      <a:pt x="1573098" y="1787818"/>
                      <a:pt x="1734408" y="1654193"/>
                      <a:pt x="1831193" y="1621938"/>
                    </a:cubicBezTo>
                    <a:cubicBezTo>
                      <a:pt x="1923370" y="1589684"/>
                      <a:pt x="1997111" y="1488313"/>
                      <a:pt x="2043200" y="1359295"/>
                    </a:cubicBezTo>
                    <a:cubicBezTo>
                      <a:pt x="2089288" y="1234885"/>
                      <a:pt x="2416516" y="1059789"/>
                      <a:pt x="2522520" y="963026"/>
                    </a:cubicBezTo>
                    <a:cubicBezTo>
                      <a:pt x="2623914" y="861655"/>
                      <a:pt x="2960360" y="612835"/>
                      <a:pt x="3015666" y="543718"/>
                    </a:cubicBezTo>
                    <a:cubicBezTo>
                      <a:pt x="3066364" y="479209"/>
                      <a:pt x="3135496" y="497640"/>
                      <a:pt x="3190803" y="451562"/>
                    </a:cubicBezTo>
                    <a:cubicBezTo>
                      <a:pt x="3246109" y="405485"/>
                      <a:pt x="3384374" y="327152"/>
                      <a:pt x="3458116" y="271859"/>
                    </a:cubicBezTo>
                    <a:cubicBezTo>
                      <a:pt x="3527249" y="211958"/>
                      <a:pt x="3693167" y="129018"/>
                      <a:pt x="3817605" y="110587"/>
                    </a:cubicBezTo>
                    <a:cubicBezTo>
                      <a:pt x="3942045" y="87548"/>
                      <a:pt x="3965089" y="41470"/>
                      <a:pt x="4034221" y="36862"/>
                    </a:cubicBezTo>
                    <a:cubicBezTo>
                      <a:pt x="4098745" y="32254"/>
                      <a:pt x="4163269" y="36862"/>
                      <a:pt x="4195531" y="32254"/>
                    </a:cubicBezTo>
                    <a:cubicBezTo>
                      <a:pt x="4223185" y="27647"/>
                      <a:pt x="4250837" y="0"/>
                      <a:pt x="4329188" y="0"/>
                    </a:cubicBezTo>
                    <a:close/>
                  </a:path>
                </a:pathLst>
              </a:custGeom>
              <a:solidFill>
                <a:schemeClr val="bg1">
                  <a:lumMod val="85000"/>
                </a:schemeClr>
              </a:solidFill>
              <a:ln w="3175">
                <a:noFill/>
              </a:ln>
            </p:spPr>
            <p:txBody>
              <a:bodyPr vert="horz" wrap="square" lIns="107998" tIns="53999" rIns="107998" bIns="53999" numCol="1" anchor="t" anchorCtr="0" compatLnSpc="1">
                <a:prstTxWarp prst="textNoShape">
                  <a:avLst/>
                </a:prstTxWarp>
                <a:noAutofit/>
              </a:bodyPr>
              <a:lstStyle/>
              <a:p>
                <a:endParaRPr lang="en-US" sz="2834" dirty="0">
                  <a:ln>
                    <a:solidFill>
                      <a:schemeClr val="accent2"/>
                    </a:solidFill>
                  </a:ln>
                  <a:cs typeface="Poppins ExtraLight" pitchFamily="2" charset="77"/>
                </a:endParaRPr>
              </a:p>
            </p:txBody>
          </p:sp>
        </p:grpSp>
        <p:cxnSp>
          <p:nvCxnSpPr>
            <p:cNvPr id="12" name="Straight Connector 11">
              <a:extLst>
                <a:ext uri="{FF2B5EF4-FFF2-40B4-BE49-F238E27FC236}">
                  <a16:creationId xmlns:a16="http://schemas.microsoft.com/office/drawing/2014/main" id="{E375F8F9-192E-4FA9-B9C6-8C9B9024F90E}"/>
                </a:ext>
              </a:extLst>
            </p:cNvPr>
            <p:cNvCxnSpPr>
              <a:cxnSpLocks/>
            </p:cNvCxnSpPr>
            <p:nvPr/>
          </p:nvCxnSpPr>
          <p:spPr>
            <a:xfrm>
              <a:off x="4896238" y="2773712"/>
              <a:ext cx="5149182" cy="0"/>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B025DCE-6562-424F-9433-1C397D64B1B6}"/>
                </a:ext>
              </a:extLst>
            </p:cNvPr>
            <p:cNvSpPr txBox="1"/>
            <p:nvPr/>
          </p:nvSpPr>
          <p:spPr>
            <a:xfrm>
              <a:off x="5579106" y="1685757"/>
              <a:ext cx="1820784" cy="1191560"/>
            </a:xfrm>
            <a:prstGeom prst="rect">
              <a:avLst/>
            </a:prstGeom>
            <a:noFill/>
          </p:spPr>
          <p:txBody>
            <a:bodyPr wrap="none" rtlCol="0">
              <a:spAutoFit/>
            </a:bodyPr>
            <a:lstStyle/>
            <a:p>
              <a:r>
                <a:rPr lang="en-US" sz="6600" b="1" dirty="0">
                  <a:solidFill>
                    <a:schemeClr val="accent6"/>
                  </a:solidFill>
                  <a:cs typeface="Poppins" pitchFamily="2" charset="77"/>
                </a:rPr>
                <a:t>50%</a:t>
              </a:r>
            </a:p>
          </p:txBody>
        </p:sp>
        <p:sp>
          <p:nvSpPr>
            <p:cNvPr id="14" name="TextBox 13">
              <a:extLst>
                <a:ext uri="{FF2B5EF4-FFF2-40B4-BE49-F238E27FC236}">
                  <a16:creationId xmlns:a16="http://schemas.microsoft.com/office/drawing/2014/main" id="{3150EC40-365E-40BE-B60C-75644A76FB69}"/>
                </a:ext>
              </a:extLst>
            </p:cNvPr>
            <p:cNvSpPr txBox="1"/>
            <p:nvPr/>
          </p:nvSpPr>
          <p:spPr>
            <a:xfrm>
              <a:off x="5630689" y="2900349"/>
              <a:ext cx="4490548" cy="670528"/>
            </a:xfrm>
            <a:prstGeom prst="rect">
              <a:avLst/>
            </a:prstGeom>
            <a:noFill/>
          </p:spPr>
          <p:txBody>
            <a:bodyPr wrap="square" rtlCol="0" anchor="t" anchorCtr="0">
              <a:spAutoFit/>
            </a:bodyPr>
            <a:lstStyle/>
            <a:p>
              <a:pPr>
                <a:lnSpc>
                  <a:spcPts val="2215"/>
                </a:lnSpc>
              </a:pPr>
              <a:r>
                <a:rPr lang="en-US" sz="1418" b="1" dirty="0">
                  <a:solidFill>
                    <a:schemeClr val="tx2"/>
                  </a:solidFill>
                  <a:ea typeface="League Spartan" charset="0"/>
                  <a:cs typeface="Poppins" pitchFamily="2" charset="77"/>
                </a:rPr>
                <a:t>Lorem ipsum dolor sit </a:t>
              </a:r>
              <a:r>
                <a:rPr lang="en-US" sz="1418" b="1" dirty="0" err="1">
                  <a:solidFill>
                    <a:schemeClr val="tx2"/>
                  </a:solidFill>
                  <a:ea typeface="League Spartan" charset="0"/>
                  <a:cs typeface="Poppins" pitchFamily="2" charset="77"/>
                </a:rPr>
                <a:t>amet</a:t>
              </a:r>
              <a:r>
                <a:rPr lang="en-US" sz="1418" b="1" dirty="0">
                  <a:solidFill>
                    <a:schemeClr val="tx2"/>
                  </a:solidFill>
                  <a:ea typeface="League Spartan" charset="0"/>
                  <a:cs typeface="Poppins" pitchFamily="2" charset="77"/>
                </a:rPr>
                <a:t>, </a:t>
              </a:r>
              <a:r>
                <a:rPr lang="en-US" sz="1418" b="1" dirty="0" err="1">
                  <a:solidFill>
                    <a:schemeClr val="tx2"/>
                  </a:solidFill>
                  <a:ea typeface="League Spartan" charset="0"/>
                  <a:cs typeface="Poppins" pitchFamily="2" charset="77"/>
                </a:rPr>
                <a:t>consectetu</a:t>
              </a:r>
              <a:r>
                <a:rPr lang="en-US" sz="1418" b="1" dirty="0">
                  <a:solidFill>
                    <a:schemeClr val="tx2"/>
                  </a:solidFill>
                  <a:ea typeface="League Spartan" charset="0"/>
                  <a:cs typeface="Poppins" pitchFamily="2" charset="77"/>
                </a:rPr>
                <a:t> </a:t>
              </a:r>
              <a:r>
                <a:rPr lang="en-US" sz="1418" b="1" dirty="0" err="1">
                  <a:solidFill>
                    <a:schemeClr val="tx2"/>
                  </a:solidFill>
                  <a:ea typeface="League Spartan" charset="0"/>
                  <a:cs typeface="Poppins" pitchFamily="2" charset="77"/>
                </a:rPr>
                <a:t>doleurala</a:t>
              </a:r>
              <a:r>
                <a:rPr lang="en-US" sz="1418" b="1" dirty="0">
                  <a:solidFill>
                    <a:schemeClr val="tx2"/>
                  </a:solidFill>
                  <a:ea typeface="League Spartan" charset="0"/>
                  <a:cs typeface="Poppins" pitchFamily="2" charset="77"/>
                </a:rPr>
                <a:t> </a:t>
              </a:r>
              <a:r>
                <a:rPr lang="en-US" sz="1418" b="1" dirty="0" err="1">
                  <a:solidFill>
                    <a:schemeClr val="tx2"/>
                  </a:solidFill>
                  <a:ea typeface="League Spartan" charset="0"/>
                  <a:cs typeface="Poppins" pitchFamily="2" charset="77"/>
                </a:rPr>
                <a:t>adipiscing</a:t>
              </a:r>
              <a:r>
                <a:rPr lang="en-US" sz="1418" b="1" dirty="0">
                  <a:solidFill>
                    <a:schemeClr val="tx2"/>
                  </a:solidFill>
                  <a:ea typeface="League Spartan" charset="0"/>
                  <a:cs typeface="Poppins" pitchFamily="2" charset="77"/>
                </a:rPr>
                <a:t> </a:t>
              </a:r>
              <a:r>
                <a:rPr lang="en-US" sz="1418" b="1" dirty="0" err="1">
                  <a:solidFill>
                    <a:schemeClr val="tx2"/>
                  </a:solidFill>
                  <a:ea typeface="League Spartan" charset="0"/>
                  <a:cs typeface="Poppins" pitchFamily="2" charset="77"/>
                </a:rPr>
                <a:t>elit</a:t>
              </a:r>
              <a:r>
                <a:rPr lang="en-US" sz="1418" b="1" dirty="0">
                  <a:solidFill>
                    <a:schemeClr val="tx2"/>
                  </a:solidFill>
                  <a:ea typeface="League Spartan" charset="0"/>
                  <a:cs typeface="Poppins" pitchFamily="2" charset="77"/>
                </a:rPr>
                <a:t>, sed do.</a:t>
              </a:r>
            </a:p>
          </p:txBody>
        </p:sp>
        <p:sp>
          <p:nvSpPr>
            <p:cNvPr id="15" name="Subtitle 2">
              <a:extLst>
                <a:ext uri="{FF2B5EF4-FFF2-40B4-BE49-F238E27FC236}">
                  <a16:creationId xmlns:a16="http://schemas.microsoft.com/office/drawing/2014/main" id="{2ECCD3F9-98E4-4D72-9AD1-BED99B1A3150}"/>
                </a:ext>
              </a:extLst>
            </p:cNvPr>
            <p:cNvSpPr txBox="1">
              <a:spLocks/>
            </p:cNvSpPr>
            <p:nvPr/>
          </p:nvSpPr>
          <p:spPr>
            <a:xfrm>
              <a:off x="5620080" y="3619544"/>
              <a:ext cx="4466314" cy="96230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consectetur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adipiscing</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elit</a:t>
              </a:r>
              <a:r>
                <a:rPr lang="en-US" sz="1063" dirty="0">
                  <a:solidFill>
                    <a:schemeClr val="tx1"/>
                  </a:solidFill>
                  <a:latin typeface="+mn-lt"/>
                  <a:ea typeface="Open Sans Light" panose="020B0306030504020204" pitchFamily="34" charset="0"/>
                  <a:cs typeface="Open Sans Light" panose="020B0306030504020204" pitchFamily="34" charset="0"/>
                </a:rPr>
                <a:t>, sed do </a:t>
              </a:r>
              <a:r>
                <a:rPr lang="en-US" sz="1063" dirty="0" err="1">
                  <a:solidFill>
                    <a:schemeClr val="tx1"/>
                  </a:solidFill>
                  <a:latin typeface="+mn-lt"/>
                  <a:ea typeface="Open Sans Light" panose="020B0306030504020204" pitchFamily="34" charset="0"/>
                  <a:cs typeface="Open Sans Light" panose="020B0306030504020204" pitchFamily="34" charset="0"/>
                </a:rPr>
                <a:t>eiusmod</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tempor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 ipsum dolor sit </a:t>
              </a:r>
              <a:r>
                <a:rPr lang="en-US" sz="1063" dirty="0" err="1">
                  <a:solidFill>
                    <a:schemeClr val="tx1"/>
                  </a:solidFill>
                  <a:latin typeface="+mn-lt"/>
                </a:rPr>
                <a:t>amet</a:t>
              </a:r>
              <a:r>
                <a:rPr lang="en-US" sz="1063" dirty="0">
                  <a:solidFill>
                    <a:schemeClr val="tx1"/>
                  </a:solidFill>
                  <a:latin typeface="+mn-lt"/>
                </a:rPr>
                <a:t>, </a:t>
              </a:r>
              <a:r>
                <a:rPr lang="en-US" sz="1063" dirty="0" err="1">
                  <a:solidFill>
                    <a:schemeClr val="tx1"/>
                  </a:solidFill>
                  <a:latin typeface="+mn-lt"/>
                </a:rPr>
                <a:t>consectetur</a:t>
              </a:r>
              <a:r>
                <a:rPr lang="en-US" sz="1063" dirty="0">
                  <a:solidFill>
                    <a:schemeClr val="tx1"/>
                  </a:solidFill>
                  <a:latin typeface="+mn-lt"/>
                </a:rPr>
                <a:t> </a:t>
              </a:r>
              <a:r>
                <a:rPr lang="en-US" sz="1063" dirty="0" err="1">
                  <a:solidFill>
                    <a:schemeClr val="tx1"/>
                  </a:solidFill>
                  <a:latin typeface="+mn-lt"/>
                </a:rPr>
                <a:t>adipiscing</a:t>
              </a:r>
              <a:r>
                <a:rPr lang="en-US" sz="1063" dirty="0">
                  <a:solidFill>
                    <a:schemeClr val="tx1"/>
                  </a:solidFill>
                  <a:latin typeface="+mn-lt"/>
                </a:rPr>
                <a:t> </a:t>
              </a:r>
              <a:r>
                <a:rPr lang="en-US" sz="1063" dirty="0" err="1">
                  <a:solidFill>
                    <a:schemeClr val="tx1"/>
                  </a:solidFill>
                  <a:latin typeface="+mn-lt"/>
                </a:rPr>
                <a:t>elit</a:t>
              </a:r>
              <a:r>
                <a:rPr lang="en-US" sz="1063" dirty="0">
                  <a:solidFill>
                    <a:schemeClr val="tx1"/>
                  </a:solidFill>
                  <a:latin typeface="+mn-lt"/>
                </a:rPr>
                <a:t>, sed do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endParaRPr lang="en-US" sz="1063" dirty="0">
                <a:solidFill>
                  <a:schemeClr val="tx1"/>
                </a:solidFill>
                <a:latin typeface="+mn-lt"/>
              </a:endParaRPr>
            </a:p>
          </p:txBody>
        </p:sp>
      </p:grpSp>
    </p:spTree>
    <p:extLst>
      <p:ext uri="{BB962C8B-B14F-4D97-AF65-F5344CB8AC3E}">
        <p14:creationId xmlns:p14="http://schemas.microsoft.com/office/powerpoint/2010/main" val="199209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D7AA7-1979-4C51-A6E7-4F86C0A6537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14282F4-6750-4706-88A9-3C1ABAD9FD9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004F6B0-F3B3-4F52-9A4F-BF56A3D7DCE1}"/>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47F26AD6-DC46-4BD2-8A90-0A8E30C9807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76C4DA2-0329-4C81-A113-4814E9FEB917}"/>
              </a:ext>
            </a:extLst>
          </p:cNvPr>
          <p:cNvSpPr>
            <a:spLocks noGrp="1"/>
          </p:cNvSpPr>
          <p:nvPr>
            <p:ph type="body" sz="quarter" idx="13"/>
          </p:nvPr>
        </p:nvSpPr>
        <p:spPr/>
        <p:txBody>
          <a:bodyPr/>
          <a:lstStyle/>
          <a:p>
            <a:endParaRPr lang="en-ZA"/>
          </a:p>
        </p:txBody>
      </p:sp>
      <p:sp>
        <p:nvSpPr>
          <p:cNvPr id="75" name="Rectangle 74">
            <a:extLst>
              <a:ext uri="{FF2B5EF4-FFF2-40B4-BE49-F238E27FC236}">
                <a16:creationId xmlns:a16="http://schemas.microsoft.com/office/drawing/2014/main" id="{EFB6FA1C-A4C0-43A8-AA47-37206DB1E339}"/>
              </a:ext>
            </a:extLst>
          </p:cNvPr>
          <p:cNvSpPr/>
          <p:nvPr/>
        </p:nvSpPr>
        <p:spPr>
          <a:xfrm>
            <a:off x="4157011" y="4046828"/>
            <a:ext cx="2147486" cy="19433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lumMod val="75000"/>
                  <a:lumOff val="25000"/>
                </a:schemeClr>
              </a:solidFill>
            </a:endParaRPr>
          </a:p>
        </p:txBody>
      </p:sp>
      <p:sp>
        <p:nvSpPr>
          <p:cNvPr id="76" name="Freeform: Shape 51">
            <a:extLst>
              <a:ext uri="{FF2B5EF4-FFF2-40B4-BE49-F238E27FC236}">
                <a16:creationId xmlns:a16="http://schemas.microsoft.com/office/drawing/2014/main" id="{CBF653D0-E12E-430E-9A7B-453BCC659660}"/>
              </a:ext>
            </a:extLst>
          </p:cNvPr>
          <p:cNvSpPr/>
          <p:nvPr/>
        </p:nvSpPr>
        <p:spPr>
          <a:xfrm>
            <a:off x="4022406" y="3177796"/>
            <a:ext cx="2396974" cy="2874452"/>
          </a:xfrm>
          <a:custGeom>
            <a:avLst/>
            <a:gdLst>
              <a:gd name="connsiteX0" fmla="*/ 0 w 3044570"/>
              <a:gd name="connsiteY0" fmla="*/ 0 h 3651049"/>
              <a:gd name="connsiteX1" fmla="*/ 3044570 w 3044570"/>
              <a:gd name="connsiteY1" fmla="*/ 0 h 3651049"/>
              <a:gd name="connsiteX2" fmla="*/ 3044570 w 3044570"/>
              <a:gd name="connsiteY2" fmla="*/ 3651049 h 3651049"/>
              <a:gd name="connsiteX3" fmla="*/ 0 w 3044570"/>
              <a:gd name="connsiteY3" fmla="*/ 3651049 h 3651049"/>
              <a:gd name="connsiteX4" fmla="*/ 0 w 3044570"/>
              <a:gd name="connsiteY4" fmla="*/ 0 h 3651049"/>
              <a:gd name="connsiteX5" fmla="*/ 1284770 w 3044570"/>
              <a:gd name="connsiteY5" fmla="*/ 363480 h 3651049"/>
              <a:gd name="connsiteX6" fmla="*/ 1284770 w 3044570"/>
              <a:gd name="connsiteY6" fmla="*/ 1503118 h 3651049"/>
              <a:gd name="connsiteX7" fmla="*/ 365706 w 3044570"/>
              <a:gd name="connsiteY7" fmla="*/ 3004090 h 3651049"/>
              <a:gd name="connsiteX8" fmla="*/ 537734 w 3044570"/>
              <a:gd name="connsiteY8" fmla="*/ 3287569 h 3651049"/>
              <a:gd name="connsiteX9" fmla="*/ 2506837 w 3044570"/>
              <a:gd name="connsiteY9" fmla="*/ 3287569 h 3651049"/>
              <a:gd name="connsiteX10" fmla="*/ 2678865 w 3044570"/>
              <a:gd name="connsiteY10" fmla="*/ 3004090 h 3651049"/>
              <a:gd name="connsiteX11" fmla="*/ 1764464 w 3044570"/>
              <a:gd name="connsiteY11" fmla="*/ 1510733 h 3651049"/>
              <a:gd name="connsiteX12" fmla="*/ 1764464 w 3044570"/>
              <a:gd name="connsiteY12" fmla="*/ 363480 h 3651049"/>
              <a:gd name="connsiteX13" fmla="*/ 1284770 w 3044570"/>
              <a:gd name="connsiteY13" fmla="*/ 363480 h 365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4570" h="3651049">
                <a:moveTo>
                  <a:pt x="0" y="0"/>
                </a:moveTo>
                <a:lnTo>
                  <a:pt x="3044570" y="0"/>
                </a:lnTo>
                <a:lnTo>
                  <a:pt x="3044570" y="3651049"/>
                </a:lnTo>
                <a:lnTo>
                  <a:pt x="0" y="3651049"/>
                </a:lnTo>
                <a:lnTo>
                  <a:pt x="0" y="0"/>
                </a:lnTo>
                <a:close/>
                <a:moveTo>
                  <a:pt x="1284770" y="363480"/>
                </a:moveTo>
                <a:lnTo>
                  <a:pt x="1284770" y="1503118"/>
                </a:lnTo>
                <a:lnTo>
                  <a:pt x="365706" y="3004090"/>
                </a:lnTo>
                <a:cubicBezTo>
                  <a:pt x="288908" y="3128474"/>
                  <a:pt x="384138" y="3284676"/>
                  <a:pt x="537734" y="3287569"/>
                </a:cubicBezTo>
                <a:lnTo>
                  <a:pt x="2506837" y="3287569"/>
                </a:lnTo>
                <a:cubicBezTo>
                  <a:pt x="2660433" y="3287569"/>
                  <a:pt x="2755662" y="3128474"/>
                  <a:pt x="2678865" y="3004090"/>
                </a:cubicBezTo>
                <a:lnTo>
                  <a:pt x="1764464" y="1510733"/>
                </a:lnTo>
                <a:lnTo>
                  <a:pt x="1764464" y="363480"/>
                </a:lnTo>
                <a:lnTo>
                  <a:pt x="1284770" y="3634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lumMod val="75000"/>
                  <a:lumOff val="25000"/>
                </a:schemeClr>
              </a:solidFill>
            </a:endParaRPr>
          </a:p>
        </p:txBody>
      </p:sp>
      <p:sp>
        <p:nvSpPr>
          <p:cNvPr id="77" name="Freeform: Shape 52">
            <a:extLst>
              <a:ext uri="{FF2B5EF4-FFF2-40B4-BE49-F238E27FC236}">
                <a16:creationId xmlns:a16="http://schemas.microsoft.com/office/drawing/2014/main" id="{5EB07CFB-0164-4A6B-93B1-01A6ACC6E9D1}"/>
              </a:ext>
            </a:extLst>
          </p:cNvPr>
          <p:cNvSpPr/>
          <p:nvPr/>
        </p:nvSpPr>
        <p:spPr>
          <a:xfrm>
            <a:off x="4071631" y="3262939"/>
            <a:ext cx="2298721" cy="2656716"/>
          </a:xfrm>
          <a:custGeom>
            <a:avLst/>
            <a:gdLst>
              <a:gd name="connsiteX0" fmla="*/ 3766869 w 4183505"/>
              <a:gd name="connsiteY0" fmla="*/ 4826458 h 4835031"/>
              <a:gd name="connsiteX1" fmla="*/ 440640 w 4183505"/>
              <a:gd name="connsiteY1" fmla="*/ 4826458 h 4835031"/>
              <a:gd name="connsiteX2" fmla="*/ 25718 w 4183505"/>
              <a:gd name="connsiteY2" fmla="*/ 4500694 h 4835031"/>
              <a:gd name="connsiteX3" fmla="*/ 111446 w 4183505"/>
              <a:gd name="connsiteY3" fmla="*/ 4192075 h 4835031"/>
              <a:gd name="connsiteX4" fmla="*/ 1469370 w 4183505"/>
              <a:gd name="connsiteY4" fmla="*/ 1863716 h 4835031"/>
              <a:gd name="connsiteX5" fmla="*/ 1469370 w 4183505"/>
              <a:gd name="connsiteY5" fmla="*/ 354912 h 4835031"/>
              <a:gd name="connsiteX6" fmla="*/ 1325348 w 4183505"/>
              <a:gd name="connsiteY6" fmla="*/ 87442 h 4835031"/>
              <a:gd name="connsiteX7" fmla="*/ 1431650 w 4183505"/>
              <a:gd name="connsiteY7" fmla="*/ 32576 h 4835031"/>
              <a:gd name="connsiteX8" fmla="*/ 1445367 w 4183505"/>
              <a:gd name="connsiteY8" fmla="*/ 32576 h 4835031"/>
              <a:gd name="connsiteX9" fmla="*/ 1510520 w 4183505"/>
              <a:gd name="connsiteY9" fmla="*/ 25718 h 4835031"/>
              <a:gd name="connsiteX10" fmla="*/ 1599676 w 4183505"/>
              <a:gd name="connsiteY10" fmla="*/ 32576 h 4835031"/>
              <a:gd name="connsiteX11" fmla="*/ 2611262 w 4183505"/>
              <a:gd name="connsiteY11" fmla="*/ 32576 h 4835031"/>
              <a:gd name="connsiteX12" fmla="*/ 2700418 w 4183505"/>
              <a:gd name="connsiteY12" fmla="*/ 25718 h 4835031"/>
              <a:gd name="connsiteX13" fmla="*/ 2762142 w 4183505"/>
              <a:gd name="connsiteY13" fmla="*/ 32576 h 4835031"/>
              <a:gd name="connsiteX14" fmla="*/ 2775858 w 4183505"/>
              <a:gd name="connsiteY14" fmla="*/ 32576 h 4835031"/>
              <a:gd name="connsiteX15" fmla="*/ 2882161 w 4183505"/>
              <a:gd name="connsiteY15" fmla="*/ 87442 h 4835031"/>
              <a:gd name="connsiteX16" fmla="*/ 2738138 w 4183505"/>
              <a:gd name="connsiteY16" fmla="*/ 354912 h 4835031"/>
              <a:gd name="connsiteX17" fmla="*/ 2738138 w 4183505"/>
              <a:gd name="connsiteY17" fmla="*/ 1863716 h 4835031"/>
              <a:gd name="connsiteX18" fmla="*/ 4096063 w 4183505"/>
              <a:gd name="connsiteY18" fmla="*/ 4192075 h 4835031"/>
              <a:gd name="connsiteX19" fmla="*/ 4181790 w 4183505"/>
              <a:gd name="connsiteY19" fmla="*/ 4500694 h 4835031"/>
              <a:gd name="connsiteX20" fmla="*/ 3766869 w 4183505"/>
              <a:gd name="connsiteY20" fmla="*/ 4826458 h 4835031"/>
              <a:gd name="connsiteX21" fmla="*/ 1404218 w 4183505"/>
              <a:gd name="connsiteY21" fmla="*/ 121733 h 4835031"/>
              <a:gd name="connsiteX22" fmla="*/ 1541382 w 4183505"/>
              <a:gd name="connsiteY22" fmla="*/ 306904 h 4835031"/>
              <a:gd name="connsiteX23" fmla="*/ 1555098 w 4183505"/>
              <a:gd name="connsiteY23" fmla="*/ 320621 h 4835031"/>
              <a:gd name="connsiteX24" fmla="*/ 1555098 w 4183505"/>
              <a:gd name="connsiteY24" fmla="*/ 1887720 h 4835031"/>
              <a:gd name="connsiteX25" fmla="*/ 183457 w 4183505"/>
              <a:gd name="connsiteY25" fmla="*/ 4243511 h 4835031"/>
              <a:gd name="connsiteX26" fmla="*/ 111446 w 4183505"/>
              <a:gd name="connsiteY26" fmla="*/ 4504123 h 4835031"/>
              <a:gd name="connsiteX27" fmla="*/ 440640 w 4183505"/>
              <a:gd name="connsiteY27" fmla="*/ 4747589 h 4835031"/>
              <a:gd name="connsiteX28" fmla="*/ 3766869 w 4183505"/>
              <a:gd name="connsiteY28" fmla="*/ 4747589 h 4835031"/>
              <a:gd name="connsiteX29" fmla="*/ 4096063 w 4183505"/>
              <a:gd name="connsiteY29" fmla="*/ 4504123 h 4835031"/>
              <a:gd name="connsiteX30" fmla="*/ 4024052 w 4183505"/>
              <a:gd name="connsiteY30" fmla="*/ 4243511 h 4835031"/>
              <a:gd name="connsiteX31" fmla="*/ 4020623 w 4183505"/>
              <a:gd name="connsiteY31" fmla="*/ 4240082 h 4835031"/>
              <a:gd name="connsiteX32" fmla="*/ 2652411 w 4183505"/>
              <a:gd name="connsiteY32" fmla="*/ 1887720 h 4835031"/>
              <a:gd name="connsiteX33" fmla="*/ 2652411 w 4183505"/>
              <a:gd name="connsiteY33" fmla="*/ 320621 h 4835031"/>
              <a:gd name="connsiteX34" fmla="*/ 2666127 w 4183505"/>
              <a:gd name="connsiteY34" fmla="*/ 306904 h 4835031"/>
              <a:gd name="connsiteX35" fmla="*/ 2803291 w 4183505"/>
              <a:gd name="connsiteY35" fmla="*/ 118304 h 4835031"/>
              <a:gd name="connsiteX36" fmla="*/ 2775858 w 4183505"/>
              <a:gd name="connsiteY36" fmla="*/ 114875 h 4835031"/>
              <a:gd name="connsiteX37" fmla="*/ 2762142 w 4183505"/>
              <a:gd name="connsiteY37" fmla="*/ 114875 h 4835031"/>
              <a:gd name="connsiteX38" fmla="*/ 2755284 w 4183505"/>
              <a:gd name="connsiteY38" fmla="*/ 114875 h 4835031"/>
              <a:gd name="connsiteX39" fmla="*/ 2748426 w 4183505"/>
              <a:gd name="connsiteY39" fmla="*/ 111446 h 4835031"/>
              <a:gd name="connsiteX40" fmla="*/ 2700418 w 4183505"/>
              <a:gd name="connsiteY40" fmla="*/ 108017 h 4835031"/>
              <a:gd name="connsiteX41" fmla="*/ 2621549 w 4183505"/>
              <a:gd name="connsiteY41" fmla="*/ 114875 h 4835031"/>
              <a:gd name="connsiteX42" fmla="*/ 2614691 w 4183505"/>
              <a:gd name="connsiteY42" fmla="*/ 114875 h 4835031"/>
              <a:gd name="connsiteX43" fmla="*/ 1589389 w 4183505"/>
              <a:gd name="connsiteY43" fmla="*/ 114875 h 4835031"/>
              <a:gd name="connsiteX44" fmla="*/ 1510520 w 4183505"/>
              <a:gd name="connsiteY44" fmla="*/ 108017 h 4835031"/>
              <a:gd name="connsiteX45" fmla="*/ 1462512 w 4183505"/>
              <a:gd name="connsiteY45" fmla="*/ 111446 h 4835031"/>
              <a:gd name="connsiteX46" fmla="*/ 1455654 w 4183505"/>
              <a:gd name="connsiteY46" fmla="*/ 114875 h 4835031"/>
              <a:gd name="connsiteX47" fmla="*/ 1448796 w 4183505"/>
              <a:gd name="connsiteY47" fmla="*/ 114875 h 4835031"/>
              <a:gd name="connsiteX48" fmla="*/ 1435079 w 4183505"/>
              <a:gd name="connsiteY48" fmla="*/ 114875 h 4835031"/>
              <a:gd name="connsiteX49" fmla="*/ 1404218 w 4183505"/>
              <a:gd name="connsiteY49" fmla="*/ 121733 h 4835031"/>
              <a:gd name="connsiteX50" fmla="*/ 1404218 w 4183505"/>
              <a:gd name="connsiteY50" fmla="*/ 121733 h 483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83505" h="4835031">
                <a:moveTo>
                  <a:pt x="3766869" y="4826458"/>
                </a:moveTo>
                <a:lnTo>
                  <a:pt x="440640" y="4826458"/>
                </a:lnTo>
                <a:cubicBezTo>
                  <a:pt x="200602" y="4826458"/>
                  <a:pt x="25718" y="4689294"/>
                  <a:pt x="25718" y="4500694"/>
                </a:cubicBezTo>
                <a:cubicBezTo>
                  <a:pt x="25718" y="4325810"/>
                  <a:pt x="101159" y="4209220"/>
                  <a:pt x="111446" y="4192075"/>
                </a:cubicBezTo>
                <a:lnTo>
                  <a:pt x="1469370" y="1863716"/>
                </a:lnTo>
                <a:lnTo>
                  <a:pt x="1469370" y="354912"/>
                </a:lnTo>
                <a:cubicBezTo>
                  <a:pt x="1345923" y="228035"/>
                  <a:pt x="1301344" y="145737"/>
                  <a:pt x="1325348" y="87442"/>
                </a:cubicBezTo>
                <a:cubicBezTo>
                  <a:pt x="1335636" y="66867"/>
                  <a:pt x="1359639" y="32576"/>
                  <a:pt x="1431650" y="32576"/>
                </a:cubicBezTo>
                <a:cubicBezTo>
                  <a:pt x="1438509" y="32576"/>
                  <a:pt x="1441938" y="32576"/>
                  <a:pt x="1445367" y="32576"/>
                </a:cubicBezTo>
                <a:cubicBezTo>
                  <a:pt x="1462512" y="29147"/>
                  <a:pt x="1486516" y="25718"/>
                  <a:pt x="1510520" y="25718"/>
                </a:cubicBezTo>
                <a:cubicBezTo>
                  <a:pt x="1548240" y="25718"/>
                  <a:pt x="1585960" y="29147"/>
                  <a:pt x="1599676" y="32576"/>
                </a:cubicBezTo>
                <a:lnTo>
                  <a:pt x="2611262" y="32576"/>
                </a:lnTo>
                <a:cubicBezTo>
                  <a:pt x="2621549" y="32576"/>
                  <a:pt x="2659269" y="25718"/>
                  <a:pt x="2700418" y="25718"/>
                </a:cubicBezTo>
                <a:cubicBezTo>
                  <a:pt x="2724422" y="25718"/>
                  <a:pt x="2744997" y="29147"/>
                  <a:pt x="2762142" y="32576"/>
                </a:cubicBezTo>
                <a:cubicBezTo>
                  <a:pt x="2765571" y="32576"/>
                  <a:pt x="2772429" y="32576"/>
                  <a:pt x="2775858" y="32576"/>
                </a:cubicBezTo>
                <a:cubicBezTo>
                  <a:pt x="2847870" y="32576"/>
                  <a:pt x="2871873" y="66867"/>
                  <a:pt x="2882161" y="87442"/>
                </a:cubicBezTo>
                <a:cubicBezTo>
                  <a:pt x="2906164" y="145737"/>
                  <a:pt x="2861586" y="228035"/>
                  <a:pt x="2738138" y="354912"/>
                </a:cubicBezTo>
                <a:lnTo>
                  <a:pt x="2738138" y="1863716"/>
                </a:lnTo>
                <a:lnTo>
                  <a:pt x="4096063" y="4192075"/>
                </a:lnTo>
                <a:cubicBezTo>
                  <a:pt x="4109779" y="4209220"/>
                  <a:pt x="4181790" y="4322381"/>
                  <a:pt x="4181790" y="4500694"/>
                </a:cubicBezTo>
                <a:cubicBezTo>
                  <a:pt x="4181790" y="4689294"/>
                  <a:pt x="4006906" y="4826458"/>
                  <a:pt x="3766869" y="4826458"/>
                </a:cubicBezTo>
                <a:close/>
                <a:moveTo>
                  <a:pt x="1404218" y="121733"/>
                </a:moveTo>
                <a:cubicBezTo>
                  <a:pt x="1404218" y="121733"/>
                  <a:pt x="1400788" y="166311"/>
                  <a:pt x="1541382" y="306904"/>
                </a:cubicBezTo>
                <a:lnTo>
                  <a:pt x="1555098" y="320621"/>
                </a:lnTo>
                <a:lnTo>
                  <a:pt x="1555098" y="1887720"/>
                </a:lnTo>
                <a:lnTo>
                  <a:pt x="183457" y="4243511"/>
                </a:lnTo>
                <a:cubicBezTo>
                  <a:pt x="183457" y="4243511"/>
                  <a:pt x="111446" y="4346384"/>
                  <a:pt x="111446" y="4504123"/>
                </a:cubicBezTo>
                <a:cubicBezTo>
                  <a:pt x="111446" y="4672149"/>
                  <a:pt x="282901" y="4747589"/>
                  <a:pt x="440640" y="4747589"/>
                </a:cubicBezTo>
                <a:lnTo>
                  <a:pt x="3766869" y="4747589"/>
                </a:lnTo>
                <a:cubicBezTo>
                  <a:pt x="3924608" y="4747589"/>
                  <a:pt x="4096063" y="4672149"/>
                  <a:pt x="4096063" y="4504123"/>
                </a:cubicBezTo>
                <a:cubicBezTo>
                  <a:pt x="4096063" y="4346384"/>
                  <a:pt x="4024052" y="4246941"/>
                  <a:pt x="4024052" y="4243511"/>
                </a:cubicBezTo>
                <a:lnTo>
                  <a:pt x="4020623" y="4240082"/>
                </a:lnTo>
                <a:lnTo>
                  <a:pt x="2652411" y="1887720"/>
                </a:lnTo>
                <a:lnTo>
                  <a:pt x="2652411" y="320621"/>
                </a:lnTo>
                <a:lnTo>
                  <a:pt x="2666127" y="306904"/>
                </a:lnTo>
                <a:cubicBezTo>
                  <a:pt x="2813579" y="159453"/>
                  <a:pt x="2803291" y="118304"/>
                  <a:pt x="2803291" y="118304"/>
                </a:cubicBezTo>
                <a:cubicBezTo>
                  <a:pt x="2803291" y="118304"/>
                  <a:pt x="2793004" y="114875"/>
                  <a:pt x="2775858" y="114875"/>
                </a:cubicBezTo>
                <a:cubicBezTo>
                  <a:pt x="2769000" y="114875"/>
                  <a:pt x="2765571" y="114875"/>
                  <a:pt x="2762142" y="114875"/>
                </a:cubicBezTo>
                <a:lnTo>
                  <a:pt x="2755284" y="114875"/>
                </a:lnTo>
                <a:lnTo>
                  <a:pt x="2748426" y="111446"/>
                </a:lnTo>
                <a:cubicBezTo>
                  <a:pt x="2741567" y="108017"/>
                  <a:pt x="2724422" y="108017"/>
                  <a:pt x="2700418" y="108017"/>
                </a:cubicBezTo>
                <a:cubicBezTo>
                  <a:pt x="2662698" y="108017"/>
                  <a:pt x="2621549" y="114875"/>
                  <a:pt x="2621549" y="114875"/>
                </a:cubicBezTo>
                <a:lnTo>
                  <a:pt x="2614691" y="114875"/>
                </a:lnTo>
                <a:lnTo>
                  <a:pt x="1589389" y="114875"/>
                </a:lnTo>
                <a:cubicBezTo>
                  <a:pt x="1589389" y="114875"/>
                  <a:pt x="1551669" y="108017"/>
                  <a:pt x="1510520" y="108017"/>
                </a:cubicBezTo>
                <a:cubicBezTo>
                  <a:pt x="1483087" y="108017"/>
                  <a:pt x="1469370" y="111446"/>
                  <a:pt x="1462512" y="111446"/>
                </a:cubicBezTo>
                <a:lnTo>
                  <a:pt x="1455654" y="114875"/>
                </a:lnTo>
                <a:lnTo>
                  <a:pt x="1448796" y="114875"/>
                </a:lnTo>
                <a:cubicBezTo>
                  <a:pt x="1445367" y="114875"/>
                  <a:pt x="1441938" y="114875"/>
                  <a:pt x="1435079" y="114875"/>
                </a:cubicBezTo>
                <a:cubicBezTo>
                  <a:pt x="1414505" y="114875"/>
                  <a:pt x="1404218" y="118304"/>
                  <a:pt x="1404218" y="121733"/>
                </a:cubicBezTo>
                <a:lnTo>
                  <a:pt x="1404218" y="121733"/>
                </a:lnTo>
                <a:close/>
              </a:path>
            </a:pathLst>
          </a:custGeom>
          <a:solidFill>
            <a:srgbClr val="30495C"/>
          </a:solidFill>
          <a:ln w="9525" cap="flat">
            <a:noFill/>
            <a:prstDash val="solid"/>
            <a:miter/>
          </a:ln>
        </p:spPr>
        <p:txBody>
          <a:bodyPr rtlCol="0" anchor="ctr"/>
          <a:lstStyle/>
          <a:p>
            <a:endParaRPr lang="en-US" sz="4000" dirty="0">
              <a:solidFill>
                <a:schemeClr val="tx1">
                  <a:lumMod val="75000"/>
                  <a:lumOff val="25000"/>
                </a:schemeClr>
              </a:solidFill>
            </a:endParaRPr>
          </a:p>
        </p:txBody>
      </p:sp>
      <p:cxnSp>
        <p:nvCxnSpPr>
          <p:cNvPr id="78" name="Straight Connector 77">
            <a:extLst>
              <a:ext uri="{FF2B5EF4-FFF2-40B4-BE49-F238E27FC236}">
                <a16:creationId xmlns:a16="http://schemas.microsoft.com/office/drawing/2014/main" id="{1CB8C51B-B880-4EF4-B0C1-C0F0E658C41D}"/>
              </a:ext>
            </a:extLst>
          </p:cNvPr>
          <p:cNvCxnSpPr/>
          <p:nvPr/>
        </p:nvCxnSpPr>
        <p:spPr>
          <a:xfrm flipH="1" flipV="1">
            <a:off x="4513757" y="3105971"/>
            <a:ext cx="599492" cy="499770"/>
          </a:xfrm>
          <a:prstGeom prst="line">
            <a:avLst/>
          </a:prstGeom>
          <a:ln w="38100" cap="rnd">
            <a:solidFill>
              <a:schemeClr val="bg1">
                <a:lumMod val="75000"/>
              </a:schemeClr>
            </a:solidFill>
            <a:prstDash val="dash"/>
            <a:round/>
            <a:headEnd type="oval"/>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C5609382-8165-42E2-85CE-3A365DC7B24D}"/>
              </a:ext>
            </a:extLst>
          </p:cNvPr>
          <p:cNvCxnSpPr/>
          <p:nvPr/>
        </p:nvCxnSpPr>
        <p:spPr>
          <a:xfrm flipH="1">
            <a:off x="3321192" y="3107232"/>
            <a:ext cx="1198277" cy="0"/>
          </a:xfrm>
          <a:prstGeom prst="straightConnector1">
            <a:avLst/>
          </a:prstGeom>
          <a:ln w="38100" cap="rnd">
            <a:solidFill>
              <a:schemeClr val="bg1">
                <a:lumMod val="75000"/>
              </a:schemeClr>
            </a:solidFill>
            <a:prstDash val="dash"/>
            <a:round/>
            <a:tailEnd type="diamond"/>
          </a:ln>
        </p:spPr>
        <p:style>
          <a:lnRef idx="1">
            <a:schemeClr val="accent1"/>
          </a:lnRef>
          <a:fillRef idx="0">
            <a:schemeClr val="accent1"/>
          </a:fillRef>
          <a:effectRef idx="0">
            <a:schemeClr val="accent1"/>
          </a:effectRef>
          <a:fontRef idx="minor">
            <a:schemeClr val="tx1"/>
          </a:fontRef>
        </p:style>
      </p:cxnSp>
      <p:sp>
        <p:nvSpPr>
          <p:cNvPr id="80" name="Block Arc 79">
            <a:extLst>
              <a:ext uri="{FF2B5EF4-FFF2-40B4-BE49-F238E27FC236}">
                <a16:creationId xmlns:a16="http://schemas.microsoft.com/office/drawing/2014/main" id="{0C4BCCA8-AEAF-4E08-87A5-428C3923A570}"/>
              </a:ext>
            </a:extLst>
          </p:cNvPr>
          <p:cNvSpPr/>
          <p:nvPr/>
        </p:nvSpPr>
        <p:spPr>
          <a:xfrm flipH="1">
            <a:off x="2498215" y="2666145"/>
            <a:ext cx="879652" cy="879652"/>
          </a:xfrm>
          <a:prstGeom prst="blockArc">
            <a:avLst>
              <a:gd name="adj1" fmla="val 21138547"/>
              <a:gd name="adj2" fmla="val 18688783"/>
              <a:gd name="adj3" fmla="val 166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lumMod val="75000"/>
                  <a:lumOff val="25000"/>
                </a:schemeClr>
              </a:solidFill>
            </a:endParaRPr>
          </a:p>
        </p:txBody>
      </p:sp>
      <p:sp>
        <p:nvSpPr>
          <p:cNvPr id="81" name="Rectangle 80">
            <a:extLst>
              <a:ext uri="{FF2B5EF4-FFF2-40B4-BE49-F238E27FC236}">
                <a16:creationId xmlns:a16="http://schemas.microsoft.com/office/drawing/2014/main" id="{74DD7A16-92D8-41D3-B3EB-A7D207636321}"/>
              </a:ext>
            </a:extLst>
          </p:cNvPr>
          <p:cNvSpPr/>
          <p:nvPr/>
        </p:nvSpPr>
        <p:spPr>
          <a:xfrm>
            <a:off x="6254611" y="3807657"/>
            <a:ext cx="1542049" cy="1255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lumMod val="75000"/>
                  <a:lumOff val="25000"/>
                </a:schemeClr>
              </a:solidFill>
            </a:endParaRPr>
          </a:p>
        </p:txBody>
      </p:sp>
      <p:sp>
        <p:nvSpPr>
          <p:cNvPr id="82" name="Freeform: Shape 41">
            <a:extLst>
              <a:ext uri="{FF2B5EF4-FFF2-40B4-BE49-F238E27FC236}">
                <a16:creationId xmlns:a16="http://schemas.microsoft.com/office/drawing/2014/main" id="{16B7C897-53EB-4FC9-B496-D6273540B0A3}"/>
              </a:ext>
            </a:extLst>
          </p:cNvPr>
          <p:cNvSpPr/>
          <p:nvPr/>
        </p:nvSpPr>
        <p:spPr>
          <a:xfrm>
            <a:off x="6157956" y="3043940"/>
            <a:ext cx="1721200" cy="2064064"/>
          </a:xfrm>
          <a:custGeom>
            <a:avLst/>
            <a:gdLst>
              <a:gd name="connsiteX0" fmla="*/ 0 w 3044570"/>
              <a:gd name="connsiteY0" fmla="*/ 0 h 3651049"/>
              <a:gd name="connsiteX1" fmla="*/ 3044570 w 3044570"/>
              <a:gd name="connsiteY1" fmla="*/ 0 h 3651049"/>
              <a:gd name="connsiteX2" fmla="*/ 3044570 w 3044570"/>
              <a:gd name="connsiteY2" fmla="*/ 3651049 h 3651049"/>
              <a:gd name="connsiteX3" fmla="*/ 0 w 3044570"/>
              <a:gd name="connsiteY3" fmla="*/ 3651049 h 3651049"/>
              <a:gd name="connsiteX4" fmla="*/ 0 w 3044570"/>
              <a:gd name="connsiteY4" fmla="*/ 0 h 3651049"/>
              <a:gd name="connsiteX5" fmla="*/ 1284770 w 3044570"/>
              <a:gd name="connsiteY5" fmla="*/ 363480 h 3651049"/>
              <a:gd name="connsiteX6" fmla="*/ 1284770 w 3044570"/>
              <a:gd name="connsiteY6" fmla="*/ 1503118 h 3651049"/>
              <a:gd name="connsiteX7" fmla="*/ 365706 w 3044570"/>
              <a:gd name="connsiteY7" fmla="*/ 3004090 h 3651049"/>
              <a:gd name="connsiteX8" fmla="*/ 537734 w 3044570"/>
              <a:gd name="connsiteY8" fmla="*/ 3287569 h 3651049"/>
              <a:gd name="connsiteX9" fmla="*/ 2506837 w 3044570"/>
              <a:gd name="connsiteY9" fmla="*/ 3287569 h 3651049"/>
              <a:gd name="connsiteX10" fmla="*/ 2678865 w 3044570"/>
              <a:gd name="connsiteY10" fmla="*/ 3004090 h 3651049"/>
              <a:gd name="connsiteX11" fmla="*/ 1764464 w 3044570"/>
              <a:gd name="connsiteY11" fmla="*/ 1510733 h 3651049"/>
              <a:gd name="connsiteX12" fmla="*/ 1764464 w 3044570"/>
              <a:gd name="connsiteY12" fmla="*/ 363480 h 3651049"/>
              <a:gd name="connsiteX13" fmla="*/ 1284770 w 3044570"/>
              <a:gd name="connsiteY13" fmla="*/ 363480 h 365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4570" h="3651049">
                <a:moveTo>
                  <a:pt x="0" y="0"/>
                </a:moveTo>
                <a:lnTo>
                  <a:pt x="3044570" y="0"/>
                </a:lnTo>
                <a:lnTo>
                  <a:pt x="3044570" y="3651049"/>
                </a:lnTo>
                <a:lnTo>
                  <a:pt x="0" y="3651049"/>
                </a:lnTo>
                <a:lnTo>
                  <a:pt x="0" y="0"/>
                </a:lnTo>
                <a:close/>
                <a:moveTo>
                  <a:pt x="1284770" y="363480"/>
                </a:moveTo>
                <a:lnTo>
                  <a:pt x="1284770" y="1503118"/>
                </a:lnTo>
                <a:lnTo>
                  <a:pt x="365706" y="3004090"/>
                </a:lnTo>
                <a:cubicBezTo>
                  <a:pt x="288908" y="3128474"/>
                  <a:pt x="384138" y="3284676"/>
                  <a:pt x="537734" y="3287569"/>
                </a:cubicBezTo>
                <a:lnTo>
                  <a:pt x="2506837" y="3287569"/>
                </a:lnTo>
                <a:cubicBezTo>
                  <a:pt x="2660433" y="3287569"/>
                  <a:pt x="2755662" y="3128474"/>
                  <a:pt x="2678865" y="3004090"/>
                </a:cubicBezTo>
                <a:lnTo>
                  <a:pt x="1764464" y="1510733"/>
                </a:lnTo>
                <a:lnTo>
                  <a:pt x="1764464" y="363480"/>
                </a:lnTo>
                <a:lnTo>
                  <a:pt x="1284770" y="3634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lumMod val="75000"/>
                  <a:lumOff val="25000"/>
                </a:schemeClr>
              </a:solidFill>
            </a:endParaRPr>
          </a:p>
        </p:txBody>
      </p:sp>
      <p:sp>
        <p:nvSpPr>
          <p:cNvPr id="83" name="Freeform: Shape 42">
            <a:extLst>
              <a:ext uri="{FF2B5EF4-FFF2-40B4-BE49-F238E27FC236}">
                <a16:creationId xmlns:a16="http://schemas.microsoft.com/office/drawing/2014/main" id="{54AB8918-2C17-437A-B79D-EE5723C9996F}"/>
              </a:ext>
            </a:extLst>
          </p:cNvPr>
          <p:cNvSpPr/>
          <p:nvPr/>
        </p:nvSpPr>
        <p:spPr>
          <a:xfrm>
            <a:off x="6193303" y="3105079"/>
            <a:ext cx="1650646" cy="1907714"/>
          </a:xfrm>
          <a:custGeom>
            <a:avLst/>
            <a:gdLst>
              <a:gd name="connsiteX0" fmla="*/ 3766869 w 4183505"/>
              <a:gd name="connsiteY0" fmla="*/ 4826458 h 4835031"/>
              <a:gd name="connsiteX1" fmla="*/ 440640 w 4183505"/>
              <a:gd name="connsiteY1" fmla="*/ 4826458 h 4835031"/>
              <a:gd name="connsiteX2" fmla="*/ 25718 w 4183505"/>
              <a:gd name="connsiteY2" fmla="*/ 4500694 h 4835031"/>
              <a:gd name="connsiteX3" fmla="*/ 111446 w 4183505"/>
              <a:gd name="connsiteY3" fmla="*/ 4192075 h 4835031"/>
              <a:gd name="connsiteX4" fmla="*/ 1469370 w 4183505"/>
              <a:gd name="connsiteY4" fmla="*/ 1863716 h 4835031"/>
              <a:gd name="connsiteX5" fmla="*/ 1469370 w 4183505"/>
              <a:gd name="connsiteY5" fmla="*/ 354912 h 4835031"/>
              <a:gd name="connsiteX6" fmla="*/ 1325348 w 4183505"/>
              <a:gd name="connsiteY6" fmla="*/ 87442 h 4835031"/>
              <a:gd name="connsiteX7" fmla="*/ 1431650 w 4183505"/>
              <a:gd name="connsiteY7" fmla="*/ 32576 h 4835031"/>
              <a:gd name="connsiteX8" fmla="*/ 1445367 w 4183505"/>
              <a:gd name="connsiteY8" fmla="*/ 32576 h 4835031"/>
              <a:gd name="connsiteX9" fmla="*/ 1510520 w 4183505"/>
              <a:gd name="connsiteY9" fmla="*/ 25718 h 4835031"/>
              <a:gd name="connsiteX10" fmla="*/ 1599676 w 4183505"/>
              <a:gd name="connsiteY10" fmla="*/ 32576 h 4835031"/>
              <a:gd name="connsiteX11" fmla="*/ 2611262 w 4183505"/>
              <a:gd name="connsiteY11" fmla="*/ 32576 h 4835031"/>
              <a:gd name="connsiteX12" fmla="*/ 2700418 w 4183505"/>
              <a:gd name="connsiteY12" fmla="*/ 25718 h 4835031"/>
              <a:gd name="connsiteX13" fmla="*/ 2762142 w 4183505"/>
              <a:gd name="connsiteY13" fmla="*/ 32576 h 4835031"/>
              <a:gd name="connsiteX14" fmla="*/ 2775858 w 4183505"/>
              <a:gd name="connsiteY14" fmla="*/ 32576 h 4835031"/>
              <a:gd name="connsiteX15" fmla="*/ 2882161 w 4183505"/>
              <a:gd name="connsiteY15" fmla="*/ 87442 h 4835031"/>
              <a:gd name="connsiteX16" fmla="*/ 2738138 w 4183505"/>
              <a:gd name="connsiteY16" fmla="*/ 354912 h 4835031"/>
              <a:gd name="connsiteX17" fmla="*/ 2738138 w 4183505"/>
              <a:gd name="connsiteY17" fmla="*/ 1863716 h 4835031"/>
              <a:gd name="connsiteX18" fmla="*/ 4096063 w 4183505"/>
              <a:gd name="connsiteY18" fmla="*/ 4192075 h 4835031"/>
              <a:gd name="connsiteX19" fmla="*/ 4181790 w 4183505"/>
              <a:gd name="connsiteY19" fmla="*/ 4500694 h 4835031"/>
              <a:gd name="connsiteX20" fmla="*/ 3766869 w 4183505"/>
              <a:gd name="connsiteY20" fmla="*/ 4826458 h 4835031"/>
              <a:gd name="connsiteX21" fmla="*/ 1404218 w 4183505"/>
              <a:gd name="connsiteY21" fmla="*/ 121733 h 4835031"/>
              <a:gd name="connsiteX22" fmla="*/ 1541382 w 4183505"/>
              <a:gd name="connsiteY22" fmla="*/ 306904 h 4835031"/>
              <a:gd name="connsiteX23" fmla="*/ 1555098 w 4183505"/>
              <a:gd name="connsiteY23" fmla="*/ 320621 h 4835031"/>
              <a:gd name="connsiteX24" fmla="*/ 1555098 w 4183505"/>
              <a:gd name="connsiteY24" fmla="*/ 1887720 h 4835031"/>
              <a:gd name="connsiteX25" fmla="*/ 183457 w 4183505"/>
              <a:gd name="connsiteY25" fmla="*/ 4243511 h 4835031"/>
              <a:gd name="connsiteX26" fmla="*/ 111446 w 4183505"/>
              <a:gd name="connsiteY26" fmla="*/ 4504123 h 4835031"/>
              <a:gd name="connsiteX27" fmla="*/ 440640 w 4183505"/>
              <a:gd name="connsiteY27" fmla="*/ 4747589 h 4835031"/>
              <a:gd name="connsiteX28" fmla="*/ 3766869 w 4183505"/>
              <a:gd name="connsiteY28" fmla="*/ 4747589 h 4835031"/>
              <a:gd name="connsiteX29" fmla="*/ 4096063 w 4183505"/>
              <a:gd name="connsiteY29" fmla="*/ 4504123 h 4835031"/>
              <a:gd name="connsiteX30" fmla="*/ 4024052 w 4183505"/>
              <a:gd name="connsiteY30" fmla="*/ 4243511 h 4835031"/>
              <a:gd name="connsiteX31" fmla="*/ 4020623 w 4183505"/>
              <a:gd name="connsiteY31" fmla="*/ 4240082 h 4835031"/>
              <a:gd name="connsiteX32" fmla="*/ 2652411 w 4183505"/>
              <a:gd name="connsiteY32" fmla="*/ 1887720 h 4835031"/>
              <a:gd name="connsiteX33" fmla="*/ 2652411 w 4183505"/>
              <a:gd name="connsiteY33" fmla="*/ 320621 h 4835031"/>
              <a:gd name="connsiteX34" fmla="*/ 2666127 w 4183505"/>
              <a:gd name="connsiteY34" fmla="*/ 306904 h 4835031"/>
              <a:gd name="connsiteX35" fmla="*/ 2803291 w 4183505"/>
              <a:gd name="connsiteY35" fmla="*/ 118304 h 4835031"/>
              <a:gd name="connsiteX36" fmla="*/ 2775858 w 4183505"/>
              <a:gd name="connsiteY36" fmla="*/ 114875 h 4835031"/>
              <a:gd name="connsiteX37" fmla="*/ 2762142 w 4183505"/>
              <a:gd name="connsiteY37" fmla="*/ 114875 h 4835031"/>
              <a:gd name="connsiteX38" fmla="*/ 2755284 w 4183505"/>
              <a:gd name="connsiteY38" fmla="*/ 114875 h 4835031"/>
              <a:gd name="connsiteX39" fmla="*/ 2748426 w 4183505"/>
              <a:gd name="connsiteY39" fmla="*/ 111446 h 4835031"/>
              <a:gd name="connsiteX40" fmla="*/ 2700418 w 4183505"/>
              <a:gd name="connsiteY40" fmla="*/ 108017 h 4835031"/>
              <a:gd name="connsiteX41" fmla="*/ 2621549 w 4183505"/>
              <a:gd name="connsiteY41" fmla="*/ 114875 h 4835031"/>
              <a:gd name="connsiteX42" fmla="*/ 2614691 w 4183505"/>
              <a:gd name="connsiteY42" fmla="*/ 114875 h 4835031"/>
              <a:gd name="connsiteX43" fmla="*/ 1589389 w 4183505"/>
              <a:gd name="connsiteY43" fmla="*/ 114875 h 4835031"/>
              <a:gd name="connsiteX44" fmla="*/ 1510520 w 4183505"/>
              <a:gd name="connsiteY44" fmla="*/ 108017 h 4835031"/>
              <a:gd name="connsiteX45" fmla="*/ 1462512 w 4183505"/>
              <a:gd name="connsiteY45" fmla="*/ 111446 h 4835031"/>
              <a:gd name="connsiteX46" fmla="*/ 1455654 w 4183505"/>
              <a:gd name="connsiteY46" fmla="*/ 114875 h 4835031"/>
              <a:gd name="connsiteX47" fmla="*/ 1448796 w 4183505"/>
              <a:gd name="connsiteY47" fmla="*/ 114875 h 4835031"/>
              <a:gd name="connsiteX48" fmla="*/ 1435079 w 4183505"/>
              <a:gd name="connsiteY48" fmla="*/ 114875 h 4835031"/>
              <a:gd name="connsiteX49" fmla="*/ 1404218 w 4183505"/>
              <a:gd name="connsiteY49" fmla="*/ 121733 h 4835031"/>
              <a:gd name="connsiteX50" fmla="*/ 1404218 w 4183505"/>
              <a:gd name="connsiteY50" fmla="*/ 121733 h 483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83505" h="4835031">
                <a:moveTo>
                  <a:pt x="3766869" y="4826458"/>
                </a:moveTo>
                <a:lnTo>
                  <a:pt x="440640" y="4826458"/>
                </a:lnTo>
                <a:cubicBezTo>
                  <a:pt x="200602" y="4826458"/>
                  <a:pt x="25718" y="4689294"/>
                  <a:pt x="25718" y="4500694"/>
                </a:cubicBezTo>
                <a:cubicBezTo>
                  <a:pt x="25718" y="4325810"/>
                  <a:pt x="101159" y="4209220"/>
                  <a:pt x="111446" y="4192075"/>
                </a:cubicBezTo>
                <a:lnTo>
                  <a:pt x="1469370" y="1863716"/>
                </a:lnTo>
                <a:lnTo>
                  <a:pt x="1469370" y="354912"/>
                </a:lnTo>
                <a:cubicBezTo>
                  <a:pt x="1345923" y="228035"/>
                  <a:pt x="1301344" y="145737"/>
                  <a:pt x="1325348" y="87442"/>
                </a:cubicBezTo>
                <a:cubicBezTo>
                  <a:pt x="1335636" y="66867"/>
                  <a:pt x="1359639" y="32576"/>
                  <a:pt x="1431650" y="32576"/>
                </a:cubicBezTo>
                <a:cubicBezTo>
                  <a:pt x="1438509" y="32576"/>
                  <a:pt x="1441938" y="32576"/>
                  <a:pt x="1445367" y="32576"/>
                </a:cubicBezTo>
                <a:cubicBezTo>
                  <a:pt x="1462512" y="29147"/>
                  <a:pt x="1486516" y="25718"/>
                  <a:pt x="1510520" y="25718"/>
                </a:cubicBezTo>
                <a:cubicBezTo>
                  <a:pt x="1548240" y="25718"/>
                  <a:pt x="1585960" y="29147"/>
                  <a:pt x="1599676" y="32576"/>
                </a:cubicBezTo>
                <a:lnTo>
                  <a:pt x="2611262" y="32576"/>
                </a:lnTo>
                <a:cubicBezTo>
                  <a:pt x="2621549" y="32576"/>
                  <a:pt x="2659269" y="25718"/>
                  <a:pt x="2700418" y="25718"/>
                </a:cubicBezTo>
                <a:cubicBezTo>
                  <a:pt x="2724422" y="25718"/>
                  <a:pt x="2744997" y="29147"/>
                  <a:pt x="2762142" y="32576"/>
                </a:cubicBezTo>
                <a:cubicBezTo>
                  <a:pt x="2765571" y="32576"/>
                  <a:pt x="2772429" y="32576"/>
                  <a:pt x="2775858" y="32576"/>
                </a:cubicBezTo>
                <a:cubicBezTo>
                  <a:pt x="2847870" y="32576"/>
                  <a:pt x="2871873" y="66867"/>
                  <a:pt x="2882161" y="87442"/>
                </a:cubicBezTo>
                <a:cubicBezTo>
                  <a:pt x="2906164" y="145737"/>
                  <a:pt x="2861586" y="228035"/>
                  <a:pt x="2738138" y="354912"/>
                </a:cubicBezTo>
                <a:lnTo>
                  <a:pt x="2738138" y="1863716"/>
                </a:lnTo>
                <a:lnTo>
                  <a:pt x="4096063" y="4192075"/>
                </a:lnTo>
                <a:cubicBezTo>
                  <a:pt x="4109779" y="4209220"/>
                  <a:pt x="4181790" y="4322381"/>
                  <a:pt x="4181790" y="4500694"/>
                </a:cubicBezTo>
                <a:cubicBezTo>
                  <a:pt x="4181790" y="4689294"/>
                  <a:pt x="4006906" y="4826458"/>
                  <a:pt x="3766869" y="4826458"/>
                </a:cubicBezTo>
                <a:close/>
                <a:moveTo>
                  <a:pt x="1404218" y="121733"/>
                </a:moveTo>
                <a:cubicBezTo>
                  <a:pt x="1404218" y="121733"/>
                  <a:pt x="1400788" y="166311"/>
                  <a:pt x="1541382" y="306904"/>
                </a:cubicBezTo>
                <a:lnTo>
                  <a:pt x="1555098" y="320621"/>
                </a:lnTo>
                <a:lnTo>
                  <a:pt x="1555098" y="1887720"/>
                </a:lnTo>
                <a:lnTo>
                  <a:pt x="183457" y="4243511"/>
                </a:lnTo>
                <a:cubicBezTo>
                  <a:pt x="183457" y="4243511"/>
                  <a:pt x="111446" y="4346384"/>
                  <a:pt x="111446" y="4504123"/>
                </a:cubicBezTo>
                <a:cubicBezTo>
                  <a:pt x="111446" y="4672149"/>
                  <a:pt x="282901" y="4747589"/>
                  <a:pt x="440640" y="4747589"/>
                </a:cubicBezTo>
                <a:lnTo>
                  <a:pt x="3766869" y="4747589"/>
                </a:lnTo>
                <a:cubicBezTo>
                  <a:pt x="3924608" y="4747589"/>
                  <a:pt x="4096063" y="4672149"/>
                  <a:pt x="4096063" y="4504123"/>
                </a:cubicBezTo>
                <a:cubicBezTo>
                  <a:pt x="4096063" y="4346384"/>
                  <a:pt x="4024052" y="4246941"/>
                  <a:pt x="4024052" y="4243511"/>
                </a:cubicBezTo>
                <a:lnTo>
                  <a:pt x="4020623" y="4240082"/>
                </a:lnTo>
                <a:lnTo>
                  <a:pt x="2652411" y="1887720"/>
                </a:lnTo>
                <a:lnTo>
                  <a:pt x="2652411" y="320621"/>
                </a:lnTo>
                <a:lnTo>
                  <a:pt x="2666127" y="306904"/>
                </a:lnTo>
                <a:cubicBezTo>
                  <a:pt x="2813579" y="159453"/>
                  <a:pt x="2803291" y="118304"/>
                  <a:pt x="2803291" y="118304"/>
                </a:cubicBezTo>
                <a:cubicBezTo>
                  <a:pt x="2803291" y="118304"/>
                  <a:pt x="2793004" y="114875"/>
                  <a:pt x="2775858" y="114875"/>
                </a:cubicBezTo>
                <a:cubicBezTo>
                  <a:pt x="2769000" y="114875"/>
                  <a:pt x="2765571" y="114875"/>
                  <a:pt x="2762142" y="114875"/>
                </a:cubicBezTo>
                <a:lnTo>
                  <a:pt x="2755284" y="114875"/>
                </a:lnTo>
                <a:lnTo>
                  <a:pt x="2748426" y="111446"/>
                </a:lnTo>
                <a:cubicBezTo>
                  <a:pt x="2741567" y="108017"/>
                  <a:pt x="2724422" y="108017"/>
                  <a:pt x="2700418" y="108017"/>
                </a:cubicBezTo>
                <a:cubicBezTo>
                  <a:pt x="2662698" y="108017"/>
                  <a:pt x="2621549" y="114875"/>
                  <a:pt x="2621549" y="114875"/>
                </a:cubicBezTo>
                <a:lnTo>
                  <a:pt x="2614691" y="114875"/>
                </a:lnTo>
                <a:lnTo>
                  <a:pt x="1589389" y="114875"/>
                </a:lnTo>
                <a:cubicBezTo>
                  <a:pt x="1589389" y="114875"/>
                  <a:pt x="1551669" y="108017"/>
                  <a:pt x="1510520" y="108017"/>
                </a:cubicBezTo>
                <a:cubicBezTo>
                  <a:pt x="1483087" y="108017"/>
                  <a:pt x="1469370" y="111446"/>
                  <a:pt x="1462512" y="111446"/>
                </a:cubicBezTo>
                <a:lnTo>
                  <a:pt x="1455654" y="114875"/>
                </a:lnTo>
                <a:lnTo>
                  <a:pt x="1448796" y="114875"/>
                </a:lnTo>
                <a:cubicBezTo>
                  <a:pt x="1445367" y="114875"/>
                  <a:pt x="1441938" y="114875"/>
                  <a:pt x="1435079" y="114875"/>
                </a:cubicBezTo>
                <a:cubicBezTo>
                  <a:pt x="1414505" y="114875"/>
                  <a:pt x="1404218" y="118304"/>
                  <a:pt x="1404218" y="121733"/>
                </a:cubicBezTo>
                <a:lnTo>
                  <a:pt x="1404218" y="121733"/>
                </a:lnTo>
                <a:close/>
              </a:path>
            </a:pathLst>
          </a:custGeom>
          <a:solidFill>
            <a:srgbClr val="30495C"/>
          </a:solidFill>
          <a:ln w="9525" cap="flat">
            <a:noFill/>
            <a:prstDash val="solid"/>
            <a:miter/>
          </a:ln>
        </p:spPr>
        <p:txBody>
          <a:bodyPr rtlCol="0" anchor="ctr"/>
          <a:lstStyle/>
          <a:p>
            <a:endParaRPr lang="en-US" sz="4000" dirty="0">
              <a:solidFill>
                <a:schemeClr val="tx1">
                  <a:lumMod val="75000"/>
                  <a:lumOff val="25000"/>
                </a:schemeClr>
              </a:solidFill>
            </a:endParaRPr>
          </a:p>
        </p:txBody>
      </p:sp>
      <p:cxnSp>
        <p:nvCxnSpPr>
          <p:cNvPr id="84" name="Straight Connector 83">
            <a:extLst>
              <a:ext uri="{FF2B5EF4-FFF2-40B4-BE49-F238E27FC236}">
                <a16:creationId xmlns:a16="http://schemas.microsoft.com/office/drawing/2014/main" id="{E4C4DFB4-2141-48DC-91DC-E5E7601BDC04}"/>
              </a:ext>
            </a:extLst>
          </p:cNvPr>
          <p:cNvCxnSpPr/>
          <p:nvPr/>
        </p:nvCxnSpPr>
        <p:spPr>
          <a:xfrm flipV="1">
            <a:off x="7063919" y="2605313"/>
            <a:ext cx="379930" cy="1136114"/>
          </a:xfrm>
          <a:prstGeom prst="line">
            <a:avLst/>
          </a:prstGeom>
          <a:ln w="38100" cap="rnd">
            <a:solidFill>
              <a:schemeClr val="bg1">
                <a:lumMod val="75000"/>
              </a:schemeClr>
            </a:solidFill>
            <a:prstDash val="dash"/>
            <a:round/>
            <a:headEnd type="oval"/>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CBD039B-1AB7-49C5-AE2B-708AD709AE3D}"/>
              </a:ext>
            </a:extLst>
          </p:cNvPr>
          <p:cNvCxnSpPr/>
          <p:nvPr/>
        </p:nvCxnSpPr>
        <p:spPr>
          <a:xfrm>
            <a:off x="7440230" y="2608181"/>
            <a:ext cx="759412" cy="0"/>
          </a:xfrm>
          <a:prstGeom prst="straightConnector1">
            <a:avLst/>
          </a:prstGeom>
          <a:ln w="38100" cap="rnd">
            <a:solidFill>
              <a:schemeClr val="bg1">
                <a:lumMod val="75000"/>
              </a:schemeClr>
            </a:solidFill>
            <a:prstDash val="dash"/>
            <a:round/>
            <a:tailEnd type="diamond"/>
          </a:ln>
        </p:spPr>
        <p:style>
          <a:lnRef idx="1">
            <a:schemeClr val="accent1"/>
          </a:lnRef>
          <a:fillRef idx="0">
            <a:schemeClr val="accent1"/>
          </a:fillRef>
          <a:effectRef idx="0">
            <a:schemeClr val="accent1"/>
          </a:effectRef>
          <a:fontRef idx="minor">
            <a:schemeClr val="tx1"/>
          </a:fontRef>
        </p:style>
      </p:cxnSp>
      <p:sp>
        <p:nvSpPr>
          <p:cNvPr id="86" name="Block Arc 85">
            <a:extLst>
              <a:ext uri="{FF2B5EF4-FFF2-40B4-BE49-F238E27FC236}">
                <a16:creationId xmlns:a16="http://schemas.microsoft.com/office/drawing/2014/main" id="{1918228D-7E85-4AC0-8C52-90A078A923BB}"/>
              </a:ext>
            </a:extLst>
          </p:cNvPr>
          <p:cNvSpPr/>
          <p:nvPr/>
        </p:nvSpPr>
        <p:spPr>
          <a:xfrm>
            <a:off x="8092583" y="2165487"/>
            <a:ext cx="879652" cy="879652"/>
          </a:xfrm>
          <a:prstGeom prst="blockArc">
            <a:avLst>
              <a:gd name="adj1" fmla="val 3456188"/>
              <a:gd name="adj2" fmla="val 18688783"/>
              <a:gd name="adj3" fmla="val 166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lumMod val="75000"/>
                  <a:lumOff val="25000"/>
                </a:schemeClr>
              </a:solidFill>
            </a:endParaRPr>
          </a:p>
        </p:txBody>
      </p:sp>
      <p:sp>
        <p:nvSpPr>
          <p:cNvPr id="87" name="TextBox 86">
            <a:extLst>
              <a:ext uri="{FF2B5EF4-FFF2-40B4-BE49-F238E27FC236}">
                <a16:creationId xmlns:a16="http://schemas.microsoft.com/office/drawing/2014/main" id="{E49719A4-3B7A-406F-842A-2BC739385832}"/>
              </a:ext>
            </a:extLst>
          </p:cNvPr>
          <p:cNvSpPr txBox="1"/>
          <p:nvPr/>
        </p:nvSpPr>
        <p:spPr>
          <a:xfrm>
            <a:off x="8829361" y="2276947"/>
            <a:ext cx="986167" cy="646331"/>
          </a:xfrm>
          <a:prstGeom prst="rect">
            <a:avLst/>
          </a:prstGeom>
          <a:noFill/>
        </p:spPr>
        <p:txBody>
          <a:bodyPr wrap="none" rtlCol="0" anchor="ctr">
            <a:spAutoFit/>
          </a:bodyPr>
          <a:lstStyle/>
          <a:p>
            <a:r>
              <a:rPr lang="en-US" sz="3600" b="1" dirty="0">
                <a:solidFill>
                  <a:schemeClr val="accent2"/>
                </a:solidFill>
                <a:cs typeface="Open Sans" panose="020B0606030504020204" pitchFamily="34" charset="0"/>
              </a:rPr>
              <a:t>75%</a:t>
            </a:r>
          </a:p>
        </p:txBody>
      </p:sp>
      <p:sp>
        <p:nvSpPr>
          <p:cNvPr id="88" name="TextBox 87">
            <a:extLst>
              <a:ext uri="{FF2B5EF4-FFF2-40B4-BE49-F238E27FC236}">
                <a16:creationId xmlns:a16="http://schemas.microsoft.com/office/drawing/2014/main" id="{E7B78C4B-728F-43C4-935C-787DF9E26952}"/>
              </a:ext>
            </a:extLst>
          </p:cNvPr>
          <p:cNvSpPr txBox="1"/>
          <p:nvPr/>
        </p:nvSpPr>
        <p:spPr>
          <a:xfrm>
            <a:off x="1468029" y="2705715"/>
            <a:ext cx="990977" cy="646331"/>
          </a:xfrm>
          <a:prstGeom prst="rect">
            <a:avLst/>
          </a:prstGeom>
          <a:noFill/>
        </p:spPr>
        <p:txBody>
          <a:bodyPr wrap="none" rtlCol="0" anchor="ctr">
            <a:spAutoFit/>
          </a:bodyPr>
          <a:lstStyle/>
          <a:p>
            <a:pPr algn="r"/>
            <a:r>
              <a:rPr lang="en-US" sz="3600" b="1" dirty="0">
                <a:solidFill>
                  <a:schemeClr val="accent1"/>
                </a:solidFill>
                <a:cs typeface="Open Sans" panose="020B0606030504020204" pitchFamily="34" charset="0"/>
              </a:rPr>
              <a:t>95%</a:t>
            </a:r>
          </a:p>
        </p:txBody>
      </p:sp>
      <p:sp>
        <p:nvSpPr>
          <p:cNvPr id="89" name="Subtitle 2">
            <a:extLst>
              <a:ext uri="{FF2B5EF4-FFF2-40B4-BE49-F238E27FC236}">
                <a16:creationId xmlns:a16="http://schemas.microsoft.com/office/drawing/2014/main" id="{FB49C19A-86A0-4827-AB3B-92AA08B1E923}"/>
              </a:ext>
            </a:extLst>
          </p:cNvPr>
          <p:cNvSpPr txBox="1">
            <a:spLocks/>
          </p:cNvSpPr>
          <p:nvPr/>
        </p:nvSpPr>
        <p:spPr>
          <a:xfrm>
            <a:off x="1560228" y="3686244"/>
            <a:ext cx="2096368" cy="932858"/>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consectetur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adipiscing</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elit</a:t>
            </a:r>
            <a:r>
              <a:rPr lang="en-US" sz="1100" dirty="0">
                <a:solidFill>
                  <a:schemeClr val="tx1"/>
                </a:solidFill>
                <a:latin typeface="+mn-lt"/>
                <a:ea typeface="Open Sans Light" panose="020B0306030504020204" pitchFamily="34" charset="0"/>
                <a:cs typeface="Open Sans Light" panose="020B0306030504020204" pitchFamily="34" charset="0"/>
              </a:rPr>
              <a:t>, sed do </a:t>
            </a:r>
            <a:r>
              <a:rPr lang="en-US" sz="1100" dirty="0" err="1">
                <a:solidFill>
                  <a:schemeClr val="tx1"/>
                </a:solidFill>
                <a:latin typeface="+mn-lt"/>
                <a:ea typeface="Open Sans Light" panose="020B0306030504020204" pitchFamily="34" charset="0"/>
                <a:cs typeface="Open Sans Light" panose="020B0306030504020204" pitchFamily="34" charset="0"/>
              </a:rPr>
              <a:t>eiusmod</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tempor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incididunt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ut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labore</a:t>
            </a:r>
            <a:r>
              <a:rPr lang="en-US" sz="1100" dirty="0">
                <a:solidFill>
                  <a:schemeClr val="tx1"/>
                </a:solidFill>
                <a:latin typeface="+mn-lt"/>
                <a:ea typeface="Open Sans Light" panose="020B0306030504020204" pitchFamily="34" charset="0"/>
                <a:cs typeface="Open Sans Light" panose="020B0306030504020204" pitchFamily="34" charset="0"/>
              </a:rPr>
              <a:t> et dolore magna </a:t>
            </a:r>
            <a:r>
              <a:rPr lang="en-US" sz="1100" dirty="0" err="1">
                <a:solidFill>
                  <a:schemeClr val="tx1"/>
                </a:solidFill>
                <a:latin typeface="+mn-lt"/>
                <a:ea typeface="Open Sans Light" panose="020B0306030504020204" pitchFamily="34" charset="0"/>
                <a:cs typeface="Open Sans Light" panose="020B0306030504020204" pitchFamily="34" charset="0"/>
              </a:rPr>
              <a:t>aliqua</a:t>
            </a:r>
            <a:r>
              <a:rPr lang="en-US" sz="1100" dirty="0">
                <a:solidFill>
                  <a:schemeClr val="tx1"/>
                </a:solidFill>
                <a:latin typeface="+mn-lt"/>
                <a:ea typeface="Open Sans Light" panose="020B0306030504020204" pitchFamily="34" charset="0"/>
                <a:cs typeface="Open Sans Light" panose="020B0306030504020204" pitchFamily="34" charset="0"/>
              </a:rPr>
              <a:t>. </a:t>
            </a:r>
          </a:p>
        </p:txBody>
      </p:sp>
      <p:sp>
        <p:nvSpPr>
          <p:cNvPr id="90" name="Subtitle 2">
            <a:extLst>
              <a:ext uri="{FF2B5EF4-FFF2-40B4-BE49-F238E27FC236}">
                <a16:creationId xmlns:a16="http://schemas.microsoft.com/office/drawing/2014/main" id="{A6400469-B934-4A67-9E25-E2C90D32B41C}"/>
              </a:ext>
            </a:extLst>
          </p:cNvPr>
          <p:cNvSpPr txBox="1">
            <a:spLocks/>
          </p:cNvSpPr>
          <p:nvPr/>
        </p:nvSpPr>
        <p:spPr>
          <a:xfrm>
            <a:off x="7990048" y="3235223"/>
            <a:ext cx="2096368" cy="932858"/>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consectetur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adipiscing</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elit</a:t>
            </a:r>
            <a:r>
              <a:rPr lang="en-US" sz="1100" dirty="0">
                <a:solidFill>
                  <a:schemeClr val="tx1"/>
                </a:solidFill>
                <a:latin typeface="+mn-lt"/>
                <a:ea typeface="Open Sans Light" panose="020B0306030504020204" pitchFamily="34" charset="0"/>
                <a:cs typeface="Open Sans Light" panose="020B0306030504020204" pitchFamily="34" charset="0"/>
              </a:rPr>
              <a:t>, sed do </a:t>
            </a:r>
            <a:r>
              <a:rPr lang="en-US" sz="1100" dirty="0" err="1">
                <a:solidFill>
                  <a:schemeClr val="tx1"/>
                </a:solidFill>
                <a:latin typeface="+mn-lt"/>
                <a:ea typeface="Open Sans Light" panose="020B0306030504020204" pitchFamily="34" charset="0"/>
                <a:cs typeface="Open Sans Light" panose="020B0306030504020204" pitchFamily="34" charset="0"/>
              </a:rPr>
              <a:t>eiusmod</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tempor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incididunt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ut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labore</a:t>
            </a:r>
            <a:r>
              <a:rPr lang="en-US" sz="1100" dirty="0">
                <a:solidFill>
                  <a:schemeClr val="tx1"/>
                </a:solidFill>
                <a:latin typeface="+mn-lt"/>
                <a:ea typeface="Open Sans Light" panose="020B0306030504020204" pitchFamily="34" charset="0"/>
                <a:cs typeface="Open Sans Light" panose="020B0306030504020204" pitchFamily="34" charset="0"/>
              </a:rPr>
              <a:t> et dolore magna </a:t>
            </a:r>
            <a:r>
              <a:rPr lang="en-US" sz="1100" dirty="0" err="1">
                <a:solidFill>
                  <a:schemeClr val="tx1"/>
                </a:solidFill>
                <a:latin typeface="+mn-lt"/>
                <a:ea typeface="Open Sans Light" panose="020B0306030504020204" pitchFamily="34" charset="0"/>
                <a:cs typeface="Open Sans Light" panose="020B0306030504020204" pitchFamily="34" charset="0"/>
              </a:rPr>
              <a:t>aliqua</a:t>
            </a:r>
            <a:r>
              <a:rPr lang="en-US" sz="1100" dirty="0">
                <a:solidFill>
                  <a:schemeClr val="tx1"/>
                </a:solidFill>
                <a:latin typeface="+mn-lt"/>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269040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E29073-F32B-4B7B-B5E2-8764DBAA9A8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84ED9FA-C985-4501-9FDA-AEB959AFF60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7846B93-9B72-488E-82A2-5D28935E05CB}"/>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C6D40347-6BB9-4F1F-A645-318F50D328E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666E8AB-331F-4F44-A7E6-1BAD041E6127}"/>
              </a:ext>
            </a:extLst>
          </p:cNvPr>
          <p:cNvSpPr>
            <a:spLocks noGrp="1"/>
          </p:cNvSpPr>
          <p:nvPr>
            <p:ph type="body" sz="quarter" idx="13"/>
          </p:nvPr>
        </p:nvSpPr>
        <p:spPr/>
        <p:txBody>
          <a:bodyPr/>
          <a:lstStyle/>
          <a:p>
            <a:endParaRPr lang="en-ZA"/>
          </a:p>
        </p:txBody>
      </p:sp>
      <p:grpSp>
        <p:nvGrpSpPr>
          <p:cNvPr id="39" name="Group 38">
            <a:extLst>
              <a:ext uri="{FF2B5EF4-FFF2-40B4-BE49-F238E27FC236}">
                <a16:creationId xmlns:a16="http://schemas.microsoft.com/office/drawing/2014/main" id="{3EEA71FC-B6D2-4FDF-8015-242F6F44B1F7}"/>
              </a:ext>
            </a:extLst>
          </p:cNvPr>
          <p:cNvGrpSpPr/>
          <p:nvPr/>
        </p:nvGrpSpPr>
        <p:grpSpPr>
          <a:xfrm>
            <a:off x="925125" y="2264311"/>
            <a:ext cx="9770506" cy="3328878"/>
            <a:chOff x="1413044" y="1718211"/>
            <a:chExt cx="7994225" cy="2723686"/>
          </a:xfrm>
        </p:grpSpPr>
        <p:sp>
          <p:nvSpPr>
            <p:cNvPr id="23" name="Freeform 41">
              <a:extLst>
                <a:ext uri="{FF2B5EF4-FFF2-40B4-BE49-F238E27FC236}">
                  <a16:creationId xmlns:a16="http://schemas.microsoft.com/office/drawing/2014/main" id="{F1DB9AC1-C95F-4A33-941D-4962E3A86CC8}"/>
                </a:ext>
              </a:extLst>
            </p:cNvPr>
            <p:cNvSpPr/>
            <p:nvPr/>
          </p:nvSpPr>
          <p:spPr>
            <a:xfrm>
              <a:off x="1413044" y="1718211"/>
              <a:ext cx="2285033" cy="1604782"/>
            </a:xfrm>
            <a:custGeom>
              <a:avLst/>
              <a:gdLst>
                <a:gd name="connsiteX0" fmla="*/ 5495320 w 5803258"/>
                <a:gd name="connsiteY0" fmla="*/ 1159293 h 4075638"/>
                <a:gd name="connsiteX1" fmla="*/ 5803258 w 5803258"/>
                <a:gd name="connsiteY1" fmla="*/ 1467230 h 4075638"/>
                <a:gd name="connsiteX2" fmla="*/ 5554191 w 5803258"/>
                <a:gd name="connsiteY2" fmla="*/ 1768373 h 4075638"/>
                <a:gd name="connsiteX3" fmla="*/ 5554191 w 5803258"/>
                <a:gd name="connsiteY3" fmla="*/ 2309528 h 4075638"/>
                <a:gd name="connsiteX4" fmla="*/ 5803258 w 5803258"/>
                <a:gd name="connsiteY4" fmla="*/ 2610671 h 4075638"/>
                <a:gd name="connsiteX5" fmla="*/ 5495320 w 5803258"/>
                <a:gd name="connsiteY5" fmla="*/ 2918608 h 4075638"/>
                <a:gd name="connsiteX6" fmla="*/ 5187383 w 5803258"/>
                <a:gd name="connsiteY6" fmla="*/ 2610671 h 4075638"/>
                <a:gd name="connsiteX7" fmla="*/ 5436450 w 5803258"/>
                <a:gd name="connsiteY7" fmla="*/ 2309528 h 4075638"/>
                <a:gd name="connsiteX8" fmla="*/ 5436450 w 5803258"/>
                <a:gd name="connsiteY8" fmla="*/ 1768373 h 4075638"/>
                <a:gd name="connsiteX9" fmla="*/ 5187383 w 5803258"/>
                <a:gd name="connsiteY9" fmla="*/ 1467230 h 4075638"/>
                <a:gd name="connsiteX10" fmla="*/ 5495320 w 5803258"/>
                <a:gd name="connsiteY10" fmla="*/ 1159293 h 4075638"/>
                <a:gd name="connsiteX11" fmla="*/ 4777555 w 5803258"/>
                <a:gd name="connsiteY11" fmla="*/ 661159 h 4075638"/>
                <a:gd name="connsiteX12" fmla="*/ 5148892 w 5803258"/>
                <a:gd name="connsiteY12" fmla="*/ 1032495 h 4075638"/>
                <a:gd name="connsiteX13" fmla="*/ 4838689 w 5803258"/>
                <a:gd name="connsiteY13" fmla="*/ 1399302 h 4075638"/>
                <a:gd name="connsiteX14" fmla="*/ 4838689 w 5803258"/>
                <a:gd name="connsiteY14" fmla="*/ 2678599 h 4075638"/>
                <a:gd name="connsiteX15" fmla="*/ 5148892 w 5803258"/>
                <a:gd name="connsiteY15" fmla="*/ 3045406 h 4075638"/>
                <a:gd name="connsiteX16" fmla="*/ 4777555 w 5803258"/>
                <a:gd name="connsiteY16" fmla="*/ 3416742 h 4075638"/>
                <a:gd name="connsiteX17" fmla="*/ 4406219 w 5803258"/>
                <a:gd name="connsiteY17" fmla="*/ 3045406 h 4075638"/>
                <a:gd name="connsiteX18" fmla="*/ 4716419 w 5803258"/>
                <a:gd name="connsiteY18" fmla="*/ 2678599 h 4075638"/>
                <a:gd name="connsiteX19" fmla="*/ 4716419 w 5803258"/>
                <a:gd name="connsiteY19" fmla="*/ 1399302 h 4075638"/>
                <a:gd name="connsiteX20" fmla="*/ 4406219 w 5803258"/>
                <a:gd name="connsiteY20" fmla="*/ 1032495 h 4075638"/>
                <a:gd name="connsiteX21" fmla="*/ 4777555 w 5803258"/>
                <a:gd name="connsiteY21" fmla="*/ 661159 h 4075638"/>
                <a:gd name="connsiteX22" fmla="*/ 3946577 w 5803258"/>
                <a:gd name="connsiteY22" fmla="*/ 480019 h 4075638"/>
                <a:gd name="connsiteX23" fmla="*/ 4317913 w 5803258"/>
                <a:gd name="connsiteY23" fmla="*/ 851356 h 4075638"/>
                <a:gd name="connsiteX24" fmla="*/ 3980539 w 5803258"/>
                <a:gd name="connsiteY24" fmla="*/ 1222691 h 4075638"/>
                <a:gd name="connsiteX25" fmla="*/ 3980539 w 5803258"/>
                <a:gd name="connsiteY25" fmla="*/ 2855209 h 4075638"/>
                <a:gd name="connsiteX26" fmla="*/ 4317913 w 5803258"/>
                <a:gd name="connsiteY26" fmla="*/ 3226545 h 4075638"/>
                <a:gd name="connsiteX27" fmla="*/ 3946577 w 5803258"/>
                <a:gd name="connsiteY27" fmla="*/ 3597881 h 4075638"/>
                <a:gd name="connsiteX28" fmla="*/ 3575240 w 5803258"/>
                <a:gd name="connsiteY28" fmla="*/ 3226545 h 4075638"/>
                <a:gd name="connsiteX29" fmla="*/ 3912612 w 5803258"/>
                <a:gd name="connsiteY29" fmla="*/ 2855209 h 4075638"/>
                <a:gd name="connsiteX30" fmla="*/ 3912612 w 5803258"/>
                <a:gd name="connsiteY30" fmla="*/ 1222691 h 4075638"/>
                <a:gd name="connsiteX31" fmla="*/ 3575240 w 5803258"/>
                <a:gd name="connsiteY31" fmla="*/ 851356 h 4075638"/>
                <a:gd name="connsiteX32" fmla="*/ 3946577 w 5803258"/>
                <a:gd name="connsiteY32" fmla="*/ 480019 h 4075638"/>
                <a:gd name="connsiteX33" fmla="*/ 477753 w 5803258"/>
                <a:gd name="connsiteY33" fmla="*/ 464171 h 4075638"/>
                <a:gd name="connsiteX34" fmla="*/ 955509 w 5803258"/>
                <a:gd name="connsiteY34" fmla="*/ 941926 h 4075638"/>
                <a:gd name="connsiteX35" fmla="*/ 538889 w 5803258"/>
                <a:gd name="connsiteY35" fmla="*/ 1417417 h 4075638"/>
                <a:gd name="connsiteX36" fmla="*/ 538889 w 5803258"/>
                <a:gd name="connsiteY36" fmla="*/ 2658222 h 4075638"/>
                <a:gd name="connsiteX37" fmla="*/ 955509 w 5803258"/>
                <a:gd name="connsiteY37" fmla="*/ 3131450 h 4075638"/>
                <a:gd name="connsiteX38" fmla="*/ 477753 w 5803258"/>
                <a:gd name="connsiteY38" fmla="*/ 3609204 h 4075638"/>
                <a:gd name="connsiteX39" fmla="*/ 0 w 5803258"/>
                <a:gd name="connsiteY39" fmla="*/ 3131450 h 4075638"/>
                <a:gd name="connsiteX40" fmla="*/ 416620 w 5803258"/>
                <a:gd name="connsiteY40" fmla="*/ 2658222 h 4075638"/>
                <a:gd name="connsiteX41" fmla="*/ 416620 w 5803258"/>
                <a:gd name="connsiteY41" fmla="*/ 1419682 h 4075638"/>
                <a:gd name="connsiteX42" fmla="*/ 0 w 5803258"/>
                <a:gd name="connsiteY42" fmla="*/ 944191 h 4075638"/>
                <a:gd name="connsiteX43" fmla="*/ 477753 w 5803258"/>
                <a:gd name="connsiteY43" fmla="*/ 464171 h 4075638"/>
                <a:gd name="connsiteX44" fmla="*/ 3122392 w 5803258"/>
                <a:gd name="connsiteY44" fmla="*/ 353222 h 4075638"/>
                <a:gd name="connsiteX45" fmla="*/ 3493728 w 5803258"/>
                <a:gd name="connsiteY45" fmla="*/ 724559 h 4075638"/>
                <a:gd name="connsiteX46" fmla="*/ 3163148 w 5803258"/>
                <a:gd name="connsiteY46" fmla="*/ 1093629 h 4075638"/>
                <a:gd name="connsiteX47" fmla="*/ 3163148 w 5803258"/>
                <a:gd name="connsiteY47" fmla="*/ 2982008 h 4075638"/>
                <a:gd name="connsiteX48" fmla="*/ 3493728 w 5803258"/>
                <a:gd name="connsiteY48" fmla="*/ 3351081 h 4075638"/>
                <a:gd name="connsiteX49" fmla="*/ 3122392 w 5803258"/>
                <a:gd name="connsiteY49" fmla="*/ 3722417 h 4075638"/>
                <a:gd name="connsiteX50" fmla="*/ 2751055 w 5803258"/>
                <a:gd name="connsiteY50" fmla="*/ 3351081 h 4075638"/>
                <a:gd name="connsiteX51" fmla="*/ 3081635 w 5803258"/>
                <a:gd name="connsiteY51" fmla="*/ 2982008 h 4075638"/>
                <a:gd name="connsiteX52" fmla="*/ 3081635 w 5803258"/>
                <a:gd name="connsiteY52" fmla="*/ 1093629 h 4075638"/>
                <a:gd name="connsiteX53" fmla="*/ 2751055 w 5803258"/>
                <a:gd name="connsiteY53" fmla="*/ 724559 h 4075638"/>
                <a:gd name="connsiteX54" fmla="*/ 3122392 w 5803258"/>
                <a:gd name="connsiteY54" fmla="*/ 353222 h 4075638"/>
                <a:gd name="connsiteX55" fmla="*/ 1265712 w 5803258"/>
                <a:gd name="connsiteY55" fmla="*/ 169818 h 4075638"/>
                <a:gd name="connsiteX56" fmla="*/ 1573649 w 5803258"/>
                <a:gd name="connsiteY56" fmla="*/ 477755 h 4075638"/>
                <a:gd name="connsiteX57" fmla="*/ 1317788 w 5803258"/>
                <a:gd name="connsiteY57" fmla="*/ 781165 h 4075638"/>
                <a:gd name="connsiteX58" fmla="*/ 1317788 w 5803258"/>
                <a:gd name="connsiteY58" fmla="*/ 3294475 h 4075638"/>
                <a:gd name="connsiteX59" fmla="*/ 1573649 w 5803258"/>
                <a:gd name="connsiteY59" fmla="*/ 3597884 h 4075638"/>
                <a:gd name="connsiteX60" fmla="*/ 1265712 w 5803258"/>
                <a:gd name="connsiteY60" fmla="*/ 3905821 h 4075638"/>
                <a:gd name="connsiteX61" fmla="*/ 957774 w 5803258"/>
                <a:gd name="connsiteY61" fmla="*/ 3597884 h 4075638"/>
                <a:gd name="connsiteX62" fmla="*/ 1213633 w 5803258"/>
                <a:gd name="connsiteY62" fmla="*/ 3294475 h 4075638"/>
                <a:gd name="connsiteX63" fmla="*/ 1213633 w 5803258"/>
                <a:gd name="connsiteY63" fmla="*/ 781165 h 4075638"/>
                <a:gd name="connsiteX64" fmla="*/ 957774 w 5803258"/>
                <a:gd name="connsiteY64" fmla="*/ 477755 h 4075638"/>
                <a:gd name="connsiteX65" fmla="*/ 1265712 w 5803258"/>
                <a:gd name="connsiteY65" fmla="*/ 169818 h 4075638"/>
                <a:gd name="connsiteX66" fmla="*/ 2194052 w 5803258"/>
                <a:gd name="connsiteY66" fmla="*/ 0 h 4075638"/>
                <a:gd name="connsiteX67" fmla="*/ 2671806 w 5803258"/>
                <a:gd name="connsiteY67" fmla="*/ 477754 h 4075638"/>
                <a:gd name="connsiteX68" fmla="*/ 2284622 w 5803258"/>
                <a:gd name="connsiteY68" fmla="*/ 948717 h 4075638"/>
                <a:gd name="connsiteX69" fmla="*/ 2284622 w 5803258"/>
                <a:gd name="connsiteY69" fmla="*/ 3126919 h 4075638"/>
                <a:gd name="connsiteX70" fmla="*/ 2669543 w 5803258"/>
                <a:gd name="connsiteY70" fmla="*/ 3597882 h 4075638"/>
                <a:gd name="connsiteX71" fmla="*/ 2191787 w 5803258"/>
                <a:gd name="connsiteY71" fmla="*/ 4075638 h 4075638"/>
                <a:gd name="connsiteX72" fmla="*/ 1714033 w 5803258"/>
                <a:gd name="connsiteY72" fmla="*/ 3597882 h 4075638"/>
                <a:gd name="connsiteX73" fmla="*/ 2101217 w 5803258"/>
                <a:gd name="connsiteY73" fmla="*/ 3126919 h 4075638"/>
                <a:gd name="connsiteX74" fmla="*/ 2101217 w 5803258"/>
                <a:gd name="connsiteY74" fmla="*/ 948717 h 4075638"/>
                <a:gd name="connsiteX75" fmla="*/ 1714033 w 5803258"/>
                <a:gd name="connsiteY75" fmla="*/ 477754 h 4075638"/>
                <a:gd name="connsiteX76" fmla="*/ 2194052 w 5803258"/>
                <a:gd name="connsiteY76" fmla="*/ 0 h 407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803258" h="4075638">
                  <a:moveTo>
                    <a:pt x="5495320" y="1159293"/>
                  </a:moveTo>
                  <a:cubicBezTo>
                    <a:pt x="5665137" y="1159293"/>
                    <a:pt x="5803258" y="1297410"/>
                    <a:pt x="5803258" y="1467230"/>
                  </a:cubicBezTo>
                  <a:cubicBezTo>
                    <a:pt x="5803258" y="1616670"/>
                    <a:pt x="5696837" y="1741202"/>
                    <a:pt x="5554191" y="1768373"/>
                  </a:cubicBezTo>
                  <a:lnTo>
                    <a:pt x="5554191" y="2309528"/>
                  </a:lnTo>
                  <a:cubicBezTo>
                    <a:pt x="5696837" y="2336699"/>
                    <a:pt x="5803258" y="2461231"/>
                    <a:pt x="5803258" y="2610671"/>
                  </a:cubicBezTo>
                  <a:cubicBezTo>
                    <a:pt x="5803258" y="2780491"/>
                    <a:pt x="5665137" y="2918608"/>
                    <a:pt x="5495320" y="2918608"/>
                  </a:cubicBezTo>
                  <a:cubicBezTo>
                    <a:pt x="5325501" y="2918608"/>
                    <a:pt x="5187383" y="2780491"/>
                    <a:pt x="5187383" y="2610671"/>
                  </a:cubicBezTo>
                  <a:cubicBezTo>
                    <a:pt x="5187383" y="2461231"/>
                    <a:pt x="5293801" y="2336699"/>
                    <a:pt x="5436450" y="2309528"/>
                  </a:cubicBezTo>
                  <a:lnTo>
                    <a:pt x="5436450" y="1768373"/>
                  </a:lnTo>
                  <a:cubicBezTo>
                    <a:pt x="5293801" y="1741202"/>
                    <a:pt x="5187383" y="1616670"/>
                    <a:pt x="5187383" y="1467230"/>
                  </a:cubicBezTo>
                  <a:cubicBezTo>
                    <a:pt x="5187383" y="1297410"/>
                    <a:pt x="5325501" y="1159293"/>
                    <a:pt x="5495320" y="1159293"/>
                  </a:cubicBezTo>
                  <a:close/>
                  <a:moveTo>
                    <a:pt x="4777555" y="661159"/>
                  </a:moveTo>
                  <a:cubicBezTo>
                    <a:pt x="4981337" y="661159"/>
                    <a:pt x="5148892" y="826447"/>
                    <a:pt x="5148892" y="1032495"/>
                  </a:cubicBezTo>
                  <a:cubicBezTo>
                    <a:pt x="5148892" y="1218163"/>
                    <a:pt x="5015300" y="1369866"/>
                    <a:pt x="4838689" y="1399302"/>
                  </a:cubicBezTo>
                  <a:lnTo>
                    <a:pt x="4838689" y="2678599"/>
                  </a:lnTo>
                  <a:cubicBezTo>
                    <a:pt x="5015300" y="2705770"/>
                    <a:pt x="5148892" y="2859738"/>
                    <a:pt x="5148892" y="3045406"/>
                  </a:cubicBezTo>
                  <a:cubicBezTo>
                    <a:pt x="5148892" y="3249188"/>
                    <a:pt x="4983600" y="3416742"/>
                    <a:pt x="4777555" y="3416742"/>
                  </a:cubicBezTo>
                  <a:cubicBezTo>
                    <a:pt x="4573773" y="3416742"/>
                    <a:pt x="4406219" y="3251454"/>
                    <a:pt x="4406219" y="3045406"/>
                  </a:cubicBezTo>
                  <a:cubicBezTo>
                    <a:pt x="4406219" y="2859738"/>
                    <a:pt x="4539808" y="2708035"/>
                    <a:pt x="4716419" y="2678599"/>
                  </a:cubicBezTo>
                  <a:lnTo>
                    <a:pt x="4716419" y="1399302"/>
                  </a:lnTo>
                  <a:cubicBezTo>
                    <a:pt x="4539808" y="1369866"/>
                    <a:pt x="4406219" y="1218163"/>
                    <a:pt x="4406219" y="1032495"/>
                  </a:cubicBezTo>
                  <a:cubicBezTo>
                    <a:pt x="4406219" y="828713"/>
                    <a:pt x="4571508" y="661159"/>
                    <a:pt x="4777555" y="661159"/>
                  </a:cubicBezTo>
                  <a:close/>
                  <a:moveTo>
                    <a:pt x="3946577" y="480019"/>
                  </a:moveTo>
                  <a:cubicBezTo>
                    <a:pt x="4150359" y="480019"/>
                    <a:pt x="4317913" y="645308"/>
                    <a:pt x="4317913" y="851356"/>
                  </a:cubicBezTo>
                  <a:cubicBezTo>
                    <a:pt x="4317913" y="1046080"/>
                    <a:pt x="4170736" y="1204577"/>
                    <a:pt x="3980539" y="1222691"/>
                  </a:cubicBezTo>
                  <a:lnTo>
                    <a:pt x="3980539" y="2855209"/>
                  </a:lnTo>
                  <a:cubicBezTo>
                    <a:pt x="4170736" y="2873323"/>
                    <a:pt x="4317913" y="3031820"/>
                    <a:pt x="4317913" y="3226545"/>
                  </a:cubicBezTo>
                  <a:cubicBezTo>
                    <a:pt x="4317913" y="3430327"/>
                    <a:pt x="4152622" y="3597881"/>
                    <a:pt x="3946577" y="3597881"/>
                  </a:cubicBezTo>
                  <a:cubicBezTo>
                    <a:pt x="3742794" y="3597881"/>
                    <a:pt x="3575240" y="3432593"/>
                    <a:pt x="3575240" y="3226545"/>
                  </a:cubicBezTo>
                  <a:cubicBezTo>
                    <a:pt x="3575240" y="3031820"/>
                    <a:pt x="3722415" y="2873323"/>
                    <a:pt x="3912612" y="2855209"/>
                  </a:cubicBezTo>
                  <a:lnTo>
                    <a:pt x="3912612" y="1222691"/>
                  </a:lnTo>
                  <a:cubicBezTo>
                    <a:pt x="3722415" y="1204577"/>
                    <a:pt x="3575240" y="1046080"/>
                    <a:pt x="3575240" y="851356"/>
                  </a:cubicBezTo>
                  <a:cubicBezTo>
                    <a:pt x="3575240" y="647574"/>
                    <a:pt x="3740529" y="480019"/>
                    <a:pt x="3946577" y="480019"/>
                  </a:cubicBezTo>
                  <a:close/>
                  <a:moveTo>
                    <a:pt x="477753" y="464171"/>
                  </a:moveTo>
                  <a:cubicBezTo>
                    <a:pt x="740405" y="464171"/>
                    <a:pt x="955509" y="677010"/>
                    <a:pt x="955509" y="941926"/>
                  </a:cubicBezTo>
                  <a:cubicBezTo>
                    <a:pt x="955509" y="1186464"/>
                    <a:pt x="774370" y="1387983"/>
                    <a:pt x="538889" y="1417417"/>
                  </a:cubicBezTo>
                  <a:lnTo>
                    <a:pt x="538889" y="2658222"/>
                  </a:lnTo>
                  <a:cubicBezTo>
                    <a:pt x="774370" y="2687658"/>
                    <a:pt x="957772" y="2889174"/>
                    <a:pt x="955509" y="3131450"/>
                  </a:cubicBezTo>
                  <a:cubicBezTo>
                    <a:pt x="955509" y="3394102"/>
                    <a:pt x="742671" y="3609204"/>
                    <a:pt x="477753" y="3609204"/>
                  </a:cubicBezTo>
                  <a:cubicBezTo>
                    <a:pt x="215101" y="3609204"/>
                    <a:pt x="0" y="3396365"/>
                    <a:pt x="0" y="3131450"/>
                  </a:cubicBezTo>
                  <a:cubicBezTo>
                    <a:pt x="0" y="2889174"/>
                    <a:pt x="181139" y="2687658"/>
                    <a:pt x="416620" y="2658222"/>
                  </a:cubicBezTo>
                  <a:lnTo>
                    <a:pt x="416620" y="1419682"/>
                  </a:lnTo>
                  <a:cubicBezTo>
                    <a:pt x="181139" y="1387983"/>
                    <a:pt x="0" y="1188729"/>
                    <a:pt x="0" y="944191"/>
                  </a:cubicBezTo>
                  <a:cubicBezTo>
                    <a:pt x="0" y="679274"/>
                    <a:pt x="215101" y="464171"/>
                    <a:pt x="477753" y="464171"/>
                  </a:cubicBezTo>
                  <a:close/>
                  <a:moveTo>
                    <a:pt x="3122392" y="353222"/>
                  </a:moveTo>
                  <a:cubicBezTo>
                    <a:pt x="3326174" y="353222"/>
                    <a:pt x="3493728" y="518511"/>
                    <a:pt x="3493728" y="724559"/>
                  </a:cubicBezTo>
                  <a:cubicBezTo>
                    <a:pt x="3493728" y="914755"/>
                    <a:pt x="3348816" y="1073252"/>
                    <a:pt x="3163148" y="1093629"/>
                  </a:cubicBezTo>
                  <a:lnTo>
                    <a:pt x="3163148" y="2982008"/>
                  </a:lnTo>
                  <a:cubicBezTo>
                    <a:pt x="3348816" y="3002387"/>
                    <a:pt x="3493728" y="3160884"/>
                    <a:pt x="3493728" y="3351081"/>
                  </a:cubicBezTo>
                  <a:cubicBezTo>
                    <a:pt x="3493728" y="3554863"/>
                    <a:pt x="3328437" y="3722417"/>
                    <a:pt x="3122392" y="3722417"/>
                  </a:cubicBezTo>
                  <a:cubicBezTo>
                    <a:pt x="2918609" y="3722417"/>
                    <a:pt x="2751055" y="3557126"/>
                    <a:pt x="2751055" y="3351081"/>
                  </a:cubicBezTo>
                  <a:cubicBezTo>
                    <a:pt x="2751055" y="3160884"/>
                    <a:pt x="2895967" y="3002387"/>
                    <a:pt x="3081635" y="2982008"/>
                  </a:cubicBezTo>
                  <a:lnTo>
                    <a:pt x="3081635" y="1093629"/>
                  </a:lnTo>
                  <a:cubicBezTo>
                    <a:pt x="2895967" y="1073252"/>
                    <a:pt x="2751055" y="914755"/>
                    <a:pt x="2751055" y="724559"/>
                  </a:cubicBezTo>
                  <a:cubicBezTo>
                    <a:pt x="2751055" y="520776"/>
                    <a:pt x="2916344" y="353222"/>
                    <a:pt x="3122392" y="353222"/>
                  </a:cubicBezTo>
                  <a:close/>
                  <a:moveTo>
                    <a:pt x="1265712" y="169818"/>
                  </a:moveTo>
                  <a:cubicBezTo>
                    <a:pt x="1435529" y="169818"/>
                    <a:pt x="1573649" y="307936"/>
                    <a:pt x="1573649" y="477755"/>
                  </a:cubicBezTo>
                  <a:cubicBezTo>
                    <a:pt x="1573649" y="629459"/>
                    <a:pt x="1462700" y="756257"/>
                    <a:pt x="1317788" y="781165"/>
                  </a:cubicBezTo>
                  <a:lnTo>
                    <a:pt x="1317788" y="3294475"/>
                  </a:lnTo>
                  <a:cubicBezTo>
                    <a:pt x="1462700" y="3319381"/>
                    <a:pt x="1573649" y="3446178"/>
                    <a:pt x="1573649" y="3597884"/>
                  </a:cubicBezTo>
                  <a:cubicBezTo>
                    <a:pt x="1573649" y="3767701"/>
                    <a:pt x="1435529" y="3905821"/>
                    <a:pt x="1265712" y="3905821"/>
                  </a:cubicBezTo>
                  <a:cubicBezTo>
                    <a:pt x="1095892" y="3905821"/>
                    <a:pt x="957774" y="3767701"/>
                    <a:pt x="957774" y="3597884"/>
                  </a:cubicBezTo>
                  <a:cubicBezTo>
                    <a:pt x="957774" y="3446178"/>
                    <a:pt x="1068721" y="3319381"/>
                    <a:pt x="1213633" y="3294475"/>
                  </a:cubicBezTo>
                  <a:lnTo>
                    <a:pt x="1213633" y="781165"/>
                  </a:lnTo>
                  <a:cubicBezTo>
                    <a:pt x="1068721" y="756257"/>
                    <a:pt x="957774" y="629459"/>
                    <a:pt x="957774" y="477755"/>
                  </a:cubicBezTo>
                  <a:cubicBezTo>
                    <a:pt x="957774" y="307936"/>
                    <a:pt x="1095892" y="169818"/>
                    <a:pt x="1265712" y="169818"/>
                  </a:cubicBezTo>
                  <a:close/>
                  <a:moveTo>
                    <a:pt x="2194052" y="0"/>
                  </a:moveTo>
                  <a:cubicBezTo>
                    <a:pt x="2456705" y="0"/>
                    <a:pt x="2671806" y="215102"/>
                    <a:pt x="2671806" y="477754"/>
                  </a:cubicBezTo>
                  <a:cubicBezTo>
                    <a:pt x="2671806" y="710973"/>
                    <a:pt x="2504252" y="905698"/>
                    <a:pt x="2284622" y="948717"/>
                  </a:cubicBezTo>
                  <a:lnTo>
                    <a:pt x="2284622" y="3126919"/>
                  </a:lnTo>
                  <a:cubicBezTo>
                    <a:pt x="2504252" y="3169941"/>
                    <a:pt x="2671806" y="3364666"/>
                    <a:pt x="2669543" y="3597882"/>
                  </a:cubicBezTo>
                  <a:cubicBezTo>
                    <a:pt x="2669543" y="3860534"/>
                    <a:pt x="2456705" y="4075638"/>
                    <a:pt x="2191787" y="4075638"/>
                  </a:cubicBezTo>
                  <a:cubicBezTo>
                    <a:pt x="1929135" y="4075638"/>
                    <a:pt x="1714033" y="3862799"/>
                    <a:pt x="1714033" y="3597882"/>
                  </a:cubicBezTo>
                  <a:cubicBezTo>
                    <a:pt x="1714033" y="3364666"/>
                    <a:pt x="1881587" y="3169941"/>
                    <a:pt x="2101217" y="3126919"/>
                  </a:cubicBezTo>
                  <a:lnTo>
                    <a:pt x="2101217" y="948717"/>
                  </a:lnTo>
                  <a:cubicBezTo>
                    <a:pt x="1881587" y="905698"/>
                    <a:pt x="1714033" y="710973"/>
                    <a:pt x="1714033" y="477754"/>
                  </a:cubicBezTo>
                  <a:cubicBezTo>
                    <a:pt x="1714033" y="215102"/>
                    <a:pt x="1929135" y="0"/>
                    <a:pt x="2194052" y="0"/>
                  </a:cubicBezTo>
                  <a:close/>
                </a:path>
              </a:pathLst>
            </a:custGeom>
            <a:solidFill>
              <a:schemeClr val="accent1"/>
            </a:solidFill>
            <a:ln w="9525" cap="flat">
              <a:noFill/>
              <a:prstDash val="solid"/>
              <a:miter/>
            </a:ln>
          </p:spPr>
          <p:txBody>
            <a:bodyPr wrap="square" rtlCol="0" anchor="ctr">
              <a:noAutofit/>
            </a:bodyPr>
            <a:lstStyle/>
            <a:p>
              <a:endParaRPr lang="en-US" sz="4800" dirty="0"/>
            </a:p>
          </p:txBody>
        </p:sp>
        <p:sp>
          <p:nvSpPr>
            <p:cNvPr id="24" name="Freeform 40">
              <a:extLst>
                <a:ext uri="{FF2B5EF4-FFF2-40B4-BE49-F238E27FC236}">
                  <a16:creationId xmlns:a16="http://schemas.microsoft.com/office/drawing/2014/main" id="{FFF77E98-7D9D-474E-B252-C868C594D3CB}"/>
                </a:ext>
              </a:extLst>
            </p:cNvPr>
            <p:cNvSpPr/>
            <p:nvPr/>
          </p:nvSpPr>
          <p:spPr>
            <a:xfrm>
              <a:off x="3796353" y="1847485"/>
              <a:ext cx="1540592" cy="1349800"/>
            </a:xfrm>
            <a:custGeom>
              <a:avLst/>
              <a:gdLst>
                <a:gd name="connsiteX0" fmla="*/ 3604677 w 3912615"/>
                <a:gd name="connsiteY0" fmla="*/ 792485 h 3428063"/>
                <a:gd name="connsiteX1" fmla="*/ 3912615 w 3912615"/>
                <a:gd name="connsiteY1" fmla="*/ 1100422 h 3428063"/>
                <a:gd name="connsiteX2" fmla="*/ 3663547 w 3912615"/>
                <a:gd name="connsiteY2" fmla="*/ 1401565 h 3428063"/>
                <a:gd name="connsiteX3" fmla="*/ 3663547 w 3912615"/>
                <a:gd name="connsiteY3" fmla="*/ 2026496 h 3428063"/>
                <a:gd name="connsiteX4" fmla="*/ 3912615 w 3912615"/>
                <a:gd name="connsiteY4" fmla="*/ 2327642 h 3428063"/>
                <a:gd name="connsiteX5" fmla="*/ 3604677 w 3912615"/>
                <a:gd name="connsiteY5" fmla="*/ 2635579 h 3428063"/>
                <a:gd name="connsiteX6" fmla="*/ 3296739 w 3912615"/>
                <a:gd name="connsiteY6" fmla="*/ 2327642 h 3428063"/>
                <a:gd name="connsiteX7" fmla="*/ 3545807 w 3912615"/>
                <a:gd name="connsiteY7" fmla="*/ 2026496 h 3428063"/>
                <a:gd name="connsiteX8" fmla="*/ 3545807 w 3912615"/>
                <a:gd name="connsiteY8" fmla="*/ 1401565 h 3428063"/>
                <a:gd name="connsiteX9" fmla="*/ 3296739 w 3912615"/>
                <a:gd name="connsiteY9" fmla="*/ 1100422 h 3428063"/>
                <a:gd name="connsiteX10" fmla="*/ 3604677 w 3912615"/>
                <a:gd name="connsiteY10" fmla="*/ 792485 h 3428063"/>
                <a:gd name="connsiteX11" fmla="*/ 2832568 w 3912615"/>
                <a:gd name="connsiteY11" fmla="*/ 620402 h 3428063"/>
                <a:gd name="connsiteX12" fmla="*/ 3140505 w 3912615"/>
                <a:gd name="connsiteY12" fmla="*/ 928339 h 3428063"/>
                <a:gd name="connsiteX13" fmla="*/ 2893701 w 3912615"/>
                <a:gd name="connsiteY13" fmla="*/ 1229482 h 3428063"/>
                <a:gd name="connsiteX14" fmla="*/ 2893701 w 3912615"/>
                <a:gd name="connsiteY14" fmla="*/ 2200843 h 3428063"/>
                <a:gd name="connsiteX15" fmla="*/ 3140505 w 3912615"/>
                <a:gd name="connsiteY15" fmla="*/ 2501986 h 3428063"/>
                <a:gd name="connsiteX16" fmla="*/ 2832568 w 3912615"/>
                <a:gd name="connsiteY16" fmla="*/ 2809923 h 3428063"/>
                <a:gd name="connsiteX17" fmla="*/ 2524630 w 3912615"/>
                <a:gd name="connsiteY17" fmla="*/ 2501986 h 3428063"/>
                <a:gd name="connsiteX18" fmla="*/ 2771432 w 3912615"/>
                <a:gd name="connsiteY18" fmla="*/ 2200843 h 3428063"/>
                <a:gd name="connsiteX19" fmla="*/ 2771432 w 3912615"/>
                <a:gd name="connsiteY19" fmla="*/ 1229482 h 3428063"/>
                <a:gd name="connsiteX20" fmla="*/ 2524630 w 3912615"/>
                <a:gd name="connsiteY20" fmla="*/ 928339 h 3428063"/>
                <a:gd name="connsiteX21" fmla="*/ 2832568 w 3912615"/>
                <a:gd name="connsiteY21" fmla="*/ 620402 h 3428063"/>
                <a:gd name="connsiteX22" fmla="*/ 307938 w 3912615"/>
                <a:gd name="connsiteY22" fmla="*/ 527566 h 3428063"/>
                <a:gd name="connsiteX23" fmla="*/ 615875 w 3912615"/>
                <a:gd name="connsiteY23" fmla="*/ 835503 h 3428063"/>
                <a:gd name="connsiteX24" fmla="*/ 344166 w 3912615"/>
                <a:gd name="connsiteY24" fmla="*/ 1141174 h 3428063"/>
                <a:gd name="connsiteX25" fmla="*/ 344166 w 3912615"/>
                <a:gd name="connsiteY25" fmla="*/ 2289147 h 3428063"/>
                <a:gd name="connsiteX26" fmla="*/ 615875 w 3912615"/>
                <a:gd name="connsiteY26" fmla="*/ 2594819 h 3428063"/>
                <a:gd name="connsiteX27" fmla="*/ 307938 w 3912615"/>
                <a:gd name="connsiteY27" fmla="*/ 2902756 h 3428063"/>
                <a:gd name="connsiteX28" fmla="*/ 0 w 3912615"/>
                <a:gd name="connsiteY28" fmla="*/ 2594819 h 3428063"/>
                <a:gd name="connsiteX29" fmla="*/ 271710 w 3912615"/>
                <a:gd name="connsiteY29" fmla="*/ 2289147 h 3428063"/>
                <a:gd name="connsiteX30" fmla="*/ 271710 w 3912615"/>
                <a:gd name="connsiteY30" fmla="*/ 1141174 h 3428063"/>
                <a:gd name="connsiteX31" fmla="*/ 0 w 3912615"/>
                <a:gd name="connsiteY31" fmla="*/ 835503 h 3428063"/>
                <a:gd name="connsiteX32" fmla="*/ 307938 w 3912615"/>
                <a:gd name="connsiteY32" fmla="*/ 527566 h 3428063"/>
                <a:gd name="connsiteX33" fmla="*/ 1969889 w 3912615"/>
                <a:gd name="connsiteY33" fmla="*/ 74719 h 3428063"/>
                <a:gd name="connsiteX34" fmla="*/ 2447645 w 3912615"/>
                <a:gd name="connsiteY34" fmla="*/ 552473 h 3428063"/>
                <a:gd name="connsiteX35" fmla="*/ 2060459 w 3912615"/>
                <a:gd name="connsiteY35" fmla="*/ 1021172 h 3428063"/>
                <a:gd name="connsiteX36" fmla="*/ 2060459 w 3912615"/>
                <a:gd name="connsiteY36" fmla="*/ 2409151 h 3428063"/>
                <a:gd name="connsiteX37" fmla="*/ 2447645 w 3912615"/>
                <a:gd name="connsiteY37" fmla="*/ 2880114 h 3428063"/>
                <a:gd name="connsiteX38" fmla="*/ 1969889 w 3912615"/>
                <a:gd name="connsiteY38" fmla="*/ 3357870 h 3428063"/>
                <a:gd name="connsiteX39" fmla="*/ 1492135 w 3912615"/>
                <a:gd name="connsiteY39" fmla="*/ 2880114 h 3428063"/>
                <a:gd name="connsiteX40" fmla="*/ 1879320 w 3912615"/>
                <a:gd name="connsiteY40" fmla="*/ 2409151 h 3428063"/>
                <a:gd name="connsiteX41" fmla="*/ 1879320 w 3912615"/>
                <a:gd name="connsiteY41" fmla="*/ 1023435 h 3428063"/>
                <a:gd name="connsiteX42" fmla="*/ 1492135 w 3912615"/>
                <a:gd name="connsiteY42" fmla="*/ 552473 h 3428063"/>
                <a:gd name="connsiteX43" fmla="*/ 1969889 w 3912615"/>
                <a:gd name="connsiteY43" fmla="*/ 74719 h 3428063"/>
                <a:gd name="connsiteX44" fmla="*/ 1043815 w 3912615"/>
                <a:gd name="connsiteY44" fmla="*/ 0 h 3428063"/>
                <a:gd name="connsiteX45" fmla="*/ 1444587 w 3912615"/>
                <a:gd name="connsiteY45" fmla="*/ 400769 h 3428063"/>
                <a:gd name="connsiteX46" fmla="*/ 1125327 w 3912615"/>
                <a:gd name="connsiteY46" fmla="*/ 792485 h 3428063"/>
                <a:gd name="connsiteX47" fmla="*/ 1125327 w 3912615"/>
                <a:gd name="connsiteY47" fmla="*/ 2635578 h 3428063"/>
                <a:gd name="connsiteX48" fmla="*/ 1444587 w 3912615"/>
                <a:gd name="connsiteY48" fmla="*/ 3027291 h 3428063"/>
                <a:gd name="connsiteX49" fmla="*/ 1043815 w 3912615"/>
                <a:gd name="connsiteY49" fmla="*/ 3428063 h 3428063"/>
                <a:gd name="connsiteX50" fmla="*/ 643044 w 3912615"/>
                <a:gd name="connsiteY50" fmla="*/ 3027291 h 3428063"/>
                <a:gd name="connsiteX51" fmla="*/ 962302 w 3912615"/>
                <a:gd name="connsiteY51" fmla="*/ 2635578 h 3428063"/>
                <a:gd name="connsiteX52" fmla="*/ 962302 w 3912615"/>
                <a:gd name="connsiteY52" fmla="*/ 792485 h 3428063"/>
                <a:gd name="connsiteX53" fmla="*/ 643044 w 3912615"/>
                <a:gd name="connsiteY53" fmla="*/ 400769 h 3428063"/>
                <a:gd name="connsiteX54" fmla="*/ 1043815 w 3912615"/>
                <a:gd name="connsiteY54" fmla="*/ 0 h 342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12615" h="3428063">
                  <a:moveTo>
                    <a:pt x="3604677" y="792485"/>
                  </a:moveTo>
                  <a:cubicBezTo>
                    <a:pt x="3774494" y="792485"/>
                    <a:pt x="3912615" y="930602"/>
                    <a:pt x="3912615" y="1100422"/>
                  </a:cubicBezTo>
                  <a:cubicBezTo>
                    <a:pt x="3912615" y="1249862"/>
                    <a:pt x="3806194" y="1374394"/>
                    <a:pt x="3663547" y="1401565"/>
                  </a:cubicBezTo>
                  <a:lnTo>
                    <a:pt x="3663547" y="2026496"/>
                  </a:lnTo>
                  <a:cubicBezTo>
                    <a:pt x="3806194" y="2053667"/>
                    <a:pt x="3912615" y="2178202"/>
                    <a:pt x="3912615" y="2327642"/>
                  </a:cubicBezTo>
                  <a:cubicBezTo>
                    <a:pt x="3912615" y="2497459"/>
                    <a:pt x="3774494" y="2635579"/>
                    <a:pt x="3604677" y="2635579"/>
                  </a:cubicBezTo>
                  <a:cubicBezTo>
                    <a:pt x="3434857" y="2635579"/>
                    <a:pt x="3296739" y="2497459"/>
                    <a:pt x="3296739" y="2327642"/>
                  </a:cubicBezTo>
                  <a:cubicBezTo>
                    <a:pt x="3296739" y="2178202"/>
                    <a:pt x="3403158" y="2053667"/>
                    <a:pt x="3545807" y="2026496"/>
                  </a:cubicBezTo>
                  <a:lnTo>
                    <a:pt x="3545807" y="1401565"/>
                  </a:lnTo>
                  <a:cubicBezTo>
                    <a:pt x="3403158" y="1374394"/>
                    <a:pt x="3296739" y="1249862"/>
                    <a:pt x="3296739" y="1100422"/>
                  </a:cubicBezTo>
                  <a:cubicBezTo>
                    <a:pt x="3296739" y="930602"/>
                    <a:pt x="3434857" y="792485"/>
                    <a:pt x="3604677" y="792485"/>
                  </a:cubicBezTo>
                  <a:close/>
                  <a:moveTo>
                    <a:pt x="2832568" y="620402"/>
                  </a:moveTo>
                  <a:cubicBezTo>
                    <a:pt x="3002385" y="620402"/>
                    <a:pt x="3140505" y="758519"/>
                    <a:pt x="3140505" y="928339"/>
                  </a:cubicBezTo>
                  <a:cubicBezTo>
                    <a:pt x="3140505" y="1075513"/>
                    <a:pt x="3034085" y="1200048"/>
                    <a:pt x="2893701" y="1229482"/>
                  </a:cubicBezTo>
                  <a:lnTo>
                    <a:pt x="2893701" y="2200843"/>
                  </a:lnTo>
                  <a:cubicBezTo>
                    <a:pt x="3034085" y="2228014"/>
                    <a:pt x="3140505" y="2352546"/>
                    <a:pt x="3140505" y="2501986"/>
                  </a:cubicBezTo>
                  <a:cubicBezTo>
                    <a:pt x="3140505" y="2671806"/>
                    <a:pt x="3002385" y="2809923"/>
                    <a:pt x="2832568" y="2809923"/>
                  </a:cubicBezTo>
                  <a:cubicBezTo>
                    <a:pt x="2662748" y="2809923"/>
                    <a:pt x="2524630" y="2671806"/>
                    <a:pt x="2524630" y="2501986"/>
                  </a:cubicBezTo>
                  <a:cubicBezTo>
                    <a:pt x="2524630" y="2352546"/>
                    <a:pt x="2631049" y="2230277"/>
                    <a:pt x="2771432" y="2200843"/>
                  </a:cubicBezTo>
                  <a:lnTo>
                    <a:pt x="2771432" y="1229482"/>
                  </a:lnTo>
                  <a:cubicBezTo>
                    <a:pt x="2631049" y="1202311"/>
                    <a:pt x="2524630" y="1077779"/>
                    <a:pt x="2524630" y="928339"/>
                  </a:cubicBezTo>
                  <a:cubicBezTo>
                    <a:pt x="2524630" y="758519"/>
                    <a:pt x="2662748" y="620402"/>
                    <a:pt x="2832568" y="620402"/>
                  </a:cubicBezTo>
                  <a:close/>
                  <a:moveTo>
                    <a:pt x="307938" y="527566"/>
                  </a:moveTo>
                  <a:cubicBezTo>
                    <a:pt x="477755" y="527566"/>
                    <a:pt x="615875" y="665683"/>
                    <a:pt x="615875" y="835503"/>
                  </a:cubicBezTo>
                  <a:cubicBezTo>
                    <a:pt x="615875" y="994000"/>
                    <a:pt x="498135" y="1123060"/>
                    <a:pt x="344166" y="1141174"/>
                  </a:cubicBezTo>
                  <a:lnTo>
                    <a:pt x="344166" y="2289147"/>
                  </a:lnTo>
                  <a:cubicBezTo>
                    <a:pt x="495869" y="2304995"/>
                    <a:pt x="615875" y="2436322"/>
                    <a:pt x="615875" y="2594819"/>
                  </a:cubicBezTo>
                  <a:cubicBezTo>
                    <a:pt x="615875" y="2764638"/>
                    <a:pt x="477755" y="2902756"/>
                    <a:pt x="307938" y="2902756"/>
                  </a:cubicBezTo>
                  <a:cubicBezTo>
                    <a:pt x="138118" y="2902756"/>
                    <a:pt x="0" y="2764638"/>
                    <a:pt x="0" y="2594819"/>
                  </a:cubicBezTo>
                  <a:cubicBezTo>
                    <a:pt x="0" y="2436322"/>
                    <a:pt x="117741" y="2307261"/>
                    <a:pt x="271710" y="2289147"/>
                  </a:cubicBezTo>
                  <a:lnTo>
                    <a:pt x="271710" y="1141174"/>
                  </a:lnTo>
                  <a:cubicBezTo>
                    <a:pt x="120004" y="1123060"/>
                    <a:pt x="0" y="994000"/>
                    <a:pt x="0" y="835503"/>
                  </a:cubicBezTo>
                  <a:cubicBezTo>
                    <a:pt x="0" y="665683"/>
                    <a:pt x="138118" y="527566"/>
                    <a:pt x="307938" y="527566"/>
                  </a:cubicBezTo>
                  <a:close/>
                  <a:moveTo>
                    <a:pt x="1969889" y="74719"/>
                  </a:moveTo>
                  <a:cubicBezTo>
                    <a:pt x="2232541" y="74719"/>
                    <a:pt x="2447645" y="287557"/>
                    <a:pt x="2447645" y="552473"/>
                  </a:cubicBezTo>
                  <a:cubicBezTo>
                    <a:pt x="2447645" y="785691"/>
                    <a:pt x="2280092" y="978150"/>
                    <a:pt x="2060459" y="1021172"/>
                  </a:cubicBezTo>
                  <a:lnTo>
                    <a:pt x="2060459" y="2409151"/>
                  </a:lnTo>
                  <a:cubicBezTo>
                    <a:pt x="2280092" y="2452173"/>
                    <a:pt x="2447645" y="2646898"/>
                    <a:pt x="2447645" y="2880114"/>
                  </a:cubicBezTo>
                  <a:cubicBezTo>
                    <a:pt x="2447645" y="3142766"/>
                    <a:pt x="2234807" y="3357870"/>
                    <a:pt x="1969889" y="3357870"/>
                  </a:cubicBezTo>
                  <a:cubicBezTo>
                    <a:pt x="1707237" y="3357870"/>
                    <a:pt x="1492135" y="3145031"/>
                    <a:pt x="1492135" y="2880114"/>
                  </a:cubicBezTo>
                  <a:cubicBezTo>
                    <a:pt x="1492135" y="2646898"/>
                    <a:pt x="1659689" y="2452173"/>
                    <a:pt x="1879320" y="2409151"/>
                  </a:cubicBezTo>
                  <a:lnTo>
                    <a:pt x="1879320" y="1023435"/>
                  </a:lnTo>
                  <a:cubicBezTo>
                    <a:pt x="1659689" y="980416"/>
                    <a:pt x="1492135" y="785691"/>
                    <a:pt x="1492135" y="552473"/>
                  </a:cubicBezTo>
                  <a:cubicBezTo>
                    <a:pt x="1492135" y="289821"/>
                    <a:pt x="1704974" y="74719"/>
                    <a:pt x="1969889" y="74719"/>
                  </a:cubicBezTo>
                  <a:close/>
                  <a:moveTo>
                    <a:pt x="1043815" y="0"/>
                  </a:moveTo>
                  <a:cubicBezTo>
                    <a:pt x="1265710" y="0"/>
                    <a:pt x="1444587" y="178874"/>
                    <a:pt x="1444587" y="400769"/>
                  </a:cubicBezTo>
                  <a:cubicBezTo>
                    <a:pt x="1444587" y="593231"/>
                    <a:pt x="1308732" y="753991"/>
                    <a:pt x="1125327" y="792485"/>
                  </a:cubicBezTo>
                  <a:lnTo>
                    <a:pt x="1125327" y="2635578"/>
                  </a:lnTo>
                  <a:cubicBezTo>
                    <a:pt x="1308732" y="2674069"/>
                    <a:pt x="1444587" y="2834831"/>
                    <a:pt x="1444587" y="3027291"/>
                  </a:cubicBezTo>
                  <a:cubicBezTo>
                    <a:pt x="1444587" y="3249187"/>
                    <a:pt x="1265710" y="3428063"/>
                    <a:pt x="1043815" y="3428063"/>
                  </a:cubicBezTo>
                  <a:cubicBezTo>
                    <a:pt x="821919" y="3428063"/>
                    <a:pt x="643044" y="3249187"/>
                    <a:pt x="643044" y="3027291"/>
                  </a:cubicBezTo>
                  <a:cubicBezTo>
                    <a:pt x="643044" y="2834831"/>
                    <a:pt x="781162" y="2674069"/>
                    <a:pt x="962302" y="2635578"/>
                  </a:cubicBezTo>
                  <a:lnTo>
                    <a:pt x="962302" y="792485"/>
                  </a:lnTo>
                  <a:cubicBezTo>
                    <a:pt x="781162" y="756257"/>
                    <a:pt x="643044" y="593231"/>
                    <a:pt x="643044" y="400769"/>
                  </a:cubicBezTo>
                  <a:cubicBezTo>
                    <a:pt x="643044" y="178874"/>
                    <a:pt x="821919" y="0"/>
                    <a:pt x="1043815" y="0"/>
                  </a:cubicBezTo>
                  <a:close/>
                </a:path>
              </a:pathLst>
            </a:custGeom>
            <a:solidFill>
              <a:schemeClr val="accent2"/>
            </a:solidFill>
            <a:ln w="9525" cap="flat">
              <a:noFill/>
              <a:prstDash val="solid"/>
              <a:miter/>
            </a:ln>
          </p:spPr>
          <p:txBody>
            <a:bodyPr wrap="square" rtlCol="0" anchor="ctr">
              <a:noAutofit/>
            </a:bodyPr>
            <a:lstStyle/>
            <a:p>
              <a:endParaRPr lang="en-US" sz="4800" dirty="0"/>
            </a:p>
          </p:txBody>
        </p:sp>
        <p:sp>
          <p:nvSpPr>
            <p:cNvPr id="25" name="Freeform 39">
              <a:extLst>
                <a:ext uri="{FF2B5EF4-FFF2-40B4-BE49-F238E27FC236}">
                  <a16:creationId xmlns:a16="http://schemas.microsoft.com/office/drawing/2014/main" id="{AD66910E-EF6C-4C05-9A05-7E6BC59AB78C}"/>
                </a:ext>
              </a:extLst>
            </p:cNvPr>
            <p:cNvSpPr/>
            <p:nvPr/>
          </p:nvSpPr>
          <p:spPr>
            <a:xfrm>
              <a:off x="5435222" y="1776160"/>
              <a:ext cx="1890971" cy="1487990"/>
            </a:xfrm>
            <a:custGeom>
              <a:avLst/>
              <a:gdLst>
                <a:gd name="connsiteX0" fmla="*/ 4494527 w 4802465"/>
                <a:gd name="connsiteY0" fmla="*/ 966835 h 3779022"/>
                <a:gd name="connsiteX1" fmla="*/ 4802465 w 4802465"/>
                <a:gd name="connsiteY1" fmla="*/ 1274772 h 3779022"/>
                <a:gd name="connsiteX2" fmla="*/ 4553397 w 4802465"/>
                <a:gd name="connsiteY2" fmla="*/ 1575915 h 3779022"/>
                <a:gd name="connsiteX3" fmla="*/ 4553397 w 4802465"/>
                <a:gd name="connsiteY3" fmla="*/ 2200846 h 3779022"/>
                <a:gd name="connsiteX4" fmla="*/ 4802465 w 4802465"/>
                <a:gd name="connsiteY4" fmla="*/ 2501992 h 3779022"/>
                <a:gd name="connsiteX5" fmla="*/ 4494527 w 4802465"/>
                <a:gd name="connsiteY5" fmla="*/ 2809929 h 3779022"/>
                <a:gd name="connsiteX6" fmla="*/ 4186589 w 4802465"/>
                <a:gd name="connsiteY6" fmla="*/ 2501992 h 3779022"/>
                <a:gd name="connsiteX7" fmla="*/ 4435657 w 4802465"/>
                <a:gd name="connsiteY7" fmla="*/ 2200846 h 3779022"/>
                <a:gd name="connsiteX8" fmla="*/ 4435657 w 4802465"/>
                <a:gd name="connsiteY8" fmla="*/ 1575915 h 3779022"/>
                <a:gd name="connsiteX9" fmla="*/ 4186589 w 4802465"/>
                <a:gd name="connsiteY9" fmla="*/ 1274772 h 3779022"/>
                <a:gd name="connsiteX10" fmla="*/ 4494527 w 4802465"/>
                <a:gd name="connsiteY10" fmla="*/ 966835 h 3779022"/>
                <a:gd name="connsiteX11" fmla="*/ 3878650 w 4802465"/>
                <a:gd name="connsiteY11" fmla="*/ 575119 h 3779022"/>
                <a:gd name="connsiteX12" fmla="*/ 4186587 w 4802465"/>
                <a:gd name="connsiteY12" fmla="*/ 883056 h 3779022"/>
                <a:gd name="connsiteX13" fmla="*/ 3914877 w 4802465"/>
                <a:gd name="connsiteY13" fmla="*/ 1188728 h 3779022"/>
                <a:gd name="connsiteX14" fmla="*/ 3914877 w 4802465"/>
                <a:gd name="connsiteY14" fmla="*/ 2590296 h 3779022"/>
                <a:gd name="connsiteX15" fmla="*/ 4188853 w 4802465"/>
                <a:gd name="connsiteY15" fmla="*/ 2895968 h 3779022"/>
                <a:gd name="connsiteX16" fmla="*/ 3880915 w 4802465"/>
                <a:gd name="connsiteY16" fmla="*/ 3203905 h 3779022"/>
                <a:gd name="connsiteX17" fmla="*/ 3572977 w 4802465"/>
                <a:gd name="connsiteY17" fmla="*/ 2895968 h 3779022"/>
                <a:gd name="connsiteX18" fmla="*/ 3844687 w 4802465"/>
                <a:gd name="connsiteY18" fmla="*/ 2590296 h 3779022"/>
                <a:gd name="connsiteX19" fmla="*/ 3844687 w 4802465"/>
                <a:gd name="connsiteY19" fmla="*/ 1188728 h 3779022"/>
                <a:gd name="connsiteX20" fmla="*/ 3572977 w 4802465"/>
                <a:gd name="connsiteY20" fmla="*/ 883056 h 3779022"/>
                <a:gd name="connsiteX21" fmla="*/ 3878650 w 4802465"/>
                <a:gd name="connsiteY21" fmla="*/ 575119 h 3779022"/>
                <a:gd name="connsiteX22" fmla="*/ 307938 w 4802465"/>
                <a:gd name="connsiteY22" fmla="*/ 575119 h 3779022"/>
                <a:gd name="connsiteX23" fmla="*/ 615875 w 4802465"/>
                <a:gd name="connsiteY23" fmla="*/ 883056 h 3779022"/>
                <a:gd name="connsiteX24" fmla="*/ 344166 w 4802465"/>
                <a:gd name="connsiteY24" fmla="*/ 1188728 h 3779022"/>
                <a:gd name="connsiteX25" fmla="*/ 344166 w 4802465"/>
                <a:gd name="connsiteY25" fmla="*/ 2590296 h 3779022"/>
                <a:gd name="connsiteX26" fmla="*/ 615875 w 4802465"/>
                <a:gd name="connsiteY26" fmla="*/ 2895968 h 3779022"/>
                <a:gd name="connsiteX27" fmla="*/ 307938 w 4802465"/>
                <a:gd name="connsiteY27" fmla="*/ 3203905 h 3779022"/>
                <a:gd name="connsiteX28" fmla="*/ 0 w 4802465"/>
                <a:gd name="connsiteY28" fmla="*/ 2895968 h 3779022"/>
                <a:gd name="connsiteX29" fmla="*/ 271710 w 4802465"/>
                <a:gd name="connsiteY29" fmla="*/ 2590296 h 3779022"/>
                <a:gd name="connsiteX30" fmla="*/ 271710 w 4802465"/>
                <a:gd name="connsiteY30" fmla="*/ 1188728 h 3779022"/>
                <a:gd name="connsiteX31" fmla="*/ 0 w 4802465"/>
                <a:gd name="connsiteY31" fmla="*/ 883056 h 3779022"/>
                <a:gd name="connsiteX32" fmla="*/ 307938 w 4802465"/>
                <a:gd name="connsiteY32" fmla="*/ 575119 h 3779022"/>
                <a:gd name="connsiteX33" fmla="*/ 1195521 w 4802465"/>
                <a:gd name="connsiteY33" fmla="*/ 246805 h 3779022"/>
                <a:gd name="connsiteX34" fmla="*/ 1673277 w 4802465"/>
                <a:gd name="connsiteY34" fmla="*/ 724559 h 3779022"/>
                <a:gd name="connsiteX35" fmla="*/ 1286091 w 4802465"/>
                <a:gd name="connsiteY35" fmla="*/ 1195521 h 3779022"/>
                <a:gd name="connsiteX36" fmla="*/ 1286091 w 4802465"/>
                <a:gd name="connsiteY36" fmla="*/ 2581238 h 3779022"/>
                <a:gd name="connsiteX37" fmla="*/ 1673277 w 4802465"/>
                <a:gd name="connsiteY37" fmla="*/ 3052201 h 3779022"/>
                <a:gd name="connsiteX38" fmla="*/ 1195521 w 4802465"/>
                <a:gd name="connsiteY38" fmla="*/ 3529957 h 3779022"/>
                <a:gd name="connsiteX39" fmla="*/ 717767 w 4802465"/>
                <a:gd name="connsiteY39" fmla="*/ 3052201 h 3779022"/>
                <a:gd name="connsiteX40" fmla="*/ 1104952 w 4802465"/>
                <a:gd name="connsiteY40" fmla="*/ 2581238 h 3779022"/>
                <a:gd name="connsiteX41" fmla="*/ 1104952 w 4802465"/>
                <a:gd name="connsiteY41" fmla="*/ 1195521 h 3779022"/>
                <a:gd name="connsiteX42" fmla="*/ 717767 w 4802465"/>
                <a:gd name="connsiteY42" fmla="*/ 724559 h 3779022"/>
                <a:gd name="connsiteX43" fmla="*/ 1195521 w 4802465"/>
                <a:gd name="connsiteY43" fmla="*/ 246805 h 3779022"/>
                <a:gd name="connsiteX44" fmla="*/ 3106543 w 4802465"/>
                <a:gd name="connsiteY44" fmla="*/ 174350 h 3779022"/>
                <a:gd name="connsiteX45" fmla="*/ 3507314 w 4802465"/>
                <a:gd name="connsiteY45" fmla="*/ 575119 h 3779022"/>
                <a:gd name="connsiteX46" fmla="*/ 3183528 w 4802465"/>
                <a:gd name="connsiteY46" fmla="*/ 966835 h 3779022"/>
                <a:gd name="connsiteX47" fmla="*/ 3183528 w 4802465"/>
                <a:gd name="connsiteY47" fmla="*/ 2809928 h 3779022"/>
                <a:gd name="connsiteX48" fmla="*/ 3507314 w 4802465"/>
                <a:gd name="connsiteY48" fmla="*/ 3201641 h 3779022"/>
                <a:gd name="connsiteX49" fmla="*/ 3106543 w 4802465"/>
                <a:gd name="connsiteY49" fmla="*/ 3602413 h 3779022"/>
                <a:gd name="connsiteX50" fmla="*/ 2705773 w 4802465"/>
                <a:gd name="connsiteY50" fmla="*/ 3201641 h 3779022"/>
                <a:gd name="connsiteX51" fmla="*/ 3029559 w 4802465"/>
                <a:gd name="connsiteY51" fmla="*/ 2809928 h 3779022"/>
                <a:gd name="connsiteX52" fmla="*/ 3029559 w 4802465"/>
                <a:gd name="connsiteY52" fmla="*/ 966835 h 3779022"/>
                <a:gd name="connsiteX53" fmla="*/ 2705773 w 4802465"/>
                <a:gd name="connsiteY53" fmla="*/ 575119 h 3779022"/>
                <a:gd name="connsiteX54" fmla="*/ 3106543 w 4802465"/>
                <a:gd name="connsiteY54" fmla="*/ 174350 h 3779022"/>
                <a:gd name="connsiteX55" fmla="*/ 2153295 w 4802465"/>
                <a:gd name="connsiteY55" fmla="*/ 0 h 3779022"/>
                <a:gd name="connsiteX56" fmla="*/ 2631051 w 4802465"/>
                <a:gd name="connsiteY56" fmla="*/ 477755 h 3779022"/>
                <a:gd name="connsiteX57" fmla="*/ 2243865 w 4802465"/>
                <a:gd name="connsiteY57" fmla="*/ 948717 h 3779022"/>
                <a:gd name="connsiteX58" fmla="*/ 2243865 w 4802465"/>
                <a:gd name="connsiteY58" fmla="*/ 2830305 h 3779022"/>
                <a:gd name="connsiteX59" fmla="*/ 2631051 w 4802465"/>
                <a:gd name="connsiteY59" fmla="*/ 3301267 h 3779022"/>
                <a:gd name="connsiteX60" fmla="*/ 2153295 w 4802465"/>
                <a:gd name="connsiteY60" fmla="*/ 3779022 h 3779022"/>
                <a:gd name="connsiteX61" fmla="*/ 1675541 w 4802465"/>
                <a:gd name="connsiteY61" fmla="*/ 3301267 h 3779022"/>
                <a:gd name="connsiteX62" fmla="*/ 2062726 w 4802465"/>
                <a:gd name="connsiteY62" fmla="*/ 2830305 h 3779022"/>
                <a:gd name="connsiteX63" fmla="*/ 2062726 w 4802465"/>
                <a:gd name="connsiteY63" fmla="*/ 948717 h 3779022"/>
                <a:gd name="connsiteX64" fmla="*/ 1675541 w 4802465"/>
                <a:gd name="connsiteY64" fmla="*/ 477755 h 3779022"/>
                <a:gd name="connsiteX65" fmla="*/ 2153295 w 4802465"/>
                <a:gd name="connsiteY65" fmla="*/ 0 h 377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802465" h="3779022">
                  <a:moveTo>
                    <a:pt x="4494527" y="966835"/>
                  </a:moveTo>
                  <a:cubicBezTo>
                    <a:pt x="4664347" y="966835"/>
                    <a:pt x="4802465" y="1104952"/>
                    <a:pt x="4802465" y="1274772"/>
                  </a:cubicBezTo>
                  <a:cubicBezTo>
                    <a:pt x="4802465" y="1424212"/>
                    <a:pt x="4693781" y="1548744"/>
                    <a:pt x="4553397" y="1575915"/>
                  </a:cubicBezTo>
                  <a:lnTo>
                    <a:pt x="4553397" y="2200846"/>
                  </a:lnTo>
                  <a:cubicBezTo>
                    <a:pt x="4696043" y="2228017"/>
                    <a:pt x="4802465" y="2352552"/>
                    <a:pt x="4802465" y="2501992"/>
                  </a:cubicBezTo>
                  <a:cubicBezTo>
                    <a:pt x="4802465" y="2671809"/>
                    <a:pt x="4664347" y="2809929"/>
                    <a:pt x="4494527" y="2809929"/>
                  </a:cubicBezTo>
                  <a:cubicBezTo>
                    <a:pt x="4324710" y="2809929"/>
                    <a:pt x="4186589" y="2671809"/>
                    <a:pt x="4186589" y="2501992"/>
                  </a:cubicBezTo>
                  <a:cubicBezTo>
                    <a:pt x="4186589" y="2352552"/>
                    <a:pt x="4293008" y="2228017"/>
                    <a:pt x="4435657" y="2200846"/>
                  </a:cubicBezTo>
                  <a:lnTo>
                    <a:pt x="4435657" y="1575915"/>
                  </a:lnTo>
                  <a:cubicBezTo>
                    <a:pt x="4293008" y="1548744"/>
                    <a:pt x="4186589" y="1424212"/>
                    <a:pt x="4186589" y="1274772"/>
                  </a:cubicBezTo>
                  <a:cubicBezTo>
                    <a:pt x="4186589" y="1104952"/>
                    <a:pt x="4324710" y="966835"/>
                    <a:pt x="4494527" y="966835"/>
                  </a:cubicBezTo>
                  <a:close/>
                  <a:moveTo>
                    <a:pt x="3878650" y="575119"/>
                  </a:moveTo>
                  <a:cubicBezTo>
                    <a:pt x="4048469" y="575119"/>
                    <a:pt x="4186587" y="713236"/>
                    <a:pt x="4186587" y="883056"/>
                  </a:cubicBezTo>
                  <a:cubicBezTo>
                    <a:pt x="4186587" y="1041553"/>
                    <a:pt x="4068846" y="1170614"/>
                    <a:pt x="3914877" y="1188728"/>
                  </a:cubicBezTo>
                  <a:lnTo>
                    <a:pt x="3914877" y="2590296"/>
                  </a:lnTo>
                  <a:cubicBezTo>
                    <a:pt x="4068846" y="2606145"/>
                    <a:pt x="4186587" y="2737471"/>
                    <a:pt x="4188853" y="2895968"/>
                  </a:cubicBezTo>
                  <a:cubicBezTo>
                    <a:pt x="4188853" y="3065787"/>
                    <a:pt x="4050732" y="3203905"/>
                    <a:pt x="3880915" y="3203905"/>
                  </a:cubicBezTo>
                  <a:cubicBezTo>
                    <a:pt x="3711095" y="3203905"/>
                    <a:pt x="3572977" y="3065787"/>
                    <a:pt x="3572977" y="2895968"/>
                  </a:cubicBezTo>
                  <a:cubicBezTo>
                    <a:pt x="3572977" y="2737471"/>
                    <a:pt x="3690718" y="2608410"/>
                    <a:pt x="3844687" y="2590296"/>
                  </a:cubicBezTo>
                  <a:lnTo>
                    <a:pt x="3844687" y="1188728"/>
                  </a:lnTo>
                  <a:cubicBezTo>
                    <a:pt x="3692981" y="1170614"/>
                    <a:pt x="3572977" y="1041553"/>
                    <a:pt x="3572977" y="883056"/>
                  </a:cubicBezTo>
                  <a:cubicBezTo>
                    <a:pt x="3572977" y="713236"/>
                    <a:pt x="3708832" y="575119"/>
                    <a:pt x="3878650" y="575119"/>
                  </a:cubicBezTo>
                  <a:close/>
                  <a:moveTo>
                    <a:pt x="307938" y="575119"/>
                  </a:moveTo>
                  <a:cubicBezTo>
                    <a:pt x="477755" y="575119"/>
                    <a:pt x="615875" y="713236"/>
                    <a:pt x="615875" y="883056"/>
                  </a:cubicBezTo>
                  <a:cubicBezTo>
                    <a:pt x="615875" y="1039288"/>
                    <a:pt x="495869" y="1170614"/>
                    <a:pt x="344166" y="1188728"/>
                  </a:cubicBezTo>
                  <a:lnTo>
                    <a:pt x="344166" y="2590296"/>
                  </a:lnTo>
                  <a:cubicBezTo>
                    <a:pt x="495869" y="2608410"/>
                    <a:pt x="615875" y="2737471"/>
                    <a:pt x="615875" y="2895968"/>
                  </a:cubicBezTo>
                  <a:cubicBezTo>
                    <a:pt x="615875" y="3065787"/>
                    <a:pt x="477755" y="3203905"/>
                    <a:pt x="307938" y="3203905"/>
                  </a:cubicBezTo>
                  <a:cubicBezTo>
                    <a:pt x="138118" y="3203905"/>
                    <a:pt x="0" y="3065787"/>
                    <a:pt x="0" y="2895968"/>
                  </a:cubicBezTo>
                  <a:cubicBezTo>
                    <a:pt x="0" y="2737471"/>
                    <a:pt x="117741" y="2608410"/>
                    <a:pt x="271710" y="2590296"/>
                  </a:cubicBezTo>
                  <a:lnTo>
                    <a:pt x="271710" y="1188728"/>
                  </a:lnTo>
                  <a:cubicBezTo>
                    <a:pt x="120004" y="1170614"/>
                    <a:pt x="0" y="1041553"/>
                    <a:pt x="0" y="883056"/>
                  </a:cubicBezTo>
                  <a:cubicBezTo>
                    <a:pt x="0" y="713236"/>
                    <a:pt x="138118" y="575119"/>
                    <a:pt x="307938" y="575119"/>
                  </a:cubicBezTo>
                  <a:close/>
                  <a:moveTo>
                    <a:pt x="1195521" y="246805"/>
                  </a:moveTo>
                  <a:cubicBezTo>
                    <a:pt x="1458173" y="246805"/>
                    <a:pt x="1673277" y="459644"/>
                    <a:pt x="1673277" y="724559"/>
                  </a:cubicBezTo>
                  <a:cubicBezTo>
                    <a:pt x="1673277" y="957777"/>
                    <a:pt x="1505724" y="1152502"/>
                    <a:pt x="1286091" y="1195521"/>
                  </a:cubicBezTo>
                  <a:lnTo>
                    <a:pt x="1286091" y="2581238"/>
                  </a:lnTo>
                  <a:cubicBezTo>
                    <a:pt x="1505724" y="2624260"/>
                    <a:pt x="1673277" y="2818985"/>
                    <a:pt x="1673277" y="3052201"/>
                  </a:cubicBezTo>
                  <a:cubicBezTo>
                    <a:pt x="1673277" y="3314853"/>
                    <a:pt x="1460439" y="3529957"/>
                    <a:pt x="1195521" y="3529957"/>
                  </a:cubicBezTo>
                  <a:cubicBezTo>
                    <a:pt x="932869" y="3529957"/>
                    <a:pt x="717767" y="3317118"/>
                    <a:pt x="717767" y="3052201"/>
                  </a:cubicBezTo>
                  <a:cubicBezTo>
                    <a:pt x="717767" y="2818985"/>
                    <a:pt x="885321" y="2624260"/>
                    <a:pt x="1104952" y="2581238"/>
                  </a:cubicBezTo>
                  <a:lnTo>
                    <a:pt x="1104952" y="1195521"/>
                  </a:lnTo>
                  <a:cubicBezTo>
                    <a:pt x="885321" y="1152502"/>
                    <a:pt x="717767" y="957777"/>
                    <a:pt x="717767" y="724559"/>
                  </a:cubicBezTo>
                  <a:cubicBezTo>
                    <a:pt x="717767" y="461907"/>
                    <a:pt x="930606" y="246805"/>
                    <a:pt x="1195521" y="246805"/>
                  </a:cubicBezTo>
                  <a:close/>
                  <a:moveTo>
                    <a:pt x="3106543" y="174350"/>
                  </a:moveTo>
                  <a:cubicBezTo>
                    <a:pt x="3328439" y="174350"/>
                    <a:pt x="3507314" y="353224"/>
                    <a:pt x="3507314" y="575119"/>
                  </a:cubicBezTo>
                  <a:cubicBezTo>
                    <a:pt x="3507314" y="769844"/>
                    <a:pt x="3366933" y="930607"/>
                    <a:pt x="3183528" y="966835"/>
                  </a:cubicBezTo>
                  <a:lnTo>
                    <a:pt x="3183528" y="2809928"/>
                  </a:lnTo>
                  <a:cubicBezTo>
                    <a:pt x="3369196" y="2846156"/>
                    <a:pt x="3507314" y="3006916"/>
                    <a:pt x="3507314" y="3201641"/>
                  </a:cubicBezTo>
                  <a:cubicBezTo>
                    <a:pt x="3507314" y="3423537"/>
                    <a:pt x="3328439" y="3602413"/>
                    <a:pt x="3106543" y="3602413"/>
                  </a:cubicBezTo>
                  <a:cubicBezTo>
                    <a:pt x="2884648" y="3602413"/>
                    <a:pt x="2705773" y="3423537"/>
                    <a:pt x="2705773" y="3201641"/>
                  </a:cubicBezTo>
                  <a:cubicBezTo>
                    <a:pt x="2705773" y="3006916"/>
                    <a:pt x="2846157" y="2846156"/>
                    <a:pt x="3029559" y="2809928"/>
                  </a:cubicBezTo>
                  <a:lnTo>
                    <a:pt x="3029559" y="966835"/>
                  </a:lnTo>
                  <a:cubicBezTo>
                    <a:pt x="2843891" y="930607"/>
                    <a:pt x="2705773" y="769844"/>
                    <a:pt x="2705773" y="575119"/>
                  </a:cubicBezTo>
                  <a:cubicBezTo>
                    <a:pt x="2705773" y="353224"/>
                    <a:pt x="2884648" y="174350"/>
                    <a:pt x="3106543" y="174350"/>
                  </a:cubicBezTo>
                  <a:close/>
                  <a:moveTo>
                    <a:pt x="2153295" y="0"/>
                  </a:moveTo>
                  <a:cubicBezTo>
                    <a:pt x="2415947" y="0"/>
                    <a:pt x="2631051" y="212840"/>
                    <a:pt x="2631051" y="477755"/>
                  </a:cubicBezTo>
                  <a:cubicBezTo>
                    <a:pt x="2631051" y="710973"/>
                    <a:pt x="2463498" y="905698"/>
                    <a:pt x="2243865" y="948717"/>
                  </a:cubicBezTo>
                  <a:lnTo>
                    <a:pt x="2243865" y="2830305"/>
                  </a:lnTo>
                  <a:cubicBezTo>
                    <a:pt x="2463498" y="2873324"/>
                    <a:pt x="2631051" y="3068049"/>
                    <a:pt x="2631051" y="3301267"/>
                  </a:cubicBezTo>
                  <a:cubicBezTo>
                    <a:pt x="2631051" y="3563920"/>
                    <a:pt x="2418213" y="3779022"/>
                    <a:pt x="2153295" y="3779022"/>
                  </a:cubicBezTo>
                  <a:cubicBezTo>
                    <a:pt x="1890643" y="3779022"/>
                    <a:pt x="1675541" y="3566183"/>
                    <a:pt x="1675541" y="3301267"/>
                  </a:cubicBezTo>
                  <a:cubicBezTo>
                    <a:pt x="1675541" y="3068049"/>
                    <a:pt x="1843093" y="2873324"/>
                    <a:pt x="2062726" y="2830305"/>
                  </a:cubicBezTo>
                  <a:lnTo>
                    <a:pt x="2062726" y="948717"/>
                  </a:lnTo>
                  <a:cubicBezTo>
                    <a:pt x="1843093" y="905698"/>
                    <a:pt x="1675541" y="710973"/>
                    <a:pt x="1675541" y="477755"/>
                  </a:cubicBezTo>
                  <a:cubicBezTo>
                    <a:pt x="1675541" y="215103"/>
                    <a:pt x="1888378" y="0"/>
                    <a:pt x="2153295" y="0"/>
                  </a:cubicBezTo>
                  <a:close/>
                </a:path>
              </a:pathLst>
            </a:custGeom>
            <a:solidFill>
              <a:schemeClr val="accent3"/>
            </a:solidFill>
            <a:ln w="9525" cap="flat">
              <a:noFill/>
              <a:prstDash val="solid"/>
              <a:miter/>
            </a:ln>
          </p:spPr>
          <p:txBody>
            <a:bodyPr wrap="square" rtlCol="0" anchor="ctr">
              <a:noAutofit/>
            </a:bodyPr>
            <a:lstStyle/>
            <a:p>
              <a:endParaRPr lang="en-US" sz="4800" dirty="0"/>
            </a:p>
          </p:txBody>
        </p:sp>
        <p:sp>
          <p:nvSpPr>
            <p:cNvPr id="26" name="Freeform 38">
              <a:extLst>
                <a:ext uri="{FF2B5EF4-FFF2-40B4-BE49-F238E27FC236}">
                  <a16:creationId xmlns:a16="http://schemas.microsoft.com/office/drawing/2014/main" id="{FCF02D6D-C38D-45CC-A91D-88137532F800}"/>
                </a:ext>
              </a:extLst>
            </p:cNvPr>
            <p:cNvSpPr/>
            <p:nvPr/>
          </p:nvSpPr>
          <p:spPr>
            <a:xfrm>
              <a:off x="7428929" y="1762788"/>
              <a:ext cx="1978340" cy="1518303"/>
            </a:xfrm>
            <a:custGeom>
              <a:avLst/>
              <a:gdLst>
                <a:gd name="connsiteX0" fmla="*/ 4716418 w 5024356"/>
                <a:gd name="connsiteY0" fmla="*/ 1068722 h 3856007"/>
                <a:gd name="connsiteX1" fmla="*/ 5024356 w 5024356"/>
                <a:gd name="connsiteY1" fmla="*/ 1376659 h 3856007"/>
                <a:gd name="connsiteX2" fmla="*/ 4775288 w 5024356"/>
                <a:gd name="connsiteY2" fmla="*/ 1677802 h 3856007"/>
                <a:gd name="connsiteX3" fmla="*/ 4775288 w 5024356"/>
                <a:gd name="connsiteY3" fmla="*/ 2180464 h 3856007"/>
                <a:gd name="connsiteX4" fmla="*/ 5024356 w 5024356"/>
                <a:gd name="connsiteY4" fmla="*/ 2483873 h 3856007"/>
                <a:gd name="connsiteX5" fmla="*/ 4716418 w 5024356"/>
                <a:gd name="connsiteY5" fmla="*/ 2791810 h 3856007"/>
                <a:gd name="connsiteX6" fmla="*/ 4408480 w 5024356"/>
                <a:gd name="connsiteY6" fmla="*/ 2483873 h 3856007"/>
                <a:gd name="connsiteX7" fmla="*/ 4657548 w 5024356"/>
                <a:gd name="connsiteY7" fmla="*/ 2182730 h 3856007"/>
                <a:gd name="connsiteX8" fmla="*/ 4657548 w 5024356"/>
                <a:gd name="connsiteY8" fmla="*/ 1677802 h 3856007"/>
                <a:gd name="connsiteX9" fmla="*/ 4408480 w 5024356"/>
                <a:gd name="connsiteY9" fmla="*/ 1376659 h 3856007"/>
                <a:gd name="connsiteX10" fmla="*/ 4716418 w 5024356"/>
                <a:gd name="connsiteY10" fmla="*/ 1068722 h 3856007"/>
                <a:gd name="connsiteX11" fmla="*/ 3964690 w 5024356"/>
                <a:gd name="connsiteY11" fmla="*/ 919283 h 3856007"/>
                <a:gd name="connsiteX12" fmla="*/ 4322442 w 5024356"/>
                <a:gd name="connsiteY12" fmla="*/ 1277033 h 3856007"/>
                <a:gd name="connsiteX13" fmla="*/ 4023558 w 5024356"/>
                <a:gd name="connsiteY13" fmla="*/ 1630255 h 3856007"/>
                <a:gd name="connsiteX14" fmla="*/ 4023558 w 5024356"/>
                <a:gd name="connsiteY14" fmla="*/ 2230278 h 3856007"/>
                <a:gd name="connsiteX15" fmla="*/ 4322442 w 5024356"/>
                <a:gd name="connsiteY15" fmla="*/ 2583500 h 3856007"/>
                <a:gd name="connsiteX16" fmla="*/ 3964690 w 5024356"/>
                <a:gd name="connsiteY16" fmla="*/ 2941251 h 3856007"/>
                <a:gd name="connsiteX17" fmla="*/ 3606940 w 5024356"/>
                <a:gd name="connsiteY17" fmla="*/ 2583500 h 3856007"/>
                <a:gd name="connsiteX18" fmla="*/ 3905820 w 5024356"/>
                <a:gd name="connsiteY18" fmla="*/ 2230278 h 3856007"/>
                <a:gd name="connsiteX19" fmla="*/ 3905820 w 5024356"/>
                <a:gd name="connsiteY19" fmla="*/ 1630255 h 3856007"/>
                <a:gd name="connsiteX20" fmla="*/ 3606940 w 5024356"/>
                <a:gd name="connsiteY20" fmla="*/ 1277033 h 3856007"/>
                <a:gd name="connsiteX21" fmla="*/ 3964690 w 5024356"/>
                <a:gd name="connsiteY21" fmla="*/ 919283 h 3856007"/>
                <a:gd name="connsiteX22" fmla="*/ 400770 w 5024356"/>
                <a:gd name="connsiteY22" fmla="*/ 649840 h 3856007"/>
                <a:gd name="connsiteX23" fmla="*/ 801540 w 5024356"/>
                <a:gd name="connsiteY23" fmla="*/ 1050609 h 3856007"/>
                <a:gd name="connsiteX24" fmla="*/ 473226 w 5024356"/>
                <a:gd name="connsiteY24" fmla="*/ 1444588 h 3856007"/>
                <a:gd name="connsiteX25" fmla="*/ 473226 w 5024356"/>
                <a:gd name="connsiteY25" fmla="*/ 2415949 h 3856007"/>
                <a:gd name="connsiteX26" fmla="*/ 801540 w 5024356"/>
                <a:gd name="connsiteY26" fmla="*/ 2809927 h 3856007"/>
                <a:gd name="connsiteX27" fmla="*/ 400770 w 5024356"/>
                <a:gd name="connsiteY27" fmla="*/ 3210697 h 3856007"/>
                <a:gd name="connsiteX28" fmla="*/ 0 w 5024356"/>
                <a:gd name="connsiteY28" fmla="*/ 2809927 h 3856007"/>
                <a:gd name="connsiteX29" fmla="*/ 328314 w 5024356"/>
                <a:gd name="connsiteY29" fmla="*/ 2415949 h 3856007"/>
                <a:gd name="connsiteX30" fmla="*/ 328314 w 5024356"/>
                <a:gd name="connsiteY30" fmla="*/ 1444588 h 3856007"/>
                <a:gd name="connsiteX31" fmla="*/ 0 w 5024356"/>
                <a:gd name="connsiteY31" fmla="*/ 1050609 h 3856007"/>
                <a:gd name="connsiteX32" fmla="*/ 400770 w 5024356"/>
                <a:gd name="connsiteY32" fmla="*/ 649840 h 3856007"/>
                <a:gd name="connsiteX33" fmla="*/ 3292210 w 5024356"/>
                <a:gd name="connsiteY33" fmla="*/ 615874 h 3856007"/>
                <a:gd name="connsiteX34" fmla="*/ 3600148 w 5024356"/>
                <a:gd name="connsiteY34" fmla="*/ 923812 h 3856007"/>
                <a:gd name="connsiteX35" fmla="*/ 3330702 w 5024356"/>
                <a:gd name="connsiteY35" fmla="*/ 1227221 h 3856007"/>
                <a:gd name="connsiteX36" fmla="*/ 3330702 w 5024356"/>
                <a:gd name="connsiteY36" fmla="*/ 2633315 h 3856007"/>
                <a:gd name="connsiteX37" fmla="*/ 3600148 w 5024356"/>
                <a:gd name="connsiteY37" fmla="*/ 2938989 h 3856007"/>
                <a:gd name="connsiteX38" fmla="*/ 3292210 w 5024356"/>
                <a:gd name="connsiteY38" fmla="*/ 3246927 h 3856007"/>
                <a:gd name="connsiteX39" fmla="*/ 2984274 w 5024356"/>
                <a:gd name="connsiteY39" fmla="*/ 2938989 h 3856007"/>
                <a:gd name="connsiteX40" fmla="*/ 3253718 w 5024356"/>
                <a:gd name="connsiteY40" fmla="*/ 2633315 h 3856007"/>
                <a:gd name="connsiteX41" fmla="*/ 3253718 w 5024356"/>
                <a:gd name="connsiteY41" fmla="*/ 1229484 h 3856007"/>
                <a:gd name="connsiteX42" fmla="*/ 2984274 w 5024356"/>
                <a:gd name="connsiteY42" fmla="*/ 923812 h 3856007"/>
                <a:gd name="connsiteX43" fmla="*/ 3292210 w 5024356"/>
                <a:gd name="connsiteY43" fmla="*/ 615874 h 3856007"/>
                <a:gd name="connsiteX44" fmla="*/ 2585764 w 5024356"/>
                <a:gd name="connsiteY44" fmla="*/ 287559 h 3856007"/>
                <a:gd name="connsiteX45" fmla="*/ 2986534 w 5024356"/>
                <a:gd name="connsiteY45" fmla="*/ 688330 h 3856007"/>
                <a:gd name="connsiteX46" fmla="*/ 2662748 w 5024356"/>
                <a:gd name="connsiteY46" fmla="*/ 1080045 h 3856007"/>
                <a:gd name="connsiteX47" fmla="*/ 2662748 w 5024356"/>
                <a:gd name="connsiteY47" fmla="*/ 2778227 h 3856007"/>
                <a:gd name="connsiteX48" fmla="*/ 2986534 w 5024356"/>
                <a:gd name="connsiteY48" fmla="*/ 3169940 h 3856007"/>
                <a:gd name="connsiteX49" fmla="*/ 2585764 w 5024356"/>
                <a:gd name="connsiteY49" fmla="*/ 3570712 h 3856007"/>
                <a:gd name="connsiteX50" fmla="*/ 2184994 w 5024356"/>
                <a:gd name="connsiteY50" fmla="*/ 3169940 h 3856007"/>
                <a:gd name="connsiteX51" fmla="*/ 2508780 w 5024356"/>
                <a:gd name="connsiteY51" fmla="*/ 2778227 h 3856007"/>
                <a:gd name="connsiteX52" fmla="*/ 2508780 w 5024356"/>
                <a:gd name="connsiteY52" fmla="*/ 1080045 h 3856007"/>
                <a:gd name="connsiteX53" fmla="*/ 2184994 w 5024356"/>
                <a:gd name="connsiteY53" fmla="*/ 688330 h 3856007"/>
                <a:gd name="connsiteX54" fmla="*/ 2585764 w 5024356"/>
                <a:gd name="connsiteY54" fmla="*/ 287559 h 3856007"/>
                <a:gd name="connsiteX55" fmla="*/ 1107214 w 5024356"/>
                <a:gd name="connsiteY55" fmla="*/ 215104 h 3856007"/>
                <a:gd name="connsiteX56" fmla="*/ 1507986 w 5024356"/>
                <a:gd name="connsiteY56" fmla="*/ 615874 h 3856007"/>
                <a:gd name="connsiteX57" fmla="*/ 1184202 w 5024356"/>
                <a:gd name="connsiteY57" fmla="*/ 1007590 h 3856007"/>
                <a:gd name="connsiteX58" fmla="*/ 1184202 w 5024356"/>
                <a:gd name="connsiteY58" fmla="*/ 2850683 h 3856007"/>
                <a:gd name="connsiteX59" fmla="*/ 1507986 w 5024356"/>
                <a:gd name="connsiteY59" fmla="*/ 3242396 h 3856007"/>
                <a:gd name="connsiteX60" fmla="*/ 1107214 w 5024356"/>
                <a:gd name="connsiteY60" fmla="*/ 3643168 h 3856007"/>
                <a:gd name="connsiteX61" fmla="*/ 706444 w 5024356"/>
                <a:gd name="connsiteY61" fmla="*/ 3242396 h 3856007"/>
                <a:gd name="connsiteX62" fmla="*/ 1030232 w 5024356"/>
                <a:gd name="connsiteY62" fmla="*/ 2850683 h 3856007"/>
                <a:gd name="connsiteX63" fmla="*/ 1030232 w 5024356"/>
                <a:gd name="connsiteY63" fmla="*/ 1007590 h 3856007"/>
                <a:gd name="connsiteX64" fmla="*/ 706444 w 5024356"/>
                <a:gd name="connsiteY64" fmla="*/ 615874 h 3856007"/>
                <a:gd name="connsiteX65" fmla="*/ 1107214 w 5024356"/>
                <a:gd name="connsiteY65" fmla="*/ 215104 h 3856007"/>
                <a:gd name="connsiteX66" fmla="*/ 1813658 w 5024356"/>
                <a:gd name="connsiteY66" fmla="*/ 0 h 3856007"/>
                <a:gd name="connsiteX67" fmla="*/ 2121594 w 5024356"/>
                <a:gd name="connsiteY67" fmla="*/ 307937 h 3856007"/>
                <a:gd name="connsiteX68" fmla="*/ 1856678 w 5024356"/>
                <a:gd name="connsiteY68" fmla="*/ 611346 h 3856007"/>
                <a:gd name="connsiteX69" fmla="*/ 1856678 w 5024356"/>
                <a:gd name="connsiteY69" fmla="*/ 3244661 h 3856007"/>
                <a:gd name="connsiteX70" fmla="*/ 2121594 w 5024356"/>
                <a:gd name="connsiteY70" fmla="*/ 3548069 h 3856007"/>
                <a:gd name="connsiteX71" fmla="*/ 1813658 w 5024356"/>
                <a:gd name="connsiteY71" fmla="*/ 3856007 h 3856007"/>
                <a:gd name="connsiteX72" fmla="*/ 1505720 w 5024356"/>
                <a:gd name="connsiteY72" fmla="*/ 3548069 h 3856007"/>
                <a:gd name="connsiteX73" fmla="*/ 1770636 w 5024356"/>
                <a:gd name="connsiteY73" fmla="*/ 3244661 h 3856007"/>
                <a:gd name="connsiteX74" fmla="*/ 1770636 w 5024356"/>
                <a:gd name="connsiteY74" fmla="*/ 611346 h 3856007"/>
                <a:gd name="connsiteX75" fmla="*/ 1505720 w 5024356"/>
                <a:gd name="connsiteY75" fmla="*/ 307937 h 3856007"/>
                <a:gd name="connsiteX76" fmla="*/ 1813658 w 5024356"/>
                <a:gd name="connsiteY76" fmla="*/ 0 h 385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024356" h="3856007">
                  <a:moveTo>
                    <a:pt x="4716418" y="1068722"/>
                  </a:moveTo>
                  <a:cubicBezTo>
                    <a:pt x="4886238" y="1068722"/>
                    <a:pt x="5024356" y="1206839"/>
                    <a:pt x="5024356" y="1376659"/>
                  </a:cubicBezTo>
                  <a:cubicBezTo>
                    <a:pt x="5024356" y="1526099"/>
                    <a:pt x="4917934" y="1650631"/>
                    <a:pt x="4775288" y="1677802"/>
                  </a:cubicBezTo>
                  <a:lnTo>
                    <a:pt x="4775288" y="2180464"/>
                  </a:lnTo>
                  <a:cubicBezTo>
                    <a:pt x="4917934" y="2207635"/>
                    <a:pt x="5024356" y="2334433"/>
                    <a:pt x="5024356" y="2483873"/>
                  </a:cubicBezTo>
                  <a:cubicBezTo>
                    <a:pt x="5024356" y="2653693"/>
                    <a:pt x="4886238" y="2791810"/>
                    <a:pt x="4716418" y="2791810"/>
                  </a:cubicBezTo>
                  <a:cubicBezTo>
                    <a:pt x="4546600" y="2791810"/>
                    <a:pt x="4408480" y="2653693"/>
                    <a:pt x="4408480" y="2483873"/>
                  </a:cubicBezTo>
                  <a:cubicBezTo>
                    <a:pt x="4408480" y="2334433"/>
                    <a:pt x="4514898" y="2209901"/>
                    <a:pt x="4657548" y="2182730"/>
                  </a:cubicBezTo>
                  <a:lnTo>
                    <a:pt x="4657548" y="1677802"/>
                  </a:lnTo>
                  <a:cubicBezTo>
                    <a:pt x="4514898" y="1650631"/>
                    <a:pt x="4408480" y="1526099"/>
                    <a:pt x="4408480" y="1376659"/>
                  </a:cubicBezTo>
                  <a:cubicBezTo>
                    <a:pt x="4408480" y="1206839"/>
                    <a:pt x="4546600" y="1068722"/>
                    <a:pt x="4716418" y="1068722"/>
                  </a:cubicBezTo>
                  <a:close/>
                  <a:moveTo>
                    <a:pt x="3964690" y="919283"/>
                  </a:moveTo>
                  <a:cubicBezTo>
                    <a:pt x="4161678" y="919283"/>
                    <a:pt x="4322442" y="1080043"/>
                    <a:pt x="4322442" y="1277033"/>
                  </a:cubicBezTo>
                  <a:cubicBezTo>
                    <a:pt x="4322442" y="1453644"/>
                    <a:pt x="4193378" y="1600819"/>
                    <a:pt x="4023558" y="1630255"/>
                  </a:cubicBezTo>
                  <a:lnTo>
                    <a:pt x="4023558" y="2230278"/>
                  </a:lnTo>
                  <a:cubicBezTo>
                    <a:pt x="4193378" y="2259715"/>
                    <a:pt x="4322442" y="2406889"/>
                    <a:pt x="4322442" y="2583500"/>
                  </a:cubicBezTo>
                  <a:cubicBezTo>
                    <a:pt x="4322442" y="2780491"/>
                    <a:pt x="4161678" y="2941251"/>
                    <a:pt x="3964690" y="2941251"/>
                  </a:cubicBezTo>
                  <a:cubicBezTo>
                    <a:pt x="3767700" y="2941251"/>
                    <a:pt x="3606940" y="2780491"/>
                    <a:pt x="3606940" y="2583500"/>
                  </a:cubicBezTo>
                  <a:cubicBezTo>
                    <a:pt x="3606940" y="2404626"/>
                    <a:pt x="3736000" y="2257449"/>
                    <a:pt x="3905820" y="2230278"/>
                  </a:cubicBezTo>
                  <a:lnTo>
                    <a:pt x="3905820" y="1630255"/>
                  </a:lnTo>
                  <a:cubicBezTo>
                    <a:pt x="3736000" y="1600819"/>
                    <a:pt x="3606940" y="1453644"/>
                    <a:pt x="3606940" y="1277033"/>
                  </a:cubicBezTo>
                  <a:cubicBezTo>
                    <a:pt x="3606940" y="1080043"/>
                    <a:pt x="3767700" y="919283"/>
                    <a:pt x="3964690" y="919283"/>
                  </a:cubicBezTo>
                  <a:close/>
                  <a:moveTo>
                    <a:pt x="400770" y="649840"/>
                  </a:moveTo>
                  <a:cubicBezTo>
                    <a:pt x="622666" y="649840"/>
                    <a:pt x="801540" y="828714"/>
                    <a:pt x="801540" y="1050609"/>
                  </a:cubicBezTo>
                  <a:cubicBezTo>
                    <a:pt x="801540" y="1247600"/>
                    <a:pt x="661158" y="1410625"/>
                    <a:pt x="473226" y="1444588"/>
                  </a:cubicBezTo>
                  <a:lnTo>
                    <a:pt x="473226" y="2415949"/>
                  </a:lnTo>
                  <a:cubicBezTo>
                    <a:pt x="661158" y="2449912"/>
                    <a:pt x="801540" y="2612937"/>
                    <a:pt x="801540" y="2809927"/>
                  </a:cubicBezTo>
                  <a:cubicBezTo>
                    <a:pt x="801540" y="3031823"/>
                    <a:pt x="622666" y="3210697"/>
                    <a:pt x="400770" y="3210697"/>
                  </a:cubicBezTo>
                  <a:cubicBezTo>
                    <a:pt x="178874" y="3210697"/>
                    <a:pt x="0" y="3031823"/>
                    <a:pt x="0" y="2809927"/>
                  </a:cubicBezTo>
                  <a:cubicBezTo>
                    <a:pt x="0" y="2612937"/>
                    <a:pt x="140382" y="2449912"/>
                    <a:pt x="328314" y="2415949"/>
                  </a:cubicBezTo>
                  <a:lnTo>
                    <a:pt x="328314" y="1444588"/>
                  </a:lnTo>
                  <a:cubicBezTo>
                    <a:pt x="142646" y="1410625"/>
                    <a:pt x="0" y="1247600"/>
                    <a:pt x="0" y="1050609"/>
                  </a:cubicBezTo>
                  <a:cubicBezTo>
                    <a:pt x="0" y="828714"/>
                    <a:pt x="178874" y="649840"/>
                    <a:pt x="400770" y="649840"/>
                  </a:cubicBezTo>
                  <a:close/>
                  <a:moveTo>
                    <a:pt x="3292210" y="615874"/>
                  </a:moveTo>
                  <a:cubicBezTo>
                    <a:pt x="3462028" y="615874"/>
                    <a:pt x="3600148" y="753992"/>
                    <a:pt x="3600148" y="923812"/>
                  </a:cubicBezTo>
                  <a:cubicBezTo>
                    <a:pt x="3600148" y="1080044"/>
                    <a:pt x="3482408" y="1209107"/>
                    <a:pt x="3330702" y="1227221"/>
                  </a:cubicBezTo>
                  <a:lnTo>
                    <a:pt x="3330702" y="2633315"/>
                  </a:lnTo>
                  <a:cubicBezTo>
                    <a:pt x="3482408" y="2653695"/>
                    <a:pt x="3600148" y="2782755"/>
                    <a:pt x="3600148" y="2938989"/>
                  </a:cubicBezTo>
                  <a:cubicBezTo>
                    <a:pt x="3600148" y="3108806"/>
                    <a:pt x="3462028" y="3246927"/>
                    <a:pt x="3292210" y="3246927"/>
                  </a:cubicBezTo>
                  <a:cubicBezTo>
                    <a:pt x="3122392" y="3246927"/>
                    <a:pt x="2984274" y="3108806"/>
                    <a:pt x="2984274" y="2938989"/>
                  </a:cubicBezTo>
                  <a:cubicBezTo>
                    <a:pt x="2984274" y="2780492"/>
                    <a:pt x="3102014" y="2651429"/>
                    <a:pt x="3253718" y="2633315"/>
                  </a:cubicBezTo>
                  <a:lnTo>
                    <a:pt x="3253718" y="1229484"/>
                  </a:lnTo>
                  <a:cubicBezTo>
                    <a:pt x="3102014" y="1209107"/>
                    <a:pt x="2984274" y="1080044"/>
                    <a:pt x="2984274" y="923812"/>
                  </a:cubicBezTo>
                  <a:cubicBezTo>
                    <a:pt x="2984274" y="753992"/>
                    <a:pt x="3122392" y="615874"/>
                    <a:pt x="3292210" y="615874"/>
                  </a:cubicBezTo>
                  <a:close/>
                  <a:moveTo>
                    <a:pt x="2585764" y="287559"/>
                  </a:moveTo>
                  <a:cubicBezTo>
                    <a:pt x="2807660" y="287559"/>
                    <a:pt x="2986534" y="466433"/>
                    <a:pt x="2986534" y="688330"/>
                  </a:cubicBezTo>
                  <a:cubicBezTo>
                    <a:pt x="2986534" y="883054"/>
                    <a:pt x="2846150" y="1043817"/>
                    <a:pt x="2662748" y="1080045"/>
                  </a:cubicBezTo>
                  <a:lnTo>
                    <a:pt x="2662748" y="2778227"/>
                  </a:lnTo>
                  <a:cubicBezTo>
                    <a:pt x="2846150" y="2814455"/>
                    <a:pt x="2986534" y="2975215"/>
                    <a:pt x="2986534" y="3169940"/>
                  </a:cubicBezTo>
                  <a:cubicBezTo>
                    <a:pt x="2986534" y="3391836"/>
                    <a:pt x="2807660" y="3570712"/>
                    <a:pt x="2585764" y="3570712"/>
                  </a:cubicBezTo>
                  <a:cubicBezTo>
                    <a:pt x="2363868" y="3570712"/>
                    <a:pt x="2184994" y="3391836"/>
                    <a:pt x="2184994" y="3169940"/>
                  </a:cubicBezTo>
                  <a:cubicBezTo>
                    <a:pt x="2184994" y="2975215"/>
                    <a:pt x="2325374" y="2814455"/>
                    <a:pt x="2508780" y="2778227"/>
                  </a:cubicBezTo>
                  <a:lnTo>
                    <a:pt x="2508780" y="1080045"/>
                  </a:lnTo>
                  <a:cubicBezTo>
                    <a:pt x="2323112" y="1043817"/>
                    <a:pt x="2184994" y="883054"/>
                    <a:pt x="2184994" y="688330"/>
                  </a:cubicBezTo>
                  <a:cubicBezTo>
                    <a:pt x="2184994" y="466433"/>
                    <a:pt x="2363868" y="287559"/>
                    <a:pt x="2585764" y="287559"/>
                  </a:cubicBezTo>
                  <a:close/>
                  <a:moveTo>
                    <a:pt x="1107214" y="215104"/>
                  </a:moveTo>
                  <a:cubicBezTo>
                    <a:pt x="1329110" y="215104"/>
                    <a:pt x="1507986" y="393978"/>
                    <a:pt x="1507986" y="615874"/>
                  </a:cubicBezTo>
                  <a:cubicBezTo>
                    <a:pt x="1507986" y="810599"/>
                    <a:pt x="1367604" y="971362"/>
                    <a:pt x="1184202" y="1007590"/>
                  </a:cubicBezTo>
                  <a:lnTo>
                    <a:pt x="1184202" y="2850683"/>
                  </a:lnTo>
                  <a:cubicBezTo>
                    <a:pt x="1367604" y="2886911"/>
                    <a:pt x="1507986" y="3047671"/>
                    <a:pt x="1507986" y="3242396"/>
                  </a:cubicBezTo>
                  <a:cubicBezTo>
                    <a:pt x="1507986" y="3464292"/>
                    <a:pt x="1329110" y="3643168"/>
                    <a:pt x="1107214" y="3643168"/>
                  </a:cubicBezTo>
                  <a:cubicBezTo>
                    <a:pt x="885318" y="3643168"/>
                    <a:pt x="706444" y="3464292"/>
                    <a:pt x="706444" y="3242396"/>
                  </a:cubicBezTo>
                  <a:cubicBezTo>
                    <a:pt x="706444" y="3047671"/>
                    <a:pt x="846828" y="2886911"/>
                    <a:pt x="1030232" y="2850683"/>
                  </a:cubicBezTo>
                  <a:lnTo>
                    <a:pt x="1030232" y="1007590"/>
                  </a:lnTo>
                  <a:cubicBezTo>
                    <a:pt x="844564" y="971362"/>
                    <a:pt x="706444" y="810599"/>
                    <a:pt x="706444" y="615874"/>
                  </a:cubicBezTo>
                  <a:cubicBezTo>
                    <a:pt x="706444" y="393978"/>
                    <a:pt x="885318" y="215104"/>
                    <a:pt x="1107214" y="215104"/>
                  </a:cubicBezTo>
                  <a:close/>
                  <a:moveTo>
                    <a:pt x="1813658" y="0"/>
                  </a:moveTo>
                  <a:cubicBezTo>
                    <a:pt x="1983476" y="0"/>
                    <a:pt x="2121594" y="138118"/>
                    <a:pt x="2121594" y="307937"/>
                  </a:cubicBezTo>
                  <a:cubicBezTo>
                    <a:pt x="2121594" y="464169"/>
                    <a:pt x="2008380" y="590967"/>
                    <a:pt x="1856678" y="611346"/>
                  </a:cubicBezTo>
                  <a:lnTo>
                    <a:pt x="1856678" y="3244661"/>
                  </a:lnTo>
                  <a:cubicBezTo>
                    <a:pt x="2006118" y="3265040"/>
                    <a:pt x="2121594" y="3394101"/>
                    <a:pt x="2121594" y="3548069"/>
                  </a:cubicBezTo>
                  <a:cubicBezTo>
                    <a:pt x="2121594" y="3717889"/>
                    <a:pt x="1983476" y="3856007"/>
                    <a:pt x="1813658" y="3856007"/>
                  </a:cubicBezTo>
                  <a:cubicBezTo>
                    <a:pt x="1643838" y="3856007"/>
                    <a:pt x="1505720" y="3717889"/>
                    <a:pt x="1505720" y="3548069"/>
                  </a:cubicBezTo>
                  <a:cubicBezTo>
                    <a:pt x="1505720" y="3394101"/>
                    <a:pt x="1621196" y="3265040"/>
                    <a:pt x="1770636" y="3244661"/>
                  </a:cubicBezTo>
                  <a:lnTo>
                    <a:pt x="1770636" y="611346"/>
                  </a:lnTo>
                  <a:cubicBezTo>
                    <a:pt x="1621196" y="590967"/>
                    <a:pt x="1505720" y="461906"/>
                    <a:pt x="1505720" y="307937"/>
                  </a:cubicBezTo>
                  <a:cubicBezTo>
                    <a:pt x="1505720" y="138118"/>
                    <a:pt x="1643838" y="0"/>
                    <a:pt x="1813658" y="0"/>
                  </a:cubicBezTo>
                  <a:close/>
                </a:path>
              </a:pathLst>
            </a:custGeom>
            <a:solidFill>
              <a:schemeClr val="accent4"/>
            </a:solidFill>
            <a:ln w="9525" cap="flat">
              <a:noFill/>
              <a:prstDash val="solid"/>
              <a:miter/>
            </a:ln>
          </p:spPr>
          <p:txBody>
            <a:bodyPr wrap="square" rtlCol="0" anchor="ctr">
              <a:noAutofit/>
            </a:bodyPr>
            <a:lstStyle/>
            <a:p>
              <a:endParaRPr lang="en-US" sz="4800" dirty="0"/>
            </a:p>
          </p:txBody>
        </p:sp>
        <p:sp>
          <p:nvSpPr>
            <p:cNvPr id="27" name="TextBox 26">
              <a:extLst>
                <a:ext uri="{FF2B5EF4-FFF2-40B4-BE49-F238E27FC236}">
                  <a16:creationId xmlns:a16="http://schemas.microsoft.com/office/drawing/2014/main" id="{FFFC884E-17FD-4F61-879C-3F818288379F}"/>
                </a:ext>
              </a:extLst>
            </p:cNvPr>
            <p:cNvSpPr txBox="1"/>
            <p:nvPr/>
          </p:nvSpPr>
          <p:spPr>
            <a:xfrm>
              <a:off x="2294427" y="3363956"/>
              <a:ext cx="522270" cy="579192"/>
            </a:xfrm>
            <a:prstGeom prst="rect">
              <a:avLst/>
            </a:prstGeom>
            <a:noFill/>
          </p:spPr>
          <p:txBody>
            <a:bodyPr wrap="none" rtlCol="0" anchor="ctr">
              <a:spAutoFit/>
            </a:bodyPr>
            <a:lstStyle/>
            <a:p>
              <a:pPr algn="ctr"/>
              <a:r>
                <a:rPr lang="en-US" sz="4000" b="1" dirty="0">
                  <a:solidFill>
                    <a:schemeClr val="accent1"/>
                  </a:solidFill>
                </a:rPr>
                <a:t>01</a:t>
              </a:r>
            </a:p>
          </p:txBody>
        </p:sp>
        <p:sp>
          <p:nvSpPr>
            <p:cNvPr id="28" name="TextBox 27">
              <a:extLst>
                <a:ext uri="{FF2B5EF4-FFF2-40B4-BE49-F238E27FC236}">
                  <a16:creationId xmlns:a16="http://schemas.microsoft.com/office/drawing/2014/main" id="{44B76228-283B-48F7-80DD-AAEA9BAEFBA3}"/>
                </a:ext>
              </a:extLst>
            </p:cNvPr>
            <p:cNvSpPr txBox="1"/>
            <p:nvPr/>
          </p:nvSpPr>
          <p:spPr>
            <a:xfrm>
              <a:off x="4266824" y="3363956"/>
              <a:ext cx="599654" cy="579192"/>
            </a:xfrm>
            <a:prstGeom prst="rect">
              <a:avLst/>
            </a:prstGeom>
            <a:noFill/>
          </p:spPr>
          <p:txBody>
            <a:bodyPr wrap="none" rtlCol="0" anchor="ctr">
              <a:spAutoFit/>
            </a:bodyPr>
            <a:lstStyle/>
            <a:p>
              <a:pPr algn="ctr"/>
              <a:r>
                <a:rPr lang="en-US" sz="4000" b="1" dirty="0">
                  <a:solidFill>
                    <a:schemeClr val="accent2"/>
                  </a:solidFill>
                </a:rPr>
                <a:t>02</a:t>
              </a:r>
            </a:p>
          </p:txBody>
        </p:sp>
        <p:sp>
          <p:nvSpPr>
            <p:cNvPr id="29" name="TextBox 28">
              <a:extLst>
                <a:ext uri="{FF2B5EF4-FFF2-40B4-BE49-F238E27FC236}">
                  <a16:creationId xmlns:a16="http://schemas.microsoft.com/office/drawing/2014/main" id="{D774A165-FAC7-437B-A692-44B80A0182E5}"/>
                </a:ext>
              </a:extLst>
            </p:cNvPr>
            <p:cNvSpPr txBox="1"/>
            <p:nvPr/>
          </p:nvSpPr>
          <p:spPr>
            <a:xfrm>
              <a:off x="6078258" y="3363956"/>
              <a:ext cx="604900" cy="579192"/>
            </a:xfrm>
            <a:prstGeom prst="rect">
              <a:avLst/>
            </a:prstGeom>
            <a:noFill/>
          </p:spPr>
          <p:txBody>
            <a:bodyPr wrap="none" rtlCol="0" anchor="ctr">
              <a:spAutoFit/>
            </a:bodyPr>
            <a:lstStyle/>
            <a:p>
              <a:pPr algn="ctr"/>
              <a:r>
                <a:rPr lang="en-US" sz="4000" b="1" dirty="0">
                  <a:solidFill>
                    <a:schemeClr val="accent3"/>
                  </a:solidFill>
                </a:rPr>
                <a:t>03</a:t>
              </a:r>
            </a:p>
          </p:txBody>
        </p:sp>
        <p:sp>
          <p:nvSpPr>
            <p:cNvPr id="30" name="TextBox 29">
              <a:extLst>
                <a:ext uri="{FF2B5EF4-FFF2-40B4-BE49-F238E27FC236}">
                  <a16:creationId xmlns:a16="http://schemas.microsoft.com/office/drawing/2014/main" id="{D8E0BB44-C7EB-4EC4-8888-58858F9CE6BF}"/>
                </a:ext>
              </a:extLst>
            </p:cNvPr>
            <p:cNvSpPr txBox="1"/>
            <p:nvPr/>
          </p:nvSpPr>
          <p:spPr>
            <a:xfrm>
              <a:off x="8107124" y="3363956"/>
              <a:ext cx="621950" cy="579192"/>
            </a:xfrm>
            <a:prstGeom prst="rect">
              <a:avLst/>
            </a:prstGeom>
            <a:noFill/>
          </p:spPr>
          <p:txBody>
            <a:bodyPr wrap="none" rtlCol="0" anchor="ctr">
              <a:spAutoFit/>
            </a:bodyPr>
            <a:lstStyle/>
            <a:p>
              <a:pPr algn="ctr"/>
              <a:r>
                <a:rPr lang="en-US" sz="4000" b="1" dirty="0">
                  <a:solidFill>
                    <a:schemeClr val="accent4"/>
                  </a:solidFill>
                </a:rPr>
                <a:t>04</a:t>
              </a:r>
            </a:p>
          </p:txBody>
        </p:sp>
        <p:sp>
          <p:nvSpPr>
            <p:cNvPr id="31" name="TextBox 30">
              <a:extLst>
                <a:ext uri="{FF2B5EF4-FFF2-40B4-BE49-F238E27FC236}">
                  <a16:creationId xmlns:a16="http://schemas.microsoft.com/office/drawing/2014/main" id="{DF24087A-41BB-49EF-AA6F-035A7869D047}"/>
                </a:ext>
              </a:extLst>
            </p:cNvPr>
            <p:cNvSpPr txBox="1"/>
            <p:nvPr/>
          </p:nvSpPr>
          <p:spPr>
            <a:xfrm>
              <a:off x="1962130" y="3895820"/>
              <a:ext cx="1181993" cy="377734"/>
            </a:xfrm>
            <a:prstGeom prst="rect">
              <a:avLst/>
            </a:prstGeom>
            <a:noFill/>
          </p:spPr>
          <p:txBody>
            <a:bodyPr wrap="none" rtlCol="0" anchor="ctr" anchorCtr="0">
              <a:spAutoFit/>
            </a:bodyPr>
            <a:lstStyle/>
            <a:p>
              <a:pPr algn="ctr"/>
              <a:r>
                <a:rPr lang="en-US" sz="2400" b="1" dirty="0">
                  <a:solidFill>
                    <a:schemeClr val="tx2"/>
                  </a:solidFill>
                  <a:ea typeface="League Spartan" charset="0"/>
                  <a:cs typeface="Poppins" pitchFamily="2" charset="77"/>
                </a:rPr>
                <a:t>CAPTION</a:t>
              </a:r>
            </a:p>
          </p:txBody>
        </p:sp>
        <p:sp>
          <p:nvSpPr>
            <p:cNvPr id="32" name="Subtitle 2">
              <a:extLst>
                <a:ext uri="{FF2B5EF4-FFF2-40B4-BE49-F238E27FC236}">
                  <a16:creationId xmlns:a16="http://schemas.microsoft.com/office/drawing/2014/main" id="{386A1B3E-8F85-494F-9150-AD34350081D8}"/>
                </a:ext>
              </a:extLst>
            </p:cNvPr>
            <p:cNvSpPr txBox="1">
              <a:spLocks/>
            </p:cNvSpPr>
            <p:nvPr/>
          </p:nvSpPr>
          <p:spPr>
            <a:xfrm>
              <a:off x="1755796" y="4213756"/>
              <a:ext cx="1594658" cy="228141"/>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57"/>
                </a:lnSpc>
              </a:pPr>
              <a:r>
                <a:rPr lang="en-US" sz="1400" dirty="0">
                  <a:solidFill>
                    <a:schemeClr val="tx1"/>
                  </a:solidFill>
                  <a:latin typeface="+mn-lt"/>
                  <a:ea typeface="Open Sans Light" panose="020B0306030504020204" pitchFamily="34" charset="0"/>
                  <a:cs typeface="Open Sans Light" panose="020B0306030504020204" pitchFamily="34" charset="0"/>
                </a:rPr>
                <a:t>Lorem ipsum</a:t>
              </a:r>
            </a:p>
          </p:txBody>
        </p:sp>
        <p:sp>
          <p:nvSpPr>
            <p:cNvPr id="33" name="TextBox 32">
              <a:extLst>
                <a:ext uri="{FF2B5EF4-FFF2-40B4-BE49-F238E27FC236}">
                  <a16:creationId xmlns:a16="http://schemas.microsoft.com/office/drawing/2014/main" id="{D3BB3EF5-3F9F-4E62-8E9A-04EBDE1D2B6A}"/>
                </a:ext>
              </a:extLst>
            </p:cNvPr>
            <p:cNvSpPr txBox="1"/>
            <p:nvPr/>
          </p:nvSpPr>
          <p:spPr>
            <a:xfrm>
              <a:off x="3972688" y="3895819"/>
              <a:ext cx="1181993" cy="377734"/>
            </a:xfrm>
            <a:prstGeom prst="rect">
              <a:avLst/>
            </a:prstGeom>
            <a:noFill/>
          </p:spPr>
          <p:txBody>
            <a:bodyPr wrap="none" rtlCol="0" anchor="ctr" anchorCtr="0">
              <a:spAutoFit/>
            </a:bodyPr>
            <a:lstStyle/>
            <a:p>
              <a:pPr algn="ctr"/>
              <a:r>
                <a:rPr lang="en-US" sz="2400" b="1" dirty="0">
                  <a:solidFill>
                    <a:schemeClr val="tx2"/>
                  </a:solidFill>
                  <a:ea typeface="League Spartan" charset="0"/>
                  <a:cs typeface="Poppins" pitchFamily="2" charset="77"/>
                </a:rPr>
                <a:t>CAPTION</a:t>
              </a:r>
            </a:p>
          </p:txBody>
        </p:sp>
        <p:sp>
          <p:nvSpPr>
            <p:cNvPr id="34" name="Subtitle 2">
              <a:extLst>
                <a:ext uri="{FF2B5EF4-FFF2-40B4-BE49-F238E27FC236}">
                  <a16:creationId xmlns:a16="http://schemas.microsoft.com/office/drawing/2014/main" id="{0C7A9834-001C-459A-8790-2FF0860F90C0}"/>
                </a:ext>
              </a:extLst>
            </p:cNvPr>
            <p:cNvSpPr txBox="1">
              <a:spLocks/>
            </p:cNvSpPr>
            <p:nvPr/>
          </p:nvSpPr>
          <p:spPr>
            <a:xfrm>
              <a:off x="3766355" y="4213756"/>
              <a:ext cx="1594658" cy="228141"/>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57"/>
                </a:lnSpc>
              </a:pPr>
              <a:r>
                <a:rPr lang="en-US" sz="1400" dirty="0">
                  <a:solidFill>
                    <a:schemeClr val="tx1"/>
                  </a:solidFill>
                  <a:latin typeface="+mn-lt"/>
                </a:rPr>
                <a:t>Lorem</a:t>
              </a:r>
              <a:r>
                <a:rPr lang="en-US" sz="1400" dirty="0">
                  <a:solidFill>
                    <a:schemeClr val="tx1"/>
                  </a:solidFill>
                  <a:ea typeface="Open Sans Light" panose="020B0306030504020204" pitchFamily="34" charset="0"/>
                  <a:cs typeface="Open Sans Light" panose="020B0306030504020204" pitchFamily="34" charset="0"/>
                </a:rPr>
                <a:t> ipsum</a:t>
              </a:r>
            </a:p>
          </p:txBody>
        </p:sp>
        <p:sp>
          <p:nvSpPr>
            <p:cNvPr id="35" name="TextBox 34">
              <a:extLst>
                <a:ext uri="{FF2B5EF4-FFF2-40B4-BE49-F238E27FC236}">
                  <a16:creationId xmlns:a16="http://schemas.microsoft.com/office/drawing/2014/main" id="{13F39E99-624C-47B7-B2D2-AF598D76A1B6}"/>
                </a:ext>
              </a:extLst>
            </p:cNvPr>
            <p:cNvSpPr txBox="1"/>
            <p:nvPr/>
          </p:nvSpPr>
          <p:spPr>
            <a:xfrm>
              <a:off x="5786247" y="3895819"/>
              <a:ext cx="1181993" cy="377734"/>
            </a:xfrm>
            <a:prstGeom prst="rect">
              <a:avLst/>
            </a:prstGeom>
            <a:noFill/>
          </p:spPr>
          <p:txBody>
            <a:bodyPr wrap="none" rtlCol="0" anchor="ctr" anchorCtr="0">
              <a:spAutoFit/>
            </a:bodyPr>
            <a:lstStyle/>
            <a:p>
              <a:pPr algn="ctr"/>
              <a:r>
                <a:rPr lang="en-US" sz="2400" b="1" dirty="0">
                  <a:solidFill>
                    <a:schemeClr val="tx2"/>
                  </a:solidFill>
                  <a:ea typeface="League Spartan" charset="0"/>
                  <a:cs typeface="Poppins" pitchFamily="2" charset="77"/>
                </a:rPr>
                <a:t>CAPTION</a:t>
              </a:r>
            </a:p>
          </p:txBody>
        </p:sp>
        <p:sp>
          <p:nvSpPr>
            <p:cNvPr id="36" name="Subtitle 2">
              <a:extLst>
                <a:ext uri="{FF2B5EF4-FFF2-40B4-BE49-F238E27FC236}">
                  <a16:creationId xmlns:a16="http://schemas.microsoft.com/office/drawing/2014/main" id="{EB841049-3AAC-4634-8142-A856923D4FA3}"/>
                </a:ext>
              </a:extLst>
            </p:cNvPr>
            <p:cNvSpPr txBox="1">
              <a:spLocks/>
            </p:cNvSpPr>
            <p:nvPr/>
          </p:nvSpPr>
          <p:spPr>
            <a:xfrm>
              <a:off x="5579914" y="4213756"/>
              <a:ext cx="1594658" cy="228141"/>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57"/>
                </a:lnSpc>
              </a:pPr>
              <a:r>
                <a:rPr lang="en-US" sz="1400" dirty="0">
                  <a:solidFill>
                    <a:schemeClr val="tx1"/>
                  </a:solidFill>
                  <a:latin typeface="+mn-lt"/>
                </a:rPr>
                <a:t>Lorem</a:t>
              </a:r>
              <a:r>
                <a:rPr lang="en-US" sz="1400" dirty="0">
                  <a:solidFill>
                    <a:schemeClr val="tx1"/>
                  </a:solidFill>
                  <a:ea typeface="Open Sans Light" panose="020B0306030504020204" pitchFamily="34" charset="0"/>
                  <a:cs typeface="Open Sans Light" panose="020B0306030504020204" pitchFamily="34" charset="0"/>
                </a:rPr>
                <a:t> </a:t>
              </a:r>
              <a:r>
                <a:rPr lang="en-US" sz="1400" dirty="0">
                  <a:solidFill>
                    <a:schemeClr val="tx1"/>
                  </a:solidFill>
                  <a:latin typeface="+mn-lt"/>
                </a:rPr>
                <a:t>ipsum</a:t>
              </a:r>
            </a:p>
          </p:txBody>
        </p:sp>
        <p:sp>
          <p:nvSpPr>
            <p:cNvPr id="37" name="TextBox 36">
              <a:extLst>
                <a:ext uri="{FF2B5EF4-FFF2-40B4-BE49-F238E27FC236}">
                  <a16:creationId xmlns:a16="http://schemas.microsoft.com/office/drawing/2014/main" id="{6B656EB8-6B10-4D99-9502-B8B7ADAEAE5D}"/>
                </a:ext>
              </a:extLst>
            </p:cNvPr>
            <p:cNvSpPr txBox="1"/>
            <p:nvPr/>
          </p:nvSpPr>
          <p:spPr>
            <a:xfrm>
              <a:off x="7824260" y="3895819"/>
              <a:ext cx="1181993" cy="377734"/>
            </a:xfrm>
            <a:prstGeom prst="rect">
              <a:avLst/>
            </a:prstGeom>
            <a:noFill/>
          </p:spPr>
          <p:txBody>
            <a:bodyPr wrap="none" rtlCol="0" anchor="ctr" anchorCtr="0">
              <a:spAutoFit/>
            </a:bodyPr>
            <a:lstStyle/>
            <a:p>
              <a:pPr algn="ctr"/>
              <a:r>
                <a:rPr lang="en-US" sz="2400" b="1" dirty="0">
                  <a:solidFill>
                    <a:schemeClr val="tx2"/>
                  </a:solidFill>
                  <a:ea typeface="League Spartan" charset="0"/>
                  <a:cs typeface="Poppins" pitchFamily="2" charset="77"/>
                </a:rPr>
                <a:t>CAPTION</a:t>
              </a:r>
            </a:p>
          </p:txBody>
        </p:sp>
        <p:sp>
          <p:nvSpPr>
            <p:cNvPr id="38" name="Subtitle 2">
              <a:extLst>
                <a:ext uri="{FF2B5EF4-FFF2-40B4-BE49-F238E27FC236}">
                  <a16:creationId xmlns:a16="http://schemas.microsoft.com/office/drawing/2014/main" id="{737A9321-92B0-4100-A261-6B3BE2540780}"/>
                </a:ext>
              </a:extLst>
            </p:cNvPr>
            <p:cNvSpPr txBox="1">
              <a:spLocks/>
            </p:cNvSpPr>
            <p:nvPr/>
          </p:nvSpPr>
          <p:spPr>
            <a:xfrm>
              <a:off x="7617929" y="4213756"/>
              <a:ext cx="1594658" cy="228141"/>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57"/>
                </a:lnSpc>
              </a:pPr>
              <a:r>
                <a:rPr lang="en-US" sz="1400" dirty="0">
                  <a:solidFill>
                    <a:schemeClr val="tx1"/>
                  </a:solidFill>
                  <a:latin typeface="+mn-lt"/>
                </a:rPr>
                <a:t>Lorem</a:t>
              </a:r>
              <a:r>
                <a:rPr lang="en-US" sz="1400" dirty="0">
                  <a:solidFill>
                    <a:schemeClr val="tx1"/>
                  </a:solidFill>
                  <a:ea typeface="Open Sans Light" panose="020B0306030504020204" pitchFamily="34" charset="0"/>
                  <a:cs typeface="Open Sans Light" panose="020B0306030504020204" pitchFamily="34" charset="0"/>
                </a:rPr>
                <a:t> </a:t>
              </a:r>
              <a:r>
                <a:rPr lang="en-US" sz="1400" dirty="0">
                  <a:solidFill>
                    <a:schemeClr val="tx1"/>
                  </a:solidFill>
                  <a:latin typeface="+mn-lt"/>
                </a:rPr>
                <a:t>ipsum</a:t>
              </a:r>
            </a:p>
          </p:txBody>
        </p:sp>
      </p:grpSp>
    </p:spTree>
    <p:extLst>
      <p:ext uri="{BB962C8B-B14F-4D97-AF65-F5344CB8AC3E}">
        <p14:creationId xmlns:p14="http://schemas.microsoft.com/office/powerpoint/2010/main" val="260770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health, medicine, medical, healthcare, care, memory, business, startup, presentation, infographics, free, editable template, template, pitch, graphs, charts, diagrams, tables, data, slides, layout, concept, idea, inspiration, download, Google Slides"/>
  <p:tag name="DESCRIPTION" val="The editable infographics from the Healthcare Infographic presentation template to add value to your next healthcare related proposal or presentation."/>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932</Words>
  <Application>Microsoft Office PowerPoint</Application>
  <PresentationFormat>Widescreen</PresentationFormat>
  <Paragraphs>121</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Bahnschrift</vt:lpstr>
      <vt:lpstr>Bahnschrift SemiBold</vt:lpstr>
      <vt:lpstr>Calibri</vt:lpstr>
      <vt:lpstr>Montserrat</vt:lpstr>
      <vt:lpstr>Open Sans Light</vt:lpstr>
      <vt:lpstr>Poppins ExtraLight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74</cp:revision>
  <dcterms:created xsi:type="dcterms:W3CDTF">2020-04-19T22:46:17Z</dcterms:created>
  <dcterms:modified xsi:type="dcterms:W3CDTF">2020-05-15T13:15:00Z</dcterms:modified>
  <cp:category>Health and Medicine</cp:category>
</cp:coreProperties>
</file>