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292" r:id="rId6"/>
    <p:sldId id="288" r:id="rId7"/>
    <p:sldId id="283" r:id="rId8"/>
    <p:sldId id="302" r:id="rId9"/>
    <p:sldId id="284" r:id="rId10"/>
    <p:sldId id="287" r:id="rId11"/>
    <p:sldId id="301" r:id="rId12"/>
    <p:sldId id="285" r:id="rId13"/>
    <p:sldId id="286" r:id="rId14"/>
    <p:sldId id="289" r:id="rId15"/>
    <p:sldId id="293" r:id="rId16"/>
    <p:sldId id="290" r:id="rId17"/>
    <p:sldId id="295" r:id="rId18"/>
    <p:sldId id="291" r:id="rId19"/>
    <p:sldId id="294"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5.3</c:v>
                </c:pt>
              </c:numCache>
            </c:numRef>
          </c:val>
          <c:extLst>
            <c:ext xmlns:c16="http://schemas.microsoft.com/office/drawing/2014/chart" uri="{C3380CC4-5D6E-409C-BE32-E72D297353CC}">
              <c16:uniqueId val="{00000000-9424-4968-8CF4-E91F9F3D717A}"/>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4.2</c:v>
                </c:pt>
              </c:numCache>
            </c:numRef>
          </c:val>
          <c:extLst>
            <c:ext xmlns:c16="http://schemas.microsoft.com/office/drawing/2014/chart" uri="{C3380CC4-5D6E-409C-BE32-E72D297353CC}">
              <c16:uniqueId val="{00000001-9424-4968-8CF4-E91F9F3D717A}"/>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3.7</c:v>
                </c:pt>
              </c:numCache>
            </c:numRef>
          </c:val>
          <c:extLst>
            <c:ext xmlns:c16="http://schemas.microsoft.com/office/drawing/2014/chart" uri="{C3380CC4-5D6E-409C-BE32-E72D297353CC}">
              <c16:uniqueId val="{00000002-9424-4968-8CF4-E91F9F3D717A}"/>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2</c:v>
                </c:pt>
              </c:numCache>
            </c:numRef>
          </c:val>
          <c:extLst>
            <c:ext xmlns:c16="http://schemas.microsoft.com/office/drawing/2014/chart" uri="{C3380CC4-5D6E-409C-BE32-E72D297353CC}">
              <c16:uniqueId val="{00000003-9424-4968-8CF4-E91F9F3D717A}"/>
            </c:ext>
          </c:extLst>
        </c:ser>
        <c:ser>
          <c:idx val="4"/>
          <c:order val="4"/>
          <c:tx>
            <c:strRef>
              <c:f>Sheet1!$F$1</c:f>
              <c:strCache>
                <c:ptCount val="1"/>
                <c:pt idx="0">
                  <c:v>Series 5</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1</c:v>
                </c:pt>
              </c:numCache>
            </c:numRef>
          </c:val>
          <c:extLst>
            <c:ext xmlns:c16="http://schemas.microsoft.com/office/drawing/2014/chart" uri="{C3380CC4-5D6E-409C-BE32-E72D297353CC}">
              <c16:uniqueId val="{00000004-9424-4968-8CF4-E91F9F3D717A}"/>
            </c:ext>
          </c:extLst>
        </c:ser>
        <c:dLbls>
          <c:showLegendKey val="0"/>
          <c:showVal val="0"/>
          <c:showCatName val="0"/>
          <c:showSerName val="0"/>
          <c:showPercent val="0"/>
          <c:showBubbleSize val="0"/>
        </c:dLbls>
        <c:gapWidth val="219"/>
        <c:overlap val="-27"/>
        <c:axId val="1057226584"/>
        <c:axId val="1057229208"/>
      </c:barChart>
      <c:catAx>
        <c:axId val="105722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7229208"/>
        <c:crosses val="autoZero"/>
        <c:auto val="1"/>
        <c:lblAlgn val="ctr"/>
        <c:lblOffset val="100"/>
        <c:noMultiLvlLbl val="0"/>
      </c:catAx>
      <c:valAx>
        <c:axId val="1057229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7226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1.svg"/><Relationship Id="rId7" Type="http://schemas.openxmlformats.org/officeDocument/2006/relationships/image" Target="../media/image2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6BED3-FDF2-426F-914D-5072E8FBAF4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B05B22B-29AD-4AF2-8FB4-A499494B1A1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FA3D17D-1755-4F1D-92E7-0C32AA96D43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155B0848-3294-48F2-85AD-49054BA36CE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A54EFA1-16E9-47FD-B4B5-371E7E2EA79C}"/>
              </a:ext>
            </a:extLst>
          </p:cNvPr>
          <p:cNvSpPr>
            <a:spLocks noGrp="1"/>
          </p:cNvSpPr>
          <p:nvPr>
            <p:ph type="body" sz="quarter" idx="13"/>
          </p:nvPr>
        </p:nvSpPr>
        <p:spPr/>
        <p:txBody>
          <a:bodyPr/>
          <a:lstStyle/>
          <a:p>
            <a:endParaRPr lang="en-ZA"/>
          </a:p>
        </p:txBody>
      </p:sp>
      <p:sp>
        <p:nvSpPr>
          <p:cNvPr id="7" name="Freeform 197">
            <a:extLst>
              <a:ext uri="{FF2B5EF4-FFF2-40B4-BE49-F238E27FC236}">
                <a16:creationId xmlns:a16="http://schemas.microsoft.com/office/drawing/2014/main" id="{D560BD1B-2495-49FD-AC3E-2B9803948FBE}"/>
              </a:ext>
            </a:extLst>
          </p:cNvPr>
          <p:cNvSpPr>
            <a:spLocks/>
          </p:cNvSpPr>
          <p:nvPr/>
        </p:nvSpPr>
        <p:spPr bwMode="auto">
          <a:xfrm>
            <a:off x="3483056" y="3665128"/>
            <a:ext cx="2910726" cy="362777"/>
          </a:xfrm>
          <a:custGeom>
            <a:avLst/>
            <a:gdLst>
              <a:gd name="T0" fmla="*/ 303 w 1433"/>
              <a:gd name="T1" fmla="*/ 179 h 179"/>
              <a:gd name="T2" fmla="*/ 716 w 1433"/>
              <a:gd name="T3" fmla="*/ 161 h 179"/>
              <a:gd name="T4" fmla="*/ 1130 w 1433"/>
              <a:gd name="T5" fmla="*/ 179 h 179"/>
              <a:gd name="T6" fmla="*/ 1433 w 1433"/>
              <a:gd name="T7" fmla="*/ 98 h 179"/>
              <a:gd name="T8" fmla="*/ 716 w 1433"/>
              <a:gd name="T9" fmla="*/ 0 h 179"/>
              <a:gd name="T10" fmla="*/ 0 w 1433"/>
              <a:gd name="T11" fmla="*/ 98 h 179"/>
              <a:gd name="T12" fmla="*/ 303 w 1433"/>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433" h="179">
                <a:moveTo>
                  <a:pt x="303" y="179"/>
                </a:moveTo>
                <a:cubicBezTo>
                  <a:pt x="420" y="167"/>
                  <a:pt x="562" y="161"/>
                  <a:pt x="716" y="161"/>
                </a:cubicBezTo>
                <a:cubicBezTo>
                  <a:pt x="870" y="161"/>
                  <a:pt x="1013" y="167"/>
                  <a:pt x="1130" y="179"/>
                </a:cubicBezTo>
                <a:cubicBezTo>
                  <a:pt x="1313" y="161"/>
                  <a:pt x="1433" y="131"/>
                  <a:pt x="1433" y="98"/>
                </a:cubicBezTo>
                <a:cubicBezTo>
                  <a:pt x="1433" y="44"/>
                  <a:pt x="1112" y="0"/>
                  <a:pt x="716" y="0"/>
                </a:cubicBezTo>
                <a:cubicBezTo>
                  <a:pt x="321" y="0"/>
                  <a:pt x="0" y="44"/>
                  <a:pt x="0" y="98"/>
                </a:cubicBezTo>
                <a:cubicBezTo>
                  <a:pt x="0" y="131"/>
                  <a:pt x="119" y="161"/>
                  <a:pt x="303" y="179"/>
                </a:cubicBezTo>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8" name="Freeform 196">
            <a:extLst>
              <a:ext uri="{FF2B5EF4-FFF2-40B4-BE49-F238E27FC236}">
                <a16:creationId xmlns:a16="http://schemas.microsoft.com/office/drawing/2014/main" id="{071F34FD-8FD4-4B98-AAD7-47BF26A8669E}"/>
              </a:ext>
            </a:extLst>
          </p:cNvPr>
          <p:cNvSpPr>
            <a:spLocks/>
          </p:cNvSpPr>
          <p:nvPr/>
        </p:nvSpPr>
        <p:spPr bwMode="auto">
          <a:xfrm>
            <a:off x="3920942" y="4518222"/>
            <a:ext cx="2033541" cy="262165"/>
          </a:xfrm>
          <a:custGeom>
            <a:avLst/>
            <a:gdLst>
              <a:gd name="T0" fmla="*/ 200 w 1001"/>
              <a:gd name="T1" fmla="*/ 129 h 129"/>
              <a:gd name="T2" fmla="*/ 501 w 1001"/>
              <a:gd name="T3" fmla="*/ 115 h 129"/>
              <a:gd name="T4" fmla="*/ 801 w 1001"/>
              <a:gd name="T5" fmla="*/ 129 h 129"/>
              <a:gd name="T6" fmla="*/ 1001 w 1001"/>
              <a:gd name="T7" fmla="*/ 72 h 129"/>
              <a:gd name="T8" fmla="*/ 501 w 1001"/>
              <a:gd name="T9" fmla="*/ 0 h 129"/>
              <a:gd name="T10" fmla="*/ 0 w 1001"/>
              <a:gd name="T11" fmla="*/ 72 h 129"/>
              <a:gd name="T12" fmla="*/ 200 w 1001"/>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001" h="129">
                <a:moveTo>
                  <a:pt x="200" y="129"/>
                </a:moveTo>
                <a:cubicBezTo>
                  <a:pt x="284" y="120"/>
                  <a:pt x="388" y="115"/>
                  <a:pt x="501" y="115"/>
                </a:cubicBezTo>
                <a:cubicBezTo>
                  <a:pt x="613" y="115"/>
                  <a:pt x="717" y="120"/>
                  <a:pt x="801" y="129"/>
                </a:cubicBezTo>
                <a:cubicBezTo>
                  <a:pt x="923" y="116"/>
                  <a:pt x="1001" y="95"/>
                  <a:pt x="1001" y="72"/>
                </a:cubicBezTo>
                <a:cubicBezTo>
                  <a:pt x="1001" y="32"/>
                  <a:pt x="777" y="0"/>
                  <a:pt x="501" y="0"/>
                </a:cubicBezTo>
                <a:cubicBezTo>
                  <a:pt x="224" y="0"/>
                  <a:pt x="0" y="32"/>
                  <a:pt x="0" y="72"/>
                </a:cubicBezTo>
                <a:cubicBezTo>
                  <a:pt x="0" y="95"/>
                  <a:pt x="79" y="116"/>
                  <a:pt x="200" y="129"/>
                </a:cubicBezTo>
              </a:path>
            </a:pathLst>
          </a:cu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9" name="Oval 195">
            <a:extLst>
              <a:ext uri="{FF2B5EF4-FFF2-40B4-BE49-F238E27FC236}">
                <a16:creationId xmlns:a16="http://schemas.microsoft.com/office/drawing/2014/main" id="{02C59C03-503E-4416-BBB6-8CAD0A770467}"/>
              </a:ext>
            </a:extLst>
          </p:cNvPr>
          <p:cNvSpPr>
            <a:spLocks noChangeArrowheads="1"/>
          </p:cNvSpPr>
          <p:nvPr/>
        </p:nvSpPr>
        <p:spPr bwMode="auto">
          <a:xfrm>
            <a:off x="4364493" y="5348644"/>
            <a:ext cx="1147853" cy="167218"/>
          </a:xfrm>
          <a:prstGeom prst="ellipse">
            <a:avLst/>
          </a:pr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0" name="Freeform 191">
            <a:extLst>
              <a:ext uri="{FF2B5EF4-FFF2-40B4-BE49-F238E27FC236}">
                <a16:creationId xmlns:a16="http://schemas.microsoft.com/office/drawing/2014/main" id="{22B018FA-94F5-4729-8FDF-105AC4DCAD5A}"/>
              </a:ext>
            </a:extLst>
          </p:cNvPr>
          <p:cNvSpPr>
            <a:spLocks/>
          </p:cNvSpPr>
          <p:nvPr/>
        </p:nvSpPr>
        <p:spPr bwMode="auto">
          <a:xfrm>
            <a:off x="2996990" y="2800697"/>
            <a:ext cx="3882858" cy="512991"/>
          </a:xfrm>
          <a:custGeom>
            <a:avLst/>
            <a:gdLst>
              <a:gd name="T0" fmla="*/ 318 w 1911"/>
              <a:gd name="T1" fmla="*/ 252 h 252"/>
              <a:gd name="T2" fmla="*/ 955 w 1911"/>
              <a:gd name="T3" fmla="*/ 215 h 252"/>
              <a:gd name="T4" fmla="*/ 1593 w 1911"/>
              <a:gd name="T5" fmla="*/ 252 h 252"/>
              <a:gd name="T6" fmla="*/ 1911 w 1911"/>
              <a:gd name="T7" fmla="*/ 144 h 252"/>
              <a:gd name="T8" fmla="*/ 955 w 1911"/>
              <a:gd name="T9" fmla="*/ 0 h 252"/>
              <a:gd name="T10" fmla="*/ 0 w 1911"/>
              <a:gd name="T11" fmla="*/ 144 h 252"/>
              <a:gd name="T12" fmla="*/ 318 w 1911"/>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911" h="252">
                <a:moveTo>
                  <a:pt x="318" y="252"/>
                </a:moveTo>
                <a:cubicBezTo>
                  <a:pt x="487" y="229"/>
                  <a:pt x="711" y="215"/>
                  <a:pt x="955" y="215"/>
                </a:cubicBezTo>
                <a:cubicBezTo>
                  <a:pt x="1200" y="215"/>
                  <a:pt x="1424" y="229"/>
                  <a:pt x="1593" y="252"/>
                </a:cubicBezTo>
                <a:cubicBezTo>
                  <a:pt x="1788" y="225"/>
                  <a:pt x="1911" y="187"/>
                  <a:pt x="1911" y="144"/>
                </a:cubicBezTo>
                <a:cubicBezTo>
                  <a:pt x="1911" y="65"/>
                  <a:pt x="1483" y="0"/>
                  <a:pt x="955" y="0"/>
                </a:cubicBezTo>
                <a:cubicBezTo>
                  <a:pt x="428" y="0"/>
                  <a:pt x="0" y="65"/>
                  <a:pt x="0" y="144"/>
                </a:cubicBezTo>
                <a:cubicBezTo>
                  <a:pt x="0" y="187"/>
                  <a:pt x="123" y="225"/>
                  <a:pt x="318" y="252"/>
                </a:cubicBezTo>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1" name="Freeform 198">
            <a:extLst>
              <a:ext uri="{FF2B5EF4-FFF2-40B4-BE49-F238E27FC236}">
                <a16:creationId xmlns:a16="http://schemas.microsoft.com/office/drawing/2014/main" id="{223D2E23-5079-4F88-8DFC-7CA1A2E9C798}"/>
              </a:ext>
            </a:extLst>
          </p:cNvPr>
          <p:cNvSpPr>
            <a:spLocks/>
          </p:cNvSpPr>
          <p:nvPr/>
        </p:nvSpPr>
        <p:spPr bwMode="auto">
          <a:xfrm flipH="1">
            <a:off x="4684788" y="2150646"/>
            <a:ext cx="2367111" cy="4130944"/>
          </a:xfrm>
          <a:custGeom>
            <a:avLst/>
            <a:gdLst>
              <a:gd name="T0" fmla="*/ 935 w 1261"/>
              <a:gd name="T1" fmla="*/ 0 h 2272"/>
              <a:gd name="T2" fmla="*/ 0 w 1261"/>
              <a:gd name="T3" fmla="*/ 0 h 2272"/>
              <a:gd name="T4" fmla="*/ 0 w 1261"/>
              <a:gd name="T5" fmla="*/ 262 h 2272"/>
              <a:gd name="T6" fmla="*/ 935 w 1261"/>
              <a:gd name="T7" fmla="*/ 262 h 2272"/>
              <a:gd name="T8" fmla="*/ 999 w 1261"/>
              <a:gd name="T9" fmla="*/ 340 h 2272"/>
              <a:gd name="T10" fmla="*/ 999 w 1261"/>
              <a:gd name="T11" fmla="*/ 2272 h 2272"/>
              <a:gd name="T12" fmla="*/ 1261 w 1261"/>
              <a:gd name="T13" fmla="*/ 2272 h 2272"/>
              <a:gd name="T14" fmla="*/ 1261 w 1261"/>
              <a:gd name="T15" fmla="*/ 340 h 2272"/>
              <a:gd name="T16" fmla="*/ 935 w 1261"/>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2">
                <a:moveTo>
                  <a:pt x="935" y="0"/>
                </a:moveTo>
                <a:cubicBezTo>
                  <a:pt x="0" y="0"/>
                  <a:pt x="0" y="0"/>
                  <a:pt x="0" y="0"/>
                </a:cubicBezTo>
                <a:cubicBezTo>
                  <a:pt x="0" y="262"/>
                  <a:pt x="0" y="262"/>
                  <a:pt x="0" y="262"/>
                </a:cubicBezTo>
                <a:cubicBezTo>
                  <a:pt x="935" y="262"/>
                  <a:pt x="935" y="262"/>
                  <a:pt x="935" y="262"/>
                </a:cubicBezTo>
                <a:cubicBezTo>
                  <a:pt x="980" y="262"/>
                  <a:pt x="999" y="301"/>
                  <a:pt x="999" y="340"/>
                </a:cubicBezTo>
                <a:cubicBezTo>
                  <a:pt x="999" y="2272"/>
                  <a:pt x="999" y="2272"/>
                  <a:pt x="999" y="2272"/>
                </a:cubicBezTo>
                <a:cubicBezTo>
                  <a:pt x="1261" y="2272"/>
                  <a:pt x="1261" y="2272"/>
                  <a:pt x="1261" y="2272"/>
                </a:cubicBezTo>
                <a:cubicBezTo>
                  <a:pt x="1261" y="340"/>
                  <a:pt x="1261" y="340"/>
                  <a:pt x="1261" y="340"/>
                </a:cubicBezTo>
                <a:cubicBezTo>
                  <a:pt x="1261" y="9"/>
                  <a:pt x="935" y="0"/>
                  <a:pt x="935" y="0"/>
                </a:cubicBezTo>
              </a:path>
            </a:pathLst>
          </a:custGeom>
          <a:solidFill>
            <a:schemeClr val="accent6"/>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2" name="Freeform 198">
            <a:extLst>
              <a:ext uri="{FF2B5EF4-FFF2-40B4-BE49-F238E27FC236}">
                <a16:creationId xmlns:a16="http://schemas.microsoft.com/office/drawing/2014/main" id="{349C2EB4-13A8-46BF-BC72-AB9F7BD8AA88}"/>
              </a:ext>
            </a:extLst>
          </p:cNvPr>
          <p:cNvSpPr>
            <a:spLocks/>
          </p:cNvSpPr>
          <p:nvPr/>
        </p:nvSpPr>
        <p:spPr bwMode="auto">
          <a:xfrm>
            <a:off x="2641299" y="1842736"/>
            <a:ext cx="2562119" cy="4471260"/>
          </a:xfrm>
          <a:custGeom>
            <a:avLst/>
            <a:gdLst>
              <a:gd name="T0" fmla="*/ 935 w 1261"/>
              <a:gd name="T1" fmla="*/ 0 h 2272"/>
              <a:gd name="T2" fmla="*/ 0 w 1261"/>
              <a:gd name="T3" fmla="*/ 0 h 2272"/>
              <a:gd name="T4" fmla="*/ 0 w 1261"/>
              <a:gd name="T5" fmla="*/ 262 h 2272"/>
              <a:gd name="T6" fmla="*/ 935 w 1261"/>
              <a:gd name="T7" fmla="*/ 262 h 2272"/>
              <a:gd name="T8" fmla="*/ 999 w 1261"/>
              <a:gd name="T9" fmla="*/ 340 h 2272"/>
              <a:gd name="T10" fmla="*/ 999 w 1261"/>
              <a:gd name="T11" fmla="*/ 2272 h 2272"/>
              <a:gd name="T12" fmla="*/ 1261 w 1261"/>
              <a:gd name="T13" fmla="*/ 2272 h 2272"/>
              <a:gd name="T14" fmla="*/ 1261 w 1261"/>
              <a:gd name="T15" fmla="*/ 340 h 2272"/>
              <a:gd name="T16" fmla="*/ 935 w 1261"/>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2">
                <a:moveTo>
                  <a:pt x="935" y="0"/>
                </a:moveTo>
                <a:cubicBezTo>
                  <a:pt x="0" y="0"/>
                  <a:pt x="0" y="0"/>
                  <a:pt x="0" y="0"/>
                </a:cubicBezTo>
                <a:cubicBezTo>
                  <a:pt x="0" y="262"/>
                  <a:pt x="0" y="262"/>
                  <a:pt x="0" y="262"/>
                </a:cubicBezTo>
                <a:cubicBezTo>
                  <a:pt x="935" y="262"/>
                  <a:pt x="935" y="262"/>
                  <a:pt x="935" y="262"/>
                </a:cubicBezTo>
                <a:cubicBezTo>
                  <a:pt x="980" y="262"/>
                  <a:pt x="999" y="301"/>
                  <a:pt x="999" y="340"/>
                </a:cubicBezTo>
                <a:cubicBezTo>
                  <a:pt x="999" y="2272"/>
                  <a:pt x="999" y="2272"/>
                  <a:pt x="999" y="2272"/>
                </a:cubicBezTo>
                <a:cubicBezTo>
                  <a:pt x="1261" y="2272"/>
                  <a:pt x="1261" y="2272"/>
                  <a:pt x="1261" y="2272"/>
                </a:cubicBezTo>
                <a:cubicBezTo>
                  <a:pt x="1261" y="340"/>
                  <a:pt x="1261" y="340"/>
                  <a:pt x="1261" y="340"/>
                </a:cubicBezTo>
                <a:cubicBezTo>
                  <a:pt x="1261" y="9"/>
                  <a:pt x="935" y="0"/>
                  <a:pt x="935" y="0"/>
                </a:cubicBezTo>
              </a:path>
            </a:pathLst>
          </a:custGeom>
          <a:solidFill>
            <a:schemeClr val="accent6">
              <a:lumMod val="20000"/>
              <a:lumOff val="80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nvGrpSpPr>
          <p:cNvPr id="13" name="Group 12">
            <a:extLst>
              <a:ext uri="{FF2B5EF4-FFF2-40B4-BE49-F238E27FC236}">
                <a16:creationId xmlns:a16="http://schemas.microsoft.com/office/drawing/2014/main" id="{D562BF4F-A2D2-4BC3-9898-3A93A60BF9EF}"/>
              </a:ext>
            </a:extLst>
          </p:cNvPr>
          <p:cNvGrpSpPr/>
          <p:nvPr/>
        </p:nvGrpSpPr>
        <p:grpSpPr>
          <a:xfrm>
            <a:off x="3483056" y="3873442"/>
            <a:ext cx="2910726" cy="636280"/>
            <a:chOff x="2972378" y="3957041"/>
            <a:chExt cx="3459828" cy="756312"/>
          </a:xfrm>
        </p:grpSpPr>
        <p:sp>
          <p:nvSpPr>
            <p:cNvPr id="14" name="Freeform 203">
              <a:extLst>
                <a:ext uri="{FF2B5EF4-FFF2-40B4-BE49-F238E27FC236}">
                  <a16:creationId xmlns:a16="http://schemas.microsoft.com/office/drawing/2014/main" id="{A967D6AE-91E4-44EE-BD5D-ABC9B895D81E}"/>
                </a:ext>
              </a:extLst>
            </p:cNvPr>
            <p:cNvSpPr>
              <a:spLocks/>
            </p:cNvSpPr>
            <p:nvPr/>
          </p:nvSpPr>
          <p:spPr bwMode="auto">
            <a:xfrm>
              <a:off x="2972378" y="3957041"/>
              <a:ext cx="3459828" cy="756312"/>
            </a:xfrm>
            <a:custGeom>
              <a:avLst/>
              <a:gdLst>
                <a:gd name="T0" fmla="*/ 716 w 1433"/>
                <a:gd name="T1" fmla="*/ 94 h 313"/>
                <a:gd name="T2" fmla="*/ 0 w 1433"/>
                <a:gd name="T3" fmla="*/ 0 h 313"/>
                <a:gd name="T4" fmla="*/ 128 w 1433"/>
                <a:gd name="T5" fmla="*/ 225 h 313"/>
                <a:gd name="T6" fmla="*/ 716 w 1433"/>
                <a:gd name="T7" fmla="*/ 313 h 313"/>
                <a:gd name="T8" fmla="*/ 1305 w 1433"/>
                <a:gd name="T9" fmla="*/ 225 h 313"/>
                <a:gd name="T10" fmla="*/ 1433 w 1433"/>
                <a:gd name="T11" fmla="*/ 0 h 313"/>
                <a:gd name="T12" fmla="*/ 716 w 1433"/>
                <a:gd name="T13" fmla="*/ 94 h 313"/>
              </a:gdLst>
              <a:ahLst/>
              <a:cxnLst>
                <a:cxn ang="0">
                  <a:pos x="T0" y="T1"/>
                </a:cxn>
                <a:cxn ang="0">
                  <a:pos x="T2" y="T3"/>
                </a:cxn>
                <a:cxn ang="0">
                  <a:pos x="T4" y="T5"/>
                </a:cxn>
                <a:cxn ang="0">
                  <a:pos x="T6" y="T7"/>
                </a:cxn>
                <a:cxn ang="0">
                  <a:pos x="T8" y="T9"/>
                </a:cxn>
                <a:cxn ang="0">
                  <a:pos x="T10" y="T11"/>
                </a:cxn>
                <a:cxn ang="0">
                  <a:pos x="T12" y="T13"/>
                </a:cxn>
              </a:cxnLst>
              <a:rect l="0" t="0" r="r" b="b"/>
              <a:pathLst>
                <a:path w="1433" h="313">
                  <a:moveTo>
                    <a:pt x="716" y="94"/>
                  </a:moveTo>
                  <a:cubicBezTo>
                    <a:pt x="351" y="94"/>
                    <a:pt x="49" y="53"/>
                    <a:pt x="0" y="0"/>
                  </a:cubicBezTo>
                  <a:cubicBezTo>
                    <a:pt x="128" y="225"/>
                    <a:pt x="128" y="225"/>
                    <a:pt x="128" y="225"/>
                  </a:cubicBezTo>
                  <a:cubicBezTo>
                    <a:pt x="148" y="274"/>
                    <a:pt x="404" y="313"/>
                    <a:pt x="716" y="313"/>
                  </a:cubicBezTo>
                  <a:cubicBezTo>
                    <a:pt x="1029" y="313"/>
                    <a:pt x="1285" y="274"/>
                    <a:pt x="1305" y="225"/>
                  </a:cubicBezTo>
                  <a:cubicBezTo>
                    <a:pt x="1433" y="0"/>
                    <a:pt x="1433" y="0"/>
                    <a:pt x="1433" y="0"/>
                  </a:cubicBezTo>
                  <a:cubicBezTo>
                    <a:pt x="1385" y="53"/>
                    <a:pt x="1082" y="94"/>
                    <a:pt x="716" y="94"/>
                  </a:cubicBezTo>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5" name="Freeform 213">
              <a:extLst>
                <a:ext uri="{FF2B5EF4-FFF2-40B4-BE49-F238E27FC236}">
                  <a16:creationId xmlns:a16="http://schemas.microsoft.com/office/drawing/2014/main" id="{8829C1CF-DBBA-4D0D-879F-356BD72CA2F5}"/>
                </a:ext>
              </a:extLst>
            </p:cNvPr>
            <p:cNvSpPr>
              <a:spLocks/>
            </p:cNvSpPr>
            <p:nvPr/>
          </p:nvSpPr>
          <p:spPr bwMode="auto">
            <a:xfrm>
              <a:off x="3971248" y="4160858"/>
              <a:ext cx="1462089" cy="552494"/>
            </a:xfrm>
            <a:custGeom>
              <a:avLst/>
              <a:gdLst>
                <a:gd name="T0" fmla="*/ 171 w 605"/>
                <a:gd name="T1" fmla="*/ 226 h 229"/>
                <a:gd name="T2" fmla="*/ 279 w 605"/>
                <a:gd name="T3" fmla="*/ 229 h 229"/>
                <a:gd name="T4" fmla="*/ 279 w 605"/>
                <a:gd name="T5" fmla="*/ 229 h 229"/>
                <a:gd name="T6" fmla="*/ 280 w 605"/>
                <a:gd name="T7" fmla="*/ 229 h 229"/>
                <a:gd name="T8" fmla="*/ 281 w 605"/>
                <a:gd name="T9" fmla="*/ 229 h 229"/>
                <a:gd name="T10" fmla="*/ 284 w 605"/>
                <a:gd name="T11" fmla="*/ 229 h 229"/>
                <a:gd name="T12" fmla="*/ 287 w 605"/>
                <a:gd name="T13" fmla="*/ 229 h 229"/>
                <a:gd name="T14" fmla="*/ 288 w 605"/>
                <a:gd name="T15" fmla="*/ 229 h 229"/>
                <a:gd name="T16" fmla="*/ 288 w 605"/>
                <a:gd name="T17" fmla="*/ 229 h 229"/>
                <a:gd name="T18" fmla="*/ 289 w 605"/>
                <a:gd name="T19" fmla="*/ 229 h 229"/>
                <a:gd name="T20" fmla="*/ 290 w 605"/>
                <a:gd name="T21" fmla="*/ 229 h 229"/>
                <a:gd name="T22" fmla="*/ 291 w 605"/>
                <a:gd name="T23" fmla="*/ 229 h 229"/>
                <a:gd name="T24" fmla="*/ 292 w 605"/>
                <a:gd name="T25" fmla="*/ 229 h 229"/>
                <a:gd name="T26" fmla="*/ 292 w 605"/>
                <a:gd name="T27" fmla="*/ 229 h 229"/>
                <a:gd name="T28" fmla="*/ 293 w 605"/>
                <a:gd name="T29" fmla="*/ 229 h 229"/>
                <a:gd name="T30" fmla="*/ 294 w 605"/>
                <a:gd name="T31" fmla="*/ 229 h 229"/>
                <a:gd name="T32" fmla="*/ 295 w 605"/>
                <a:gd name="T33" fmla="*/ 229 h 229"/>
                <a:gd name="T34" fmla="*/ 295 w 605"/>
                <a:gd name="T35" fmla="*/ 229 h 229"/>
                <a:gd name="T36" fmla="*/ 296 w 605"/>
                <a:gd name="T37" fmla="*/ 229 h 229"/>
                <a:gd name="T38" fmla="*/ 297 w 605"/>
                <a:gd name="T39" fmla="*/ 229 h 229"/>
                <a:gd name="T40" fmla="*/ 298 w 605"/>
                <a:gd name="T41" fmla="*/ 229 h 229"/>
                <a:gd name="T42" fmla="*/ 299 w 605"/>
                <a:gd name="T43" fmla="*/ 229 h 229"/>
                <a:gd name="T44" fmla="*/ 300 w 605"/>
                <a:gd name="T45" fmla="*/ 229 h 229"/>
                <a:gd name="T46" fmla="*/ 301 w 605"/>
                <a:gd name="T47" fmla="*/ 229 h 229"/>
                <a:gd name="T48" fmla="*/ 301 w 605"/>
                <a:gd name="T49" fmla="*/ 229 h 229"/>
                <a:gd name="T50" fmla="*/ 302 w 605"/>
                <a:gd name="T51" fmla="*/ 229 h 229"/>
                <a:gd name="T52" fmla="*/ 303 w 605"/>
                <a:gd name="T53" fmla="*/ 229 h 229"/>
                <a:gd name="T54" fmla="*/ 304 w 605"/>
                <a:gd name="T55" fmla="*/ 229 h 229"/>
                <a:gd name="T56" fmla="*/ 305 w 605"/>
                <a:gd name="T57" fmla="*/ 229 h 229"/>
                <a:gd name="T58" fmla="*/ 305 w 605"/>
                <a:gd name="T59" fmla="*/ 229 h 229"/>
                <a:gd name="T60" fmla="*/ 307 w 605"/>
                <a:gd name="T61" fmla="*/ 229 h 229"/>
                <a:gd name="T62" fmla="*/ 309 w 605"/>
                <a:gd name="T63" fmla="*/ 229 h 229"/>
                <a:gd name="T64" fmla="*/ 605 w 605"/>
                <a:gd name="T65" fmla="*/ 0 h 229"/>
                <a:gd name="T66" fmla="*/ 318 w 605"/>
                <a:gd name="T67" fmla="*/ 10 h 229"/>
                <a:gd name="T68" fmla="*/ 314 w 605"/>
                <a:gd name="T69" fmla="*/ 10 h 229"/>
                <a:gd name="T70" fmla="*/ 314 w 605"/>
                <a:gd name="T71" fmla="*/ 10 h 229"/>
                <a:gd name="T72" fmla="*/ 312 w 605"/>
                <a:gd name="T73" fmla="*/ 10 h 229"/>
                <a:gd name="T74" fmla="*/ 311 w 605"/>
                <a:gd name="T75" fmla="*/ 10 h 229"/>
                <a:gd name="T76" fmla="*/ 310 w 605"/>
                <a:gd name="T77" fmla="*/ 10 h 229"/>
                <a:gd name="T78" fmla="*/ 309 w 605"/>
                <a:gd name="T79" fmla="*/ 10 h 229"/>
                <a:gd name="T80" fmla="*/ 308 w 605"/>
                <a:gd name="T81" fmla="*/ 10 h 229"/>
                <a:gd name="T82" fmla="*/ 307 w 605"/>
                <a:gd name="T83" fmla="*/ 10 h 229"/>
                <a:gd name="T84" fmla="*/ 306 w 605"/>
                <a:gd name="T85" fmla="*/ 10 h 229"/>
                <a:gd name="T86" fmla="*/ 305 w 605"/>
                <a:gd name="T87" fmla="*/ 10 h 229"/>
                <a:gd name="T88" fmla="*/ 304 w 605"/>
                <a:gd name="T89" fmla="*/ 10 h 229"/>
                <a:gd name="T90" fmla="*/ 303 w 605"/>
                <a:gd name="T91" fmla="*/ 10 h 229"/>
                <a:gd name="T92" fmla="*/ 302 w 605"/>
                <a:gd name="T93" fmla="*/ 10 h 229"/>
                <a:gd name="T94" fmla="*/ 301 w 605"/>
                <a:gd name="T95" fmla="*/ 10 h 229"/>
                <a:gd name="T96" fmla="*/ 300 w 605"/>
                <a:gd name="T97" fmla="*/ 10 h 229"/>
                <a:gd name="T98" fmla="*/ 298 w 605"/>
                <a:gd name="T99" fmla="*/ 10 h 229"/>
                <a:gd name="T100" fmla="*/ 297 w 605"/>
                <a:gd name="T101" fmla="*/ 10 h 229"/>
                <a:gd name="T102" fmla="*/ 296 w 605"/>
                <a:gd name="T103" fmla="*/ 10 h 229"/>
                <a:gd name="T104" fmla="*/ 295 w 605"/>
                <a:gd name="T105" fmla="*/ 10 h 229"/>
                <a:gd name="T106" fmla="*/ 294 w 605"/>
                <a:gd name="T107" fmla="*/ 10 h 229"/>
                <a:gd name="T108" fmla="*/ 293 w 605"/>
                <a:gd name="T109" fmla="*/ 10 h 229"/>
                <a:gd name="T110" fmla="*/ 291 w 605"/>
                <a:gd name="T111" fmla="*/ 10 h 229"/>
                <a:gd name="T112" fmla="*/ 288 w 605"/>
                <a:gd name="T113" fmla="*/ 10 h 229"/>
                <a:gd name="T114" fmla="*/ 171 w 605"/>
                <a:gd name="T115"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5" h="229">
                  <a:moveTo>
                    <a:pt x="0" y="0"/>
                  </a:moveTo>
                  <a:cubicBezTo>
                    <a:pt x="57" y="220"/>
                    <a:pt x="57" y="220"/>
                    <a:pt x="57" y="220"/>
                  </a:cubicBezTo>
                  <a:cubicBezTo>
                    <a:pt x="93" y="223"/>
                    <a:pt x="131" y="225"/>
                    <a:pt x="171" y="226"/>
                  </a:cubicBezTo>
                  <a:cubicBezTo>
                    <a:pt x="205" y="228"/>
                    <a:pt x="240" y="228"/>
                    <a:pt x="275" y="229"/>
                  </a:cubicBezTo>
                  <a:cubicBezTo>
                    <a:pt x="275" y="229"/>
                    <a:pt x="275" y="229"/>
                    <a:pt x="275" y="229"/>
                  </a:cubicBezTo>
                  <a:cubicBezTo>
                    <a:pt x="276" y="229"/>
                    <a:pt x="278" y="229"/>
                    <a:pt x="279" y="229"/>
                  </a:cubicBezTo>
                  <a:cubicBezTo>
                    <a:pt x="279" y="229"/>
                    <a:pt x="279" y="229"/>
                    <a:pt x="279" y="229"/>
                  </a:cubicBezTo>
                  <a:cubicBezTo>
                    <a:pt x="279" y="229"/>
                    <a:pt x="279" y="229"/>
                    <a:pt x="279" y="229"/>
                  </a:cubicBezTo>
                  <a:cubicBezTo>
                    <a:pt x="279" y="229"/>
                    <a:pt x="279" y="229"/>
                    <a:pt x="279" y="229"/>
                  </a:cubicBezTo>
                  <a:cubicBezTo>
                    <a:pt x="279" y="229"/>
                    <a:pt x="279" y="229"/>
                    <a:pt x="280" y="229"/>
                  </a:cubicBezTo>
                  <a:cubicBezTo>
                    <a:pt x="280" y="229"/>
                    <a:pt x="280" y="229"/>
                    <a:pt x="280" y="229"/>
                  </a:cubicBezTo>
                  <a:cubicBezTo>
                    <a:pt x="280" y="229"/>
                    <a:pt x="280" y="229"/>
                    <a:pt x="280" y="229"/>
                  </a:cubicBezTo>
                  <a:cubicBezTo>
                    <a:pt x="280" y="229"/>
                    <a:pt x="280" y="229"/>
                    <a:pt x="280" y="229"/>
                  </a:cubicBezTo>
                  <a:cubicBezTo>
                    <a:pt x="280" y="229"/>
                    <a:pt x="280" y="229"/>
                    <a:pt x="281" y="229"/>
                  </a:cubicBezTo>
                  <a:cubicBezTo>
                    <a:pt x="281" y="229"/>
                    <a:pt x="281" y="229"/>
                    <a:pt x="281" y="229"/>
                  </a:cubicBezTo>
                  <a:cubicBezTo>
                    <a:pt x="282" y="229"/>
                    <a:pt x="282" y="229"/>
                    <a:pt x="283" y="229"/>
                  </a:cubicBezTo>
                  <a:cubicBezTo>
                    <a:pt x="283" y="229"/>
                    <a:pt x="283" y="229"/>
                    <a:pt x="283" y="229"/>
                  </a:cubicBezTo>
                  <a:cubicBezTo>
                    <a:pt x="284" y="229"/>
                    <a:pt x="284" y="229"/>
                    <a:pt x="284" y="229"/>
                  </a:cubicBezTo>
                  <a:cubicBezTo>
                    <a:pt x="284" y="229"/>
                    <a:pt x="284" y="229"/>
                    <a:pt x="284" y="229"/>
                  </a:cubicBezTo>
                  <a:cubicBezTo>
                    <a:pt x="285" y="229"/>
                    <a:pt x="286" y="229"/>
                    <a:pt x="287" y="229"/>
                  </a:cubicBezTo>
                  <a:cubicBezTo>
                    <a:pt x="287" y="229"/>
                    <a:pt x="287" y="229"/>
                    <a:pt x="287" y="229"/>
                  </a:cubicBezTo>
                  <a:cubicBezTo>
                    <a:pt x="287" y="229"/>
                    <a:pt x="287" y="229"/>
                    <a:pt x="287" y="229"/>
                  </a:cubicBezTo>
                  <a:cubicBezTo>
                    <a:pt x="287" y="229"/>
                    <a:pt x="287" y="229"/>
                    <a:pt x="287" y="229"/>
                  </a:cubicBezTo>
                  <a:cubicBezTo>
                    <a:pt x="288" y="229"/>
                    <a:pt x="288" y="229"/>
                    <a:pt x="288" y="229"/>
                  </a:cubicBezTo>
                  <a:cubicBezTo>
                    <a:pt x="288" y="229"/>
                    <a:pt x="288" y="229"/>
                    <a:pt x="288" y="229"/>
                  </a:cubicBezTo>
                  <a:cubicBezTo>
                    <a:pt x="288" y="229"/>
                    <a:pt x="288" y="229"/>
                    <a:pt x="288" y="229"/>
                  </a:cubicBezTo>
                  <a:cubicBezTo>
                    <a:pt x="288" y="229"/>
                    <a:pt x="288" y="229"/>
                    <a:pt x="288" y="229"/>
                  </a:cubicBezTo>
                  <a:cubicBezTo>
                    <a:pt x="288" y="229"/>
                    <a:pt x="289" y="229"/>
                    <a:pt x="289" y="229"/>
                  </a:cubicBezTo>
                  <a:cubicBezTo>
                    <a:pt x="289" y="229"/>
                    <a:pt x="289" y="229"/>
                    <a:pt x="289" y="229"/>
                  </a:cubicBezTo>
                  <a:cubicBezTo>
                    <a:pt x="289" y="229"/>
                    <a:pt x="289" y="229"/>
                    <a:pt x="289" y="229"/>
                  </a:cubicBezTo>
                  <a:cubicBezTo>
                    <a:pt x="289" y="229"/>
                    <a:pt x="289" y="229"/>
                    <a:pt x="289" y="229"/>
                  </a:cubicBezTo>
                  <a:cubicBezTo>
                    <a:pt x="289" y="229"/>
                    <a:pt x="290" y="229"/>
                    <a:pt x="290" y="229"/>
                  </a:cubicBezTo>
                  <a:cubicBezTo>
                    <a:pt x="290" y="229"/>
                    <a:pt x="290" y="229"/>
                    <a:pt x="290" y="229"/>
                  </a:cubicBezTo>
                  <a:cubicBezTo>
                    <a:pt x="290" y="229"/>
                    <a:pt x="290" y="229"/>
                    <a:pt x="290" y="229"/>
                  </a:cubicBezTo>
                  <a:cubicBezTo>
                    <a:pt x="290" y="229"/>
                    <a:pt x="291" y="229"/>
                    <a:pt x="291" y="229"/>
                  </a:cubicBezTo>
                  <a:cubicBezTo>
                    <a:pt x="291" y="229"/>
                    <a:pt x="291" y="229"/>
                    <a:pt x="291" y="229"/>
                  </a:cubicBezTo>
                  <a:cubicBezTo>
                    <a:pt x="291" y="229"/>
                    <a:pt x="291" y="229"/>
                    <a:pt x="291" y="229"/>
                  </a:cubicBezTo>
                  <a:cubicBezTo>
                    <a:pt x="291" y="229"/>
                    <a:pt x="291" y="229"/>
                    <a:pt x="291" y="229"/>
                  </a:cubicBezTo>
                  <a:cubicBezTo>
                    <a:pt x="291" y="229"/>
                    <a:pt x="291" y="229"/>
                    <a:pt x="292" y="229"/>
                  </a:cubicBezTo>
                  <a:cubicBezTo>
                    <a:pt x="292" y="229"/>
                    <a:pt x="292" y="229"/>
                    <a:pt x="292" y="229"/>
                  </a:cubicBezTo>
                  <a:cubicBezTo>
                    <a:pt x="292" y="229"/>
                    <a:pt x="292" y="229"/>
                    <a:pt x="292" y="229"/>
                  </a:cubicBezTo>
                  <a:cubicBezTo>
                    <a:pt x="292" y="229"/>
                    <a:pt x="292" y="229"/>
                    <a:pt x="292" y="229"/>
                  </a:cubicBezTo>
                  <a:cubicBezTo>
                    <a:pt x="292" y="229"/>
                    <a:pt x="292" y="229"/>
                    <a:pt x="293" y="229"/>
                  </a:cubicBezTo>
                  <a:cubicBezTo>
                    <a:pt x="293" y="229"/>
                    <a:pt x="293" y="229"/>
                    <a:pt x="293" y="229"/>
                  </a:cubicBezTo>
                  <a:cubicBezTo>
                    <a:pt x="293" y="229"/>
                    <a:pt x="293" y="229"/>
                    <a:pt x="293" y="229"/>
                  </a:cubicBezTo>
                  <a:cubicBezTo>
                    <a:pt x="293" y="229"/>
                    <a:pt x="293" y="229"/>
                    <a:pt x="293" y="229"/>
                  </a:cubicBezTo>
                  <a:cubicBezTo>
                    <a:pt x="293" y="229"/>
                    <a:pt x="294" y="229"/>
                    <a:pt x="294" y="229"/>
                  </a:cubicBezTo>
                  <a:cubicBezTo>
                    <a:pt x="294" y="229"/>
                    <a:pt x="294" y="229"/>
                    <a:pt x="294" y="229"/>
                  </a:cubicBezTo>
                  <a:cubicBezTo>
                    <a:pt x="294" y="229"/>
                    <a:pt x="294" y="229"/>
                    <a:pt x="294" y="229"/>
                  </a:cubicBezTo>
                  <a:cubicBezTo>
                    <a:pt x="294" y="229"/>
                    <a:pt x="294" y="229"/>
                    <a:pt x="294" y="229"/>
                  </a:cubicBezTo>
                  <a:cubicBezTo>
                    <a:pt x="294" y="229"/>
                    <a:pt x="295" y="229"/>
                    <a:pt x="295" y="229"/>
                  </a:cubicBezTo>
                  <a:cubicBezTo>
                    <a:pt x="295" y="229"/>
                    <a:pt x="295" y="229"/>
                    <a:pt x="295" y="229"/>
                  </a:cubicBezTo>
                  <a:cubicBezTo>
                    <a:pt x="295" y="229"/>
                    <a:pt x="295" y="229"/>
                    <a:pt x="295" y="229"/>
                  </a:cubicBezTo>
                  <a:cubicBezTo>
                    <a:pt x="295" y="229"/>
                    <a:pt x="295" y="229"/>
                    <a:pt x="295" y="229"/>
                  </a:cubicBezTo>
                  <a:cubicBezTo>
                    <a:pt x="295" y="229"/>
                    <a:pt x="296" y="229"/>
                    <a:pt x="296" y="229"/>
                  </a:cubicBezTo>
                  <a:cubicBezTo>
                    <a:pt x="296" y="229"/>
                    <a:pt x="296" y="229"/>
                    <a:pt x="296" y="229"/>
                  </a:cubicBezTo>
                  <a:cubicBezTo>
                    <a:pt x="296" y="229"/>
                    <a:pt x="296" y="229"/>
                    <a:pt x="296" y="229"/>
                  </a:cubicBezTo>
                  <a:cubicBezTo>
                    <a:pt x="296" y="229"/>
                    <a:pt x="296" y="229"/>
                    <a:pt x="296" y="229"/>
                  </a:cubicBezTo>
                  <a:cubicBezTo>
                    <a:pt x="296" y="229"/>
                    <a:pt x="297" y="229"/>
                    <a:pt x="297" y="229"/>
                  </a:cubicBezTo>
                  <a:cubicBezTo>
                    <a:pt x="297" y="229"/>
                    <a:pt x="297" y="229"/>
                    <a:pt x="297" y="229"/>
                  </a:cubicBezTo>
                  <a:cubicBezTo>
                    <a:pt x="297" y="229"/>
                    <a:pt x="297" y="229"/>
                    <a:pt x="297" y="229"/>
                  </a:cubicBezTo>
                  <a:cubicBezTo>
                    <a:pt x="297" y="229"/>
                    <a:pt x="297" y="229"/>
                    <a:pt x="297" y="229"/>
                  </a:cubicBezTo>
                  <a:cubicBezTo>
                    <a:pt x="298" y="229"/>
                    <a:pt x="298" y="229"/>
                    <a:pt x="298" y="229"/>
                  </a:cubicBezTo>
                  <a:cubicBezTo>
                    <a:pt x="298" y="229"/>
                    <a:pt x="298" y="229"/>
                    <a:pt x="298" y="229"/>
                  </a:cubicBezTo>
                  <a:cubicBezTo>
                    <a:pt x="299" y="229"/>
                    <a:pt x="299" y="229"/>
                    <a:pt x="299" y="229"/>
                  </a:cubicBezTo>
                  <a:cubicBezTo>
                    <a:pt x="299" y="229"/>
                    <a:pt x="299" y="229"/>
                    <a:pt x="299" y="229"/>
                  </a:cubicBezTo>
                  <a:cubicBezTo>
                    <a:pt x="299" y="229"/>
                    <a:pt x="299" y="229"/>
                    <a:pt x="299" y="229"/>
                  </a:cubicBezTo>
                  <a:cubicBezTo>
                    <a:pt x="299" y="229"/>
                    <a:pt x="299" y="229"/>
                    <a:pt x="299" y="229"/>
                  </a:cubicBezTo>
                  <a:cubicBezTo>
                    <a:pt x="300" y="229"/>
                    <a:pt x="300" y="229"/>
                    <a:pt x="300" y="229"/>
                  </a:cubicBezTo>
                  <a:cubicBezTo>
                    <a:pt x="300" y="229"/>
                    <a:pt x="300" y="229"/>
                    <a:pt x="300" y="229"/>
                  </a:cubicBezTo>
                  <a:cubicBezTo>
                    <a:pt x="300" y="229"/>
                    <a:pt x="300" y="229"/>
                    <a:pt x="300" y="229"/>
                  </a:cubicBezTo>
                  <a:cubicBezTo>
                    <a:pt x="300" y="229"/>
                    <a:pt x="300"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2" y="229"/>
                    <a:pt x="302" y="229"/>
                    <a:pt x="302" y="229"/>
                  </a:cubicBezTo>
                  <a:cubicBezTo>
                    <a:pt x="302" y="229"/>
                    <a:pt x="302" y="229"/>
                    <a:pt x="302" y="229"/>
                  </a:cubicBezTo>
                  <a:cubicBezTo>
                    <a:pt x="302" y="229"/>
                    <a:pt x="302" y="229"/>
                    <a:pt x="302" y="229"/>
                  </a:cubicBezTo>
                  <a:cubicBezTo>
                    <a:pt x="303" y="229"/>
                    <a:pt x="303" y="229"/>
                    <a:pt x="303" y="229"/>
                  </a:cubicBezTo>
                  <a:cubicBezTo>
                    <a:pt x="303" y="229"/>
                    <a:pt x="303" y="229"/>
                    <a:pt x="303" y="229"/>
                  </a:cubicBezTo>
                  <a:cubicBezTo>
                    <a:pt x="303" y="229"/>
                    <a:pt x="303" y="229"/>
                    <a:pt x="303" y="229"/>
                  </a:cubicBezTo>
                  <a:cubicBezTo>
                    <a:pt x="303" y="229"/>
                    <a:pt x="304" y="229"/>
                    <a:pt x="304" y="229"/>
                  </a:cubicBezTo>
                  <a:cubicBezTo>
                    <a:pt x="304" y="229"/>
                    <a:pt x="304" y="229"/>
                    <a:pt x="304" y="229"/>
                  </a:cubicBezTo>
                  <a:cubicBezTo>
                    <a:pt x="304" y="229"/>
                    <a:pt x="304" y="229"/>
                    <a:pt x="304" y="229"/>
                  </a:cubicBezTo>
                  <a:cubicBezTo>
                    <a:pt x="304" y="229"/>
                    <a:pt x="304" y="229"/>
                    <a:pt x="304" y="229"/>
                  </a:cubicBezTo>
                  <a:cubicBezTo>
                    <a:pt x="304" y="229"/>
                    <a:pt x="305" y="229"/>
                    <a:pt x="305" y="229"/>
                  </a:cubicBezTo>
                  <a:cubicBezTo>
                    <a:pt x="305" y="229"/>
                    <a:pt x="305" y="229"/>
                    <a:pt x="305" y="229"/>
                  </a:cubicBezTo>
                  <a:cubicBezTo>
                    <a:pt x="305" y="229"/>
                    <a:pt x="305" y="229"/>
                    <a:pt x="305" y="229"/>
                  </a:cubicBezTo>
                  <a:cubicBezTo>
                    <a:pt x="305" y="229"/>
                    <a:pt x="305" y="229"/>
                    <a:pt x="305" y="229"/>
                  </a:cubicBezTo>
                  <a:cubicBezTo>
                    <a:pt x="306" y="229"/>
                    <a:pt x="306" y="229"/>
                    <a:pt x="306" y="229"/>
                  </a:cubicBezTo>
                  <a:cubicBezTo>
                    <a:pt x="306" y="229"/>
                    <a:pt x="306" y="229"/>
                    <a:pt x="307" y="229"/>
                  </a:cubicBezTo>
                  <a:cubicBezTo>
                    <a:pt x="307" y="229"/>
                    <a:pt x="307" y="229"/>
                    <a:pt x="307" y="229"/>
                  </a:cubicBezTo>
                  <a:cubicBezTo>
                    <a:pt x="307" y="229"/>
                    <a:pt x="307" y="229"/>
                    <a:pt x="308" y="229"/>
                  </a:cubicBezTo>
                  <a:cubicBezTo>
                    <a:pt x="308" y="229"/>
                    <a:pt x="308" y="229"/>
                    <a:pt x="308" y="229"/>
                  </a:cubicBezTo>
                  <a:cubicBezTo>
                    <a:pt x="308" y="229"/>
                    <a:pt x="308" y="229"/>
                    <a:pt x="309" y="229"/>
                  </a:cubicBezTo>
                  <a:cubicBezTo>
                    <a:pt x="309" y="229"/>
                    <a:pt x="309" y="229"/>
                    <a:pt x="309" y="229"/>
                  </a:cubicBezTo>
                  <a:cubicBezTo>
                    <a:pt x="394" y="229"/>
                    <a:pt x="475" y="226"/>
                    <a:pt x="548" y="220"/>
                  </a:cubicBezTo>
                  <a:cubicBezTo>
                    <a:pt x="605" y="0"/>
                    <a:pt x="605" y="0"/>
                    <a:pt x="605" y="0"/>
                  </a:cubicBezTo>
                  <a:cubicBezTo>
                    <a:pt x="551" y="4"/>
                    <a:pt x="494" y="6"/>
                    <a:pt x="433" y="8"/>
                  </a:cubicBezTo>
                  <a:cubicBezTo>
                    <a:pt x="396" y="9"/>
                    <a:pt x="357" y="10"/>
                    <a:pt x="318" y="10"/>
                  </a:cubicBezTo>
                  <a:cubicBezTo>
                    <a:pt x="318" y="10"/>
                    <a:pt x="318" y="10"/>
                    <a:pt x="318" y="10"/>
                  </a:cubicBezTo>
                  <a:cubicBezTo>
                    <a:pt x="317" y="10"/>
                    <a:pt x="316" y="10"/>
                    <a:pt x="315" y="10"/>
                  </a:cubicBezTo>
                  <a:cubicBezTo>
                    <a:pt x="315" y="10"/>
                    <a:pt x="315" y="10"/>
                    <a:pt x="315" y="10"/>
                  </a:cubicBezTo>
                  <a:cubicBezTo>
                    <a:pt x="315" y="10"/>
                    <a:pt x="315" y="10"/>
                    <a:pt x="314" y="10"/>
                  </a:cubicBezTo>
                  <a:cubicBezTo>
                    <a:pt x="314" y="10"/>
                    <a:pt x="314" y="10"/>
                    <a:pt x="314" y="10"/>
                  </a:cubicBezTo>
                  <a:cubicBezTo>
                    <a:pt x="314" y="10"/>
                    <a:pt x="314" y="10"/>
                    <a:pt x="314" y="10"/>
                  </a:cubicBezTo>
                  <a:cubicBezTo>
                    <a:pt x="314" y="10"/>
                    <a:pt x="314" y="10"/>
                    <a:pt x="314" y="10"/>
                  </a:cubicBezTo>
                  <a:cubicBezTo>
                    <a:pt x="313" y="10"/>
                    <a:pt x="313" y="10"/>
                    <a:pt x="313" y="10"/>
                  </a:cubicBezTo>
                  <a:cubicBezTo>
                    <a:pt x="313" y="10"/>
                    <a:pt x="312" y="10"/>
                    <a:pt x="312" y="10"/>
                  </a:cubicBezTo>
                  <a:cubicBezTo>
                    <a:pt x="312" y="10"/>
                    <a:pt x="312" y="10"/>
                    <a:pt x="312" y="10"/>
                  </a:cubicBezTo>
                  <a:cubicBezTo>
                    <a:pt x="312" y="10"/>
                    <a:pt x="312" y="10"/>
                    <a:pt x="312" y="10"/>
                  </a:cubicBezTo>
                  <a:cubicBezTo>
                    <a:pt x="312" y="10"/>
                    <a:pt x="312" y="10"/>
                    <a:pt x="311" y="10"/>
                  </a:cubicBezTo>
                  <a:cubicBezTo>
                    <a:pt x="311" y="10"/>
                    <a:pt x="311" y="10"/>
                    <a:pt x="311" y="10"/>
                  </a:cubicBezTo>
                  <a:cubicBezTo>
                    <a:pt x="311" y="10"/>
                    <a:pt x="311" y="10"/>
                    <a:pt x="311" y="10"/>
                  </a:cubicBezTo>
                  <a:cubicBezTo>
                    <a:pt x="311" y="10"/>
                    <a:pt x="311" y="10"/>
                    <a:pt x="311" y="10"/>
                  </a:cubicBezTo>
                  <a:cubicBezTo>
                    <a:pt x="310" y="10"/>
                    <a:pt x="310" y="10"/>
                    <a:pt x="310" y="10"/>
                  </a:cubicBezTo>
                  <a:cubicBezTo>
                    <a:pt x="310" y="10"/>
                    <a:pt x="310" y="10"/>
                    <a:pt x="310" y="10"/>
                  </a:cubicBezTo>
                  <a:cubicBezTo>
                    <a:pt x="310" y="10"/>
                    <a:pt x="309" y="10"/>
                    <a:pt x="309" y="10"/>
                  </a:cubicBezTo>
                  <a:cubicBezTo>
                    <a:pt x="309" y="10"/>
                    <a:pt x="309" y="10"/>
                    <a:pt x="309" y="10"/>
                  </a:cubicBezTo>
                  <a:cubicBezTo>
                    <a:pt x="308" y="10"/>
                    <a:pt x="308" y="10"/>
                    <a:pt x="308" y="10"/>
                  </a:cubicBezTo>
                  <a:cubicBezTo>
                    <a:pt x="308" y="10"/>
                    <a:pt x="308" y="10"/>
                    <a:pt x="308" y="10"/>
                  </a:cubicBezTo>
                  <a:cubicBezTo>
                    <a:pt x="308" y="10"/>
                    <a:pt x="308" y="10"/>
                    <a:pt x="308" y="10"/>
                  </a:cubicBezTo>
                  <a:cubicBezTo>
                    <a:pt x="308" y="10"/>
                    <a:pt x="307" y="10"/>
                    <a:pt x="307" y="10"/>
                  </a:cubicBezTo>
                  <a:cubicBezTo>
                    <a:pt x="307" y="10"/>
                    <a:pt x="307" y="10"/>
                    <a:pt x="307" y="10"/>
                  </a:cubicBezTo>
                  <a:cubicBezTo>
                    <a:pt x="307" y="10"/>
                    <a:pt x="307" y="10"/>
                    <a:pt x="307" y="10"/>
                  </a:cubicBezTo>
                  <a:cubicBezTo>
                    <a:pt x="307" y="10"/>
                    <a:pt x="306" y="10"/>
                    <a:pt x="306" y="10"/>
                  </a:cubicBezTo>
                  <a:cubicBezTo>
                    <a:pt x="306" y="10"/>
                    <a:pt x="306" y="10"/>
                    <a:pt x="306" y="10"/>
                  </a:cubicBezTo>
                  <a:cubicBezTo>
                    <a:pt x="306" y="10"/>
                    <a:pt x="306" y="10"/>
                    <a:pt x="306" y="10"/>
                  </a:cubicBezTo>
                  <a:cubicBezTo>
                    <a:pt x="306" y="10"/>
                    <a:pt x="306" y="10"/>
                    <a:pt x="306" y="10"/>
                  </a:cubicBezTo>
                  <a:cubicBezTo>
                    <a:pt x="305" y="10"/>
                    <a:pt x="305" y="10"/>
                    <a:pt x="305" y="10"/>
                  </a:cubicBezTo>
                  <a:cubicBezTo>
                    <a:pt x="305" y="10"/>
                    <a:pt x="305" y="10"/>
                    <a:pt x="305" y="10"/>
                  </a:cubicBezTo>
                  <a:cubicBezTo>
                    <a:pt x="305" y="10"/>
                    <a:pt x="305" y="10"/>
                    <a:pt x="304" y="10"/>
                  </a:cubicBezTo>
                  <a:cubicBezTo>
                    <a:pt x="304" y="10"/>
                    <a:pt x="304" y="10"/>
                    <a:pt x="304" y="10"/>
                  </a:cubicBezTo>
                  <a:cubicBezTo>
                    <a:pt x="304" y="10"/>
                    <a:pt x="304" y="10"/>
                    <a:pt x="304" y="10"/>
                  </a:cubicBezTo>
                  <a:cubicBezTo>
                    <a:pt x="304" y="10"/>
                    <a:pt x="304" y="10"/>
                    <a:pt x="304" y="10"/>
                  </a:cubicBezTo>
                  <a:cubicBezTo>
                    <a:pt x="303" y="10"/>
                    <a:pt x="303" y="10"/>
                    <a:pt x="303" y="10"/>
                  </a:cubicBezTo>
                  <a:cubicBezTo>
                    <a:pt x="303" y="10"/>
                    <a:pt x="303" y="10"/>
                    <a:pt x="303" y="10"/>
                  </a:cubicBezTo>
                  <a:cubicBezTo>
                    <a:pt x="303" y="10"/>
                    <a:pt x="303" y="10"/>
                    <a:pt x="302" y="10"/>
                  </a:cubicBezTo>
                  <a:cubicBezTo>
                    <a:pt x="302" y="10"/>
                    <a:pt x="302" y="10"/>
                    <a:pt x="302" y="10"/>
                  </a:cubicBezTo>
                  <a:cubicBezTo>
                    <a:pt x="302" y="10"/>
                    <a:pt x="302" y="10"/>
                    <a:pt x="302" y="10"/>
                  </a:cubicBezTo>
                  <a:cubicBezTo>
                    <a:pt x="302" y="10"/>
                    <a:pt x="301" y="10"/>
                    <a:pt x="301" y="10"/>
                  </a:cubicBezTo>
                  <a:cubicBezTo>
                    <a:pt x="301" y="10"/>
                    <a:pt x="301" y="10"/>
                    <a:pt x="301" y="10"/>
                  </a:cubicBezTo>
                  <a:cubicBezTo>
                    <a:pt x="301" y="10"/>
                    <a:pt x="301" y="10"/>
                    <a:pt x="301" y="10"/>
                  </a:cubicBezTo>
                  <a:cubicBezTo>
                    <a:pt x="301" y="10"/>
                    <a:pt x="301" y="10"/>
                    <a:pt x="300" y="10"/>
                  </a:cubicBezTo>
                  <a:cubicBezTo>
                    <a:pt x="300" y="10"/>
                    <a:pt x="300" y="10"/>
                    <a:pt x="300" y="10"/>
                  </a:cubicBezTo>
                  <a:cubicBezTo>
                    <a:pt x="300" y="10"/>
                    <a:pt x="300" y="10"/>
                    <a:pt x="300" y="10"/>
                  </a:cubicBezTo>
                  <a:cubicBezTo>
                    <a:pt x="299" y="10"/>
                    <a:pt x="299" y="10"/>
                    <a:pt x="299" y="10"/>
                  </a:cubicBezTo>
                  <a:cubicBezTo>
                    <a:pt x="299" y="10"/>
                    <a:pt x="299" y="10"/>
                    <a:pt x="299" y="10"/>
                  </a:cubicBezTo>
                  <a:cubicBezTo>
                    <a:pt x="298" y="10"/>
                    <a:pt x="298" y="10"/>
                    <a:pt x="298" y="10"/>
                  </a:cubicBezTo>
                  <a:cubicBezTo>
                    <a:pt x="298" y="10"/>
                    <a:pt x="298" y="10"/>
                    <a:pt x="298" y="10"/>
                  </a:cubicBezTo>
                  <a:cubicBezTo>
                    <a:pt x="298" y="10"/>
                    <a:pt x="298" y="10"/>
                    <a:pt x="297" y="10"/>
                  </a:cubicBezTo>
                  <a:cubicBezTo>
                    <a:pt x="297" y="10"/>
                    <a:pt x="297" y="10"/>
                    <a:pt x="297" y="10"/>
                  </a:cubicBezTo>
                  <a:cubicBezTo>
                    <a:pt x="297" y="10"/>
                    <a:pt x="297" y="10"/>
                    <a:pt x="297" y="10"/>
                  </a:cubicBezTo>
                  <a:cubicBezTo>
                    <a:pt x="297" y="10"/>
                    <a:pt x="297" y="10"/>
                    <a:pt x="297" y="10"/>
                  </a:cubicBezTo>
                  <a:cubicBezTo>
                    <a:pt x="296" y="10"/>
                    <a:pt x="296" y="10"/>
                    <a:pt x="296" y="10"/>
                  </a:cubicBezTo>
                  <a:cubicBezTo>
                    <a:pt x="296" y="10"/>
                    <a:pt x="296" y="10"/>
                    <a:pt x="296" y="10"/>
                  </a:cubicBezTo>
                  <a:cubicBezTo>
                    <a:pt x="296" y="10"/>
                    <a:pt x="295" y="10"/>
                    <a:pt x="295" y="10"/>
                  </a:cubicBezTo>
                  <a:cubicBezTo>
                    <a:pt x="295" y="10"/>
                    <a:pt x="295" y="10"/>
                    <a:pt x="295" y="10"/>
                  </a:cubicBezTo>
                  <a:cubicBezTo>
                    <a:pt x="295" y="10"/>
                    <a:pt x="294" y="10"/>
                    <a:pt x="294" y="10"/>
                  </a:cubicBezTo>
                  <a:cubicBezTo>
                    <a:pt x="294" y="10"/>
                    <a:pt x="294" y="10"/>
                    <a:pt x="294" y="10"/>
                  </a:cubicBezTo>
                  <a:cubicBezTo>
                    <a:pt x="294" y="10"/>
                    <a:pt x="294" y="10"/>
                    <a:pt x="294" y="10"/>
                  </a:cubicBezTo>
                  <a:cubicBezTo>
                    <a:pt x="294" y="10"/>
                    <a:pt x="294" y="10"/>
                    <a:pt x="294" y="10"/>
                  </a:cubicBezTo>
                  <a:cubicBezTo>
                    <a:pt x="293" y="10"/>
                    <a:pt x="293" y="10"/>
                    <a:pt x="293" y="10"/>
                  </a:cubicBezTo>
                  <a:cubicBezTo>
                    <a:pt x="293" y="10"/>
                    <a:pt x="293" y="10"/>
                    <a:pt x="293" y="10"/>
                  </a:cubicBezTo>
                  <a:cubicBezTo>
                    <a:pt x="293" y="10"/>
                    <a:pt x="293" y="10"/>
                    <a:pt x="292" y="10"/>
                  </a:cubicBezTo>
                  <a:cubicBezTo>
                    <a:pt x="292" y="10"/>
                    <a:pt x="292" y="10"/>
                    <a:pt x="292" y="10"/>
                  </a:cubicBezTo>
                  <a:cubicBezTo>
                    <a:pt x="292" y="10"/>
                    <a:pt x="291" y="10"/>
                    <a:pt x="291" y="10"/>
                  </a:cubicBezTo>
                  <a:cubicBezTo>
                    <a:pt x="291" y="10"/>
                    <a:pt x="291" y="10"/>
                    <a:pt x="291" y="10"/>
                  </a:cubicBezTo>
                  <a:cubicBezTo>
                    <a:pt x="290" y="10"/>
                    <a:pt x="289" y="10"/>
                    <a:pt x="288" y="10"/>
                  </a:cubicBezTo>
                  <a:cubicBezTo>
                    <a:pt x="288" y="10"/>
                    <a:pt x="288" y="10"/>
                    <a:pt x="288" y="10"/>
                  </a:cubicBezTo>
                  <a:cubicBezTo>
                    <a:pt x="288" y="10"/>
                    <a:pt x="287" y="10"/>
                    <a:pt x="287" y="10"/>
                  </a:cubicBezTo>
                  <a:cubicBezTo>
                    <a:pt x="287" y="10"/>
                    <a:pt x="287" y="10"/>
                    <a:pt x="287" y="10"/>
                  </a:cubicBezTo>
                  <a:cubicBezTo>
                    <a:pt x="248" y="10"/>
                    <a:pt x="209" y="9"/>
                    <a:pt x="171" y="8"/>
                  </a:cubicBezTo>
                  <a:cubicBezTo>
                    <a:pt x="111" y="6"/>
                    <a:pt x="54" y="4"/>
                    <a:pt x="0" y="0"/>
                  </a:cubicBezTo>
                </a:path>
              </a:pathLst>
            </a:custGeom>
            <a:solidFill>
              <a:schemeClr val="accent2">
                <a:lumMod val="60000"/>
                <a:lumOff val="40000"/>
                <a:alpha val="2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6" name="Group 15">
            <a:extLst>
              <a:ext uri="{FF2B5EF4-FFF2-40B4-BE49-F238E27FC236}">
                <a16:creationId xmlns:a16="http://schemas.microsoft.com/office/drawing/2014/main" id="{1190BF03-964E-4A82-B8A7-F839AFEBB14F}"/>
              </a:ext>
            </a:extLst>
          </p:cNvPr>
          <p:cNvGrpSpPr/>
          <p:nvPr/>
        </p:nvGrpSpPr>
        <p:grpSpPr>
          <a:xfrm>
            <a:off x="3920942" y="4664185"/>
            <a:ext cx="2033541" cy="568258"/>
            <a:chOff x="3492869" y="4896955"/>
            <a:chExt cx="2417164" cy="675459"/>
          </a:xfrm>
        </p:grpSpPr>
        <p:sp>
          <p:nvSpPr>
            <p:cNvPr id="17" name="Freeform 204">
              <a:extLst>
                <a:ext uri="{FF2B5EF4-FFF2-40B4-BE49-F238E27FC236}">
                  <a16:creationId xmlns:a16="http://schemas.microsoft.com/office/drawing/2014/main" id="{FA96DF21-B170-40E4-8C69-B4D5AB4EC603}"/>
                </a:ext>
              </a:extLst>
            </p:cNvPr>
            <p:cNvSpPr>
              <a:spLocks/>
            </p:cNvSpPr>
            <p:nvPr/>
          </p:nvSpPr>
          <p:spPr bwMode="auto">
            <a:xfrm>
              <a:off x="3492869" y="4896955"/>
              <a:ext cx="2417164" cy="675459"/>
            </a:xfrm>
            <a:custGeom>
              <a:avLst/>
              <a:gdLst>
                <a:gd name="T0" fmla="*/ 500 w 1001"/>
                <a:gd name="T1" fmla="*/ 65 h 280"/>
                <a:gd name="T2" fmla="*/ 0 w 1001"/>
                <a:gd name="T3" fmla="*/ 0 h 280"/>
                <a:gd name="T4" fmla="*/ 128 w 1001"/>
                <a:gd name="T5" fmla="*/ 219 h 280"/>
                <a:gd name="T6" fmla="*/ 500 w 1001"/>
                <a:gd name="T7" fmla="*/ 280 h 280"/>
                <a:gd name="T8" fmla="*/ 873 w 1001"/>
                <a:gd name="T9" fmla="*/ 219 h 280"/>
                <a:gd name="T10" fmla="*/ 1001 w 1001"/>
                <a:gd name="T11" fmla="*/ 0 h 280"/>
                <a:gd name="T12" fmla="*/ 500 w 1001"/>
                <a:gd name="T13" fmla="*/ 65 h 280"/>
              </a:gdLst>
              <a:ahLst/>
              <a:cxnLst>
                <a:cxn ang="0">
                  <a:pos x="T0" y="T1"/>
                </a:cxn>
                <a:cxn ang="0">
                  <a:pos x="T2" y="T3"/>
                </a:cxn>
                <a:cxn ang="0">
                  <a:pos x="T4" y="T5"/>
                </a:cxn>
                <a:cxn ang="0">
                  <a:pos x="T6" y="T7"/>
                </a:cxn>
                <a:cxn ang="0">
                  <a:pos x="T8" y="T9"/>
                </a:cxn>
                <a:cxn ang="0">
                  <a:pos x="T10" y="T11"/>
                </a:cxn>
                <a:cxn ang="0">
                  <a:pos x="T12" y="T13"/>
                </a:cxn>
              </a:cxnLst>
              <a:rect l="0" t="0" r="r" b="b"/>
              <a:pathLst>
                <a:path w="1001" h="280">
                  <a:moveTo>
                    <a:pt x="500" y="65"/>
                  </a:moveTo>
                  <a:cubicBezTo>
                    <a:pt x="245" y="65"/>
                    <a:pt x="34" y="37"/>
                    <a:pt x="0" y="0"/>
                  </a:cubicBezTo>
                  <a:cubicBezTo>
                    <a:pt x="128" y="219"/>
                    <a:pt x="128" y="219"/>
                    <a:pt x="128" y="219"/>
                  </a:cubicBezTo>
                  <a:cubicBezTo>
                    <a:pt x="141" y="253"/>
                    <a:pt x="303" y="280"/>
                    <a:pt x="500" y="280"/>
                  </a:cubicBezTo>
                  <a:cubicBezTo>
                    <a:pt x="698" y="280"/>
                    <a:pt x="860" y="253"/>
                    <a:pt x="873" y="219"/>
                  </a:cubicBezTo>
                  <a:cubicBezTo>
                    <a:pt x="1001" y="0"/>
                    <a:pt x="1001" y="0"/>
                    <a:pt x="1001" y="0"/>
                  </a:cubicBezTo>
                  <a:cubicBezTo>
                    <a:pt x="967" y="37"/>
                    <a:pt x="756" y="65"/>
                    <a:pt x="500" y="65"/>
                  </a:cubicBezTo>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8" name="Freeform 218">
              <a:extLst>
                <a:ext uri="{FF2B5EF4-FFF2-40B4-BE49-F238E27FC236}">
                  <a16:creationId xmlns:a16="http://schemas.microsoft.com/office/drawing/2014/main" id="{3116E296-468D-4614-927D-D2DFC1C3120E}"/>
                </a:ext>
              </a:extLst>
            </p:cNvPr>
            <p:cNvSpPr>
              <a:spLocks/>
            </p:cNvSpPr>
            <p:nvPr/>
          </p:nvSpPr>
          <p:spPr bwMode="auto">
            <a:xfrm>
              <a:off x="4196962" y="5040133"/>
              <a:ext cx="1010661" cy="532281"/>
            </a:xfrm>
            <a:custGeom>
              <a:avLst/>
              <a:gdLst>
                <a:gd name="T0" fmla="*/ 55 w 419"/>
                <a:gd name="T1" fmla="*/ 215 h 221"/>
                <a:gd name="T2" fmla="*/ 207 w 419"/>
                <a:gd name="T3" fmla="*/ 221 h 221"/>
                <a:gd name="T4" fmla="*/ 208 w 419"/>
                <a:gd name="T5" fmla="*/ 221 h 221"/>
                <a:gd name="T6" fmla="*/ 208 w 419"/>
                <a:gd name="T7" fmla="*/ 221 h 221"/>
                <a:gd name="T8" fmla="*/ 209 w 419"/>
                <a:gd name="T9" fmla="*/ 221 h 221"/>
                <a:gd name="T10" fmla="*/ 209 w 419"/>
                <a:gd name="T11" fmla="*/ 221 h 221"/>
                <a:gd name="T12" fmla="*/ 211 w 419"/>
                <a:gd name="T13" fmla="*/ 221 h 221"/>
                <a:gd name="T14" fmla="*/ 211 w 419"/>
                <a:gd name="T15" fmla="*/ 221 h 221"/>
                <a:gd name="T16" fmla="*/ 363 w 419"/>
                <a:gd name="T17" fmla="*/ 215 h 221"/>
                <a:gd name="T18" fmla="*/ 340 w 419"/>
                <a:gd name="T19" fmla="*/ 4 h 221"/>
                <a:gd name="T20" fmla="*/ 219 w 419"/>
                <a:gd name="T21" fmla="*/ 6 h 221"/>
                <a:gd name="T22" fmla="*/ 218 w 419"/>
                <a:gd name="T23" fmla="*/ 6 h 221"/>
                <a:gd name="T24" fmla="*/ 217 w 419"/>
                <a:gd name="T25" fmla="*/ 6 h 221"/>
                <a:gd name="T26" fmla="*/ 216 w 419"/>
                <a:gd name="T27" fmla="*/ 6 h 221"/>
                <a:gd name="T28" fmla="*/ 216 w 419"/>
                <a:gd name="T29" fmla="*/ 6 h 221"/>
                <a:gd name="T30" fmla="*/ 215 w 419"/>
                <a:gd name="T31" fmla="*/ 6 h 221"/>
                <a:gd name="T32" fmla="*/ 214 w 419"/>
                <a:gd name="T33" fmla="*/ 6 h 221"/>
                <a:gd name="T34" fmla="*/ 213 w 419"/>
                <a:gd name="T35" fmla="*/ 6 h 221"/>
                <a:gd name="T36" fmla="*/ 212 w 419"/>
                <a:gd name="T37" fmla="*/ 6 h 221"/>
                <a:gd name="T38" fmla="*/ 211 w 419"/>
                <a:gd name="T39" fmla="*/ 6 h 221"/>
                <a:gd name="T40" fmla="*/ 209 w 419"/>
                <a:gd name="T41" fmla="*/ 6 h 221"/>
                <a:gd name="T42" fmla="*/ 209 w 419"/>
                <a:gd name="T43" fmla="*/ 6 h 221"/>
                <a:gd name="T44" fmla="*/ 208 w 419"/>
                <a:gd name="T45" fmla="*/ 6 h 221"/>
                <a:gd name="T46" fmla="*/ 207 w 419"/>
                <a:gd name="T47" fmla="*/ 6 h 221"/>
                <a:gd name="T48" fmla="*/ 206 w 419"/>
                <a:gd name="T49" fmla="*/ 6 h 221"/>
                <a:gd name="T50" fmla="*/ 205 w 419"/>
                <a:gd name="T51" fmla="*/ 6 h 221"/>
                <a:gd name="T52" fmla="*/ 204 w 419"/>
                <a:gd name="T53" fmla="*/ 6 h 221"/>
                <a:gd name="T54" fmla="*/ 203 w 419"/>
                <a:gd name="T55" fmla="*/ 6 h 221"/>
                <a:gd name="T56" fmla="*/ 203 w 419"/>
                <a:gd name="T57" fmla="*/ 6 h 221"/>
                <a:gd name="T58" fmla="*/ 202 w 419"/>
                <a:gd name="T59" fmla="*/ 6 h 221"/>
                <a:gd name="T60" fmla="*/ 201 w 419"/>
                <a:gd name="T61" fmla="*/ 6 h 221"/>
                <a:gd name="T62" fmla="*/ 200 w 419"/>
                <a:gd name="T63" fmla="*/ 6 h 221"/>
                <a:gd name="T64" fmla="*/ 78 w 419"/>
                <a:gd name="T65"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21">
                  <a:moveTo>
                    <a:pt x="0" y="0"/>
                  </a:moveTo>
                  <a:cubicBezTo>
                    <a:pt x="55" y="215"/>
                    <a:pt x="55" y="215"/>
                    <a:pt x="55" y="215"/>
                  </a:cubicBezTo>
                  <a:cubicBezTo>
                    <a:pt x="102" y="219"/>
                    <a:pt x="153" y="221"/>
                    <a:pt x="207" y="221"/>
                  </a:cubicBezTo>
                  <a:cubicBezTo>
                    <a:pt x="207" y="221"/>
                    <a:pt x="207" y="221"/>
                    <a:pt x="207" y="221"/>
                  </a:cubicBezTo>
                  <a:cubicBezTo>
                    <a:pt x="207" y="221"/>
                    <a:pt x="207" y="221"/>
                    <a:pt x="208" y="221"/>
                  </a:cubicBezTo>
                  <a:cubicBezTo>
                    <a:pt x="208" y="221"/>
                    <a:pt x="208" y="221"/>
                    <a:pt x="208" y="221"/>
                  </a:cubicBezTo>
                  <a:cubicBezTo>
                    <a:pt x="208" y="221"/>
                    <a:pt x="208" y="221"/>
                    <a:pt x="208" y="221"/>
                  </a:cubicBezTo>
                  <a:cubicBezTo>
                    <a:pt x="208" y="221"/>
                    <a:pt x="208" y="221"/>
                    <a:pt x="208" y="221"/>
                  </a:cubicBezTo>
                  <a:cubicBezTo>
                    <a:pt x="208" y="221"/>
                    <a:pt x="208" y="221"/>
                    <a:pt x="208" y="221"/>
                  </a:cubicBezTo>
                  <a:cubicBezTo>
                    <a:pt x="209" y="221"/>
                    <a:pt x="209" y="221"/>
                    <a:pt x="209" y="221"/>
                  </a:cubicBezTo>
                  <a:cubicBezTo>
                    <a:pt x="209" y="221"/>
                    <a:pt x="209" y="221"/>
                    <a:pt x="209" y="221"/>
                  </a:cubicBezTo>
                  <a:cubicBezTo>
                    <a:pt x="209" y="221"/>
                    <a:pt x="209" y="221"/>
                    <a:pt x="209" y="221"/>
                  </a:cubicBezTo>
                  <a:cubicBezTo>
                    <a:pt x="210" y="221"/>
                    <a:pt x="210" y="221"/>
                    <a:pt x="211" y="221"/>
                  </a:cubicBezTo>
                  <a:cubicBezTo>
                    <a:pt x="211" y="221"/>
                    <a:pt x="211" y="221"/>
                    <a:pt x="211" y="221"/>
                  </a:cubicBezTo>
                  <a:cubicBezTo>
                    <a:pt x="211" y="221"/>
                    <a:pt x="211" y="221"/>
                    <a:pt x="211" y="221"/>
                  </a:cubicBezTo>
                  <a:cubicBezTo>
                    <a:pt x="211" y="221"/>
                    <a:pt x="211" y="221"/>
                    <a:pt x="211" y="221"/>
                  </a:cubicBezTo>
                  <a:cubicBezTo>
                    <a:pt x="211" y="221"/>
                    <a:pt x="211" y="221"/>
                    <a:pt x="211" y="221"/>
                  </a:cubicBezTo>
                  <a:cubicBezTo>
                    <a:pt x="266" y="221"/>
                    <a:pt x="317" y="219"/>
                    <a:pt x="363" y="215"/>
                  </a:cubicBezTo>
                  <a:cubicBezTo>
                    <a:pt x="419" y="0"/>
                    <a:pt x="419" y="0"/>
                    <a:pt x="419" y="0"/>
                  </a:cubicBezTo>
                  <a:cubicBezTo>
                    <a:pt x="394" y="1"/>
                    <a:pt x="368" y="3"/>
                    <a:pt x="340" y="4"/>
                  </a:cubicBezTo>
                  <a:cubicBezTo>
                    <a:pt x="302" y="5"/>
                    <a:pt x="261" y="6"/>
                    <a:pt x="219" y="6"/>
                  </a:cubicBezTo>
                  <a:cubicBezTo>
                    <a:pt x="219" y="6"/>
                    <a:pt x="219" y="6"/>
                    <a:pt x="219" y="6"/>
                  </a:cubicBezTo>
                  <a:cubicBezTo>
                    <a:pt x="219" y="6"/>
                    <a:pt x="219" y="6"/>
                    <a:pt x="218" y="6"/>
                  </a:cubicBezTo>
                  <a:cubicBezTo>
                    <a:pt x="218" y="6"/>
                    <a:pt x="218" y="6"/>
                    <a:pt x="218" y="6"/>
                  </a:cubicBezTo>
                  <a:cubicBezTo>
                    <a:pt x="218" y="6"/>
                    <a:pt x="218" y="6"/>
                    <a:pt x="217" y="6"/>
                  </a:cubicBezTo>
                  <a:cubicBezTo>
                    <a:pt x="217" y="6"/>
                    <a:pt x="217" y="6"/>
                    <a:pt x="217" y="6"/>
                  </a:cubicBezTo>
                  <a:cubicBezTo>
                    <a:pt x="217" y="6"/>
                    <a:pt x="217" y="6"/>
                    <a:pt x="217" y="6"/>
                  </a:cubicBezTo>
                  <a:cubicBezTo>
                    <a:pt x="216" y="6"/>
                    <a:pt x="216" y="6"/>
                    <a:pt x="216" y="6"/>
                  </a:cubicBezTo>
                  <a:cubicBezTo>
                    <a:pt x="216" y="6"/>
                    <a:pt x="216" y="6"/>
                    <a:pt x="216" y="6"/>
                  </a:cubicBezTo>
                  <a:cubicBezTo>
                    <a:pt x="216" y="6"/>
                    <a:pt x="216" y="6"/>
                    <a:pt x="216" y="6"/>
                  </a:cubicBezTo>
                  <a:cubicBezTo>
                    <a:pt x="215" y="6"/>
                    <a:pt x="215" y="6"/>
                    <a:pt x="215" y="6"/>
                  </a:cubicBezTo>
                  <a:cubicBezTo>
                    <a:pt x="215" y="6"/>
                    <a:pt x="215" y="6"/>
                    <a:pt x="215" y="6"/>
                  </a:cubicBezTo>
                  <a:cubicBezTo>
                    <a:pt x="214" y="6"/>
                    <a:pt x="214" y="6"/>
                    <a:pt x="214" y="6"/>
                  </a:cubicBezTo>
                  <a:cubicBezTo>
                    <a:pt x="214" y="6"/>
                    <a:pt x="214" y="6"/>
                    <a:pt x="214" y="6"/>
                  </a:cubicBezTo>
                  <a:cubicBezTo>
                    <a:pt x="214" y="6"/>
                    <a:pt x="213" y="6"/>
                    <a:pt x="213" y="6"/>
                  </a:cubicBezTo>
                  <a:cubicBezTo>
                    <a:pt x="213" y="6"/>
                    <a:pt x="213" y="6"/>
                    <a:pt x="213" y="6"/>
                  </a:cubicBezTo>
                  <a:cubicBezTo>
                    <a:pt x="213" y="6"/>
                    <a:pt x="212" y="6"/>
                    <a:pt x="212" y="6"/>
                  </a:cubicBezTo>
                  <a:cubicBezTo>
                    <a:pt x="212" y="6"/>
                    <a:pt x="212" y="6"/>
                    <a:pt x="212" y="6"/>
                  </a:cubicBezTo>
                  <a:cubicBezTo>
                    <a:pt x="212" y="6"/>
                    <a:pt x="212" y="6"/>
                    <a:pt x="211" y="6"/>
                  </a:cubicBezTo>
                  <a:cubicBezTo>
                    <a:pt x="211" y="6"/>
                    <a:pt x="211" y="6"/>
                    <a:pt x="211" y="6"/>
                  </a:cubicBezTo>
                  <a:cubicBezTo>
                    <a:pt x="211" y="6"/>
                    <a:pt x="211" y="6"/>
                    <a:pt x="211" y="6"/>
                  </a:cubicBezTo>
                  <a:cubicBezTo>
                    <a:pt x="210" y="6"/>
                    <a:pt x="210" y="6"/>
                    <a:pt x="209" y="6"/>
                  </a:cubicBezTo>
                  <a:cubicBezTo>
                    <a:pt x="209" y="6"/>
                    <a:pt x="209" y="6"/>
                    <a:pt x="209" y="6"/>
                  </a:cubicBezTo>
                  <a:cubicBezTo>
                    <a:pt x="209" y="6"/>
                    <a:pt x="209" y="6"/>
                    <a:pt x="209" y="6"/>
                  </a:cubicBezTo>
                  <a:cubicBezTo>
                    <a:pt x="209" y="6"/>
                    <a:pt x="209" y="6"/>
                    <a:pt x="208" y="6"/>
                  </a:cubicBezTo>
                  <a:cubicBezTo>
                    <a:pt x="208" y="6"/>
                    <a:pt x="208" y="6"/>
                    <a:pt x="208" y="6"/>
                  </a:cubicBezTo>
                  <a:cubicBezTo>
                    <a:pt x="208" y="6"/>
                    <a:pt x="208" y="6"/>
                    <a:pt x="208" y="6"/>
                  </a:cubicBezTo>
                  <a:cubicBezTo>
                    <a:pt x="207" y="6"/>
                    <a:pt x="207" y="6"/>
                    <a:pt x="207" y="6"/>
                  </a:cubicBezTo>
                  <a:cubicBezTo>
                    <a:pt x="207" y="6"/>
                    <a:pt x="207" y="6"/>
                    <a:pt x="207" y="6"/>
                  </a:cubicBezTo>
                  <a:cubicBezTo>
                    <a:pt x="207" y="6"/>
                    <a:pt x="206" y="6"/>
                    <a:pt x="206" y="6"/>
                  </a:cubicBezTo>
                  <a:cubicBezTo>
                    <a:pt x="206" y="6"/>
                    <a:pt x="206" y="6"/>
                    <a:pt x="206" y="6"/>
                  </a:cubicBezTo>
                  <a:cubicBezTo>
                    <a:pt x="206" y="6"/>
                    <a:pt x="205" y="6"/>
                    <a:pt x="205" y="6"/>
                  </a:cubicBezTo>
                  <a:cubicBezTo>
                    <a:pt x="205" y="6"/>
                    <a:pt x="205" y="6"/>
                    <a:pt x="205" y="6"/>
                  </a:cubicBezTo>
                  <a:cubicBezTo>
                    <a:pt x="205" y="6"/>
                    <a:pt x="205" y="6"/>
                    <a:pt x="204" y="6"/>
                  </a:cubicBezTo>
                  <a:cubicBezTo>
                    <a:pt x="204" y="6"/>
                    <a:pt x="204" y="6"/>
                    <a:pt x="204" y="6"/>
                  </a:cubicBezTo>
                  <a:cubicBezTo>
                    <a:pt x="204" y="6"/>
                    <a:pt x="204" y="6"/>
                    <a:pt x="203" y="6"/>
                  </a:cubicBezTo>
                  <a:cubicBezTo>
                    <a:pt x="203" y="6"/>
                    <a:pt x="203" y="6"/>
                    <a:pt x="203" y="6"/>
                  </a:cubicBezTo>
                  <a:cubicBezTo>
                    <a:pt x="203" y="6"/>
                    <a:pt x="203" y="6"/>
                    <a:pt x="203" y="6"/>
                  </a:cubicBezTo>
                  <a:cubicBezTo>
                    <a:pt x="202" y="6"/>
                    <a:pt x="202" y="6"/>
                    <a:pt x="202" y="6"/>
                  </a:cubicBezTo>
                  <a:cubicBezTo>
                    <a:pt x="202" y="6"/>
                    <a:pt x="202" y="6"/>
                    <a:pt x="202" y="6"/>
                  </a:cubicBezTo>
                  <a:cubicBezTo>
                    <a:pt x="202" y="6"/>
                    <a:pt x="202" y="6"/>
                    <a:pt x="202" y="6"/>
                  </a:cubicBezTo>
                  <a:cubicBezTo>
                    <a:pt x="201" y="6"/>
                    <a:pt x="201" y="6"/>
                    <a:pt x="201" y="6"/>
                  </a:cubicBezTo>
                  <a:cubicBezTo>
                    <a:pt x="201" y="6"/>
                    <a:pt x="201" y="6"/>
                    <a:pt x="201" y="6"/>
                  </a:cubicBezTo>
                  <a:cubicBezTo>
                    <a:pt x="200" y="6"/>
                    <a:pt x="200" y="6"/>
                    <a:pt x="200" y="6"/>
                  </a:cubicBezTo>
                  <a:cubicBezTo>
                    <a:pt x="200" y="6"/>
                    <a:pt x="200" y="6"/>
                    <a:pt x="200" y="6"/>
                  </a:cubicBezTo>
                  <a:cubicBezTo>
                    <a:pt x="158" y="6"/>
                    <a:pt x="117" y="5"/>
                    <a:pt x="78" y="4"/>
                  </a:cubicBezTo>
                  <a:cubicBezTo>
                    <a:pt x="51" y="3"/>
                    <a:pt x="25" y="1"/>
                    <a:pt x="0" y="0"/>
                  </a:cubicBezTo>
                </a:path>
              </a:pathLst>
            </a:custGeom>
            <a:solidFill>
              <a:schemeClr val="accent3">
                <a:lumMod val="60000"/>
                <a:lumOff val="40000"/>
                <a:alpha val="25000"/>
              </a:schemeClr>
            </a:solidFill>
            <a:ln w="9525">
              <a:noFill/>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9" name="Group 18">
            <a:extLst>
              <a:ext uri="{FF2B5EF4-FFF2-40B4-BE49-F238E27FC236}">
                <a16:creationId xmlns:a16="http://schemas.microsoft.com/office/drawing/2014/main" id="{BCA94BCB-6120-4C67-97C0-1F2C68B904EB}"/>
              </a:ext>
            </a:extLst>
          </p:cNvPr>
          <p:cNvGrpSpPr/>
          <p:nvPr/>
        </p:nvGrpSpPr>
        <p:grpSpPr>
          <a:xfrm>
            <a:off x="4364493" y="5432253"/>
            <a:ext cx="1147853" cy="500237"/>
            <a:chOff x="4020096" y="5809919"/>
            <a:chExt cx="1364392" cy="594606"/>
          </a:xfrm>
        </p:grpSpPr>
        <p:sp>
          <p:nvSpPr>
            <p:cNvPr id="20" name="Freeform 205">
              <a:extLst>
                <a:ext uri="{FF2B5EF4-FFF2-40B4-BE49-F238E27FC236}">
                  <a16:creationId xmlns:a16="http://schemas.microsoft.com/office/drawing/2014/main" id="{B33B25E1-BF7D-41F4-8EE8-9827C88DFE4B}"/>
                </a:ext>
              </a:extLst>
            </p:cNvPr>
            <p:cNvSpPr>
              <a:spLocks/>
            </p:cNvSpPr>
            <p:nvPr/>
          </p:nvSpPr>
          <p:spPr bwMode="auto">
            <a:xfrm>
              <a:off x="4020096" y="5809919"/>
              <a:ext cx="1364392" cy="594606"/>
            </a:xfrm>
            <a:custGeom>
              <a:avLst/>
              <a:gdLst>
                <a:gd name="T0" fmla="*/ 283 w 565"/>
                <a:gd name="T1" fmla="*/ 37 h 246"/>
                <a:gd name="T2" fmla="*/ 0 w 565"/>
                <a:gd name="T3" fmla="*/ 0 h 246"/>
                <a:gd name="T4" fmla="*/ 120 w 565"/>
                <a:gd name="T5" fmla="*/ 212 h 246"/>
                <a:gd name="T6" fmla="*/ 283 w 565"/>
                <a:gd name="T7" fmla="*/ 246 h 246"/>
                <a:gd name="T8" fmla="*/ 445 w 565"/>
                <a:gd name="T9" fmla="*/ 212 h 246"/>
                <a:gd name="T10" fmla="*/ 565 w 565"/>
                <a:gd name="T11" fmla="*/ 0 h 246"/>
                <a:gd name="T12" fmla="*/ 283 w 565"/>
                <a:gd name="T13" fmla="*/ 37 h 246"/>
              </a:gdLst>
              <a:ahLst/>
              <a:cxnLst>
                <a:cxn ang="0">
                  <a:pos x="T0" y="T1"/>
                </a:cxn>
                <a:cxn ang="0">
                  <a:pos x="T2" y="T3"/>
                </a:cxn>
                <a:cxn ang="0">
                  <a:pos x="T4" y="T5"/>
                </a:cxn>
                <a:cxn ang="0">
                  <a:pos x="T6" y="T7"/>
                </a:cxn>
                <a:cxn ang="0">
                  <a:pos x="T8" y="T9"/>
                </a:cxn>
                <a:cxn ang="0">
                  <a:pos x="T10" y="T11"/>
                </a:cxn>
                <a:cxn ang="0">
                  <a:pos x="T12" y="T13"/>
                </a:cxn>
              </a:cxnLst>
              <a:rect l="0" t="0" r="r" b="b"/>
              <a:pathLst>
                <a:path w="565" h="246">
                  <a:moveTo>
                    <a:pt x="283" y="37"/>
                  </a:moveTo>
                  <a:cubicBezTo>
                    <a:pt x="139" y="37"/>
                    <a:pt x="19" y="21"/>
                    <a:pt x="0" y="0"/>
                  </a:cubicBezTo>
                  <a:cubicBezTo>
                    <a:pt x="120" y="212"/>
                    <a:pt x="120" y="212"/>
                    <a:pt x="120" y="212"/>
                  </a:cubicBezTo>
                  <a:cubicBezTo>
                    <a:pt x="126" y="231"/>
                    <a:pt x="196" y="246"/>
                    <a:pt x="283" y="246"/>
                  </a:cubicBezTo>
                  <a:cubicBezTo>
                    <a:pt x="369" y="246"/>
                    <a:pt x="439" y="231"/>
                    <a:pt x="445" y="212"/>
                  </a:cubicBezTo>
                  <a:cubicBezTo>
                    <a:pt x="565" y="0"/>
                    <a:pt x="565" y="0"/>
                    <a:pt x="565" y="0"/>
                  </a:cubicBezTo>
                  <a:cubicBezTo>
                    <a:pt x="546" y="21"/>
                    <a:pt x="427" y="37"/>
                    <a:pt x="283" y="37"/>
                  </a:cubicBezTo>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1" name="Freeform 220">
              <a:extLst>
                <a:ext uri="{FF2B5EF4-FFF2-40B4-BE49-F238E27FC236}">
                  <a16:creationId xmlns:a16="http://schemas.microsoft.com/office/drawing/2014/main" id="{DCD50325-35D7-4DEF-8222-56483EE5AB7A}"/>
                </a:ext>
              </a:extLst>
            </p:cNvPr>
            <p:cNvSpPr>
              <a:spLocks/>
            </p:cNvSpPr>
            <p:nvPr/>
          </p:nvSpPr>
          <p:spPr bwMode="auto">
            <a:xfrm>
              <a:off x="4409201" y="5889087"/>
              <a:ext cx="586183" cy="515437"/>
            </a:xfrm>
            <a:custGeom>
              <a:avLst/>
              <a:gdLst>
                <a:gd name="T0" fmla="*/ 0 w 243"/>
                <a:gd name="T1" fmla="*/ 0 h 213"/>
                <a:gd name="T2" fmla="*/ 54 w 243"/>
                <a:gd name="T3" fmla="*/ 210 h 213"/>
                <a:gd name="T4" fmla="*/ 120 w 243"/>
                <a:gd name="T5" fmla="*/ 213 h 213"/>
                <a:gd name="T6" fmla="*/ 120 w 243"/>
                <a:gd name="T7" fmla="*/ 213 h 213"/>
                <a:gd name="T8" fmla="*/ 120 w 243"/>
                <a:gd name="T9" fmla="*/ 213 h 213"/>
                <a:gd name="T10" fmla="*/ 120 w 243"/>
                <a:gd name="T11" fmla="*/ 213 h 213"/>
                <a:gd name="T12" fmla="*/ 120 w 243"/>
                <a:gd name="T13" fmla="*/ 213 h 213"/>
                <a:gd name="T14" fmla="*/ 120 w 243"/>
                <a:gd name="T15" fmla="*/ 213 h 213"/>
                <a:gd name="T16" fmla="*/ 121 w 243"/>
                <a:gd name="T17" fmla="*/ 213 h 213"/>
                <a:gd name="T18" fmla="*/ 121 w 243"/>
                <a:gd name="T19" fmla="*/ 213 h 213"/>
                <a:gd name="T20" fmla="*/ 121 w 243"/>
                <a:gd name="T21" fmla="*/ 213 h 213"/>
                <a:gd name="T22" fmla="*/ 121 w 243"/>
                <a:gd name="T23" fmla="*/ 213 h 213"/>
                <a:gd name="T24" fmla="*/ 121 w 243"/>
                <a:gd name="T25" fmla="*/ 213 h 213"/>
                <a:gd name="T26" fmla="*/ 121 w 243"/>
                <a:gd name="T27" fmla="*/ 213 h 213"/>
                <a:gd name="T28" fmla="*/ 122 w 243"/>
                <a:gd name="T29" fmla="*/ 213 h 213"/>
                <a:gd name="T30" fmla="*/ 122 w 243"/>
                <a:gd name="T31" fmla="*/ 213 h 213"/>
                <a:gd name="T32" fmla="*/ 122 w 243"/>
                <a:gd name="T33" fmla="*/ 213 h 213"/>
                <a:gd name="T34" fmla="*/ 122 w 243"/>
                <a:gd name="T35" fmla="*/ 213 h 213"/>
                <a:gd name="T36" fmla="*/ 122 w 243"/>
                <a:gd name="T37" fmla="*/ 213 h 213"/>
                <a:gd name="T38" fmla="*/ 122 w 243"/>
                <a:gd name="T39" fmla="*/ 213 h 213"/>
                <a:gd name="T40" fmla="*/ 122 w 243"/>
                <a:gd name="T41" fmla="*/ 213 h 213"/>
                <a:gd name="T42" fmla="*/ 123 w 243"/>
                <a:gd name="T43" fmla="*/ 213 h 213"/>
                <a:gd name="T44" fmla="*/ 123 w 243"/>
                <a:gd name="T45" fmla="*/ 213 h 213"/>
                <a:gd name="T46" fmla="*/ 123 w 243"/>
                <a:gd name="T47" fmla="*/ 213 h 213"/>
                <a:gd name="T48" fmla="*/ 123 w 243"/>
                <a:gd name="T49" fmla="*/ 213 h 213"/>
                <a:gd name="T50" fmla="*/ 123 w 243"/>
                <a:gd name="T51" fmla="*/ 213 h 213"/>
                <a:gd name="T52" fmla="*/ 123 w 243"/>
                <a:gd name="T53" fmla="*/ 213 h 213"/>
                <a:gd name="T54" fmla="*/ 123 w 243"/>
                <a:gd name="T55" fmla="*/ 213 h 213"/>
                <a:gd name="T56" fmla="*/ 124 w 243"/>
                <a:gd name="T57" fmla="*/ 213 h 213"/>
                <a:gd name="T58" fmla="*/ 124 w 243"/>
                <a:gd name="T59" fmla="*/ 213 h 213"/>
                <a:gd name="T60" fmla="*/ 124 w 243"/>
                <a:gd name="T61" fmla="*/ 213 h 213"/>
                <a:gd name="T62" fmla="*/ 125 w 243"/>
                <a:gd name="T63" fmla="*/ 213 h 213"/>
                <a:gd name="T64" fmla="*/ 125 w 243"/>
                <a:gd name="T65" fmla="*/ 213 h 213"/>
                <a:gd name="T66" fmla="*/ 189 w 243"/>
                <a:gd name="T67" fmla="*/ 210 h 213"/>
                <a:gd name="T68" fmla="*/ 243 w 243"/>
                <a:gd name="T69" fmla="*/ 0 h 213"/>
                <a:gd name="T70" fmla="*/ 124 w 243"/>
                <a:gd name="T71" fmla="*/ 4 h 213"/>
                <a:gd name="T72" fmla="*/ 124 w 243"/>
                <a:gd name="T73" fmla="*/ 4 h 213"/>
                <a:gd name="T74" fmla="*/ 123 w 243"/>
                <a:gd name="T75" fmla="*/ 4 h 213"/>
                <a:gd name="T76" fmla="*/ 123 w 243"/>
                <a:gd name="T77" fmla="*/ 4 h 213"/>
                <a:gd name="T78" fmla="*/ 123 w 243"/>
                <a:gd name="T79" fmla="*/ 4 h 213"/>
                <a:gd name="T80" fmla="*/ 122 w 243"/>
                <a:gd name="T81" fmla="*/ 4 h 213"/>
                <a:gd name="T82" fmla="*/ 122 w 243"/>
                <a:gd name="T83" fmla="*/ 4 h 213"/>
                <a:gd name="T84" fmla="*/ 122 w 243"/>
                <a:gd name="T85" fmla="*/ 4 h 213"/>
                <a:gd name="T86" fmla="*/ 122 w 243"/>
                <a:gd name="T87" fmla="*/ 4 h 213"/>
                <a:gd name="T88" fmla="*/ 121 w 243"/>
                <a:gd name="T89" fmla="*/ 4 h 213"/>
                <a:gd name="T90" fmla="*/ 121 w 243"/>
                <a:gd name="T91" fmla="*/ 4 h 213"/>
                <a:gd name="T92" fmla="*/ 121 w 243"/>
                <a:gd name="T93" fmla="*/ 4 h 213"/>
                <a:gd name="T94" fmla="*/ 120 w 243"/>
                <a:gd name="T95" fmla="*/ 4 h 213"/>
                <a:gd name="T96" fmla="*/ 120 w 243"/>
                <a:gd name="T97" fmla="*/ 4 h 213"/>
                <a:gd name="T98" fmla="*/ 120 w 243"/>
                <a:gd name="T99" fmla="*/ 4 h 213"/>
                <a:gd name="T100" fmla="*/ 120 w 243"/>
                <a:gd name="T101" fmla="*/ 4 h 213"/>
                <a:gd name="T102" fmla="*/ 119 w 243"/>
                <a:gd name="T103" fmla="*/ 4 h 213"/>
                <a:gd name="T104" fmla="*/ 0 w 243"/>
                <a:gd name="T10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13">
                  <a:moveTo>
                    <a:pt x="0" y="0"/>
                  </a:moveTo>
                  <a:cubicBezTo>
                    <a:pt x="54" y="210"/>
                    <a:pt x="54" y="210"/>
                    <a:pt x="54" y="210"/>
                  </a:cubicBezTo>
                  <a:cubicBezTo>
                    <a:pt x="74" y="212"/>
                    <a:pt x="96"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4" y="213"/>
                    <a:pt x="124" y="213"/>
                    <a:pt x="124" y="213"/>
                  </a:cubicBezTo>
                  <a:cubicBezTo>
                    <a:pt x="124" y="213"/>
                    <a:pt x="124" y="213"/>
                    <a:pt x="124" y="213"/>
                  </a:cubicBezTo>
                  <a:cubicBezTo>
                    <a:pt x="124" y="213"/>
                    <a:pt x="124" y="213"/>
                    <a:pt x="124" y="213"/>
                  </a:cubicBezTo>
                  <a:cubicBezTo>
                    <a:pt x="124" y="213"/>
                    <a:pt x="125" y="213"/>
                    <a:pt x="125" y="213"/>
                  </a:cubicBezTo>
                  <a:cubicBezTo>
                    <a:pt x="125" y="213"/>
                    <a:pt x="125" y="213"/>
                    <a:pt x="125" y="213"/>
                  </a:cubicBezTo>
                  <a:cubicBezTo>
                    <a:pt x="148" y="213"/>
                    <a:pt x="169" y="212"/>
                    <a:pt x="189" y="210"/>
                  </a:cubicBezTo>
                  <a:cubicBezTo>
                    <a:pt x="243" y="0"/>
                    <a:pt x="243" y="0"/>
                    <a:pt x="243" y="0"/>
                  </a:cubicBezTo>
                  <a:cubicBezTo>
                    <a:pt x="207" y="3"/>
                    <a:pt x="166" y="4"/>
                    <a:pt x="124" y="4"/>
                  </a:cubicBezTo>
                  <a:cubicBezTo>
                    <a:pt x="124" y="4"/>
                    <a:pt x="124" y="4"/>
                    <a:pt x="124" y="4"/>
                  </a:cubicBezTo>
                  <a:cubicBezTo>
                    <a:pt x="123" y="4"/>
                    <a:pt x="123" y="4"/>
                    <a:pt x="123" y="4"/>
                  </a:cubicBezTo>
                  <a:cubicBezTo>
                    <a:pt x="123" y="4"/>
                    <a:pt x="123" y="4"/>
                    <a:pt x="123" y="4"/>
                  </a:cubicBezTo>
                  <a:cubicBezTo>
                    <a:pt x="123" y="4"/>
                    <a:pt x="123" y="4"/>
                    <a:pt x="123" y="4"/>
                  </a:cubicBezTo>
                  <a:cubicBezTo>
                    <a:pt x="123" y="4"/>
                    <a:pt x="123" y="4"/>
                    <a:pt x="122" y="4"/>
                  </a:cubicBezTo>
                  <a:cubicBezTo>
                    <a:pt x="122" y="4"/>
                    <a:pt x="122" y="4"/>
                    <a:pt x="122" y="4"/>
                  </a:cubicBezTo>
                  <a:cubicBezTo>
                    <a:pt x="122" y="4"/>
                    <a:pt x="122" y="4"/>
                    <a:pt x="122" y="4"/>
                  </a:cubicBezTo>
                  <a:cubicBezTo>
                    <a:pt x="122" y="4"/>
                    <a:pt x="122" y="4"/>
                    <a:pt x="122" y="4"/>
                  </a:cubicBezTo>
                  <a:cubicBezTo>
                    <a:pt x="121" y="4"/>
                    <a:pt x="121" y="4"/>
                    <a:pt x="121" y="4"/>
                  </a:cubicBezTo>
                  <a:cubicBezTo>
                    <a:pt x="121" y="4"/>
                    <a:pt x="121" y="4"/>
                    <a:pt x="121" y="4"/>
                  </a:cubicBezTo>
                  <a:cubicBezTo>
                    <a:pt x="121" y="4"/>
                    <a:pt x="121" y="4"/>
                    <a:pt x="121" y="4"/>
                  </a:cubicBezTo>
                  <a:cubicBezTo>
                    <a:pt x="121" y="4"/>
                    <a:pt x="120" y="4"/>
                    <a:pt x="120" y="4"/>
                  </a:cubicBezTo>
                  <a:cubicBezTo>
                    <a:pt x="120" y="4"/>
                    <a:pt x="120" y="4"/>
                    <a:pt x="120" y="4"/>
                  </a:cubicBezTo>
                  <a:cubicBezTo>
                    <a:pt x="120" y="4"/>
                    <a:pt x="120" y="4"/>
                    <a:pt x="120" y="4"/>
                  </a:cubicBezTo>
                  <a:cubicBezTo>
                    <a:pt x="120" y="4"/>
                    <a:pt x="120" y="4"/>
                    <a:pt x="120" y="4"/>
                  </a:cubicBezTo>
                  <a:cubicBezTo>
                    <a:pt x="119" y="4"/>
                    <a:pt x="119" y="4"/>
                    <a:pt x="119" y="4"/>
                  </a:cubicBezTo>
                  <a:cubicBezTo>
                    <a:pt x="77" y="4"/>
                    <a:pt x="36" y="3"/>
                    <a:pt x="0" y="0"/>
                  </a:cubicBezTo>
                </a:path>
              </a:pathLst>
            </a:custGeom>
            <a:solidFill>
              <a:schemeClr val="accent4">
                <a:lumMod val="60000"/>
                <a:lumOff val="40000"/>
                <a:alpha val="2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22" name="Group 21">
            <a:extLst>
              <a:ext uri="{FF2B5EF4-FFF2-40B4-BE49-F238E27FC236}">
                <a16:creationId xmlns:a16="http://schemas.microsoft.com/office/drawing/2014/main" id="{9F66E4A6-AB35-4856-A112-2C1107F0C505}"/>
              </a:ext>
            </a:extLst>
          </p:cNvPr>
          <p:cNvGrpSpPr/>
          <p:nvPr/>
        </p:nvGrpSpPr>
        <p:grpSpPr>
          <a:xfrm>
            <a:off x="3019664" y="3133714"/>
            <a:ext cx="3837510" cy="688712"/>
            <a:chOff x="2421568" y="3077766"/>
            <a:chExt cx="4561448" cy="818636"/>
          </a:xfrm>
        </p:grpSpPr>
        <p:sp>
          <p:nvSpPr>
            <p:cNvPr id="23" name="Freeform 206">
              <a:extLst>
                <a:ext uri="{FF2B5EF4-FFF2-40B4-BE49-F238E27FC236}">
                  <a16:creationId xmlns:a16="http://schemas.microsoft.com/office/drawing/2014/main" id="{9E2C418A-C09F-4A9B-A1F2-6E62917303EB}"/>
                </a:ext>
              </a:extLst>
            </p:cNvPr>
            <p:cNvSpPr>
              <a:spLocks/>
            </p:cNvSpPr>
            <p:nvPr/>
          </p:nvSpPr>
          <p:spPr bwMode="auto">
            <a:xfrm>
              <a:off x="2421568" y="3077766"/>
              <a:ext cx="4561448" cy="818635"/>
            </a:xfrm>
            <a:custGeom>
              <a:avLst/>
              <a:gdLst>
                <a:gd name="T0" fmla="*/ 944 w 1889"/>
                <a:gd name="T1" fmla="*/ 124 h 339"/>
                <a:gd name="T2" fmla="*/ 0 w 1889"/>
                <a:gd name="T3" fmla="*/ 0 h 339"/>
                <a:gd name="T4" fmla="*/ 126 w 1889"/>
                <a:gd name="T5" fmla="*/ 223 h 339"/>
                <a:gd name="T6" fmla="*/ 126 w 1889"/>
                <a:gd name="T7" fmla="*/ 223 h 339"/>
                <a:gd name="T8" fmla="*/ 944 w 1889"/>
                <a:gd name="T9" fmla="*/ 339 h 339"/>
                <a:gd name="T10" fmla="*/ 1763 w 1889"/>
                <a:gd name="T11" fmla="*/ 223 h 339"/>
                <a:gd name="T12" fmla="*/ 1764 w 1889"/>
                <a:gd name="T13" fmla="*/ 223 h 339"/>
                <a:gd name="T14" fmla="*/ 1889 w 1889"/>
                <a:gd name="T15" fmla="*/ 0 h 339"/>
                <a:gd name="T16" fmla="*/ 944 w 1889"/>
                <a:gd name="T17" fmla="*/ 1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9" h="339">
                  <a:moveTo>
                    <a:pt x="944" y="124"/>
                  </a:moveTo>
                  <a:cubicBezTo>
                    <a:pt x="463" y="124"/>
                    <a:pt x="65" y="70"/>
                    <a:pt x="0" y="0"/>
                  </a:cubicBezTo>
                  <a:cubicBezTo>
                    <a:pt x="126" y="223"/>
                    <a:pt x="126" y="223"/>
                    <a:pt x="126" y="223"/>
                  </a:cubicBezTo>
                  <a:cubicBezTo>
                    <a:pt x="126" y="223"/>
                    <a:pt x="126" y="223"/>
                    <a:pt x="126" y="223"/>
                  </a:cubicBezTo>
                  <a:cubicBezTo>
                    <a:pt x="154" y="288"/>
                    <a:pt x="510" y="339"/>
                    <a:pt x="944" y="339"/>
                  </a:cubicBezTo>
                  <a:cubicBezTo>
                    <a:pt x="1379" y="339"/>
                    <a:pt x="1735" y="288"/>
                    <a:pt x="1763" y="223"/>
                  </a:cubicBezTo>
                  <a:cubicBezTo>
                    <a:pt x="1764" y="223"/>
                    <a:pt x="1764" y="223"/>
                    <a:pt x="1764" y="223"/>
                  </a:cubicBezTo>
                  <a:cubicBezTo>
                    <a:pt x="1889" y="0"/>
                    <a:pt x="1889" y="0"/>
                    <a:pt x="1889" y="0"/>
                  </a:cubicBezTo>
                  <a:cubicBezTo>
                    <a:pt x="1825" y="70"/>
                    <a:pt x="1427" y="124"/>
                    <a:pt x="944" y="124"/>
                  </a:cubicBezTo>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4" name="Freeform 228">
              <a:extLst>
                <a:ext uri="{FF2B5EF4-FFF2-40B4-BE49-F238E27FC236}">
                  <a16:creationId xmlns:a16="http://schemas.microsoft.com/office/drawing/2014/main" id="{461F6A1B-6E33-4D45-8FE8-F19E8CD406BE}"/>
                </a:ext>
              </a:extLst>
            </p:cNvPr>
            <p:cNvSpPr>
              <a:spLocks/>
            </p:cNvSpPr>
            <p:nvPr/>
          </p:nvSpPr>
          <p:spPr bwMode="auto">
            <a:xfrm>
              <a:off x="3748903" y="3347276"/>
              <a:ext cx="1903411" cy="549126"/>
            </a:xfrm>
            <a:custGeom>
              <a:avLst/>
              <a:gdLst>
                <a:gd name="T0" fmla="*/ 56 w 788"/>
                <a:gd name="T1" fmla="*/ 217 h 228"/>
                <a:gd name="T2" fmla="*/ 386 w 788"/>
                <a:gd name="T3" fmla="*/ 228 h 228"/>
                <a:gd name="T4" fmla="*/ 389 w 788"/>
                <a:gd name="T5" fmla="*/ 228 h 228"/>
                <a:gd name="T6" fmla="*/ 390 w 788"/>
                <a:gd name="T7" fmla="*/ 228 h 228"/>
                <a:gd name="T8" fmla="*/ 390 w 788"/>
                <a:gd name="T9" fmla="*/ 228 h 228"/>
                <a:gd name="T10" fmla="*/ 391 w 788"/>
                <a:gd name="T11" fmla="*/ 228 h 228"/>
                <a:gd name="T12" fmla="*/ 392 w 788"/>
                <a:gd name="T13" fmla="*/ 228 h 228"/>
                <a:gd name="T14" fmla="*/ 392 w 788"/>
                <a:gd name="T15" fmla="*/ 228 h 228"/>
                <a:gd name="T16" fmla="*/ 393 w 788"/>
                <a:gd name="T17" fmla="*/ 228 h 228"/>
                <a:gd name="T18" fmla="*/ 394 w 788"/>
                <a:gd name="T19" fmla="*/ 228 h 228"/>
                <a:gd name="T20" fmla="*/ 395 w 788"/>
                <a:gd name="T21" fmla="*/ 228 h 228"/>
                <a:gd name="T22" fmla="*/ 396 w 788"/>
                <a:gd name="T23" fmla="*/ 228 h 228"/>
                <a:gd name="T24" fmla="*/ 396 w 788"/>
                <a:gd name="T25" fmla="*/ 228 h 228"/>
                <a:gd name="T26" fmla="*/ 397 w 788"/>
                <a:gd name="T27" fmla="*/ 228 h 228"/>
                <a:gd name="T28" fmla="*/ 398 w 788"/>
                <a:gd name="T29" fmla="*/ 228 h 228"/>
                <a:gd name="T30" fmla="*/ 398 w 788"/>
                <a:gd name="T31" fmla="*/ 228 h 228"/>
                <a:gd name="T32" fmla="*/ 399 w 788"/>
                <a:gd name="T33" fmla="*/ 228 h 228"/>
                <a:gd name="T34" fmla="*/ 400 w 788"/>
                <a:gd name="T35" fmla="*/ 228 h 228"/>
                <a:gd name="T36" fmla="*/ 403 w 788"/>
                <a:gd name="T37" fmla="*/ 228 h 228"/>
                <a:gd name="T38" fmla="*/ 732 w 788"/>
                <a:gd name="T39" fmla="*/ 217 h 228"/>
                <a:gd name="T40" fmla="*/ 525 w 788"/>
                <a:gd name="T41" fmla="*/ 12 h 228"/>
                <a:gd name="T42" fmla="*/ 403 w 788"/>
                <a:gd name="T43" fmla="*/ 13 h 228"/>
                <a:gd name="T44" fmla="*/ 402 w 788"/>
                <a:gd name="T45" fmla="*/ 13 h 228"/>
                <a:gd name="T46" fmla="*/ 401 w 788"/>
                <a:gd name="T47" fmla="*/ 13 h 228"/>
                <a:gd name="T48" fmla="*/ 398 w 788"/>
                <a:gd name="T49" fmla="*/ 13 h 228"/>
                <a:gd name="T50" fmla="*/ 397 w 788"/>
                <a:gd name="T51" fmla="*/ 13 h 228"/>
                <a:gd name="T52" fmla="*/ 397 w 788"/>
                <a:gd name="T53" fmla="*/ 13 h 228"/>
                <a:gd name="T54" fmla="*/ 396 w 788"/>
                <a:gd name="T55" fmla="*/ 13 h 228"/>
                <a:gd name="T56" fmla="*/ 395 w 788"/>
                <a:gd name="T57" fmla="*/ 13 h 228"/>
                <a:gd name="T58" fmla="*/ 394 w 788"/>
                <a:gd name="T59" fmla="*/ 13 h 228"/>
                <a:gd name="T60" fmla="*/ 393 w 788"/>
                <a:gd name="T61" fmla="*/ 13 h 228"/>
                <a:gd name="T62" fmla="*/ 392 w 788"/>
                <a:gd name="T63" fmla="*/ 13 h 228"/>
                <a:gd name="T64" fmla="*/ 391 w 788"/>
                <a:gd name="T65" fmla="*/ 13 h 228"/>
                <a:gd name="T66" fmla="*/ 390 w 788"/>
                <a:gd name="T67" fmla="*/ 13 h 228"/>
                <a:gd name="T68" fmla="*/ 388 w 788"/>
                <a:gd name="T69" fmla="*/ 13 h 228"/>
                <a:gd name="T70" fmla="*/ 387 w 788"/>
                <a:gd name="T71" fmla="*/ 13 h 228"/>
                <a:gd name="T72" fmla="*/ 386 w 788"/>
                <a:gd name="T73" fmla="*/ 13 h 228"/>
                <a:gd name="T74" fmla="*/ 263 w 788"/>
                <a:gd name="T7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228">
                  <a:moveTo>
                    <a:pt x="0" y="0"/>
                  </a:moveTo>
                  <a:cubicBezTo>
                    <a:pt x="56" y="217"/>
                    <a:pt x="56" y="217"/>
                    <a:pt x="56" y="217"/>
                  </a:cubicBezTo>
                  <a:cubicBezTo>
                    <a:pt x="157" y="224"/>
                    <a:pt x="269" y="228"/>
                    <a:pt x="386" y="228"/>
                  </a:cubicBezTo>
                  <a:cubicBezTo>
                    <a:pt x="386" y="228"/>
                    <a:pt x="386" y="228"/>
                    <a:pt x="386" y="228"/>
                  </a:cubicBezTo>
                  <a:cubicBezTo>
                    <a:pt x="387" y="228"/>
                    <a:pt x="388" y="228"/>
                    <a:pt x="389" y="228"/>
                  </a:cubicBezTo>
                  <a:cubicBezTo>
                    <a:pt x="389" y="228"/>
                    <a:pt x="389" y="228"/>
                    <a:pt x="389" y="228"/>
                  </a:cubicBezTo>
                  <a:cubicBezTo>
                    <a:pt x="389" y="228"/>
                    <a:pt x="389" y="228"/>
                    <a:pt x="389" y="228"/>
                  </a:cubicBezTo>
                  <a:cubicBezTo>
                    <a:pt x="389" y="228"/>
                    <a:pt x="390" y="228"/>
                    <a:pt x="390" y="228"/>
                  </a:cubicBezTo>
                  <a:cubicBezTo>
                    <a:pt x="390" y="228"/>
                    <a:pt x="390" y="228"/>
                    <a:pt x="390" y="228"/>
                  </a:cubicBezTo>
                  <a:cubicBezTo>
                    <a:pt x="390" y="228"/>
                    <a:pt x="390" y="228"/>
                    <a:pt x="390" y="228"/>
                  </a:cubicBezTo>
                  <a:cubicBezTo>
                    <a:pt x="390" y="228"/>
                    <a:pt x="391" y="228"/>
                    <a:pt x="391" y="228"/>
                  </a:cubicBezTo>
                  <a:cubicBezTo>
                    <a:pt x="391" y="228"/>
                    <a:pt x="391" y="228"/>
                    <a:pt x="391" y="228"/>
                  </a:cubicBezTo>
                  <a:cubicBezTo>
                    <a:pt x="391" y="228"/>
                    <a:pt x="391" y="228"/>
                    <a:pt x="391" y="228"/>
                  </a:cubicBezTo>
                  <a:cubicBezTo>
                    <a:pt x="392" y="228"/>
                    <a:pt x="392" y="228"/>
                    <a:pt x="392" y="228"/>
                  </a:cubicBezTo>
                  <a:cubicBezTo>
                    <a:pt x="392" y="228"/>
                    <a:pt x="392" y="228"/>
                    <a:pt x="392" y="228"/>
                  </a:cubicBezTo>
                  <a:cubicBezTo>
                    <a:pt x="392" y="228"/>
                    <a:pt x="392" y="228"/>
                    <a:pt x="392" y="228"/>
                  </a:cubicBezTo>
                  <a:cubicBezTo>
                    <a:pt x="392" y="228"/>
                    <a:pt x="393" y="228"/>
                    <a:pt x="393" y="228"/>
                  </a:cubicBezTo>
                  <a:cubicBezTo>
                    <a:pt x="393" y="228"/>
                    <a:pt x="393" y="228"/>
                    <a:pt x="393" y="228"/>
                  </a:cubicBezTo>
                  <a:cubicBezTo>
                    <a:pt x="393" y="228"/>
                    <a:pt x="393" y="228"/>
                    <a:pt x="393" y="228"/>
                  </a:cubicBezTo>
                  <a:cubicBezTo>
                    <a:pt x="394" y="228"/>
                    <a:pt x="394" y="228"/>
                    <a:pt x="394" y="228"/>
                  </a:cubicBezTo>
                  <a:cubicBezTo>
                    <a:pt x="394" y="228"/>
                    <a:pt x="394" y="228"/>
                    <a:pt x="394" y="228"/>
                  </a:cubicBezTo>
                  <a:cubicBezTo>
                    <a:pt x="395" y="228"/>
                    <a:pt x="395" y="228"/>
                    <a:pt x="395" y="228"/>
                  </a:cubicBezTo>
                  <a:cubicBezTo>
                    <a:pt x="395" y="228"/>
                    <a:pt x="395" y="228"/>
                    <a:pt x="395" y="228"/>
                  </a:cubicBezTo>
                  <a:cubicBezTo>
                    <a:pt x="395" y="228"/>
                    <a:pt x="396" y="228"/>
                    <a:pt x="396" y="228"/>
                  </a:cubicBezTo>
                  <a:cubicBezTo>
                    <a:pt x="396" y="228"/>
                    <a:pt x="396" y="228"/>
                    <a:pt x="396" y="228"/>
                  </a:cubicBezTo>
                  <a:cubicBezTo>
                    <a:pt x="396" y="228"/>
                    <a:pt x="396" y="228"/>
                    <a:pt x="396" y="228"/>
                  </a:cubicBezTo>
                  <a:cubicBezTo>
                    <a:pt x="396" y="228"/>
                    <a:pt x="397" y="228"/>
                    <a:pt x="397" y="228"/>
                  </a:cubicBezTo>
                  <a:cubicBezTo>
                    <a:pt x="397" y="228"/>
                    <a:pt x="397" y="228"/>
                    <a:pt x="397" y="228"/>
                  </a:cubicBezTo>
                  <a:cubicBezTo>
                    <a:pt x="397" y="228"/>
                    <a:pt x="397" y="228"/>
                    <a:pt x="397" y="228"/>
                  </a:cubicBezTo>
                  <a:cubicBezTo>
                    <a:pt x="398" y="228"/>
                    <a:pt x="398" y="228"/>
                    <a:pt x="398" y="228"/>
                  </a:cubicBezTo>
                  <a:cubicBezTo>
                    <a:pt x="398" y="228"/>
                    <a:pt x="398" y="228"/>
                    <a:pt x="398" y="228"/>
                  </a:cubicBezTo>
                  <a:cubicBezTo>
                    <a:pt x="398" y="228"/>
                    <a:pt x="398" y="228"/>
                    <a:pt x="398" y="228"/>
                  </a:cubicBezTo>
                  <a:cubicBezTo>
                    <a:pt x="399" y="228"/>
                    <a:pt x="399" y="228"/>
                    <a:pt x="399" y="228"/>
                  </a:cubicBezTo>
                  <a:cubicBezTo>
                    <a:pt x="399" y="228"/>
                    <a:pt x="399" y="228"/>
                    <a:pt x="399" y="228"/>
                  </a:cubicBezTo>
                  <a:cubicBezTo>
                    <a:pt x="399" y="228"/>
                    <a:pt x="399" y="228"/>
                    <a:pt x="399" y="228"/>
                  </a:cubicBezTo>
                  <a:cubicBezTo>
                    <a:pt x="400" y="228"/>
                    <a:pt x="400" y="228"/>
                    <a:pt x="400" y="228"/>
                  </a:cubicBezTo>
                  <a:cubicBezTo>
                    <a:pt x="400" y="228"/>
                    <a:pt x="400" y="228"/>
                    <a:pt x="400" y="228"/>
                  </a:cubicBezTo>
                  <a:cubicBezTo>
                    <a:pt x="401" y="228"/>
                    <a:pt x="402" y="228"/>
                    <a:pt x="403" y="228"/>
                  </a:cubicBezTo>
                  <a:cubicBezTo>
                    <a:pt x="403" y="228"/>
                    <a:pt x="403" y="228"/>
                    <a:pt x="403" y="228"/>
                  </a:cubicBezTo>
                  <a:cubicBezTo>
                    <a:pt x="520" y="228"/>
                    <a:pt x="632" y="224"/>
                    <a:pt x="732" y="217"/>
                  </a:cubicBezTo>
                  <a:cubicBezTo>
                    <a:pt x="788" y="0"/>
                    <a:pt x="788" y="0"/>
                    <a:pt x="788" y="0"/>
                  </a:cubicBezTo>
                  <a:cubicBezTo>
                    <a:pt x="706" y="6"/>
                    <a:pt x="618" y="10"/>
                    <a:pt x="525" y="12"/>
                  </a:cubicBezTo>
                  <a:cubicBezTo>
                    <a:pt x="485" y="12"/>
                    <a:pt x="444" y="13"/>
                    <a:pt x="403" y="13"/>
                  </a:cubicBezTo>
                  <a:cubicBezTo>
                    <a:pt x="403" y="13"/>
                    <a:pt x="403" y="13"/>
                    <a:pt x="403" y="13"/>
                  </a:cubicBezTo>
                  <a:cubicBezTo>
                    <a:pt x="402" y="13"/>
                    <a:pt x="402" y="13"/>
                    <a:pt x="402" y="13"/>
                  </a:cubicBezTo>
                  <a:cubicBezTo>
                    <a:pt x="402" y="13"/>
                    <a:pt x="402" y="13"/>
                    <a:pt x="402" y="13"/>
                  </a:cubicBezTo>
                  <a:cubicBezTo>
                    <a:pt x="402" y="13"/>
                    <a:pt x="401" y="13"/>
                    <a:pt x="401" y="13"/>
                  </a:cubicBezTo>
                  <a:cubicBezTo>
                    <a:pt x="401" y="13"/>
                    <a:pt x="401" y="13"/>
                    <a:pt x="401" y="13"/>
                  </a:cubicBezTo>
                  <a:cubicBezTo>
                    <a:pt x="400" y="13"/>
                    <a:pt x="399" y="13"/>
                    <a:pt x="399" y="13"/>
                  </a:cubicBezTo>
                  <a:cubicBezTo>
                    <a:pt x="398" y="13"/>
                    <a:pt x="398" y="13"/>
                    <a:pt x="398" y="13"/>
                  </a:cubicBezTo>
                  <a:cubicBezTo>
                    <a:pt x="398" y="13"/>
                    <a:pt x="398" y="13"/>
                    <a:pt x="398" y="13"/>
                  </a:cubicBezTo>
                  <a:cubicBezTo>
                    <a:pt x="398" y="13"/>
                    <a:pt x="398" y="13"/>
                    <a:pt x="397" y="13"/>
                  </a:cubicBezTo>
                  <a:cubicBezTo>
                    <a:pt x="397" y="13"/>
                    <a:pt x="397" y="13"/>
                    <a:pt x="397" y="13"/>
                  </a:cubicBezTo>
                  <a:cubicBezTo>
                    <a:pt x="397" y="13"/>
                    <a:pt x="397" y="13"/>
                    <a:pt x="397" y="13"/>
                  </a:cubicBezTo>
                  <a:cubicBezTo>
                    <a:pt x="397" y="13"/>
                    <a:pt x="396" y="13"/>
                    <a:pt x="396" y="13"/>
                  </a:cubicBezTo>
                  <a:cubicBezTo>
                    <a:pt x="396" y="13"/>
                    <a:pt x="396" y="13"/>
                    <a:pt x="396" y="13"/>
                  </a:cubicBezTo>
                  <a:cubicBezTo>
                    <a:pt x="396" y="13"/>
                    <a:pt x="396" y="13"/>
                    <a:pt x="395" y="13"/>
                  </a:cubicBezTo>
                  <a:cubicBezTo>
                    <a:pt x="395" y="13"/>
                    <a:pt x="395" y="13"/>
                    <a:pt x="395" y="13"/>
                  </a:cubicBezTo>
                  <a:cubicBezTo>
                    <a:pt x="395" y="13"/>
                    <a:pt x="395" y="13"/>
                    <a:pt x="394" y="13"/>
                  </a:cubicBezTo>
                  <a:cubicBezTo>
                    <a:pt x="394" y="13"/>
                    <a:pt x="394" y="13"/>
                    <a:pt x="394" y="13"/>
                  </a:cubicBezTo>
                  <a:cubicBezTo>
                    <a:pt x="394" y="13"/>
                    <a:pt x="393" y="13"/>
                    <a:pt x="393" y="13"/>
                  </a:cubicBezTo>
                  <a:cubicBezTo>
                    <a:pt x="393" y="13"/>
                    <a:pt x="393" y="13"/>
                    <a:pt x="393" y="13"/>
                  </a:cubicBezTo>
                  <a:cubicBezTo>
                    <a:pt x="393" y="13"/>
                    <a:pt x="393" y="13"/>
                    <a:pt x="393" y="13"/>
                  </a:cubicBezTo>
                  <a:cubicBezTo>
                    <a:pt x="392" y="13"/>
                    <a:pt x="392" y="13"/>
                    <a:pt x="392" y="13"/>
                  </a:cubicBezTo>
                  <a:cubicBezTo>
                    <a:pt x="392" y="13"/>
                    <a:pt x="392" y="13"/>
                    <a:pt x="392" y="13"/>
                  </a:cubicBezTo>
                  <a:cubicBezTo>
                    <a:pt x="392" y="13"/>
                    <a:pt x="391" y="13"/>
                    <a:pt x="391" y="13"/>
                  </a:cubicBezTo>
                  <a:cubicBezTo>
                    <a:pt x="391" y="13"/>
                    <a:pt x="391" y="13"/>
                    <a:pt x="391" y="13"/>
                  </a:cubicBezTo>
                  <a:cubicBezTo>
                    <a:pt x="391" y="13"/>
                    <a:pt x="391" y="13"/>
                    <a:pt x="390" y="13"/>
                  </a:cubicBezTo>
                  <a:cubicBezTo>
                    <a:pt x="390" y="13"/>
                    <a:pt x="390" y="13"/>
                    <a:pt x="390" y="13"/>
                  </a:cubicBezTo>
                  <a:cubicBezTo>
                    <a:pt x="389" y="13"/>
                    <a:pt x="389" y="13"/>
                    <a:pt x="388" y="13"/>
                  </a:cubicBezTo>
                  <a:cubicBezTo>
                    <a:pt x="388" y="13"/>
                    <a:pt x="388" y="13"/>
                    <a:pt x="388" y="13"/>
                  </a:cubicBezTo>
                  <a:cubicBezTo>
                    <a:pt x="387" y="13"/>
                    <a:pt x="387" y="13"/>
                    <a:pt x="387" y="13"/>
                  </a:cubicBezTo>
                  <a:cubicBezTo>
                    <a:pt x="387" y="13"/>
                    <a:pt x="387" y="13"/>
                    <a:pt x="387" y="13"/>
                  </a:cubicBezTo>
                  <a:cubicBezTo>
                    <a:pt x="387" y="13"/>
                    <a:pt x="386" y="13"/>
                    <a:pt x="386" y="13"/>
                  </a:cubicBezTo>
                  <a:cubicBezTo>
                    <a:pt x="386" y="13"/>
                    <a:pt x="386" y="13"/>
                    <a:pt x="386" y="13"/>
                  </a:cubicBezTo>
                  <a:cubicBezTo>
                    <a:pt x="345" y="13"/>
                    <a:pt x="304" y="12"/>
                    <a:pt x="263" y="12"/>
                  </a:cubicBezTo>
                  <a:cubicBezTo>
                    <a:pt x="171" y="10"/>
                    <a:pt x="83" y="6"/>
                    <a:pt x="0" y="0"/>
                  </a:cubicBezTo>
                </a:path>
              </a:pathLst>
            </a:custGeom>
            <a:solidFill>
              <a:schemeClr val="accent1">
                <a:lumMod val="60000"/>
                <a:lumOff val="40000"/>
                <a:alpha val="2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25" name="Freeform: Shape 93">
            <a:extLst>
              <a:ext uri="{FF2B5EF4-FFF2-40B4-BE49-F238E27FC236}">
                <a16:creationId xmlns:a16="http://schemas.microsoft.com/office/drawing/2014/main" id="{9FFB0AD5-3F22-4B98-BA29-ACC767008168}"/>
              </a:ext>
            </a:extLst>
          </p:cNvPr>
          <p:cNvSpPr>
            <a:spLocks/>
          </p:cNvSpPr>
          <p:nvPr/>
        </p:nvSpPr>
        <p:spPr bwMode="auto">
          <a:xfrm>
            <a:off x="982418" y="3908587"/>
            <a:ext cx="2781226" cy="436467"/>
          </a:xfrm>
          <a:custGeom>
            <a:avLst/>
            <a:gdLst>
              <a:gd name="connsiteX0" fmla="*/ 0 w 3305897"/>
              <a:gd name="connsiteY0" fmla="*/ 0 h 518806"/>
              <a:gd name="connsiteX1" fmla="*/ 838200 w 3305897"/>
              <a:gd name="connsiteY1" fmla="*/ 0 h 518806"/>
              <a:gd name="connsiteX2" fmla="*/ 1601897 w 3305897"/>
              <a:gd name="connsiteY2" fmla="*/ 0 h 518806"/>
              <a:gd name="connsiteX3" fmla="*/ 2994277 w 3305897"/>
              <a:gd name="connsiteY3" fmla="*/ 0 h 518806"/>
              <a:gd name="connsiteX4" fmla="*/ 3305897 w 3305897"/>
              <a:gd name="connsiteY4" fmla="*/ 518806 h 518806"/>
              <a:gd name="connsiteX5" fmla="*/ 1888251 w 3305897"/>
              <a:gd name="connsiteY5" fmla="*/ 518806 h 518806"/>
              <a:gd name="connsiteX6" fmla="*/ 838200 w 3305897"/>
              <a:gd name="connsiteY6" fmla="*/ 518806 h 518806"/>
              <a:gd name="connsiteX7" fmla="*/ 0 w 330589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897" h="518806">
                <a:moveTo>
                  <a:pt x="0" y="0"/>
                </a:moveTo>
                <a:lnTo>
                  <a:pt x="838200" y="0"/>
                </a:lnTo>
                <a:lnTo>
                  <a:pt x="1601897" y="0"/>
                </a:lnTo>
                <a:lnTo>
                  <a:pt x="2994277" y="0"/>
                </a:lnTo>
                <a:lnTo>
                  <a:pt x="3305897" y="518806"/>
                </a:lnTo>
                <a:lnTo>
                  <a:pt x="1888251" y="518806"/>
                </a:lnTo>
                <a:lnTo>
                  <a:pt x="838200" y="518806"/>
                </a:lnTo>
                <a:lnTo>
                  <a:pt x="0" y="518806"/>
                </a:lnTo>
                <a:close/>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noAutofit/>
          </a:bodyPr>
          <a:lstStyle/>
          <a:p>
            <a:endParaRPr lang="id-ID" sz="3190" dirty="0"/>
          </a:p>
        </p:txBody>
      </p:sp>
      <p:sp>
        <p:nvSpPr>
          <p:cNvPr id="26" name="Freeform: Shape 89">
            <a:extLst>
              <a:ext uri="{FF2B5EF4-FFF2-40B4-BE49-F238E27FC236}">
                <a16:creationId xmlns:a16="http://schemas.microsoft.com/office/drawing/2014/main" id="{5EA21EEA-528F-4547-B6C4-6DF94EC70CE5}"/>
              </a:ext>
            </a:extLst>
          </p:cNvPr>
          <p:cNvSpPr>
            <a:spLocks/>
          </p:cNvSpPr>
          <p:nvPr/>
        </p:nvSpPr>
        <p:spPr bwMode="auto">
          <a:xfrm>
            <a:off x="987335" y="3142218"/>
            <a:ext cx="2288826" cy="436467"/>
          </a:xfrm>
          <a:custGeom>
            <a:avLst/>
            <a:gdLst>
              <a:gd name="connsiteX0" fmla="*/ 0 w 2720607"/>
              <a:gd name="connsiteY0" fmla="*/ 0 h 518806"/>
              <a:gd name="connsiteX1" fmla="*/ 832356 w 2720607"/>
              <a:gd name="connsiteY1" fmla="*/ 0 h 518806"/>
              <a:gd name="connsiteX2" fmla="*/ 1601897 w 2720607"/>
              <a:gd name="connsiteY2" fmla="*/ 0 h 518806"/>
              <a:gd name="connsiteX3" fmla="*/ 2434253 w 2720607"/>
              <a:gd name="connsiteY3" fmla="*/ 0 h 518806"/>
              <a:gd name="connsiteX4" fmla="*/ 2720607 w 2720607"/>
              <a:gd name="connsiteY4" fmla="*/ 518806 h 518806"/>
              <a:gd name="connsiteX5" fmla="*/ 1888251 w 2720607"/>
              <a:gd name="connsiteY5" fmla="*/ 518806 h 518806"/>
              <a:gd name="connsiteX6" fmla="*/ 832356 w 2720607"/>
              <a:gd name="connsiteY6" fmla="*/ 518806 h 518806"/>
              <a:gd name="connsiteX7" fmla="*/ 0 w 272060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0607" h="518806">
                <a:moveTo>
                  <a:pt x="0" y="0"/>
                </a:moveTo>
                <a:lnTo>
                  <a:pt x="832356" y="0"/>
                </a:lnTo>
                <a:lnTo>
                  <a:pt x="1601897" y="0"/>
                </a:lnTo>
                <a:lnTo>
                  <a:pt x="2434253" y="0"/>
                </a:lnTo>
                <a:lnTo>
                  <a:pt x="2720607" y="518806"/>
                </a:lnTo>
                <a:lnTo>
                  <a:pt x="1888251" y="518806"/>
                </a:lnTo>
                <a:lnTo>
                  <a:pt x="832356" y="518806"/>
                </a:lnTo>
                <a:lnTo>
                  <a:pt x="0" y="518806"/>
                </a:ln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noAutofit/>
          </a:bodyPr>
          <a:lstStyle/>
          <a:p>
            <a:endParaRPr lang="id-ID" sz="3190" dirty="0"/>
          </a:p>
        </p:txBody>
      </p:sp>
      <p:sp>
        <p:nvSpPr>
          <p:cNvPr id="27" name="Freeform: Shape 94">
            <a:extLst>
              <a:ext uri="{FF2B5EF4-FFF2-40B4-BE49-F238E27FC236}">
                <a16:creationId xmlns:a16="http://schemas.microsoft.com/office/drawing/2014/main" id="{BCF87F0E-1FCD-4C95-9FD5-8AC8E4D394DD}"/>
              </a:ext>
            </a:extLst>
          </p:cNvPr>
          <p:cNvSpPr>
            <a:spLocks/>
          </p:cNvSpPr>
          <p:nvPr/>
        </p:nvSpPr>
        <p:spPr bwMode="auto">
          <a:xfrm>
            <a:off x="964866" y="4664703"/>
            <a:ext cx="3260751" cy="436467"/>
          </a:xfrm>
          <a:custGeom>
            <a:avLst/>
            <a:gdLst>
              <a:gd name="connsiteX0" fmla="*/ 0 w 3875885"/>
              <a:gd name="connsiteY0" fmla="*/ 0 h 518806"/>
              <a:gd name="connsiteX1" fmla="*/ 859062 w 3875885"/>
              <a:gd name="connsiteY1" fmla="*/ 0 h 518806"/>
              <a:gd name="connsiteX2" fmla="*/ 1601897 w 3875885"/>
              <a:gd name="connsiteY2" fmla="*/ 0 h 518806"/>
              <a:gd name="connsiteX3" fmla="*/ 3565949 w 3875885"/>
              <a:gd name="connsiteY3" fmla="*/ 0 h 518806"/>
              <a:gd name="connsiteX4" fmla="*/ 3875885 w 3875885"/>
              <a:gd name="connsiteY4" fmla="*/ 518806 h 518806"/>
              <a:gd name="connsiteX5" fmla="*/ 1888251 w 3875885"/>
              <a:gd name="connsiteY5" fmla="*/ 518806 h 518806"/>
              <a:gd name="connsiteX6" fmla="*/ 859062 w 3875885"/>
              <a:gd name="connsiteY6" fmla="*/ 518806 h 518806"/>
              <a:gd name="connsiteX7" fmla="*/ 0 w 3875885"/>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85" h="518806">
                <a:moveTo>
                  <a:pt x="0" y="0"/>
                </a:moveTo>
                <a:lnTo>
                  <a:pt x="859062" y="0"/>
                </a:lnTo>
                <a:lnTo>
                  <a:pt x="1601897" y="0"/>
                </a:lnTo>
                <a:lnTo>
                  <a:pt x="3565949" y="0"/>
                </a:lnTo>
                <a:lnTo>
                  <a:pt x="3875885" y="518806"/>
                </a:lnTo>
                <a:lnTo>
                  <a:pt x="1888251" y="518806"/>
                </a:lnTo>
                <a:lnTo>
                  <a:pt x="859062" y="518806"/>
                </a:lnTo>
                <a:lnTo>
                  <a:pt x="0" y="518806"/>
                </a:lnTo>
                <a:close/>
              </a:path>
            </a:pathLst>
          </a:custGeom>
          <a:solidFill>
            <a:schemeClr val="accent3">
              <a:lumMod val="75000"/>
            </a:schemeClr>
          </a:solidFill>
          <a:ln>
            <a:noFill/>
          </a:ln>
        </p:spPr>
        <p:txBody>
          <a:bodyPr vert="horz" wrap="square" lIns="80998" tIns="40499" rIns="80998" bIns="40499" numCol="1" anchor="t" anchorCtr="0" compatLnSpc="1">
            <a:prstTxWarp prst="textNoShape">
              <a:avLst/>
            </a:prstTxWarp>
            <a:noAutofit/>
          </a:bodyPr>
          <a:lstStyle/>
          <a:p>
            <a:endParaRPr lang="id-ID" sz="3190" dirty="0"/>
          </a:p>
        </p:txBody>
      </p:sp>
      <p:sp>
        <p:nvSpPr>
          <p:cNvPr id="28" name="Freeform: Shape 95">
            <a:extLst>
              <a:ext uri="{FF2B5EF4-FFF2-40B4-BE49-F238E27FC236}">
                <a16:creationId xmlns:a16="http://schemas.microsoft.com/office/drawing/2014/main" id="{B2313A96-B102-470E-85DC-61CC277611AD}"/>
              </a:ext>
            </a:extLst>
          </p:cNvPr>
          <p:cNvSpPr>
            <a:spLocks/>
          </p:cNvSpPr>
          <p:nvPr/>
        </p:nvSpPr>
        <p:spPr bwMode="auto">
          <a:xfrm>
            <a:off x="949357" y="5417871"/>
            <a:ext cx="3674467" cy="436467"/>
          </a:xfrm>
          <a:custGeom>
            <a:avLst/>
            <a:gdLst>
              <a:gd name="connsiteX0" fmla="*/ 0 w 4367647"/>
              <a:gd name="connsiteY0" fmla="*/ 0 h 518806"/>
              <a:gd name="connsiteX1" fmla="*/ 877499 w 4367647"/>
              <a:gd name="connsiteY1" fmla="*/ 0 h 518806"/>
              <a:gd name="connsiteX2" fmla="*/ 1601897 w 4367647"/>
              <a:gd name="connsiteY2" fmla="*/ 0 h 518806"/>
              <a:gd name="connsiteX3" fmla="*/ 4081293 w 4367647"/>
              <a:gd name="connsiteY3" fmla="*/ 0 h 518806"/>
              <a:gd name="connsiteX4" fmla="*/ 4367647 w 4367647"/>
              <a:gd name="connsiteY4" fmla="*/ 518806 h 518806"/>
              <a:gd name="connsiteX5" fmla="*/ 1888251 w 4367647"/>
              <a:gd name="connsiteY5" fmla="*/ 518806 h 518806"/>
              <a:gd name="connsiteX6" fmla="*/ 877499 w 4367647"/>
              <a:gd name="connsiteY6" fmla="*/ 518806 h 518806"/>
              <a:gd name="connsiteX7" fmla="*/ 0 w 436764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47" h="518806">
                <a:moveTo>
                  <a:pt x="0" y="0"/>
                </a:moveTo>
                <a:lnTo>
                  <a:pt x="877499" y="0"/>
                </a:lnTo>
                <a:lnTo>
                  <a:pt x="1601897" y="0"/>
                </a:lnTo>
                <a:lnTo>
                  <a:pt x="4081293" y="0"/>
                </a:lnTo>
                <a:lnTo>
                  <a:pt x="4367647" y="518806"/>
                </a:lnTo>
                <a:lnTo>
                  <a:pt x="1888251" y="518806"/>
                </a:lnTo>
                <a:lnTo>
                  <a:pt x="877499" y="518806"/>
                </a:lnTo>
                <a:lnTo>
                  <a:pt x="0" y="518806"/>
                </a:lnTo>
                <a:close/>
              </a:path>
            </a:pathLst>
          </a:custGeom>
          <a:solidFill>
            <a:schemeClr val="accent4">
              <a:lumMod val="75000"/>
            </a:schemeClr>
          </a:solidFill>
          <a:ln>
            <a:noFill/>
          </a:ln>
        </p:spPr>
        <p:txBody>
          <a:bodyPr vert="horz" wrap="square" lIns="80998" tIns="40499" rIns="80998" bIns="40499" numCol="1" anchor="t" anchorCtr="0" compatLnSpc="1">
            <a:prstTxWarp prst="textNoShape">
              <a:avLst/>
            </a:prstTxWarp>
            <a:noAutofit/>
          </a:bodyPr>
          <a:lstStyle/>
          <a:p>
            <a:endParaRPr lang="id-ID" sz="3190" dirty="0"/>
          </a:p>
        </p:txBody>
      </p:sp>
      <p:sp>
        <p:nvSpPr>
          <p:cNvPr id="29" name="TextBox 28">
            <a:extLst>
              <a:ext uri="{FF2B5EF4-FFF2-40B4-BE49-F238E27FC236}">
                <a16:creationId xmlns:a16="http://schemas.microsoft.com/office/drawing/2014/main" id="{7F3CA1A4-F933-4AA7-9925-8D7FE01CE114}"/>
              </a:ext>
            </a:extLst>
          </p:cNvPr>
          <p:cNvSpPr txBox="1"/>
          <p:nvPr/>
        </p:nvSpPr>
        <p:spPr>
          <a:xfrm>
            <a:off x="3714601" y="1963086"/>
            <a:ext cx="909223" cy="310534"/>
          </a:xfrm>
          <a:prstGeom prst="rect">
            <a:avLst/>
          </a:prstGeom>
          <a:noFill/>
        </p:spPr>
        <p:txBody>
          <a:bodyPr wrap="none" rtlCol="0" anchor="ctr" anchorCtr="0">
            <a:spAutoFit/>
          </a:bodyPr>
          <a:lstStyle/>
          <a:p>
            <a:pPr algn="r"/>
            <a:r>
              <a:rPr lang="en-US" sz="1418" b="1" dirty="0">
                <a:solidFill>
                  <a:schemeClr val="accent6"/>
                </a:solidFill>
                <a:ea typeface="League Spartan" charset="0"/>
                <a:cs typeface="Poppins" pitchFamily="2" charset="77"/>
              </a:rPr>
              <a:t>CAPTION</a:t>
            </a:r>
          </a:p>
        </p:txBody>
      </p:sp>
      <p:sp>
        <p:nvSpPr>
          <p:cNvPr id="30" name="TextBox 29">
            <a:extLst>
              <a:ext uri="{FF2B5EF4-FFF2-40B4-BE49-F238E27FC236}">
                <a16:creationId xmlns:a16="http://schemas.microsoft.com/office/drawing/2014/main" id="{66843A6B-15A1-4821-B6FB-6F02EFE9D579}"/>
              </a:ext>
            </a:extLst>
          </p:cNvPr>
          <p:cNvSpPr txBox="1"/>
          <p:nvPr/>
        </p:nvSpPr>
        <p:spPr>
          <a:xfrm>
            <a:off x="5429641" y="2235388"/>
            <a:ext cx="909223"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CAPTION</a:t>
            </a:r>
          </a:p>
        </p:txBody>
      </p:sp>
      <p:sp>
        <p:nvSpPr>
          <p:cNvPr id="35" name="TextBox 34">
            <a:extLst>
              <a:ext uri="{FF2B5EF4-FFF2-40B4-BE49-F238E27FC236}">
                <a16:creationId xmlns:a16="http://schemas.microsoft.com/office/drawing/2014/main" id="{E7B2529B-030C-4053-BDC0-F3464DA61194}"/>
              </a:ext>
            </a:extLst>
          </p:cNvPr>
          <p:cNvSpPr txBox="1"/>
          <p:nvPr/>
        </p:nvSpPr>
        <p:spPr>
          <a:xfrm>
            <a:off x="1592935" y="3205184"/>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36" name="TextBox 35">
            <a:extLst>
              <a:ext uri="{FF2B5EF4-FFF2-40B4-BE49-F238E27FC236}">
                <a16:creationId xmlns:a16="http://schemas.microsoft.com/office/drawing/2014/main" id="{E61DDD15-4668-4B9A-AA6F-918CA30F88E8}"/>
              </a:ext>
            </a:extLst>
          </p:cNvPr>
          <p:cNvSpPr txBox="1"/>
          <p:nvPr/>
        </p:nvSpPr>
        <p:spPr>
          <a:xfrm>
            <a:off x="1592935" y="3971552"/>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37" name="TextBox 36">
            <a:extLst>
              <a:ext uri="{FF2B5EF4-FFF2-40B4-BE49-F238E27FC236}">
                <a16:creationId xmlns:a16="http://schemas.microsoft.com/office/drawing/2014/main" id="{932F320C-487E-4F9A-8E1A-137A5BBFCA75}"/>
              </a:ext>
            </a:extLst>
          </p:cNvPr>
          <p:cNvSpPr txBox="1"/>
          <p:nvPr/>
        </p:nvSpPr>
        <p:spPr>
          <a:xfrm>
            <a:off x="1592935" y="4730250"/>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38" name="TextBox 37">
            <a:extLst>
              <a:ext uri="{FF2B5EF4-FFF2-40B4-BE49-F238E27FC236}">
                <a16:creationId xmlns:a16="http://schemas.microsoft.com/office/drawing/2014/main" id="{D9EA527A-196C-4E2C-83A4-CFD63E9F267A}"/>
              </a:ext>
            </a:extLst>
          </p:cNvPr>
          <p:cNvSpPr txBox="1"/>
          <p:nvPr/>
        </p:nvSpPr>
        <p:spPr>
          <a:xfrm>
            <a:off x="1592935" y="5480837"/>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39" name="Subtitle 2">
            <a:extLst>
              <a:ext uri="{FF2B5EF4-FFF2-40B4-BE49-F238E27FC236}">
                <a16:creationId xmlns:a16="http://schemas.microsoft.com/office/drawing/2014/main" id="{513CA685-0AC5-45C8-B8FE-E9B0B205B29A}"/>
              </a:ext>
            </a:extLst>
          </p:cNvPr>
          <p:cNvSpPr txBox="1">
            <a:spLocks/>
          </p:cNvSpPr>
          <p:nvPr/>
        </p:nvSpPr>
        <p:spPr>
          <a:xfrm>
            <a:off x="7177470" y="3718403"/>
            <a:ext cx="3523455" cy="1715556"/>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Ut 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a:t>
            </a:r>
          </a:p>
        </p:txBody>
      </p:sp>
      <p:sp>
        <p:nvSpPr>
          <p:cNvPr id="40" name="TextBox 39">
            <a:extLst>
              <a:ext uri="{FF2B5EF4-FFF2-40B4-BE49-F238E27FC236}">
                <a16:creationId xmlns:a16="http://schemas.microsoft.com/office/drawing/2014/main" id="{D9829D88-B916-4D64-B5D4-63A7326B0DE8}"/>
              </a:ext>
            </a:extLst>
          </p:cNvPr>
          <p:cNvSpPr txBox="1"/>
          <p:nvPr/>
        </p:nvSpPr>
        <p:spPr>
          <a:xfrm>
            <a:off x="7157369" y="3322728"/>
            <a:ext cx="1412566" cy="461665"/>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CAPTION</a:t>
            </a:r>
          </a:p>
        </p:txBody>
      </p:sp>
      <p:pic>
        <p:nvPicPr>
          <p:cNvPr id="42" name="Graphic 41" descr="Person with idea">
            <a:extLst>
              <a:ext uri="{FF2B5EF4-FFF2-40B4-BE49-F238E27FC236}">
                <a16:creationId xmlns:a16="http://schemas.microsoft.com/office/drawing/2014/main" id="{3A745512-5953-4B07-9358-C4B5387E9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11" y="5540353"/>
            <a:ext cx="341219" cy="341219"/>
          </a:xfrm>
          <a:prstGeom prst="rect">
            <a:avLst/>
          </a:prstGeom>
        </p:spPr>
      </p:pic>
      <p:pic>
        <p:nvPicPr>
          <p:cNvPr id="43" name="Graphic 42" descr="Business Growth">
            <a:extLst>
              <a:ext uri="{FF2B5EF4-FFF2-40B4-BE49-F238E27FC236}">
                <a16:creationId xmlns:a16="http://schemas.microsoft.com/office/drawing/2014/main" id="{3E3B32A8-B771-41B6-B387-A4071B834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7576" y="4816083"/>
            <a:ext cx="341219" cy="341219"/>
          </a:xfrm>
          <a:prstGeom prst="rect">
            <a:avLst/>
          </a:prstGeom>
        </p:spPr>
      </p:pic>
      <p:pic>
        <p:nvPicPr>
          <p:cNvPr id="44" name="Graphic 43" descr="Briefcase">
            <a:extLst>
              <a:ext uri="{FF2B5EF4-FFF2-40B4-BE49-F238E27FC236}">
                <a16:creationId xmlns:a16="http://schemas.microsoft.com/office/drawing/2014/main" id="{05DE41F0-8872-4979-BF8C-7057FE4689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7912" y="4120532"/>
            <a:ext cx="341219" cy="341219"/>
          </a:xfrm>
          <a:prstGeom prst="rect">
            <a:avLst/>
          </a:prstGeom>
        </p:spPr>
      </p:pic>
      <p:pic>
        <p:nvPicPr>
          <p:cNvPr id="45" name="Graphic 44" descr="Paperclip">
            <a:extLst>
              <a:ext uri="{FF2B5EF4-FFF2-40B4-BE49-F238E27FC236}">
                <a16:creationId xmlns:a16="http://schemas.microsoft.com/office/drawing/2014/main" id="{9997DFA1-F921-427B-AF95-C437842BCC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7912" y="3443866"/>
            <a:ext cx="341219" cy="341219"/>
          </a:xfrm>
          <a:prstGeom prst="rect">
            <a:avLst/>
          </a:prstGeom>
        </p:spPr>
      </p:pic>
    </p:spTree>
    <p:extLst>
      <p:ext uri="{BB962C8B-B14F-4D97-AF65-F5344CB8AC3E}">
        <p14:creationId xmlns:p14="http://schemas.microsoft.com/office/powerpoint/2010/main" val="385856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1345D-01B9-4CF8-93D8-B4F70C6A153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2CBE69A-7B6D-473F-B420-D5FB44F0E9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844B4EB-C5FE-44E9-A0C2-3CFF170D17BA}"/>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BA97549F-B3CE-42D6-91B6-63421F54B64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9FD7AE5-4762-4455-9182-3494893C33B4}"/>
              </a:ext>
            </a:extLst>
          </p:cNvPr>
          <p:cNvSpPr>
            <a:spLocks noGrp="1"/>
          </p:cNvSpPr>
          <p:nvPr>
            <p:ph type="body" sz="quarter" idx="13"/>
          </p:nvPr>
        </p:nvSpPr>
        <p:spPr/>
        <p:txBody>
          <a:bodyPr/>
          <a:lstStyle/>
          <a:p>
            <a:endParaRPr lang="en-ZA"/>
          </a:p>
        </p:txBody>
      </p:sp>
      <p:grpSp>
        <p:nvGrpSpPr>
          <p:cNvPr id="38" name="Group 37">
            <a:extLst>
              <a:ext uri="{FF2B5EF4-FFF2-40B4-BE49-F238E27FC236}">
                <a16:creationId xmlns:a16="http://schemas.microsoft.com/office/drawing/2014/main" id="{7BC0E86C-4872-4CE0-9405-8BA15043BC53}"/>
              </a:ext>
            </a:extLst>
          </p:cNvPr>
          <p:cNvGrpSpPr/>
          <p:nvPr/>
        </p:nvGrpSpPr>
        <p:grpSpPr>
          <a:xfrm>
            <a:off x="1152123" y="1990930"/>
            <a:ext cx="4234782" cy="1211206"/>
            <a:chOff x="1825932" y="1811099"/>
            <a:chExt cx="4780703" cy="1367347"/>
          </a:xfrm>
        </p:grpSpPr>
        <p:sp>
          <p:nvSpPr>
            <p:cNvPr id="39" name="Freeform 21">
              <a:extLst>
                <a:ext uri="{FF2B5EF4-FFF2-40B4-BE49-F238E27FC236}">
                  <a16:creationId xmlns:a16="http://schemas.microsoft.com/office/drawing/2014/main" id="{81CD41B0-26D5-4998-956D-60EF77AE5A83}"/>
                </a:ext>
              </a:extLst>
            </p:cNvPr>
            <p:cNvSpPr>
              <a:spLocks/>
            </p:cNvSpPr>
            <p:nvPr/>
          </p:nvSpPr>
          <p:spPr bwMode="auto">
            <a:xfrm>
              <a:off x="1837571" y="2207705"/>
              <a:ext cx="4760013" cy="970741"/>
            </a:xfrm>
            <a:custGeom>
              <a:avLst/>
              <a:gdLst>
                <a:gd name="T0" fmla="*/ 777 w 1555"/>
                <a:gd name="T1" fmla="*/ 109 h 326"/>
                <a:gd name="T2" fmla="*/ 0 w 1555"/>
                <a:gd name="T3" fmla="*/ 0 h 326"/>
                <a:gd name="T4" fmla="*/ 0 w 1555"/>
                <a:gd name="T5" fmla="*/ 0 h 326"/>
                <a:gd name="T6" fmla="*/ 111 w 1555"/>
                <a:gd name="T7" fmla="*/ 235 h 326"/>
                <a:gd name="T8" fmla="*/ 776 w 1555"/>
                <a:gd name="T9" fmla="*/ 326 h 326"/>
                <a:gd name="T10" fmla="*/ 776 w 1555"/>
                <a:gd name="T11" fmla="*/ 326 h 326"/>
                <a:gd name="T12" fmla="*/ 777 w 1555"/>
                <a:gd name="T13" fmla="*/ 326 h 326"/>
                <a:gd name="T14" fmla="*/ 778 w 1555"/>
                <a:gd name="T15" fmla="*/ 326 h 326"/>
                <a:gd name="T16" fmla="*/ 778 w 1555"/>
                <a:gd name="T17" fmla="*/ 326 h 326"/>
                <a:gd name="T18" fmla="*/ 1443 w 1555"/>
                <a:gd name="T19" fmla="*/ 235 h 326"/>
                <a:gd name="T20" fmla="*/ 1555 w 1555"/>
                <a:gd name="T21" fmla="*/ 0 h 326"/>
                <a:gd name="T22" fmla="*/ 1555 w 1555"/>
                <a:gd name="T23" fmla="*/ 0 h 326"/>
                <a:gd name="T24" fmla="*/ 777 w 1555"/>
                <a:gd name="T25" fmla="*/ 10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5" h="326">
                  <a:moveTo>
                    <a:pt x="777" y="109"/>
                  </a:moveTo>
                  <a:cubicBezTo>
                    <a:pt x="371" y="108"/>
                    <a:pt x="38" y="60"/>
                    <a:pt x="0" y="0"/>
                  </a:cubicBezTo>
                  <a:cubicBezTo>
                    <a:pt x="0" y="0"/>
                    <a:pt x="0" y="0"/>
                    <a:pt x="0" y="0"/>
                  </a:cubicBezTo>
                  <a:cubicBezTo>
                    <a:pt x="24" y="39"/>
                    <a:pt x="64" y="124"/>
                    <a:pt x="111" y="235"/>
                  </a:cubicBezTo>
                  <a:cubicBezTo>
                    <a:pt x="293" y="291"/>
                    <a:pt x="524" y="325"/>
                    <a:pt x="776" y="326"/>
                  </a:cubicBezTo>
                  <a:cubicBezTo>
                    <a:pt x="776" y="326"/>
                    <a:pt x="776" y="326"/>
                    <a:pt x="776" y="326"/>
                  </a:cubicBezTo>
                  <a:cubicBezTo>
                    <a:pt x="776" y="326"/>
                    <a:pt x="777" y="326"/>
                    <a:pt x="777" y="326"/>
                  </a:cubicBezTo>
                  <a:cubicBezTo>
                    <a:pt x="778" y="326"/>
                    <a:pt x="778" y="326"/>
                    <a:pt x="778" y="326"/>
                  </a:cubicBezTo>
                  <a:cubicBezTo>
                    <a:pt x="778" y="326"/>
                    <a:pt x="778" y="326"/>
                    <a:pt x="778" y="326"/>
                  </a:cubicBezTo>
                  <a:cubicBezTo>
                    <a:pt x="1030" y="325"/>
                    <a:pt x="1262" y="291"/>
                    <a:pt x="1443" y="235"/>
                  </a:cubicBezTo>
                  <a:cubicBezTo>
                    <a:pt x="1490" y="124"/>
                    <a:pt x="1530" y="39"/>
                    <a:pt x="1555" y="0"/>
                  </a:cubicBezTo>
                  <a:cubicBezTo>
                    <a:pt x="1555" y="0"/>
                    <a:pt x="1555" y="0"/>
                    <a:pt x="1555" y="0"/>
                  </a:cubicBezTo>
                  <a:cubicBezTo>
                    <a:pt x="1517" y="60"/>
                    <a:pt x="1183" y="108"/>
                    <a:pt x="777" y="109"/>
                  </a:cubicBez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40" name="Freeform 22">
              <a:extLst>
                <a:ext uri="{FF2B5EF4-FFF2-40B4-BE49-F238E27FC236}">
                  <a16:creationId xmlns:a16="http://schemas.microsoft.com/office/drawing/2014/main" id="{C8509809-6963-4637-8C64-11F7EA15B78B}"/>
                </a:ext>
              </a:extLst>
            </p:cNvPr>
            <p:cNvSpPr>
              <a:spLocks/>
            </p:cNvSpPr>
            <p:nvPr/>
          </p:nvSpPr>
          <p:spPr bwMode="auto">
            <a:xfrm>
              <a:off x="1825932" y="1811099"/>
              <a:ext cx="4780703" cy="721445"/>
            </a:xfrm>
            <a:custGeom>
              <a:avLst/>
              <a:gdLst>
                <a:gd name="T0" fmla="*/ 1560 w 1562"/>
                <a:gd name="T1" fmla="*/ 113 h 242"/>
                <a:gd name="T2" fmla="*/ 1555 w 1562"/>
                <a:gd name="T3" fmla="*/ 105 h 242"/>
                <a:gd name="T4" fmla="*/ 1548 w 1562"/>
                <a:gd name="T5" fmla="*/ 98 h 242"/>
                <a:gd name="T6" fmla="*/ 1541 w 1562"/>
                <a:gd name="T7" fmla="*/ 93 h 242"/>
                <a:gd name="T8" fmla="*/ 1528 w 1562"/>
                <a:gd name="T9" fmla="*/ 86 h 242"/>
                <a:gd name="T10" fmla="*/ 1514 w 1562"/>
                <a:gd name="T11" fmla="*/ 79 h 242"/>
                <a:gd name="T12" fmla="*/ 1497 w 1562"/>
                <a:gd name="T13" fmla="*/ 73 h 242"/>
                <a:gd name="T14" fmla="*/ 1477 w 1562"/>
                <a:gd name="T15" fmla="*/ 67 h 242"/>
                <a:gd name="T16" fmla="*/ 1448 w 1562"/>
                <a:gd name="T17" fmla="*/ 59 h 242"/>
                <a:gd name="T18" fmla="*/ 1421 w 1562"/>
                <a:gd name="T19" fmla="*/ 52 h 242"/>
                <a:gd name="T20" fmla="*/ 1400 w 1562"/>
                <a:gd name="T21" fmla="*/ 48 h 242"/>
                <a:gd name="T22" fmla="*/ 1374 w 1562"/>
                <a:gd name="T23" fmla="*/ 43 h 242"/>
                <a:gd name="T24" fmla="*/ 1350 w 1562"/>
                <a:gd name="T25" fmla="*/ 39 h 242"/>
                <a:gd name="T26" fmla="*/ 1297 w 1562"/>
                <a:gd name="T27" fmla="*/ 31 h 242"/>
                <a:gd name="T28" fmla="*/ 1265 w 1562"/>
                <a:gd name="T29" fmla="*/ 27 h 242"/>
                <a:gd name="T30" fmla="*/ 1229 w 1562"/>
                <a:gd name="T31" fmla="*/ 23 h 242"/>
                <a:gd name="T32" fmla="*/ 1196 w 1562"/>
                <a:gd name="T33" fmla="*/ 19 h 242"/>
                <a:gd name="T34" fmla="*/ 1136 w 1562"/>
                <a:gd name="T35" fmla="*/ 14 h 242"/>
                <a:gd name="T36" fmla="*/ 1101 w 1562"/>
                <a:gd name="T37" fmla="*/ 11 h 242"/>
                <a:gd name="T38" fmla="*/ 1071 w 1562"/>
                <a:gd name="T39" fmla="*/ 9 h 242"/>
                <a:gd name="T40" fmla="*/ 1016 w 1562"/>
                <a:gd name="T41" fmla="*/ 6 h 242"/>
                <a:gd name="T42" fmla="*/ 992 w 1562"/>
                <a:gd name="T43" fmla="*/ 5 h 242"/>
                <a:gd name="T44" fmla="*/ 965 w 1562"/>
                <a:gd name="T45" fmla="*/ 4 h 242"/>
                <a:gd name="T46" fmla="*/ 935 w 1562"/>
                <a:gd name="T47" fmla="*/ 3 h 242"/>
                <a:gd name="T48" fmla="*/ 905 w 1562"/>
                <a:gd name="T49" fmla="*/ 2 h 242"/>
                <a:gd name="T50" fmla="*/ 882 w 1562"/>
                <a:gd name="T51" fmla="*/ 1 h 242"/>
                <a:gd name="T52" fmla="*/ 860 w 1562"/>
                <a:gd name="T53" fmla="*/ 1 h 242"/>
                <a:gd name="T54" fmla="*/ 821 w 1562"/>
                <a:gd name="T55" fmla="*/ 0 h 242"/>
                <a:gd name="T56" fmla="*/ 782 w 1562"/>
                <a:gd name="T57" fmla="*/ 0 h 242"/>
                <a:gd name="T58" fmla="*/ 762 w 1562"/>
                <a:gd name="T59" fmla="*/ 0 h 242"/>
                <a:gd name="T60" fmla="*/ 740 w 1562"/>
                <a:gd name="T61" fmla="*/ 0 h 242"/>
                <a:gd name="T62" fmla="*/ 703 w 1562"/>
                <a:gd name="T63" fmla="*/ 1 h 242"/>
                <a:gd name="T64" fmla="*/ 680 w 1562"/>
                <a:gd name="T65" fmla="*/ 1 h 242"/>
                <a:gd name="T66" fmla="*/ 648 w 1562"/>
                <a:gd name="T67" fmla="*/ 2 h 242"/>
                <a:gd name="T68" fmla="*/ 619 w 1562"/>
                <a:gd name="T69" fmla="*/ 3 h 242"/>
                <a:gd name="T70" fmla="*/ 593 w 1562"/>
                <a:gd name="T71" fmla="*/ 4 h 242"/>
                <a:gd name="T72" fmla="*/ 569 w 1562"/>
                <a:gd name="T73" fmla="*/ 5 h 242"/>
                <a:gd name="T74" fmla="*/ 524 w 1562"/>
                <a:gd name="T75" fmla="*/ 7 h 242"/>
                <a:gd name="T76" fmla="*/ 491 w 1562"/>
                <a:gd name="T77" fmla="*/ 9 h 242"/>
                <a:gd name="T78" fmla="*/ 460 w 1562"/>
                <a:gd name="T79" fmla="*/ 11 h 242"/>
                <a:gd name="T80" fmla="*/ 399 w 1562"/>
                <a:gd name="T81" fmla="*/ 16 h 242"/>
                <a:gd name="T82" fmla="*/ 366 w 1562"/>
                <a:gd name="T83" fmla="*/ 19 h 242"/>
                <a:gd name="T84" fmla="*/ 330 w 1562"/>
                <a:gd name="T85" fmla="*/ 23 h 242"/>
                <a:gd name="T86" fmla="*/ 298 w 1562"/>
                <a:gd name="T87" fmla="*/ 27 h 242"/>
                <a:gd name="T88" fmla="*/ 234 w 1562"/>
                <a:gd name="T89" fmla="*/ 35 h 242"/>
                <a:gd name="T90" fmla="*/ 200 w 1562"/>
                <a:gd name="T91" fmla="*/ 41 h 242"/>
                <a:gd name="T92" fmla="*/ 182 w 1562"/>
                <a:gd name="T93" fmla="*/ 44 h 242"/>
                <a:gd name="T94" fmla="*/ 162 w 1562"/>
                <a:gd name="T95" fmla="*/ 48 h 242"/>
                <a:gd name="T96" fmla="*/ 135 w 1562"/>
                <a:gd name="T97" fmla="*/ 54 h 242"/>
                <a:gd name="T98" fmla="*/ 114 w 1562"/>
                <a:gd name="T99" fmla="*/ 59 h 242"/>
                <a:gd name="T100" fmla="*/ 83 w 1562"/>
                <a:gd name="T101" fmla="*/ 67 h 242"/>
                <a:gd name="T102" fmla="*/ 64 w 1562"/>
                <a:gd name="T103" fmla="*/ 74 h 242"/>
                <a:gd name="T104" fmla="*/ 48 w 1562"/>
                <a:gd name="T105" fmla="*/ 80 h 242"/>
                <a:gd name="T106" fmla="*/ 33 w 1562"/>
                <a:gd name="T107" fmla="*/ 86 h 242"/>
                <a:gd name="T108" fmla="*/ 21 w 1562"/>
                <a:gd name="T109" fmla="*/ 94 h 242"/>
                <a:gd name="T110" fmla="*/ 12 w 1562"/>
                <a:gd name="T111" fmla="*/ 100 h 242"/>
                <a:gd name="T112" fmla="*/ 5 w 1562"/>
                <a:gd name="T113" fmla="*/ 108 h 242"/>
                <a:gd name="T114" fmla="*/ 1 w 1562"/>
                <a:gd name="T115" fmla="*/ 115 h 242"/>
                <a:gd name="T116" fmla="*/ 0 w 1562"/>
                <a:gd name="T117" fmla="*/ 123 h 242"/>
                <a:gd name="T118" fmla="*/ 3 w 1562"/>
                <a:gd name="T119" fmla="*/ 132 h 242"/>
                <a:gd name="T120" fmla="*/ 782 w 1562"/>
                <a:gd name="T121" fmla="*/ 242 h 242"/>
                <a:gd name="T122" fmla="*/ 1561 w 1562"/>
                <a:gd name="T123" fmla="*/ 129 h 242"/>
                <a:gd name="T124" fmla="*/ 1562 w 1562"/>
                <a:gd name="T125" fmla="*/ 11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2" h="242">
                  <a:moveTo>
                    <a:pt x="1562" y="119"/>
                  </a:moveTo>
                  <a:cubicBezTo>
                    <a:pt x="1562" y="119"/>
                    <a:pt x="1562" y="119"/>
                    <a:pt x="1562" y="118"/>
                  </a:cubicBezTo>
                  <a:cubicBezTo>
                    <a:pt x="1562" y="118"/>
                    <a:pt x="1562" y="117"/>
                    <a:pt x="1562" y="116"/>
                  </a:cubicBezTo>
                  <a:cubicBezTo>
                    <a:pt x="1562" y="116"/>
                    <a:pt x="1561" y="115"/>
                    <a:pt x="1561" y="115"/>
                  </a:cubicBezTo>
                  <a:cubicBezTo>
                    <a:pt x="1561" y="114"/>
                    <a:pt x="1561" y="113"/>
                    <a:pt x="1560" y="113"/>
                  </a:cubicBezTo>
                  <a:cubicBezTo>
                    <a:pt x="1560" y="112"/>
                    <a:pt x="1560" y="112"/>
                    <a:pt x="1560" y="111"/>
                  </a:cubicBezTo>
                  <a:cubicBezTo>
                    <a:pt x="1559" y="111"/>
                    <a:pt x="1559" y="110"/>
                    <a:pt x="1559" y="109"/>
                  </a:cubicBezTo>
                  <a:cubicBezTo>
                    <a:pt x="1558" y="109"/>
                    <a:pt x="1558" y="109"/>
                    <a:pt x="1558" y="108"/>
                  </a:cubicBezTo>
                  <a:cubicBezTo>
                    <a:pt x="1558" y="108"/>
                    <a:pt x="1558" y="108"/>
                    <a:pt x="1558" y="108"/>
                  </a:cubicBezTo>
                  <a:cubicBezTo>
                    <a:pt x="1557" y="107"/>
                    <a:pt x="1556" y="106"/>
                    <a:pt x="1555" y="105"/>
                  </a:cubicBezTo>
                  <a:cubicBezTo>
                    <a:pt x="1555" y="104"/>
                    <a:pt x="1555" y="104"/>
                    <a:pt x="1554" y="104"/>
                  </a:cubicBezTo>
                  <a:cubicBezTo>
                    <a:pt x="1554" y="103"/>
                    <a:pt x="1553" y="102"/>
                    <a:pt x="1552" y="101"/>
                  </a:cubicBezTo>
                  <a:cubicBezTo>
                    <a:pt x="1552" y="101"/>
                    <a:pt x="1552" y="101"/>
                    <a:pt x="1552" y="101"/>
                  </a:cubicBezTo>
                  <a:cubicBezTo>
                    <a:pt x="1551" y="101"/>
                    <a:pt x="1551" y="100"/>
                    <a:pt x="1550" y="100"/>
                  </a:cubicBezTo>
                  <a:cubicBezTo>
                    <a:pt x="1549" y="99"/>
                    <a:pt x="1549" y="99"/>
                    <a:pt x="1548" y="98"/>
                  </a:cubicBezTo>
                  <a:cubicBezTo>
                    <a:pt x="1548" y="98"/>
                    <a:pt x="1547" y="98"/>
                    <a:pt x="1547" y="97"/>
                  </a:cubicBezTo>
                  <a:cubicBezTo>
                    <a:pt x="1547" y="97"/>
                    <a:pt x="1546" y="97"/>
                    <a:pt x="1546" y="97"/>
                  </a:cubicBezTo>
                  <a:cubicBezTo>
                    <a:pt x="1545" y="96"/>
                    <a:pt x="1544" y="95"/>
                    <a:pt x="1544" y="95"/>
                  </a:cubicBezTo>
                  <a:cubicBezTo>
                    <a:pt x="1543" y="94"/>
                    <a:pt x="1542" y="94"/>
                    <a:pt x="1542" y="94"/>
                  </a:cubicBezTo>
                  <a:cubicBezTo>
                    <a:pt x="1542" y="93"/>
                    <a:pt x="1541" y="93"/>
                    <a:pt x="1541" y="93"/>
                  </a:cubicBezTo>
                  <a:cubicBezTo>
                    <a:pt x="1540" y="93"/>
                    <a:pt x="1539" y="92"/>
                    <a:pt x="1538" y="91"/>
                  </a:cubicBezTo>
                  <a:cubicBezTo>
                    <a:pt x="1537" y="91"/>
                    <a:pt x="1537" y="90"/>
                    <a:pt x="1536" y="90"/>
                  </a:cubicBezTo>
                  <a:cubicBezTo>
                    <a:pt x="1534" y="89"/>
                    <a:pt x="1532" y="88"/>
                    <a:pt x="1530" y="87"/>
                  </a:cubicBezTo>
                  <a:cubicBezTo>
                    <a:pt x="1530" y="87"/>
                    <a:pt x="1530" y="87"/>
                    <a:pt x="1529" y="86"/>
                  </a:cubicBezTo>
                  <a:cubicBezTo>
                    <a:pt x="1529" y="86"/>
                    <a:pt x="1528" y="86"/>
                    <a:pt x="1528" y="86"/>
                  </a:cubicBezTo>
                  <a:cubicBezTo>
                    <a:pt x="1527" y="85"/>
                    <a:pt x="1525" y="84"/>
                    <a:pt x="1524" y="84"/>
                  </a:cubicBezTo>
                  <a:cubicBezTo>
                    <a:pt x="1523" y="83"/>
                    <a:pt x="1522" y="83"/>
                    <a:pt x="1521" y="83"/>
                  </a:cubicBezTo>
                  <a:cubicBezTo>
                    <a:pt x="1520" y="82"/>
                    <a:pt x="1518" y="81"/>
                    <a:pt x="1517" y="81"/>
                  </a:cubicBezTo>
                  <a:cubicBezTo>
                    <a:pt x="1516" y="80"/>
                    <a:pt x="1516" y="80"/>
                    <a:pt x="1515" y="80"/>
                  </a:cubicBezTo>
                  <a:cubicBezTo>
                    <a:pt x="1515" y="80"/>
                    <a:pt x="1514" y="80"/>
                    <a:pt x="1514" y="79"/>
                  </a:cubicBezTo>
                  <a:cubicBezTo>
                    <a:pt x="1512" y="79"/>
                    <a:pt x="1511" y="78"/>
                    <a:pt x="1509" y="78"/>
                  </a:cubicBezTo>
                  <a:cubicBezTo>
                    <a:pt x="1508" y="77"/>
                    <a:pt x="1507" y="77"/>
                    <a:pt x="1506" y="76"/>
                  </a:cubicBezTo>
                  <a:cubicBezTo>
                    <a:pt x="1504" y="75"/>
                    <a:pt x="1501" y="75"/>
                    <a:pt x="1499" y="74"/>
                  </a:cubicBezTo>
                  <a:cubicBezTo>
                    <a:pt x="1499" y="74"/>
                    <a:pt x="1499" y="74"/>
                    <a:pt x="1499" y="74"/>
                  </a:cubicBezTo>
                  <a:cubicBezTo>
                    <a:pt x="1498" y="73"/>
                    <a:pt x="1498" y="73"/>
                    <a:pt x="1497" y="73"/>
                  </a:cubicBezTo>
                  <a:cubicBezTo>
                    <a:pt x="1494" y="72"/>
                    <a:pt x="1492" y="71"/>
                    <a:pt x="1489" y="70"/>
                  </a:cubicBezTo>
                  <a:cubicBezTo>
                    <a:pt x="1489" y="70"/>
                    <a:pt x="1489" y="70"/>
                    <a:pt x="1488" y="70"/>
                  </a:cubicBezTo>
                  <a:cubicBezTo>
                    <a:pt x="1487" y="70"/>
                    <a:pt x="1486" y="69"/>
                    <a:pt x="1485" y="69"/>
                  </a:cubicBezTo>
                  <a:cubicBezTo>
                    <a:pt x="1483" y="68"/>
                    <a:pt x="1482" y="68"/>
                    <a:pt x="1480" y="67"/>
                  </a:cubicBezTo>
                  <a:cubicBezTo>
                    <a:pt x="1479" y="67"/>
                    <a:pt x="1478" y="67"/>
                    <a:pt x="1477" y="67"/>
                  </a:cubicBezTo>
                  <a:cubicBezTo>
                    <a:pt x="1477" y="67"/>
                    <a:pt x="1477" y="67"/>
                    <a:pt x="1477" y="67"/>
                  </a:cubicBezTo>
                  <a:cubicBezTo>
                    <a:pt x="1472" y="65"/>
                    <a:pt x="1466" y="63"/>
                    <a:pt x="1460" y="62"/>
                  </a:cubicBezTo>
                  <a:cubicBezTo>
                    <a:pt x="1459" y="61"/>
                    <a:pt x="1458" y="61"/>
                    <a:pt x="1458" y="61"/>
                  </a:cubicBezTo>
                  <a:cubicBezTo>
                    <a:pt x="1455" y="60"/>
                    <a:pt x="1452" y="59"/>
                    <a:pt x="1449" y="59"/>
                  </a:cubicBezTo>
                  <a:cubicBezTo>
                    <a:pt x="1448" y="59"/>
                    <a:pt x="1448" y="59"/>
                    <a:pt x="1448" y="59"/>
                  </a:cubicBezTo>
                  <a:cubicBezTo>
                    <a:pt x="1445" y="58"/>
                    <a:pt x="1442" y="57"/>
                    <a:pt x="1440" y="56"/>
                  </a:cubicBezTo>
                  <a:cubicBezTo>
                    <a:pt x="1438" y="56"/>
                    <a:pt x="1437" y="56"/>
                    <a:pt x="1436" y="56"/>
                  </a:cubicBezTo>
                  <a:cubicBezTo>
                    <a:pt x="1434" y="55"/>
                    <a:pt x="1432" y="55"/>
                    <a:pt x="1429" y="54"/>
                  </a:cubicBezTo>
                  <a:cubicBezTo>
                    <a:pt x="1429" y="54"/>
                    <a:pt x="1428" y="54"/>
                    <a:pt x="1427" y="54"/>
                  </a:cubicBezTo>
                  <a:cubicBezTo>
                    <a:pt x="1425" y="53"/>
                    <a:pt x="1423" y="53"/>
                    <a:pt x="1421" y="52"/>
                  </a:cubicBezTo>
                  <a:cubicBezTo>
                    <a:pt x="1419" y="52"/>
                    <a:pt x="1418" y="52"/>
                    <a:pt x="1416" y="51"/>
                  </a:cubicBezTo>
                  <a:cubicBezTo>
                    <a:pt x="1414" y="51"/>
                    <a:pt x="1412" y="50"/>
                    <a:pt x="1410" y="50"/>
                  </a:cubicBezTo>
                  <a:cubicBezTo>
                    <a:pt x="1408" y="50"/>
                    <a:pt x="1407" y="49"/>
                    <a:pt x="1405" y="49"/>
                  </a:cubicBezTo>
                  <a:cubicBezTo>
                    <a:pt x="1404" y="49"/>
                    <a:pt x="1402" y="48"/>
                    <a:pt x="1401" y="48"/>
                  </a:cubicBezTo>
                  <a:cubicBezTo>
                    <a:pt x="1401" y="48"/>
                    <a:pt x="1401" y="48"/>
                    <a:pt x="1400" y="48"/>
                  </a:cubicBezTo>
                  <a:cubicBezTo>
                    <a:pt x="1399" y="48"/>
                    <a:pt x="1398" y="48"/>
                    <a:pt x="1397" y="47"/>
                  </a:cubicBezTo>
                  <a:cubicBezTo>
                    <a:pt x="1397" y="47"/>
                    <a:pt x="1397" y="47"/>
                    <a:pt x="1397" y="47"/>
                  </a:cubicBezTo>
                  <a:cubicBezTo>
                    <a:pt x="1393" y="46"/>
                    <a:pt x="1389" y="46"/>
                    <a:pt x="1385" y="45"/>
                  </a:cubicBezTo>
                  <a:cubicBezTo>
                    <a:pt x="1383" y="45"/>
                    <a:pt x="1382" y="44"/>
                    <a:pt x="1380" y="44"/>
                  </a:cubicBezTo>
                  <a:cubicBezTo>
                    <a:pt x="1378" y="44"/>
                    <a:pt x="1376" y="43"/>
                    <a:pt x="1374" y="43"/>
                  </a:cubicBezTo>
                  <a:cubicBezTo>
                    <a:pt x="1372" y="42"/>
                    <a:pt x="1369" y="42"/>
                    <a:pt x="1366" y="42"/>
                  </a:cubicBezTo>
                  <a:cubicBezTo>
                    <a:pt x="1366" y="42"/>
                    <a:pt x="1365" y="41"/>
                    <a:pt x="1365" y="41"/>
                  </a:cubicBezTo>
                  <a:cubicBezTo>
                    <a:pt x="1365" y="41"/>
                    <a:pt x="1365" y="41"/>
                    <a:pt x="1364" y="41"/>
                  </a:cubicBezTo>
                  <a:cubicBezTo>
                    <a:pt x="1364" y="41"/>
                    <a:pt x="1363" y="41"/>
                    <a:pt x="1362" y="41"/>
                  </a:cubicBezTo>
                  <a:cubicBezTo>
                    <a:pt x="1358" y="40"/>
                    <a:pt x="1354" y="39"/>
                    <a:pt x="1350" y="39"/>
                  </a:cubicBezTo>
                  <a:cubicBezTo>
                    <a:pt x="1348" y="38"/>
                    <a:pt x="1346" y="38"/>
                    <a:pt x="1344" y="38"/>
                  </a:cubicBezTo>
                  <a:cubicBezTo>
                    <a:pt x="1341" y="37"/>
                    <a:pt x="1337" y="37"/>
                    <a:pt x="1334" y="36"/>
                  </a:cubicBezTo>
                  <a:cubicBezTo>
                    <a:pt x="1332" y="36"/>
                    <a:pt x="1330" y="36"/>
                    <a:pt x="1329" y="35"/>
                  </a:cubicBezTo>
                  <a:cubicBezTo>
                    <a:pt x="1329" y="35"/>
                    <a:pt x="1329" y="35"/>
                    <a:pt x="1329" y="35"/>
                  </a:cubicBezTo>
                  <a:cubicBezTo>
                    <a:pt x="1318" y="34"/>
                    <a:pt x="1308" y="32"/>
                    <a:pt x="1297" y="31"/>
                  </a:cubicBezTo>
                  <a:cubicBezTo>
                    <a:pt x="1297" y="31"/>
                    <a:pt x="1297" y="31"/>
                    <a:pt x="1296" y="31"/>
                  </a:cubicBezTo>
                  <a:cubicBezTo>
                    <a:pt x="1296" y="31"/>
                    <a:pt x="1296" y="31"/>
                    <a:pt x="1296" y="31"/>
                  </a:cubicBezTo>
                  <a:cubicBezTo>
                    <a:pt x="1295" y="31"/>
                    <a:pt x="1295" y="31"/>
                    <a:pt x="1294" y="31"/>
                  </a:cubicBezTo>
                  <a:cubicBezTo>
                    <a:pt x="1285" y="29"/>
                    <a:pt x="1275" y="28"/>
                    <a:pt x="1265" y="27"/>
                  </a:cubicBezTo>
                  <a:cubicBezTo>
                    <a:pt x="1265" y="27"/>
                    <a:pt x="1265" y="27"/>
                    <a:pt x="1265" y="27"/>
                  </a:cubicBezTo>
                  <a:cubicBezTo>
                    <a:pt x="1264" y="27"/>
                    <a:pt x="1263" y="27"/>
                    <a:pt x="1262" y="26"/>
                  </a:cubicBezTo>
                  <a:cubicBezTo>
                    <a:pt x="1262" y="26"/>
                    <a:pt x="1262" y="26"/>
                    <a:pt x="1262" y="26"/>
                  </a:cubicBezTo>
                  <a:cubicBezTo>
                    <a:pt x="1253" y="25"/>
                    <a:pt x="1243" y="24"/>
                    <a:pt x="1233" y="23"/>
                  </a:cubicBezTo>
                  <a:cubicBezTo>
                    <a:pt x="1233" y="23"/>
                    <a:pt x="1233" y="23"/>
                    <a:pt x="1233" y="23"/>
                  </a:cubicBezTo>
                  <a:cubicBezTo>
                    <a:pt x="1231" y="23"/>
                    <a:pt x="1230" y="23"/>
                    <a:pt x="1229" y="23"/>
                  </a:cubicBezTo>
                  <a:cubicBezTo>
                    <a:pt x="1229" y="23"/>
                    <a:pt x="1228" y="23"/>
                    <a:pt x="1228" y="23"/>
                  </a:cubicBezTo>
                  <a:cubicBezTo>
                    <a:pt x="1219" y="22"/>
                    <a:pt x="1210" y="21"/>
                    <a:pt x="1200" y="20"/>
                  </a:cubicBezTo>
                  <a:cubicBezTo>
                    <a:pt x="1200" y="20"/>
                    <a:pt x="1200" y="20"/>
                    <a:pt x="1200" y="20"/>
                  </a:cubicBezTo>
                  <a:cubicBezTo>
                    <a:pt x="1198" y="19"/>
                    <a:pt x="1197" y="19"/>
                    <a:pt x="1196" y="19"/>
                  </a:cubicBezTo>
                  <a:cubicBezTo>
                    <a:pt x="1196" y="19"/>
                    <a:pt x="1196" y="19"/>
                    <a:pt x="1196" y="19"/>
                  </a:cubicBezTo>
                  <a:cubicBezTo>
                    <a:pt x="1187" y="18"/>
                    <a:pt x="1177" y="17"/>
                    <a:pt x="1168" y="17"/>
                  </a:cubicBezTo>
                  <a:cubicBezTo>
                    <a:pt x="1168" y="17"/>
                    <a:pt x="1167" y="17"/>
                    <a:pt x="1167" y="17"/>
                  </a:cubicBezTo>
                  <a:cubicBezTo>
                    <a:pt x="1167" y="17"/>
                    <a:pt x="1166" y="16"/>
                    <a:pt x="1166" y="16"/>
                  </a:cubicBezTo>
                  <a:cubicBezTo>
                    <a:pt x="1165" y="16"/>
                    <a:pt x="1165" y="16"/>
                    <a:pt x="1164" y="16"/>
                  </a:cubicBezTo>
                  <a:cubicBezTo>
                    <a:pt x="1155" y="15"/>
                    <a:pt x="1146" y="15"/>
                    <a:pt x="1136" y="14"/>
                  </a:cubicBezTo>
                  <a:cubicBezTo>
                    <a:pt x="1136" y="14"/>
                    <a:pt x="1136" y="14"/>
                    <a:pt x="1136" y="14"/>
                  </a:cubicBezTo>
                  <a:cubicBezTo>
                    <a:pt x="1134" y="14"/>
                    <a:pt x="1131" y="14"/>
                    <a:pt x="1129" y="13"/>
                  </a:cubicBezTo>
                  <a:cubicBezTo>
                    <a:pt x="1121" y="13"/>
                    <a:pt x="1113" y="12"/>
                    <a:pt x="1104" y="12"/>
                  </a:cubicBezTo>
                  <a:cubicBezTo>
                    <a:pt x="1103" y="11"/>
                    <a:pt x="1103" y="11"/>
                    <a:pt x="1102" y="11"/>
                  </a:cubicBezTo>
                  <a:cubicBezTo>
                    <a:pt x="1102" y="11"/>
                    <a:pt x="1102" y="11"/>
                    <a:pt x="1101" y="11"/>
                  </a:cubicBezTo>
                  <a:cubicBezTo>
                    <a:pt x="1100" y="11"/>
                    <a:pt x="1099" y="11"/>
                    <a:pt x="1098" y="11"/>
                  </a:cubicBezTo>
                  <a:cubicBezTo>
                    <a:pt x="1090" y="11"/>
                    <a:pt x="1083" y="10"/>
                    <a:pt x="1075" y="10"/>
                  </a:cubicBezTo>
                  <a:cubicBezTo>
                    <a:pt x="1074" y="10"/>
                    <a:pt x="1073" y="9"/>
                    <a:pt x="1073" y="9"/>
                  </a:cubicBezTo>
                  <a:cubicBezTo>
                    <a:pt x="1072" y="9"/>
                    <a:pt x="1072" y="9"/>
                    <a:pt x="1071" y="9"/>
                  </a:cubicBezTo>
                  <a:cubicBezTo>
                    <a:pt x="1071" y="9"/>
                    <a:pt x="1071" y="9"/>
                    <a:pt x="1071" y="9"/>
                  </a:cubicBezTo>
                  <a:cubicBezTo>
                    <a:pt x="1070" y="9"/>
                    <a:pt x="1069" y="9"/>
                    <a:pt x="1068" y="9"/>
                  </a:cubicBezTo>
                  <a:cubicBezTo>
                    <a:pt x="1061" y="9"/>
                    <a:pt x="1053" y="8"/>
                    <a:pt x="1045" y="8"/>
                  </a:cubicBezTo>
                  <a:cubicBezTo>
                    <a:pt x="1045" y="8"/>
                    <a:pt x="1045" y="8"/>
                    <a:pt x="1045" y="8"/>
                  </a:cubicBezTo>
                  <a:cubicBezTo>
                    <a:pt x="1042" y="8"/>
                    <a:pt x="1040" y="7"/>
                    <a:pt x="1038" y="7"/>
                  </a:cubicBezTo>
                  <a:cubicBezTo>
                    <a:pt x="1031" y="7"/>
                    <a:pt x="1023" y="7"/>
                    <a:pt x="1016" y="6"/>
                  </a:cubicBezTo>
                  <a:cubicBezTo>
                    <a:pt x="1015" y="6"/>
                    <a:pt x="1015" y="6"/>
                    <a:pt x="1015" y="6"/>
                  </a:cubicBezTo>
                  <a:cubicBezTo>
                    <a:pt x="1015" y="6"/>
                    <a:pt x="1015" y="6"/>
                    <a:pt x="1014" y="6"/>
                  </a:cubicBezTo>
                  <a:cubicBezTo>
                    <a:pt x="1014" y="6"/>
                    <a:pt x="1013" y="6"/>
                    <a:pt x="1013" y="6"/>
                  </a:cubicBezTo>
                  <a:cubicBezTo>
                    <a:pt x="1006" y="6"/>
                    <a:pt x="1000" y="5"/>
                    <a:pt x="993" y="5"/>
                  </a:cubicBezTo>
                  <a:cubicBezTo>
                    <a:pt x="993" y="5"/>
                    <a:pt x="992" y="5"/>
                    <a:pt x="992" y="5"/>
                  </a:cubicBezTo>
                  <a:cubicBezTo>
                    <a:pt x="990" y="5"/>
                    <a:pt x="987" y="5"/>
                    <a:pt x="985" y="5"/>
                  </a:cubicBezTo>
                  <a:cubicBezTo>
                    <a:pt x="985" y="5"/>
                    <a:pt x="985" y="5"/>
                    <a:pt x="985" y="5"/>
                  </a:cubicBezTo>
                  <a:cubicBezTo>
                    <a:pt x="981" y="5"/>
                    <a:pt x="977" y="4"/>
                    <a:pt x="972" y="4"/>
                  </a:cubicBezTo>
                  <a:cubicBezTo>
                    <a:pt x="971" y="4"/>
                    <a:pt x="971" y="4"/>
                    <a:pt x="970" y="4"/>
                  </a:cubicBezTo>
                  <a:cubicBezTo>
                    <a:pt x="968" y="4"/>
                    <a:pt x="966" y="4"/>
                    <a:pt x="965" y="4"/>
                  </a:cubicBezTo>
                  <a:cubicBezTo>
                    <a:pt x="964" y="4"/>
                    <a:pt x="963" y="4"/>
                    <a:pt x="962" y="4"/>
                  </a:cubicBezTo>
                  <a:cubicBezTo>
                    <a:pt x="960" y="4"/>
                    <a:pt x="958" y="4"/>
                    <a:pt x="956" y="4"/>
                  </a:cubicBezTo>
                  <a:cubicBezTo>
                    <a:pt x="952" y="3"/>
                    <a:pt x="949" y="3"/>
                    <a:pt x="945" y="3"/>
                  </a:cubicBezTo>
                  <a:cubicBezTo>
                    <a:pt x="945" y="3"/>
                    <a:pt x="944" y="3"/>
                    <a:pt x="943" y="3"/>
                  </a:cubicBezTo>
                  <a:cubicBezTo>
                    <a:pt x="941" y="3"/>
                    <a:pt x="938" y="3"/>
                    <a:pt x="935" y="3"/>
                  </a:cubicBezTo>
                  <a:cubicBezTo>
                    <a:pt x="935" y="3"/>
                    <a:pt x="934" y="3"/>
                    <a:pt x="934" y="3"/>
                  </a:cubicBezTo>
                  <a:cubicBezTo>
                    <a:pt x="930" y="3"/>
                    <a:pt x="927" y="3"/>
                    <a:pt x="923" y="2"/>
                  </a:cubicBezTo>
                  <a:cubicBezTo>
                    <a:pt x="921" y="2"/>
                    <a:pt x="919" y="2"/>
                    <a:pt x="917" y="2"/>
                  </a:cubicBezTo>
                  <a:cubicBezTo>
                    <a:pt x="916" y="2"/>
                    <a:pt x="915" y="2"/>
                    <a:pt x="914" y="2"/>
                  </a:cubicBezTo>
                  <a:cubicBezTo>
                    <a:pt x="911" y="2"/>
                    <a:pt x="908" y="2"/>
                    <a:pt x="905" y="2"/>
                  </a:cubicBezTo>
                  <a:cubicBezTo>
                    <a:pt x="904" y="2"/>
                    <a:pt x="903" y="2"/>
                    <a:pt x="902" y="2"/>
                  </a:cubicBezTo>
                  <a:cubicBezTo>
                    <a:pt x="901" y="2"/>
                    <a:pt x="901" y="2"/>
                    <a:pt x="900" y="2"/>
                  </a:cubicBezTo>
                  <a:cubicBezTo>
                    <a:pt x="900" y="2"/>
                    <a:pt x="899" y="2"/>
                    <a:pt x="899" y="2"/>
                  </a:cubicBezTo>
                  <a:cubicBezTo>
                    <a:pt x="893" y="2"/>
                    <a:pt x="888" y="2"/>
                    <a:pt x="883" y="1"/>
                  </a:cubicBezTo>
                  <a:cubicBezTo>
                    <a:pt x="882" y="1"/>
                    <a:pt x="882" y="1"/>
                    <a:pt x="882" y="1"/>
                  </a:cubicBezTo>
                  <a:cubicBezTo>
                    <a:pt x="881" y="1"/>
                    <a:pt x="880" y="1"/>
                    <a:pt x="879" y="1"/>
                  </a:cubicBezTo>
                  <a:cubicBezTo>
                    <a:pt x="878" y="1"/>
                    <a:pt x="877" y="1"/>
                    <a:pt x="876" y="1"/>
                  </a:cubicBezTo>
                  <a:cubicBezTo>
                    <a:pt x="871" y="1"/>
                    <a:pt x="867" y="1"/>
                    <a:pt x="862" y="1"/>
                  </a:cubicBezTo>
                  <a:cubicBezTo>
                    <a:pt x="861" y="1"/>
                    <a:pt x="861" y="1"/>
                    <a:pt x="860" y="1"/>
                  </a:cubicBezTo>
                  <a:cubicBezTo>
                    <a:pt x="860" y="1"/>
                    <a:pt x="860" y="1"/>
                    <a:pt x="860" y="1"/>
                  </a:cubicBezTo>
                  <a:cubicBezTo>
                    <a:pt x="854" y="1"/>
                    <a:pt x="849" y="1"/>
                    <a:pt x="843" y="1"/>
                  </a:cubicBezTo>
                  <a:cubicBezTo>
                    <a:pt x="843" y="1"/>
                    <a:pt x="843" y="1"/>
                    <a:pt x="843" y="1"/>
                  </a:cubicBezTo>
                  <a:cubicBezTo>
                    <a:pt x="841" y="1"/>
                    <a:pt x="840" y="1"/>
                    <a:pt x="838" y="1"/>
                  </a:cubicBezTo>
                  <a:cubicBezTo>
                    <a:pt x="833" y="1"/>
                    <a:pt x="828" y="0"/>
                    <a:pt x="823" y="0"/>
                  </a:cubicBezTo>
                  <a:cubicBezTo>
                    <a:pt x="822" y="0"/>
                    <a:pt x="822" y="0"/>
                    <a:pt x="821" y="0"/>
                  </a:cubicBezTo>
                  <a:cubicBezTo>
                    <a:pt x="820" y="0"/>
                    <a:pt x="818" y="0"/>
                    <a:pt x="816" y="0"/>
                  </a:cubicBezTo>
                  <a:cubicBezTo>
                    <a:pt x="812" y="0"/>
                    <a:pt x="808" y="0"/>
                    <a:pt x="803" y="0"/>
                  </a:cubicBezTo>
                  <a:cubicBezTo>
                    <a:pt x="803" y="0"/>
                    <a:pt x="802" y="0"/>
                    <a:pt x="801" y="0"/>
                  </a:cubicBezTo>
                  <a:cubicBezTo>
                    <a:pt x="801" y="0"/>
                    <a:pt x="800" y="0"/>
                    <a:pt x="800" y="0"/>
                  </a:cubicBezTo>
                  <a:cubicBezTo>
                    <a:pt x="794" y="0"/>
                    <a:pt x="788" y="0"/>
                    <a:pt x="782" y="0"/>
                  </a:cubicBezTo>
                  <a:cubicBezTo>
                    <a:pt x="782" y="0"/>
                    <a:pt x="782" y="0"/>
                    <a:pt x="782" y="0"/>
                  </a:cubicBezTo>
                  <a:cubicBezTo>
                    <a:pt x="782" y="0"/>
                    <a:pt x="782" y="0"/>
                    <a:pt x="781" y="0"/>
                  </a:cubicBezTo>
                  <a:cubicBezTo>
                    <a:pt x="781" y="0"/>
                    <a:pt x="780" y="0"/>
                    <a:pt x="780" y="0"/>
                  </a:cubicBezTo>
                  <a:cubicBezTo>
                    <a:pt x="780" y="0"/>
                    <a:pt x="780" y="0"/>
                    <a:pt x="780" y="0"/>
                  </a:cubicBezTo>
                  <a:cubicBezTo>
                    <a:pt x="774" y="0"/>
                    <a:pt x="768" y="0"/>
                    <a:pt x="762" y="0"/>
                  </a:cubicBezTo>
                  <a:cubicBezTo>
                    <a:pt x="762" y="0"/>
                    <a:pt x="762" y="0"/>
                    <a:pt x="762" y="0"/>
                  </a:cubicBezTo>
                  <a:cubicBezTo>
                    <a:pt x="761" y="0"/>
                    <a:pt x="760" y="0"/>
                    <a:pt x="759" y="0"/>
                  </a:cubicBezTo>
                  <a:cubicBezTo>
                    <a:pt x="755" y="0"/>
                    <a:pt x="750" y="0"/>
                    <a:pt x="746" y="0"/>
                  </a:cubicBezTo>
                  <a:cubicBezTo>
                    <a:pt x="744" y="0"/>
                    <a:pt x="743" y="0"/>
                    <a:pt x="741" y="0"/>
                  </a:cubicBezTo>
                  <a:cubicBezTo>
                    <a:pt x="741" y="0"/>
                    <a:pt x="740" y="0"/>
                    <a:pt x="740" y="0"/>
                  </a:cubicBezTo>
                  <a:cubicBezTo>
                    <a:pt x="734" y="0"/>
                    <a:pt x="729" y="1"/>
                    <a:pt x="724" y="1"/>
                  </a:cubicBezTo>
                  <a:cubicBezTo>
                    <a:pt x="723" y="1"/>
                    <a:pt x="721" y="1"/>
                    <a:pt x="720" y="1"/>
                  </a:cubicBezTo>
                  <a:cubicBezTo>
                    <a:pt x="720" y="1"/>
                    <a:pt x="720" y="1"/>
                    <a:pt x="719" y="1"/>
                  </a:cubicBezTo>
                  <a:cubicBezTo>
                    <a:pt x="714" y="1"/>
                    <a:pt x="708" y="1"/>
                    <a:pt x="703" y="1"/>
                  </a:cubicBezTo>
                  <a:cubicBezTo>
                    <a:pt x="703" y="1"/>
                    <a:pt x="703" y="1"/>
                    <a:pt x="703" y="1"/>
                  </a:cubicBezTo>
                  <a:cubicBezTo>
                    <a:pt x="702" y="1"/>
                    <a:pt x="701" y="1"/>
                    <a:pt x="700" y="1"/>
                  </a:cubicBezTo>
                  <a:cubicBezTo>
                    <a:pt x="696" y="1"/>
                    <a:pt x="691" y="1"/>
                    <a:pt x="687" y="1"/>
                  </a:cubicBezTo>
                  <a:cubicBezTo>
                    <a:pt x="686" y="1"/>
                    <a:pt x="685" y="1"/>
                    <a:pt x="684" y="1"/>
                  </a:cubicBezTo>
                  <a:cubicBezTo>
                    <a:pt x="683" y="1"/>
                    <a:pt x="682" y="1"/>
                    <a:pt x="680" y="1"/>
                  </a:cubicBezTo>
                  <a:cubicBezTo>
                    <a:pt x="680" y="1"/>
                    <a:pt x="680" y="1"/>
                    <a:pt x="680" y="1"/>
                  </a:cubicBezTo>
                  <a:cubicBezTo>
                    <a:pt x="674" y="2"/>
                    <a:pt x="669" y="2"/>
                    <a:pt x="664" y="2"/>
                  </a:cubicBezTo>
                  <a:cubicBezTo>
                    <a:pt x="663" y="2"/>
                    <a:pt x="663" y="2"/>
                    <a:pt x="662" y="2"/>
                  </a:cubicBezTo>
                  <a:cubicBezTo>
                    <a:pt x="662" y="2"/>
                    <a:pt x="661" y="2"/>
                    <a:pt x="660" y="2"/>
                  </a:cubicBezTo>
                  <a:cubicBezTo>
                    <a:pt x="659" y="2"/>
                    <a:pt x="658" y="2"/>
                    <a:pt x="657" y="2"/>
                  </a:cubicBezTo>
                  <a:cubicBezTo>
                    <a:pt x="654" y="2"/>
                    <a:pt x="651" y="2"/>
                    <a:pt x="648" y="2"/>
                  </a:cubicBezTo>
                  <a:cubicBezTo>
                    <a:pt x="647" y="2"/>
                    <a:pt x="646" y="2"/>
                    <a:pt x="646" y="2"/>
                  </a:cubicBezTo>
                  <a:cubicBezTo>
                    <a:pt x="644" y="2"/>
                    <a:pt x="641" y="2"/>
                    <a:pt x="639" y="2"/>
                  </a:cubicBezTo>
                  <a:cubicBezTo>
                    <a:pt x="636" y="3"/>
                    <a:pt x="632" y="3"/>
                    <a:pt x="629" y="3"/>
                  </a:cubicBezTo>
                  <a:cubicBezTo>
                    <a:pt x="628" y="3"/>
                    <a:pt x="628" y="3"/>
                    <a:pt x="627" y="3"/>
                  </a:cubicBezTo>
                  <a:cubicBezTo>
                    <a:pt x="625" y="3"/>
                    <a:pt x="622" y="3"/>
                    <a:pt x="619" y="3"/>
                  </a:cubicBezTo>
                  <a:cubicBezTo>
                    <a:pt x="619" y="3"/>
                    <a:pt x="618" y="3"/>
                    <a:pt x="617" y="3"/>
                  </a:cubicBezTo>
                  <a:cubicBezTo>
                    <a:pt x="614" y="3"/>
                    <a:pt x="610" y="3"/>
                    <a:pt x="607" y="4"/>
                  </a:cubicBezTo>
                  <a:cubicBezTo>
                    <a:pt x="605" y="4"/>
                    <a:pt x="603" y="4"/>
                    <a:pt x="601" y="4"/>
                  </a:cubicBezTo>
                  <a:cubicBezTo>
                    <a:pt x="600" y="4"/>
                    <a:pt x="599" y="4"/>
                    <a:pt x="598" y="4"/>
                  </a:cubicBezTo>
                  <a:cubicBezTo>
                    <a:pt x="596" y="4"/>
                    <a:pt x="594" y="4"/>
                    <a:pt x="593" y="4"/>
                  </a:cubicBezTo>
                  <a:cubicBezTo>
                    <a:pt x="592" y="4"/>
                    <a:pt x="591" y="4"/>
                    <a:pt x="590" y="4"/>
                  </a:cubicBezTo>
                  <a:cubicBezTo>
                    <a:pt x="586" y="4"/>
                    <a:pt x="582" y="5"/>
                    <a:pt x="577" y="5"/>
                  </a:cubicBezTo>
                  <a:cubicBezTo>
                    <a:pt x="577" y="5"/>
                    <a:pt x="577" y="5"/>
                    <a:pt x="577" y="5"/>
                  </a:cubicBezTo>
                  <a:cubicBezTo>
                    <a:pt x="575" y="5"/>
                    <a:pt x="573" y="5"/>
                    <a:pt x="571" y="5"/>
                  </a:cubicBezTo>
                  <a:cubicBezTo>
                    <a:pt x="570" y="5"/>
                    <a:pt x="570" y="5"/>
                    <a:pt x="569" y="5"/>
                  </a:cubicBezTo>
                  <a:cubicBezTo>
                    <a:pt x="563" y="5"/>
                    <a:pt x="556" y="6"/>
                    <a:pt x="550" y="6"/>
                  </a:cubicBezTo>
                  <a:cubicBezTo>
                    <a:pt x="549" y="6"/>
                    <a:pt x="548" y="6"/>
                    <a:pt x="548" y="6"/>
                  </a:cubicBezTo>
                  <a:cubicBezTo>
                    <a:pt x="548" y="6"/>
                    <a:pt x="547" y="6"/>
                    <a:pt x="547" y="6"/>
                  </a:cubicBezTo>
                  <a:cubicBezTo>
                    <a:pt x="547" y="6"/>
                    <a:pt x="547" y="6"/>
                    <a:pt x="547" y="6"/>
                  </a:cubicBezTo>
                  <a:cubicBezTo>
                    <a:pt x="539" y="7"/>
                    <a:pt x="532" y="7"/>
                    <a:pt x="524" y="7"/>
                  </a:cubicBezTo>
                  <a:cubicBezTo>
                    <a:pt x="522" y="7"/>
                    <a:pt x="520" y="8"/>
                    <a:pt x="518" y="8"/>
                  </a:cubicBezTo>
                  <a:cubicBezTo>
                    <a:pt x="518" y="8"/>
                    <a:pt x="517" y="8"/>
                    <a:pt x="517" y="8"/>
                  </a:cubicBezTo>
                  <a:cubicBezTo>
                    <a:pt x="509" y="8"/>
                    <a:pt x="502" y="9"/>
                    <a:pt x="494" y="9"/>
                  </a:cubicBezTo>
                  <a:cubicBezTo>
                    <a:pt x="493" y="9"/>
                    <a:pt x="492" y="9"/>
                    <a:pt x="491" y="9"/>
                  </a:cubicBezTo>
                  <a:cubicBezTo>
                    <a:pt x="491" y="9"/>
                    <a:pt x="491" y="9"/>
                    <a:pt x="491" y="9"/>
                  </a:cubicBezTo>
                  <a:cubicBezTo>
                    <a:pt x="491" y="9"/>
                    <a:pt x="490" y="9"/>
                    <a:pt x="490" y="9"/>
                  </a:cubicBezTo>
                  <a:cubicBezTo>
                    <a:pt x="489" y="9"/>
                    <a:pt x="488" y="10"/>
                    <a:pt x="487" y="10"/>
                  </a:cubicBezTo>
                  <a:cubicBezTo>
                    <a:pt x="480" y="10"/>
                    <a:pt x="472" y="11"/>
                    <a:pt x="465" y="11"/>
                  </a:cubicBezTo>
                  <a:cubicBezTo>
                    <a:pt x="464" y="11"/>
                    <a:pt x="462" y="11"/>
                    <a:pt x="461" y="11"/>
                  </a:cubicBezTo>
                  <a:cubicBezTo>
                    <a:pt x="461" y="11"/>
                    <a:pt x="461" y="11"/>
                    <a:pt x="460" y="11"/>
                  </a:cubicBezTo>
                  <a:cubicBezTo>
                    <a:pt x="460" y="11"/>
                    <a:pt x="459" y="11"/>
                    <a:pt x="458" y="12"/>
                  </a:cubicBezTo>
                  <a:cubicBezTo>
                    <a:pt x="450" y="12"/>
                    <a:pt x="442" y="13"/>
                    <a:pt x="433" y="13"/>
                  </a:cubicBezTo>
                  <a:cubicBezTo>
                    <a:pt x="431" y="14"/>
                    <a:pt x="429" y="14"/>
                    <a:pt x="427" y="14"/>
                  </a:cubicBezTo>
                  <a:cubicBezTo>
                    <a:pt x="426" y="14"/>
                    <a:pt x="426" y="14"/>
                    <a:pt x="426" y="14"/>
                  </a:cubicBezTo>
                  <a:cubicBezTo>
                    <a:pt x="417" y="15"/>
                    <a:pt x="408" y="15"/>
                    <a:pt x="399" y="16"/>
                  </a:cubicBezTo>
                  <a:cubicBezTo>
                    <a:pt x="398" y="16"/>
                    <a:pt x="397" y="16"/>
                    <a:pt x="397" y="16"/>
                  </a:cubicBezTo>
                  <a:cubicBezTo>
                    <a:pt x="396" y="16"/>
                    <a:pt x="396" y="17"/>
                    <a:pt x="395" y="17"/>
                  </a:cubicBezTo>
                  <a:cubicBezTo>
                    <a:pt x="395" y="17"/>
                    <a:pt x="395" y="17"/>
                    <a:pt x="394" y="17"/>
                  </a:cubicBezTo>
                  <a:cubicBezTo>
                    <a:pt x="385" y="17"/>
                    <a:pt x="376" y="18"/>
                    <a:pt x="366" y="19"/>
                  </a:cubicBezTo>
                  <a:cubicBezTo>
                    <a:pt x="366" y="19"/>
                    <a:pt x="366" y="19"/>
                    <a:pt x="366" y="19"/>
                  </a:cubicBezTo>
                  <a:cubicBezTo>
                    <a:pt x="365" y="19"/>
                    <a:pt x="364" y="19"/>
                    <a:pt x="363" y="20"/>
                  </a:cubicBezTo>
                  <a:cubicBezTo>
                    <a:pt x="363" y="20"/>
                    <a:pt x="362" y="20"/>
                    <a:pt x="362" y="20"/>
                  </a:cubicBezTo>
                  <a:cubicBezTo>
                    <a:pt x="353" y="21"/>
                    <a:pt x="343" y="22"/>
                    <a:pt x="334" y="23"/>
                  </a:cubicBezTo>
                  <a:cubicBezTo>
                    <a:pt x="334" y="23"/>
                    <a:pt x="334" y="23"/>
                    <a:pt x="333" y="23"/>
                  </a:cubicBezTo>
                  <a:cubicBezTo>
                    <a:pt x="332" y="23"/>
                    <a:pt x="331" y="23"/>
                    <a:pt x="330" y="23"/>
                  </a:cubicBezTo>
                  <a:cubicBezTo>
                    <a:pt x="330" y="23"/>
                    <a:pt x="329" y="23"/>
                    <a:pt x="329" y="23"/>
                  </a:cubicBezTo>
                  <a:cubicBezTo>
                    <a:pt x="319" y="24"/>
                    <a:pt x="310" y="25"/>
                    <a:pt x="300" y="26"/>
                  </a:cubicBezTo>
                  <a:cubicBezTo>
                    <a:pt x="300" y="26"/>
                    <a:pt x="300" y="26"/>
                    <a:pt x="300" y="26"/>
                  </a:cubicBezTo>
                  <a:cubicBezTo>
                    <a:pt x="299" y="27"/>
                    <a:pt x="299" y="27"/>
                    <a:pt x="298" y="27"/>
                  </a:cubicBezTo>
                  <a:cubicBezTo>
                    <a:pt x="298" y="27"/>
                    <a:pt x="298" y="27"/>
                    <a:pt x="298" y="27"/>
                  </a:cubicBezTo>
                  <a:cubicBezTo>
                    <a:pt x="288" y="28"/>
                    <a:pt x="278" y="29"/>
                    <a:pt x="268" y="31"/>
                  </a:cubicBezTo>
                  <a:cubicBezTo>
                    <a:pt x="268" y="31"/>
                    <a:pt x="267" y="31"/>
                    <a:pt x="267" y="31"/>
                  </a:cubicBezTo>
                  <a:cubicBezTo>
                    <a:pt x="266" y="31"/>
                    <a:pt x="266" y="31"/>
                    <a:pt x="266" y="31"/>
                  </a:cubicBezTo>
                  <a:cubicBezTo>
                    <a:pt x="266" y="31"/>
                    <a:pt x="266" y="31"/>
                    <a:pt x="266" y="31"/>
                  </a:cubicBezTo>
                  <a:cubicBezTo>
                    <a:pt x="255" y="32"/>
                    <a:pt x="244" y="34"/>
                    <a:pt x="234" y="35"/>
                  </a:cubicBezTo>
                  <a:cubicBezTo>
                    <a:pt x="234" y="35"/>
                    <a:pt x="234" y="35"/>
                    <a:pt x="234" y="35"/>
                  </a:cubicBezTo>
                  <a:cubicBezTo>
                    <a:pt x="232" y="36"/>
                    <a:pt x="230" y="36"/>
                    <a:pt x="228" y="36"/>
                  </a:cubicBezTo>
                  <a:cubicBezTo>
                    <a:pt x="225" y="37"/>
                    <a:pt x="222" y="37"/>
                    <a:pt x="219" y="38"/>
                  </a:cubicBezTo>
                  <a:cubicBezTo>
                    <a:pt x="217" y="38"/>
                    <a:pt x="215" y="38"/>
                    <a:pt x="213" y="39"/>
                  </a:cubicBezTo>
                  <a:cubicBezTo>
                    <a:pt x="208" y="39"/>
                    <a:pt x="204" y="40"/>
                    <a:pt x="200" y="41"/>
                  </a:cubicBezTo>
                  <a:cubicBezTo>
                    <a:pt x="199" y="41"/>
                    <a:pt x="199" y="41"/>
                    <a:pt x="198" y="41"/>
                  </a:cubicBezTo>
                  <a:cubicBezTo>
                    <a:pt x="198" y="41"/>
                    <a:pt x="198" y="41"/>
                    <a:pt x="198" y="41"/>
                  </a:cubicBezTo>
                  <a:cubicBezTo>
                    <a:pt x="197" y="41"/>
                    <a:pt x="197" y="42"/>
                    <a:pt x="196" y="42"/>
                  </a:cubicBezTo>
                  <a:cubicBezTo>
                    <a:pt x="193" y="42"/>
                    <a:pt x="191" y="42"/>
                    <a:pt x="188" y="43"/>
                  </a:cubicBezTo>
                  <a:cubicBezTo>
                    <a:pt x="186" y="43"/>
                    <a:pt x="184" y="44"/>
                    <a:pt x="182" y="44"/>
                  </a:cubicBezTo>
                  <a:cubicBezTo>
                    <a:pt x="181" y="44"/>
                    <a:pt x="179" y="45"/>
                    <a:pt x="177" y="45"/>
                  </a:cubicBezTo>
                  <a:cubicBezTo>
                    <a:pt x="173" y="46"/>
                    <a:pt x="169" y="46"/>
                    <a:pt x="165" y="47"/>
                  </a:cubicBezTo>
                  <a:cubicBezTo>
                    <a:pt x="165" y="47"/>
                    <a:pt x="165" y="47"/>
                    <a:pt x="165" y="47"/>
                  </a:cubicBezTo>
                  <a:cubicBezTo>
                    <a:pt x="164" y="48"/>
                    <a:pt x="163" y="48"/>
                    <a:pt x="162" y="48"/>
                  </a:cubicBezTo>
                  <a:cubicBezTo>
                    <a:pt x="162" y="48"/>
                    <a:pt x="162" y="48"/>
                    <a:pt x="162" y="48"/>
                  </a:cubicBezTo>
                  <a:cubicBezTo>
                    <a:pt x="160" y="48"/>
                    <a:pt x="159" y="49"/>
                    <a:pt x="157" y="49"/>
                  </a:cubicBezTo>
                  <a:cubicBezTo>
                    <a:pt x="156" y="49"/>
                    <a:pt x="154" y="50"/>
                    <a:pt x="153" y="50"/>
                  </a:cubicBezTo>
                  <a:cubicBezTo>
                    <a:pt x="151" y="50"/>
                    <a:pt x="149" y="51"/>
                    <a:pt x="146" y="51"/>
                  </a:cubicBezTo>
                  <a:cubicBezTo>
                    <a:pt x="145" y="52"/>
                    <a:pt x="143" y="52"/>
                    <a:pt x="142" y="52"/>
                  </a:cubicBezTo>
                  <a:cubicBezTo>
                    <a:pt x="139" y="53"/>
                    <a:pt x="137" y="53"/>
                    <a:pt x="135" y="54"/>
                  </a:cubicBezTo>
                  <a:cubicBezTo>
                    <a:pt x="134" y="54"/>
                    <a:pt x="134" y="54"/>
                    <a:pt x="133" y="54"/>
                  </a:cubicBezTo>
                  <a:cubicBezTo>
                    <a:pt x="131" y="55"/>
                    <a:pt x="129" y="55"/>
                    <a:pt x="127" y="56"/>
                  </a:cubicBezTo>
                  <a:cubicBezTo>
                    <a:pt x="125" y="56"/>
                    <a:pt x="124" y="56"/>
                    <a:pt x="123" y="56"/>
                  </a:cubicBezTo>
                  <a:cubicBezTo>
                    <a:pt x="120" y="57"/>
                    <a:pt x="117" y="58"/>
                    <a:pt x="114" y="59"/>
                  </a:cubicBezTo>
                  <a:cubicBezTo>
                    <a:pt x="114" y="59"/>
                    <a:pt x="114" y="59"/>
                    <a:pt x="114" y="59"/>
                  </a:cubicBezTo>
                  <a:cubicBezTo>
                    <a:pt x="111" y="59"/>
                    <a:pt x="108" y="60"/>
                    <a:pt x="105" y="61"/>
                  </a:cubicBezTo>
                  <a:cubicBezTo>
                    <a:pt x="104" y="61"/>
                    <a:pt x="103" y="61"/>
                    <a:pt x="103" y="62"/>
                  </a:cubicBezTo>
                  <a:cubicBezTo>
                    <a:pt x="97" y="63"/>
                    <a:pt x="91" y="65"/>
                    <a:pt x="85" y="67"/>
                  </a:cubicBezTo>
                  <a:cubicBezTo>
                    <a:pt x="85" y="67"/>
                    <a:pt x="85" y="67"/>
                    <a:pt x="85" y="67"/>
                  </a:cubicBezTo>
                  <a:cubicBezTo>
                    <a:pt x="84" y="67"/>
                    <a:pt x="84" y="67"/>
                    <a:pt x="83" y="67"/>
                  </a:cubicBezTo>
                  <a:cubicBezTo>
                    <a:pt x="81" y="68"/>
                    <a:pt x="79" y="68"/>
                    <a:pt x="77" y="69"/>
                  </a:cubicBezTo>
                  <a:cubicBezTo>
                    <a:pt x="76" y="69"/>
                    <a:pt x="75" y="70"/>
                    <a:pt x="74" y="70"/>
                  </a:cubicBezTo>
                  <a:cubicBezTo>
                    <a:pt x="74" y="70"/>
                    <a:pt x="74" y="70"/>
                    <a:pt x="73" y="70"/>
                  </a:cubicBezTo>
                  <a:cubicBezTo>
                    <a:pt x="71" y="71"/>
                    <a:pt x="68" y="72"/>
                    <a:pt x="66" y="73"/>
                  </a:cubicBezTo>
                  <a:cubicBezTo>
                    <a:pt x="65" y="73"/>
                    <a:pt x="64" y="73"/>
                    <a:pt x="64" y="74"/>
                  </a:cubicBezTo>
                  <a:cubicBezTo>
                    <a:pt x="64" y="74"/>
                    <a:pt x="63" y="74"/>
                    <a:pt x="63" y="74"/>
                  </a:cubicBezTo>
                  <a:cubicBezTo>
                    <a:pt x="61" y="75"/>
                    <a:pt x="59" y="75"/>
                    <a:pt x="56" y="76"/>
                  </a:cubicBezTo>
                  <a:cubicBezTo>
                    <a:pt x="55" y="77"/>
                    <a:pt x="54" y="77"/>
                    <a:pt x="53" y="78"/>
                  </a:cubicBezTo>
                  <a:cubicBezTo>
                    <a:pt x="52" y="78"/>
                    <a:pt x="50" y="79"/>
                    <a:pt x="49" y="79"/>
                  </a:cubicBezTo>
                  <a:cubicBezTo>
                    <a:pt x="48" y="80"/>
                    <a:pt x="48" y="80"/>
                    <a:pt x="48" y="80"/>
                  </a:cubicBezTo>
                  <a:cubicBezTo>
                    <a:pt x="47" y="80"/>
                    <a:pt x="46" y="80"/>
                    <a:pt x="45" y="81"/>
                  </a:cubicBezTo>
                  <a:cubicBezTo>
                    <a:pt x="44" y="81"/>
                    <a:pt x="43" y="82"/>
                    <a:pt x="41" y="83"/>
                  </a:cubicBezTo>
                  <a:cubicBezTo>
                    <a:pt x="40" y="83"/>
                    <a:pt x="39" y="83"/>
                    <a:pt x="38" y="84"/>
                  </a:cubicBezTo>
                  <a:cubicBezTo>
                    <a:pt x="37" y="84"/>
                    <a:pt x="36" y="85"/>
                    <a:pt x="35" y="86"/>
                  </a:cubicBezTo>
                  <a:cubicBezTo>
                    <a:pt x="34" y="86"/>
                    <a:pt x="34" y="86"/>
                    <a:pt x="33" y="86"/>
                  </a:cubicBezTo>
                  <a:cubicBezTo>
                    <a:pt x="33" y="87"/>
                    <a:pt x="33" y="87"/>
                    <a:pt x="32" y="87"/>
                  </a:cubicBezTo>
                  <a:cubicBezTo>
                    <a:pt x="30" y="88"/>
                    <a:pt x="28" y="89"/>
                    <a:pt x="27" y="90"/>
                  </a:cubicBezTo>
                  <a:cubicBezTo>
                    <a:pt x="26" y="90"/>
                    <a:pt x="25" y="91"/>
                    <a:pt x="25" y="91"/>
                  </a:cubicBezTo>
                  <a:cubicBezTo>
                    <a:pt x="23" y="92"/>
                    <a:pt x="22" y="93"/>
                    <a:pt x="21" y="93"/>
                  </a:cubicBezTo>
                  <a:cubicBezTo>
                    <a:pt x="21" y="93"/>
                    <a:pt x="21" y="93"/>
                    <a:pt x="21" y="94"/>
                  </a:cubicBezTo>
                  <a:cubicBezTo>
                    <a:pt x="20" y="94"/>
                    <a:pt x="19" y="94"/>
                    <a:pt x="19" y="95"/>
                  </a:cubicBezTo>
                  <a:cubicBezTo>
                    <a:pt x="18" y="95"/>
                    <a:pt x="17" y="96"/>
                    <a:pt x="16" y="97"/>
                  </a:cubicBezTo>
                  <a:cubicBezTo>
                    <a:pt x="16" y="97"/>
                    <a:pt x="16" y="97"/>
                    <a:pt x="15" y="97"/>
                  </a:cubicBezTo>
                  <a:cubicBezTo>
                    <a:pt x="15" y="98"/>
                    <a:pt x="15" y="98"/>
                    <a:pt x="14" y="98"/>
                  </a:cubicBezTo>
                  <a:cubicBezTo>
                    <a:pt x="14" y="99"/>
                    <a:pt x="13" y="99"/>
                    <a:pt x="12" y="100"/>
                  </a:cubicBezTo>
                  <a:cubicBezTo>
                    <a:pt x="12" y="100"/>
                    <a:pt x="11" y="101"/>
                    <a:pt x="11" y="101"/>
                  </a:cubicBezTo>
                  <a:cubicBezTo>
                    <a:pt x="11" y="101"/>
                    <a:pt x="11" y="101"/>
                    <a:pt x="11" y="101"/>
                  </a:cubicBezTo>
                  <a:cubicBezTo>
                    <a:pt x="10" y="102"/>
                    <a:pt x="9" y="103"/>
                    <a:pt x="8" y="104"/>
                  </a:cubicBezTo>
                  <a:cubicBezTo>
                    <a:pt x="8" y="104"/>
                    <a:pt x="8" y="104"/>
                    <a:pt x="7" y="105"/>
                  </a:cubicBezTo>
                  <a:cubicBezTo>
                    <a:pt x="6" y="106"/>
                    <a:pt x="5" y="107"/>
                    <a:pt x="5" y="108"/>
                  </a:cubicBezTo>
                  <a:cubicBezTo>
                    <a:pt x="5" y="108"/>
                    <a:pt x="5" y="108"/>
                    <a:pt x="4" y="108"/>
                  </a:cubicBezTo>
                  <a:cubicBezTo>
                    <a:pt x="4" y="109"/>
                    <a:pt x="4" y="109"/>
                    <a:pt x="4" y="109"/>
                  </a:cubicBezTo>
                  <a:cubicBezTo>
                    <a:pt x="3" y="110"/>
                    <a:pt x="3" y="111"/>
                    <a:pt x="3" y="111"/>
                  </a:cubicBezTo>
                  <a:cubicBezTo>
                    <a:pt x="2" y="112"/>
                    <a:pt x="2" y="112"/>
                    <a:pt x="2" y="113"/>
                  </a:cubicBezTo>
                  <a:cubicBezTo>
                    <a:pt x="2" y="113"/>
                    <a:pt x="1" y="114"/>
                    <a:pt x="1" y="115"/>
                  </a:cubicBezTo>
                  <a:cubicBezTo>
                    <a:pt x="1" y="115"/>
                    <a:pt x="1" y="116"/>
                    <a:pt x="1" y="116"/>
                  </a:cubicBezTo>
                  <a:cubicBezTo>
                    <a:pt x="1" y="117"/>
                    <a:pt x="0" y="118"/>
                    <a:pt x="0" y="118"/>
                  </a:cubicBezTo>
                  <a:cubicBezTo>
                    <a:pt x="0" y="119"/>
                    <a:pt x="0" y="119"/>
                    <a:pt x="0" y="119"/>
                  </a:cubicBezTo>
                  <a:cubicBezTo>
                    <a:pt x="0" y="119"/>
                    <a:pt x="0" y="119"/>
                    <a:pt x="0" y="120"/>
                  </a:cubicBezTo>
                  <a:cubicBezTo>
                    <a:pt x="0" y="121"/>
                    <a:pt x="0" y="122"/>
                    <a:pt x="0" y="123"/>
                  </a:cubicBezTo>
                  <a:cubicBezTo>
                    <a:pt x="0" y="124"/>
                    <a:pt x="1" y="125"/>
                    <a:pt x="1" y="126"/>
                  </a:cubicBezTo>
                  <a:cubicBezTo>
                    <a:pt x="1" y="126"/>
                    <a:pt x="1" y="127"/>
                    <a:pt x="1" y="127"/>
                  </a:cubicBezTo>
                  <a:cubicBezTo>
                    <a:pt x="1" y="127"/>
                    <a:pt x="1" y="128"/>
                    <a:pt x="2" y="129"/>
                  </a:cubicBezTo>
                  <a:cubicBezTo>
                    <a:pt x="2" y="129"/>
                    <a:pt x="2" y="129"/>
                    <a:pt x="2" y="130"/>
                  </a:cubicBezTo>
                  <a:cubicBezTo>
                    <a:pt x="3" y="130"/>
                    <a:pt x="3" y="131"/>
                    <a:pt x="3" y="132"/>
                  </a:cubicBezTo>
                  <a:cubicBezTo>
                    <a:pt x="3" y="132"/>
                    <a:pt x="4" y="132"/>
                    <a:pt x="4" y="133"/>
                  </a:cubicBezTo>
                  <a:cubicBezTo>
                    <a:pt x="42" y="193"/>
                    <a:pt x="375" y="241"/>
                    <a:pt x="780" y="242"/>
                  </a:cubicBezTo>
                  <a:cubicBezTo>
                    <a:pt x="780" y="242"/>
                    <a:pt x="780" y="242"/>
                    <a:pt x="780" y="242"/>
                  </a:cubicBezTo>
                  <a:cubicBezTo>
                    <a:pt x="780" y="242"/>
                    <a:pt x="781" y="242"/>
                    <a:pt x="781" y="242"/>
                  </a:cubicBezTo>
                  <a:cubicBezTo>
                    <a:pt x="782" y="242"/>
                    <a:pt x="782" y="242"/>
                    <a:pt x="782" y="242"/>
                  </a:cubicBezTo>
                  <a:cubicBezTo>
                    <a:pt x="782" y="242"/>
                    <a:pt x="782" y="242"/>
                    <a:pt x="782" y="242"/>
                  </a:cubicBezTo>
                  <a:cubicBezTo>
                    <a:pt x="1188" y="241"/>
                    <a:pt x="1521" y="193"/>
                    <a:pt x="1559" y="133"/>
                  </a:cubicBezTo>
                  <a:cubicBezTo>
                    <a:pt x="1559" y="132"/>
                    <a:pt x="1559" y="132"/>
                    <a:pt x="1559" y="132"/>
                  </a:cubicBezTo>
                  <a:cubicBezTo>
                    <a:pt x="1560" y="131"/>
                    <a:pt x="1560" y="130"/>
                    <a:pt x="1560" y="130"/>
                  </a:cubicBezTo>
                  <a:cubicBezTo>
                    <a:pt x="1560" y="129"/>
                    <a:pt x="1561" y="129"/>
                    <a:pt x="1561" y="129"/>
                  </a:cubicBezTo>
                  <a:cubicBezTo>
                    <a:pt x="1561" y="128"/>
                    <a:pt x="1561" y="127"/>
                    <a:pt x="1561" y="127"/>
                  </a:cubicBezTo>
                  <a:cubicBezTo>
                    <a:pt x="1561" y="127"/>
                    <a:pt x="1562" y="126"/>
                    <a:pt x="1562" y="126"/>
                  </a:cubicBezTo>
                  <a:cubicBezTo>
                    <a:pt x="1562" y="125"/>
                    <a:pt x="1562" y="124"/>
                    <a:pt x="1562" y="123"/>
                  </a:cubicBezTo>
                  <a:cubicBezTo>
                    <a:pt x="1562" y="122"/>
                    <a:pt x="1562" y="121"/>
                    <a:pt x="1562" y="120"/>
                  </a:cubicBezTo>
                  <a:cubicBezTo>
                    <a:pt x="1562" y="119"/>
                    <a:pt x="1562" y="119"/>
                    <a:pt x="1562" y="119"/>
                  </a:cubicBez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41" name="Freeform 26">
            <a:extLst>
              <a:ext uri="{FF2B5EF4-FFF2-40B4-BE49-F238E27FC236}">
                <a16:creationId xmlns:a16="http://schemas.microsoft.com/office/drawing/2014/main" id="{30B75D67-BABA-4033-B51A-633592A8EF9E}"/>
              </a:ext>
            </a:extLst>
          </p:cNvPr>
          <p:cNvSpPr>
            <a:spLocks/>
          </p:cNvSpPr>
          <p:nvPr/>
        </p:nvSpPr>
        <p:spPr bwMode="auto">
          <a:xfrm>
            <a:off x="2244896" y="4845177"/>
            <a:ext cx="2052673" cy="652445"/>
          </a:xfrm>
          <a:custGeom>
            <a:avLst/>
            <a:gdLst>
              <a:gd name="T0" fmla="*/ 381 w 757"/>
              <a:gd name="T1" fmla="*/ 26 h 247"/>
              <a:gd name="T2" fmla="*/ 380 w 757"/>
              <a:gd name="T3" fmla="*/ 26 h 247"/>
              <a:gd name="T4" fmla="*/ 380 w 757"/>
              <a:gd name="T5" fmla="*/ 26 h 247"/>
              <a:gd name="T6" fmla="*/ 379 w 757"/>
              <a:gd name="T7" fmla="*/ 26 h 247"/>
              <a:gd name="T8" fmla="*/ 379 w 757"/>
              <a:gd name="T9" fmla="*/ 26 h 247"/>
              <a:gd name="T10" fmla="*/ 378 w 757"/>
              <a:gd name="T11" fmla="*/ 26 h 247"/>
              <a:gd name="T12" fmla="*/ 377 w 757"/>
              <a:gd name="T13" fmla="*/ 26 h 247"/>
              <a:gd name="T14" fmla="*/ 377 w 757"/>
              <a:gd name="T15" fmla="*/ 26 h 247"/>
              <a:gd name="T16" fmla="*/ 377 w 757"/>
              <a:gd name="T17" fmla="*/ 26 h 247"/>
              <a:gd name="T18" fmla="*/ 376 w 757"/>
              <a:gd name="T19" fmla="*/ 26 h 247"/>
              <a:gd name="T20" fmla="*/ 375 w 757"/>
              <a:gd name="T21" fmla="*/ 26 h 247"/>
              <a:gd name="T22" fmla="*/ 0 w 757"/>
              <a:gd name="T23" fmla="*/ 0 h 247"/>
              <a:gd name="T24" fmla="*/ 88 w 757"/>
              <a:gd name="T25" fmla="*/ 231 h 247"/>
              <a:gd name="T26" fmla="*/ 88 w 757"/>
              <a:gd name="T27" fmla="*/ 232 h 247"/>
              <a:gd name="T28" fmla="*/ 371 w 757"/>
              <a:gd name="T29" fmla="*/ 247 h 247"/>
              <a:gd name="T30" fmla="*/ 372 w 757"/>
              <a:gd name="T31" fmla="*/ 247 h 247"/>
              <a:gd name="T32" fmla="*/ 372 w 757"/>
              <a:gd name="T33" fmla="*/ 247 h 247"/>
              <a:gd name="T34" fmla="*/ 378 w 757"/>
              <a:gd name="T35" fmla="*/ 247 h 247"/>
              <a:gd name="T36" fmla="*/ 384 w 757"/>
              <a:gd name="T37" fmla="*/ 247 h 247"/>
              <a:gd name="T38" fmla="*/ 385 w 757"/>
              <a:gd name="T39" fmla="*/ 247 h 247"/>
              <a:gd name="T40" fmla="*/ 385 w 757"/>
              <a:gd name="T41" fmla="*/ 247 h 247"/>
              <a:gd name="T42" fmla="*/ 668 w 757"/>
              <a:gd name="T43" fmla="*/ 232 h 247"/>
              <a:gd name="T44" fmla="*/ 669 w 757"/>
              <a:gd name="T45" fmla="*/ 231 h 247"/>
              <a:gd name="T46" fmla="*/ 757 w 757"/>
              <a:gd name="T47" fmla="*/ 0 h 247"/>
              <a:gd name="T48" fmla="*/ 381 w 757"/>
              <a:gd name="T49" fmla="*/ 2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247">
                <a:moveTo>
                  <a:pt x="381" y="26"/>
                </a:moveTo>
                <a:cubicBezTo>
                  <a:pt x="381" y="26"/>
                  <a:pt x="381" y="26"/>
                  <a:pt x="380" y="26"/>
                </a:cubicBezTo>
                <a:cubicBezTo>
                  <a:pt x="380" y="26"/>
                  <a:pt x="380" y="26"/>
                  <a:pt x="380" y="26"/>
                </a:cubicBezTo>
                <a:cubicBezTo>
                  <a:pt x="380" y="26"/>
                  <a:pt x="379" y="26"/>
                  <a:pt x="379" y="26"/>
                </a:cubicBezTo>
                <a:cubicBezTo>
                  <a:pt x="379" y="26"/>
                  <a:pt x="379" y="26"/>
                  <a:pt x="379" y="26"/>
                </a:cubicBezTo>
                <a:cubicBezTo>
                  <a:pt x="379" y="26"/>
                  <a:pt x="379" y="26"/>
                  <a:pt x="378" y="26"/>
                </a:cubicBezTo>
                <a:cubicBezTo>
                  <a:pt x="378" y="26"/>
                  <a:pt x="377" y="26"/>
                  <a:pt x="377" y="26"/>
                </a:cubicBezTo>
                <a:cubicBezTo>
                  <a:pt x="377" y="26"/>
                  <a:pt x="377" y="26"/>
                  <a:pt x="377" y="26"/>
                </a:cubicBezTo>
                <a:cubicBezTo>
                  <a:pt x="377" y="26"/>
                  <a:pt x="377" y="26"/>
                  <a:pt x="377" y="26"/>
                </a:cubicBezTo>
                <a:cubicBezTo>
                  <a:pt x="377" y="26"/>
                  <a:pt x="376" y="26"/>
                  <a:pt x="376" y="26"/>
                </a:cubicBezTo>
                <a:cubicBezTo>
                  <a:pt x="376" y="26"/>
                  <a:pt x="376" y="26"/>
                  <a:pt x="375" y="26"/>
                </a:cubicBezTo>
                <a:cubicBezTo>
                  <a:pt x="243" y="26"/>
                  <a:pt x="117" y="16"/>
                  <a:pt x="0" y="0"/>
                </a:cubicBezTo>
                <a:cubicBezTo>
                  <a:pt x="32" y="85"/>
                  <a:pt x="62" y="164"/>
                  <a:pt x="88" y="231"/>
                </a:cubicBezTo>
                <a:cubicBezTo>
                  <a:pt x="88" y="232"/>
                  <a:pt x="88" y="232"/>
                  <a:pt x="88" y="232"/>
                </a:cubicBezTo>
                <a:cubicBezTo>
                  <a:pt x="178" y="242"/>
                  <a:pt x="273" y="247"/>
                  <a:pt x="371" y="247"/>
                </a:cubicBezTo>
                <a:cubicBezTo>
                  <a:pt x="371" y="247"/>
                  <a:pt x="371" y="247"/>
                  <a:pt x="372" y="247"/>
                </a:cubicBezTo>
                <a:cubicBezTo>
                  <a:pt x="372" y="247"/>
                  <a:pt x="372" y="247"/>
                  <a:pt x="372" y="247"/>
                </a:cubicBezTo>
                <a:cubicBezTo>
                  <a:pt x="374" y="247"/>
                  <a:pt x="376" y="247"/>
                  <a:pt x="378" y="247"/>
                </a:cubicBezTo>
                <a:cubicBezTo>
                  <a:pt x="380" y="247"/>
                  <a:pt x="382" y="247"/>
                  <a:pt x="384" y="247"/>
                </a:cubicBezTo>
                <a:cubicBezTo>
                  <a:pt x="384" y="247"/>
                  <a:pt x="385" y="247"/>
                  <a:pt x="385" y="247"/>
                </a:cubicBezTo>
                <a:cubicBezTo>
                  <a:pt x="385" y="247"/>
                  <a:pt x="385" y="247"/>
                  <a:pt x="385" y="247"/>
                </a:cubicBezTo>
                <a:cubicBezTo>
                  <a:pt x="483" y="247"/>
                  <a:pt x="578" y="242"/>
                  <a:pt x="668" y="232"/>
                </a:cubicBezTo>
                <a:cubicBezTo>
                  <a:pt x="668" y="232"/>
                  <a:pt x="669" y="232"/>
                  <a:pt x="669" y="231"/>
                </a:cubicBezTo>
                <a:cubicBezTo>
                  <a:pt x="694" y="164"/>
                  <a:pt x="724" y="85"/>
                  <a:pt x="757" y="0"/>
                </a:cubicBezTo>
                <a:cubicBezTo>
                  <a:pt x="640" y="16"/>
                  <a:pt x="513" y="26"/>
                  <a:pt x="381" y="26"/>
                </a:cubicBezTo>
                <a:close/>
              </a:path>
            </a:pathLst>
          </a:custGeom>
          <a:solidFill>
            <a:schemeClr val="accent5"/>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42" name="Freeform 27">
            <a:extLst>
              <a:ext uri="{FF2B5EF4-FFF2-40B4-BE49-F238E27FC236}">
                <a16:creationId xmlns:a16="http://schemas.microsoft.com/office/drawing/2014/main" id="{6A716674-3E1D-4766-B031-F4AA80A95053}"/>
              </a:ext>
            </a:extLst>
          </p:cNvPr>
          <p:cNvSpPr>
            <a:spLocks/>
          </p:cNvSpPr>
          <p:nvPr/>
        </p:nvSpPr>
        <p:spPr bwMode="auto">
          <a:xfrm>
            <a:off x="1995187" y="4220952"/>
            <a:ext cx="2550949" cy="697057"/>
          </a:xfrm>
          <a:custGeom>
            <a:avLst/>
            <a:gdLst>
              <a:gd name="T0" fmla="*/ 470 w 941"/>
              <a:gd name="T1" fmla="*/ 43 h 264"/>
              <a:gd name="T2" fmla="*/ 0 w 941"/>
              <a:gd name="T3" fmla="*/ 0 h 264"/>
              <a:gd name="T4" fmla="*/ 92 w 941"/>
              <a:gd name="T5" fmla="*/ 238 h 264"/>
              <a:gd name="T6" fmla="*/ 467 w 941"/>
              <a:gd name="T7" fmla="*/ 264 h 264"/>
              <a:gd name="T8" fmla="*/ 468 w 941"/>
              <a:gd name="T9" fmla="*/ 264 h 264"/>
              <a:gd name="T10" fmla="*/ 469 w 941"/>
              <a:gd name="T11" fmla="*/ 264 h 264"/>
              <a:gd name="T12" fmla="*/ 470 w 941"/>
              <a:gd name="T13" fmla="*/ 264 h 264"/>
              <a:gd name="T14" fmla="*/ 472 w 941"/>
              <a:gd name="T15" fmla="*/ 264 h 264"/>
              <a:gd name="T16" fmla="*/ 472 w 941"/>
              <a:gd name="T17" fmla="*/ 264 h 264"/>
              <a:gd name="T18" fmla="*/ 473 w 941"/>
              <a:gd name="T19" fmla="*/ 264 h 264"/>
              <a:gd name="T20" fmla="*/ 849 w 941"/>
              <a:gd name="T21" fmla="*/ 238 h 264"/>
              <a:gd name="T22" fmla="*/ 941 w 941"/>
              <a:gd name="T23" fmla="*/ 0 h 264"/>
              <a:gd name="T24" fmla="*/ 470 w 941"/>
              <a:gd name="T25" fmla="*/ 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264">
                <a:moveTo>
                  <a:pt x="470" y="43"/>
                </a:moveTo>
                <a:cubicBezTo>
                  <a:pt x="301" y="42"/>
                  <a:pt x="142" y="27"/>
                  <a:pt x="0" y="0"/>
                </a:cubicBezTo>
                <a:cubicBezTo>
                  <a:pt x="32" y="81"/>
                  <a:pt x="63" y="162"/>
                  <a:pt x="92" y="238"/>
                </a:cubicBezTo>
                <a:cubicBezTo>
                  <a:pt x="209" y="254"/>
                  <a:pt x="335" y="264"/>
                  <a:pt x="467" y="264"/>
                </a:cubicBezTo>
                <a:cubicBezTo>
                  <a:pt x="468" y="264"/>
                  <a:pt x="468" y="264"/>
                  <a:pt x="468" y="264"/>
                </a:cubicBezTo>
                <a:cubicBezTo>
                  <a:pt x="468" y="264"/>
                  <a:pt x="469" y="264"/>
                  <a:pt x="469" y="264"/>
                </a:cubicBezTo>
                <a:cubicBezTo>
                  <a:pt x="469" y="264"/>
                  <a:pt x="470" y="264"/>
                  <a:pt x="470" y="264"/>
                </a:cubicBezTo>
                <a:cubicBezTo>
                  <a:pt x="471" y="264"/>
                  <a:pt x="471" y="264"/>
                  <a:pt x="472" y="264"/>
                </a:cubicBezTo>
                <a:cubicBezTo>
                  <a:pt x="472" y="264"/>
                  <a:pt x="472" y="264"/>
                  <a:pt x="472" y="264"/>
                </a:cubicBezTo>
                <a:cubicBezTo>
                  <a:pt x="473" y="264"/>
                  <a:pt x="473" y="264"/>
                  <a:pt x="473" y="264"/>
                </a:cubicBezTo>
                <a:cubicBezTo>
                  <a:pt x="605" y="264"/>
                  <a:pt x="732" y="254"/>
                  <a:pt x="849" y="238"/>
                </a:cubicBezTo>
                <a:cubicBezTo>
                  <a:pt x="878" y="162"/>
                  <a:pt x="909" y="81"/>
                  <a:pt x="941" y="0"/>
                </a:cubicBezTo>
                <a:cubicBezTo>
                  <a:pt x="799" y="27"/>
                  <a:pt x="639" y="42"/>
                  <a:pt x="470" y="43"/>
                </a:cubicBezTo>
                <a:close/>
              </a:path>
            </a:pathLst>
          </a:custGeom>
          <a:solidFill>
            <a:schemeClr val="accent4"/>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43" name="Freeform 28">
            <a:extLst>
              <a:ext uri="{FF2B5EF4-FFF2-40B4-BE49-F238E27FC236}">
                <a16:creationId xmlns:a16="http://schemas.microsoft.com/office/drawing/2014/main" id="{2105C0EF-AB70-430D-BD67-A77AD4F114F5}"/>
              </a:ext>
            </a:extLst>
          </p:cNvPr>
          <p:cNvSpPr>
            <a:spLocks/>
          </p:cNvSpPr>
          <p:nvPr/>
        </p:nvSpPr>
        <p:spPr bwMode="auto">
          <a:xfrm>
            <a:off x="1739747" y="3598957"/>
            <a:ext cx="3059535" cy="739437"/>
          </a:xfrm>
          <a:custGeom>
            <a:avLst/>
            <a:gdLst>
              <a:gd name="T0" fmla="*/ 1128 w 1128"/>
              <a:gd name="T1" fmla="*/ 0 h 280"/>
              <a:gd name="T2" fmla="*/ 564 w 1128"/>
              <a:gd name="T3" fmla="*/ 64 h 280"/>
              <a:gd name="T4" fmla="*/ 0 w 1128"/>
              <a:gd name="T5" fmla="*/ 0 h 280"/>
              <a:gd name="T6" fmla="*/ 94 w 1128"/>
              <a:gd name="T7" fmla="*/ 237 h 280"/>
              <a:gd name="T8" fmla="*/ 563 w 1128"/>
              <a:gd name="T9" fmla="*/ 280 h 280"/>
              <a:gd name="T10" fmla="*/ 563 w 1128"/>
              <a:gd name="T11" fmla="*/ 280 h 280"/>
              <a:gd name="T12" fmla="*/ 564 w 1128"/>
              <a:gd name="T13" fmla="*/ 280 h 280"/>
              <a:gd name="T14" fmla="*/ 565 w 1128"/>
              <a:gd name="T15" fmla="*/ 280 h 280"/>
              <a:gd name="T16" fmla="*/ 565 w 1128"/>
              <a:gd name="T17" fmla="*/ 280 h 280"/>
              <a:gd name="T18" fmla="*/ 1035 w 1128"/>
              <a:gd name="T19" fmla="*/ 237 h 280"/>
              <a:gd name="T20" fmla="*/ 1128 w 1128"/>
              <a:gd name="T2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8" h="280">
                <a:moveTo>
                  <a:pt x="1128" y="0"/>
                </a:moveTo>
                <a:cubicBezTo>
                  <a:pt x="965" y="40"/>
                  <a:pt x="772" y="63"/>
                  <a:pt x="564" y="64"/>
                </a:cubicBezTo>
                <a:cubicBezTo>
                  <a:pt x="357" y="63"/>
                  <a:pt x="163" y="40"/>
                  <a:pt x="0" y="0"/>
                </a:cubicBezTo>
                <a:cubicBezTo>
                  <a:pt x="31" y="77"/>
                  <a:pt x="63" y="157"/>
                  <a:pt x="94" y="237"/>
                </a:cubicBezTo>
                <a:cubicBezTo>
                  <a:pt x="235" y="264"/>
                  <a:pt x="395" y="279"/>
                  <a:pt x="563" y="280"/>
                </a:cubicBezTo>
                <a:cubicBezTo>
                  <a:pt x="563" y="280"/>
                  <a:pt x="563" y="280"/>
                  <a:pt x="563" y="280"/>
                </a:cubicBezTo>
                <a:cubicBezTo>
                  <a:pt x="563" y="280"/>
                  <a:pt x="564" y="280"/>
                  <a:pt x="564" y="280"/>
                </a:cubicBezTo>
                <a:cubicBezTo>
                  <a:pt x="565" y="280"/>
                  <a:pt x="565" y="280"/>
                  <a:pt x="565" y="280"/>
                </a:cubicBezTo>
                <a:cubicBezTo>
                  <a:pt x="565" y="280"/>
                  <a:pt x="565" y="280"/>
                  <a:pt x="565" y="280"/>
                </a:cubicBezTo>
                <a:cubicBezTo>
                  <a:pt x="734" y="279"/>
                  <a:pt x="893" y="264"/>
                  <a:pt x="1035" y="237"/>
                </a:cubicBezTo>
                <a:cubicBezTo>
                  <a:pt x="1066" y="157"/>
                  <a:pt x="1097" y="77"/>
                  <a:pt x="1128" y="0"/>
                </a:cubicBezTo>
                <a:close/>
              </a:path>
            </a:pathLst>
          </a:custGeom>
          <a:solidFill>
            <a:schemeClr val="accent3"/>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44" name="Freeform 29">
            <a:extLst>
              <a:ext uri="{FF2B5EF4-FFF2-40B4-BE49-F238E27FC236}">
                <a16:creationId xmlns:a16="http://schemas.microsoft.com/office/drawing/2014/main" id="{49F2628B-FA53-413A-A909-EF30CD40F531}"/>
              </a:ext>
            </a:extLst>
          </p:cNvPr>
          <p:cNvSpPr>
            <a:spLocks/>
          </p:cNvSpPr>
          <p:nvPr/>
        </p:nvSpPr>
        <p:spPr bwMode="auto">
          <a:xfrm>
            <a:off x="1463689" y="2958663"/>
            <a:ext cx="3611649" cy="818624"/>
          </a:xfrm>
          <a:custGeom>
            <a:avLst/>
            <a:gdLst>
              <a:gd name="T0" fmla="*/ 666 w 1332"/>
              <a:gd name="T1" fmla="*/ 91 h 310"/>
              <a:gd name="T2" fmla="*/ 0 w 1332"/>
              <a:gd name="T3" fmla="*/ 0 h 310"/>
              <a:gd name="T4" fmla="*/ 96 w 1332"/>
              <a:gd name="T5" fmla="*/ 231 h 310"/>
              <a:gd name="T6" fmla="*/ 102 w 1332"/>
              <a:gd name="T7" fmla="*/ 246 h 310"/>
              <a:gd name="T8" fmla="*/ 665 w 1332"/>
              <a:gd name="T9" fmla="*/ 310 h 310"/>
              <a:gd name="T10" fmla="*/ 665 w 1332"/>
              <a:gd name="T11" fmla="*/ 310 h 310"/>
              <a:gd name="T12" fmla="*/ 666 w 1332"/>
              <a:gd name="T13" fmla="*/ 310 h 310"/>
              <a:gd name="T14" fmla="*/ 667 w 1332"/>
              <a:gd name="T15" fmla="*/ 310 h 310"/>
              <a:gd name="T16" fmla="*/ 667 w 1332"/>
              <a:gd name="T17" fmla="*/ 310 h 310"/>
              <a:gd name="T18" fmla="*/ 1230 w 1332"/>
              <a:gd name="T19" fmla="*/ 246 h 310"/>
              <a:gd name="T20" fmla="*/ 1237 w 1332"/>
              <a:gd name="T21" fmla="*/ 231 h 310"/>
              <a:gd name="T22" fmla="*/ 1332 w 1332"/>
              <a:gd name="T23" fmla="*/ 0 h 310"/>
              <a:gd name="T24" fmla="*/ 666 w 1332"/>
              <a:gd name="T25" fmla="*/ 9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2" h="310">
                <a:moveTo>
                  <a:pt x="666" y="91"/>
                </a:moveTo>
                <a:cubicBezTo>
                  <a:pt x="414" y="90"/>
                  <a:pt x="182" y="56"/>
                  <a:pt x="0" y="0"/>
                </a:cubicBezTo>
                <a:cubicBezTo>
                  <a:pt x="30" y="69"/>
                  <a:pt x="62" y="148"/>
                  <a:pt x="96" y="231"/>
                </a:cubicBezTo>
                <a:cubicBezTo>
                  <a:pt x="98" y="236"/>
                  <a:pt x="100" y="241"/>
                  <a:pt x="102" y="246"/>
                </a:cubicBezTo>
                <a:cubicBezTo>
                  <a:pt x="265" y="286"/>
                  <a:pt x="458" y="309"/>
                  <a:pt x="665" y="310"/>
                </a:cubicBezTo>
                <a:cubicBezTo>
                  <a:pt x="665" y="310"/>
                  <a:pt x="665" y="310"/>
                  <a:pt x="665" y="310"/>
                </a:cubicBezTo>
                <a:cubicBezTo>
                  <a:pt x="665" y="310"/>
                  <a:pt x="666" y="310"/>
                  <a:pt x="666" y="310"/>
                </a:cubicBezTo>
                <a:cubicBezTo>
                  <a:pt x="667" y="310"/>
                  <a:pt x="667" y="310"/>
                  <a:pt x="667" y="310"/>
                </a:cubicBezTo>
                <a:cubicBezTo>
                  <a:pt x="667" y="310"/>
                  <a:pt x="667" y="310"/>
                  <a:pt x="667" y="310"/>
                </a:cubicBezTo>
                <a:cubicBezTo>
                  <a:pt x="874" y="309"/>
                  <a:pt x="1068" y="286"/>
                  <a:pt x="1230" y="246"/>
                </a:cubicBezTo>
                <a:cubicBezTo>
                  <a:pt x="1232" y="241"/>
                  <a:pt x="1234" y="236"/>
                  <a:pt x="1237" y="231"/>
                </a:cubicBezTo>
                <a:cubicBezTo>
                  <a:pt x="1270" y="148"/>
                  <a:pt x="1303" y="69"/>
                  <a:pt x="1332" y="0"/>
                </a:cubicBezTo>
                <a:cubicBezTo>
                  <a:pt x="1151" y="56"/>
                  <a:pt x="919" y="90"/>
                  <a:pt x="666" y="91"/>
                </a:cubicBezTo>
                <a:close/>
              </a:path>
            </a:pathLst>
          </a:custGeom>
          <a:solidFill>
            <a:schemeClr val="accent2"/>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90" dirty="0"/>
          </a:p>
        </p:txBody>
      </p:sp>
      <p:grpSp>
        <p:nvGrpSpPr>
          <p:cNvPr id="45" name="Group 44">
            <a:extLst>
              <a:ext uri="{FF2B5EF4-FFF2-40B4-BE49-F238E27FC236}">
                <a16:creationId xmlns:a16="http://schemas.microsoft.com/office/drawing/2014/main" id="{D303EEFF-B9F7-4764-9489-C515DC5CBBA9}"/>
              </a:ext>
            </a:extLst>
          </p:cNvPr>
          <p:cNvGrpSpPr/>
          <p:nvPr/>
        </p:nvGrpSpPr>
        <p:grpSpPr>
          <a:xfrm>
            <a:off x="2483154" y="5455240"/>
            <a:ext cx="1575013" cy="639538"/>
            <a:chOff x="3328550" y="5744422"/>
            <a:chExt cx="1778054" cy="721984"/>
          </a:xfrm>
        </p:grpSpPr>
        <p:sp>
          <p:nvSpPr>
            <p:cNvPr id="46" name="Freeform 30">
              <a:extLst>
                <a:ext uri="{FF2B5EF4-FFF2-40B4-BE49-F238E27FC236}">
                  <a16:creationId xmlns:a16="http://schemas.microsoft.com/office/drawing/2014/main" id="{5214B800-236A-48C1-B836-F73A07294D78}"/>
                </a:ext>
              </a:extLst>
            </p:cNvPr>
            <p:cNvSpPr>
              <a:spLocks/>
            </p:cNvSpPr>
            <p:nvPr/>
          </p:nvSpPr>
          <p:spPr bwMode="auto">
            <a:xfrm>
              <a:off x="3328550" y="6281323"/>
              <a:ext cx="1778054" cy="185083"/>
            </a:xfrm>
            <a:custGeom>
              <a:avLst/>
              <a:gdLst>
                <a:gd name="T0" fmla="*/ 291 w 581"/>
                <a:gd name="T1" fmla="*/ 0 h 62"/>
                <a:gd name="T2" fmla="*/ 291 w 581"/>
                <a:gd name="T3" fmla="*/ 0 h 62"/>
                <a:gd name="T4" fmla="*/ 290 w 581"/>
                <a:gd name="T5" fmla="*/ 0 h 62"/>
                <a:gd name="T6" fmla="*/ 289 w 581"/>
                <a:gd name="T7" fmla="*/ 0 h 62"/>
                <a:gd name="T8" fmla="*/ 289 w 581"/>
                <a:gd name="T9" fmla="*/ 0 h 62"/>
                <a:gd name="T10" fmla="*/ 0 w 581"/>
                <a:gd name="T11" fmla="*/ 31 h 62"/>
                <a:gd name="T12" fmla="*/ 0 w 581"/>
                <a:gd name="T13" fmla="*/ 31 h 62"/>
                <a:gd name="T14" fmla="*/ 289 w 581"/>
                <a:gd name="T15" fmla="*/ 62 h 62"/>
                <a:gd name="T16" fmla="*/ 289 w 581"/>
                <a:gd name="T17" fmla="*/ 62 h 62"/>
                <a:gd name="T18" fmla="*/ 290 w 581"/>
                <a:gd name="T19" fmla="*/ 62 h 62"/>
                <a:gd name="T20" fmla="*/ 291 w 581"/>
                <a:gd name="T21" fmla="*/ 62 h 62"/>
                <a:gd name="T22" fmla="*/ 291 w 581"/>
                <a:gd name="T23" fmla="*/ 62 h 62"/>
                <a:gd name="T24" fmla="*/ 581 w 581"/>
                <a:gd name="T25" fmla="*/ 31 h 62"/>
                <a:gd name="T26" fmla="*/ 581 w 581"/>
                <a:gd name="T27" fmla="*/ 31 h 62"/>
                <a:gd name="T28" fmla="*/ 291 w 58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1" h="62">
                  <a:moveTo>
                    <a:pt x="291" y="0"/>
                  </a:moveTo>
                  <a:cubicBezTo>
                    <a:pt x="291" y="0"/>
                    <a:pt x="291" y="0"/>
                    <a:pt x="291" y="0"/>
                  </a:cubicBezTo>
                  <a:cubicBezTo>
                    <a:pt x="291" y="0"/>
                    <a:pt x="291" y="0"/>
                    <a:pt x="290" y="0"/>
                  </a:cubicBezTo>
                  <a:cubicBezTo>
                    <a:pt x="290" y="0"/>
                    <a:pt x="289" y="0"/>
                    <a:pt x="289" y="0"/>
                  </a:cubicBezTo>
                  <a:cubicBezTo>
                    <a:pt x="289" y="0"/>
                    <a:pt x="289" y="0"/>
                    <a:pt x="289" y="0"/>
                  </a:cubicBezTo>
                  <a:cubicBezTo>
                    <a:pt x="129" y="0"/>
                    <a:pt x="0" y="14"/>
                    <a:pt x="0" y="31"/>
                  </a:cubicBezTo>
                  <a:cubicBezTo>
                    <a:pt x="0" y="31"/>
                    <a:pt x="0" y="31"/>
                    <a:pt x="0" y="31"/>
                  </a:cubicBezTo>
                  <a:cubicBezTo>
                    <a:pt x="0" y="48"/>
                    <a:pt x="129" y="62"/>
                    <a:pt x="289" y="62"/>
                  </a:cubicBezTo>
                  <a:cubicBezTo>
                    <a:pt x="289" y="62"/>
                    <a:pt x="289" y="62"/>
                    <a:pt x="289" y="62"/>
                  </a:cubicBezTo>
                  <a:cubicBezTo>
                    <a:pt x="289" y="62"/>
                    <a:pt x="290" y="62"/>
                    <a:pt x="290" y="62"/>
                  </a:cubicBezTo>
                  <a:cubicBezTo>
                    <a:pt x="291" y="62"/>
                    <a:pt x="291" y="62"/>
                    <a:pt x="291" y="62"/>
                  </a:cubicBezTo>
                  <a:cubicBezTo>
                    <a:pt x="291" y="62"/>
                    <a:pt x="291" y="62"/>
                    <a:pt x="291" y="62"/>
                  </a:cubicBezTo>
                  <a:cubicBezTo>
                    <a:pt x="451" y="62"/>
                    <a:pt x="581" y="48"/>
                    <a:pt x="581" y="31"/>
                  </a:cubicBezTo>
                  <a:cubicBezTo>
                    <a:pt x="581" y="31"/>
                    <a:pt x="581" y="31"/>
                    <a:pt x="581" y="31"/>
                  </a:cubicBezTo>
                  <a:cubicBezTo>
                    <a:pt x="581" y="14"/>
                    <a:pt x="451" y="0"/>
                    <a:pt x="291" y="0"/>
                  </a:cubicBezTo>
                  <a:close/>
                </a:path>
              </a:pathLst>
            </a:custGeom>
            <a:solidFill>
              <a:schemeClr val="accent1">
                <a:lumMod val="75000"/>
              </a:schemeClr>
            </a:solidFill>
            <a:ln w="9525">
              <a:noFill/>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47" name="Freeform 25">
              <a:extLst>
                <a:ext uri="{FF2B5EF4-FFF2-40B4-BE49-F238E27FC236}">
                  <a16:creationId xmlns:a16="http://schemas.microsoft.com/office/drawing/2014/main" id="{07A0514C-3919-4F70-92E6-E98E31DC3C6E}"/>
                </a:ext>
              </a:extLst>
            </p:cNvPr>
            <p:cNvSpPr>
              <a:spLocks/>
            </p:cNvSpPr>
            <p:nvPr/>
          </p:nvSpPr>
          <p:spPr bwMode="auto">
            <a:xfrm>
              <a:off x="3328550" y="5744422"/>
              <a:ext cx="1778054" cy="630793"/>
            </a:xfrm>
            <a:custGeom>
              <a:avLst/>
              <a:gdLst>
                <a:gd name="T0" fmla="*/ 580 w 581"/>
                <a:gd name="T1" fmla="*/ 1 h 212"/>
                <a:gd name="T2" fmla="*/ 297 w 581"/>
                <a:gd name="T3" fmla="*/ 16 h 212"/>
                <a:gd name="T4" fmla="*/ 297 w 581"/>
                <a:gd name="T5" fmla="*/ 16 h 212"/>
                <a:gd name="T6" fmla="*/ 296 w 581"/>
                <a:gd name="T7" fmla="*/ 16 h 212"/>
                <a:gd name="T8" fmla="*/ 291 w 581"/>
                <a:gd name="T9" fmla="*/ 16 h 212"/>
                <a:gd name="T10" fmla="*/ 291 w 581"/>
                <a:gd name="T11" fmla="*/ 16 h 212"/>
                <a:gd name="T12" fmla="*/ 290 w 581"/>
                <a:gd name="T13" fmla="*/ 16 h 212"/>
                <a:gd name="T14" fmla="*/ 289 w 581"/>
                <a:gd name="T15" fmla="*/ 16 h 212"/>
                <a:gd name="T16" fmla="*/ 289 w 581"/>
                <a:gd name="T17" fmla="*/ 16 h 212"/>
                <a:gd name="T18" fmla="*/ 284 w 581"/>
                <a:gd name="T19" fmla="*/ 16 h 212"/>
                <a:gd name="T20" fmla="*/ 284 w 581"/>
                <a:gd name="T21" fmla="*/ 16 h 212"/>
                <a:gd name="T22" fmla="*/ 283 w 581"/>
                <a:gd name="T23" fmla="*/ 16 h 212"/>
                <a:gd name="T24" fmla="*/ 0 w 581"/>
                <a:gd name="T25" fmla="*/ 1 h 212"/>
                <a:gd name="T26" fmla="*/ 0 w 581"/>
                <a:gd name="T27" fmla="*/ 0 h 212"/>
                <a:gd name="T28" fmla="*/ 0 w 581"/>
                <a:gd name="T29" fmla="*/ 212 h 212"/>
                <a:gd name="T30" fmla="*/ 290 w 581"/>
                <a:gd name="T31" fmla="*/ 181 h 212"/>
                <a:gd name="T32" fmla="*/ 581 w 581"/>
                <a:gd name="T33" fmla="*/ 212 h 212"/>
                <a:gd name="T34" fmla="*/ 581 w 581"/>
                <a:gd name="T35" fmla="*/ 0 h 212"/>
                <a:gd name="T36" fmla="*/ 580 w 581"/>
                <a:gd name="T3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1" h="212">
                  <a:moveTo>
                    <a:pt x="580" y="1"/>
                  </a:moveTo>
                  <a:cubicBezTo>
                    <a:pt x="490" y="11"/>
                    <a:pt x="395" y="16"/>
                    <a:pt x="297" y="16"/>
                  </a:cubicBezTo>
                  <a:cubicBezTo>
                    <a:pt x="297" y="16"/>
                    <a:pt x="297" y="16"/>
                    <a:pt x="297" y="16"/>
                  </a:cubicBezTo>
                  <a:cubicBezTo>
                    <a:pt x="297" y="16"/>
                    <a:pt x="296" y="16"/>
                    <a:pt x="296" y="16"/>
                  </a:cubicBezTo>
                  <a:cubicBezTo>
                    <a:pt x="294" y="16"/>
                    <a:pt x="293" y="16"/>
                    <a:pt x="291" y="16"/>
                  </a:cubicBezTo>
                  <a:cubicBezTo>
                    <a:pt x="291" y="16"/>
                    <a:pt x="291" y="16"/>
                    <a:pt x="291" y="16"/>
                  </a:cubicBezTo>
                  <a:cubicBezTo>
                    <a:pt x="291" y="16"/>
                    <a:pt x="291" y="16"/>
                    <a:pt x="290" y="16"/>
                  </a:cubicBezTo>
                  <a:cubicBezTo>
                    <a:pt x="290" y="16"/>
                    <a:pt x="289" y="16"/>
                    <a:pt x="289" y="16"/>
                  </a:cubicBezTo>
                  <a:cubicBezTo>
                    <a:pt x="289" y="16"/>
                    <a:pt x="289" y="16"/>
                    <a:pt x="289" y="16"/>
                  </a:cubicBezTo>
                  <a:cubicBezTo>
                    <a:pt x="288" y="16"/>
                    <a:pt x="286" y="16"/>
                    <a:pt x="284" y="16"/>
                  </a:cubicBezTo>
                  <a:cubicBezTo>
                    <a:pt x="284" y="16"/>
                    <a:pt x="284" y="16"/>
                    <a:pt x="284" y="16"/>
                  </a:cubicBezTo>
                  <a:cubicBezTo>
                    <a:pt x="283" y="16"/>
                    <a:pt x="283" y="16"/>
                    <a:pt x="283" y="16"/>
                  </a:cubicBezTo>
                  <a:cubicBezTo>
                    <a:pt x="185" y="16"/>
                    <a:pt x="90" y="11"/>
                    <a:pt x="0" y="1"/>
                  </a:cubicBezTo>
                  <a:cubicBezTo>
                    <a:pt x="0" y="1"/>
                    <a:pt x="0" y="1"/>
                    <a:pt x="0" y="0"/>
                  </a:cubicBezTo>
                  <a:cubicBezTo>
                    <a:pt x="0" y="212"/>
                    <a:pt x="0" y="212"/>
                    <a:pt x="0" y="212"/>
                  </a:cubicBezTo>
                  <a:cubicBezTo>
                    <a:pt x="0" y="195"/>
                    <a:pt x="130" y="181"/>
                    <a:pt x="290" y="181"/>
                  </a:cubicBezTo>
                  <a:cubicBezTo>
                    <a:pt x="451" y="181"/>
                    <a:pt x="581" y="195"/>
                    <a:pt x="581" y="212"/>
                  </a:cubicBezTo>
                  <a:cubicBezTo>
                    <a:pt x="581" y="0"/>
                    <a:pt x="581" y="0"/>
                    <a:pt x="581" y="0"/>
                  </a:cubicBezTo>
                  <a:cubicBezTo>
                    <a:pt x="581" y="1"/>
                    <a:pt x="580" y="1"/>
                    <a:pt x="580" y="1"/>
                  </a:cubicBez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48" name="TextBox 47">
            <a:extLst>
              <a:ext uri="{FF2B5EF4-FFF2-40B4-BE49-F238E27FC236}">
                <a16:creationId xmlns:a16="http://schemas.microsoft.com/office/drawing/2014/main" id="{47638617-02E5-47E1-A40D-BB760EE6DF6F}"/>
              </a:ext>
            </a:extLst>
          </p:cNvPr>
          <p:cNvSpPr txBox="1"/>
          <p:nvPr/>
        </p:nvSpPr>
        <p:spPr>
          <a:xfrm>
            <a:off x="2814903" y="2759770"/>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49" name="TextBox 48">
            <a:extLst>
              <a:ext uri="{FF2B5EF4-FFF2-40B4-BE49-F238E27FC236}">
                <a16:creationId xmlns:a16="http://schemas.microsoft.com/office/drawing/2014/main" id="{CA96BB94-145A-47F5-80C6-65BAB7A1934D}"/>
              </a:ext>
            </a:extLst>
          </p:cNvPr>
          <p:cNvSpPr txBox="1"/>
          <p:nvPr/>
        </p:nvSpPr>
        <p:spPr>
          <a:xfrm>
            <a:off x="2814903" y="3334443"/>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50" name="TextBox 49">
            <a:extLst>
              <a:ext uri="{FF2B5EF4-FFF2-40B4-BE49-F238E27FC236}">
                <a16:creationId xmlns:a16="http://schemas.microsoft.com/office/drawing/2014/main" id="{496348B1-E1B9-48FF-83B6-D83E107D2C9F}"/>
              </a:ext>
            </a:extLst>
          </p:cNvPr>
          <p:cNvSpPr txBox="1"/>
          <p:nvPr/>
        </p:nvSpPr>
        <p:spPr>
          <a:xfrm>
            <a:off x="2814903" y="3890636"/>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51" name="TextBox 50">
            <a:extLst>
              <a:ext uri="{FF2B5EF4-FFF2-40B4-BE49-F238E27FC236}">
                <a16:creationId xmlns:a16="http://schemas.microsoft.com/office/drawing/2014/main" id="{4B4336FE-FE5E-49AD-A8C8-024A6344A1DC}"/>
              </a:ext>
            </a:extLst>
          </p:cNvPr>
          <p:cNvSpPr txBox="1"/>
          <p:nvPr/>
        </p:nvSpPr>
        <p:spPr>
          <a:xfrm>
            <a:off x="2814903" y="4468077"/>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52" name="TextBox 51">
            <a:extLst>
              <a:ext uri="{FF2B5EF4-FFF2-40B4-BE49-F238E27FC236}">
                <a16:creationId xmlns:a16="http://schemas.microsoft.com/office/drawing/2014/main" id="{65C80AF7-C2B3-4AF3-8351-7214D2E488B4}"/>
              </a:ext>
            </a:extLst>
          </p:cNvPr>
          <p:cNvSpPr txBox="1"/>
          <p:nvPr/>
        </p:nvSpPr>
        <p:spPr>
          <a:xfrm>
            <a:off x="2814903" y="503135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cxnSp>
        <p:nvCxnSpPr>
          <p:cNvPr id="53" name="Straight Arrow Connector 52">
            <a:extLst>
              <a:ext uri="{FF2B5EF4-FFF2-40B4-BE49-F238E27FC236}">
                <a16:creationId xmlns:a16="http://schemas.microsoft.com/office/drawing/2014/main" id="{BB7DFA7D-CC9A-4D9D-A11C-433324CB08C8}"/>
              </a:ext>
            </a:extLst>
          </p:cNvPr>
          <p:cNvCxnSpPr>
            <a:cxnSpLocks/>
          </p:cNvCxnSpPr>
          <p:nvPr/>
        </p:nvCxnSpPr>
        <p:spPr>
          <a:xfrm>
            <a:off x="4954200" y="2607572"/>
            <a:ext cx="1253779" cy="0"/>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8F9A1A6-DB7A-4C5D-B915-1DE3FED3FEA9}"/>
              </a:ext>
            </a:extLst>
          </p:cNvPr>
          <p:cNvCxnSpPr>
            <a:cxnSpLocks/>
          </p:cNvCxnSpPr>
          <p:nvPr/>
        </p:nvCxnSpPr>
        <p:spPr>
          <a:xfrm>
            <a:off x="4756256" y="3289213"/>
            <a:ext cx="1451724" cy="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77E2EFF-D6B0-4539-9D66-D3D9D6430069}"/>
              </a:ext>
            </a:extLst>
          </p:cNvPr>
          <p:cNvCxnSpPr>
            <a:cxnSpLocks/>
          </p:cNvCxnSpPr>
          <p:nvPr/>
        </p:nvCxnSpPr>
        <p:spPr>
          <a:xfrm>
            <a:off x="4406399" y="3971914"/>
            <a:ext cx="1801580"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DC1F4BC-114E-4083-89B9-83925074C3A0}"/>
              </a:ext>
            </a:extLst>
          </p:cNvPr>
          <p:cNvCxnSpPr>
            <a:cxnSpLocks/>
          </p:cNvCxnSpPr>
          <p:nvPr/>
        </p:nvCxnSpPr>
        <p:spPr>
          <a:xfrm>
            <a:off x="4148610" y="4624782"/>
            <a:ext cx="2059369" cy="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3D037AD-3EB8-44C3-A81C-B220FF7A5305}"/>
              </a:ext>
            </a:extLst>
          </p:cNvPr>
          <p:cNvCxnSpPr>
            <a:cxnSpLocks/>
          </p:cNvCxnSpPr>
          <p:nvPr/>
        </p:nvCxnSpPr>
        <p:spPr>
          <a:xfrm>
            <a:off x="3982572" y="5288556"/>
            <a:ext cx="2225406" cy="0"/>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63" name="Subtitle 2">
            <a:extLst>
              <a:ext uri="{FF2B5EF4-FFF2-40B4-BE49-F238E27FC236}">
                <a16:creationId xmlns:a16="http://schemas.microsoft.com/office/drawing/2014/main" id="{066A6C09-FAA7-462C-AE33-980CB3D9C0A9}"/>
              </a:ext>
            </a:extLst>
          </p:cNvPr>
          <p:cNvSpPr txBox="1">
            <a:spLocks/>
          </p:cNvSpPr>
          <p:nvPr/>
        </p:nvSpPr>
        <p:spPr>
          <a:xfrm>
            <a:off x="6955643" y="2364597"/>
            <a:ext cx="3419683"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4" name="Subtitle 2">
            <a:extLst>
              <a:ext uri="{FF2B5EF4-FFF2-40B4-BE49-F238E27FC236}">
                <a16:creationId xmlns:a16="http://schemas.microsoft.com/office/drawing/2014/main" id="{CD612517-29BD-4460-B9D6-71035A663C32}"/>
              </a:ext>
            </a:extLst>
          </p:cNvPr>
          <p:cNvSpPr txBox="1">
            <a:spLocks/>
          </p:cNvSpPr>
          <p:nvPr/>
        </p:nvSpPr>
        <p:spPr>
          <a:xfrm>
            <a:off x="6955643" y="3037929"/>
            <a:ext cx="3419683"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DC66F696-9329-4DA1-934F-841F57EA9D82}"/>
              </a:ext>
            </a:extLst>
          </p:cNvPr>
          <p:cNvSpPr txBox="1">
            <a:spLocks/>
          </p:cNvSpPr>
          <p:nvPr/>
        </p:nvSpPr>
        <p:spPr>
          <a:xfrm>
            <a:off x="6955643" y="3725699"/>
            <a:ext cx="3419683"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ED96A236-5531-4044-9520-F89DE2D2DA64}"/>
              </a:ext>
            </a:extLst>
          </p:cNvPr>
          <p:cNvSpPr txBox="1">
            <a:spLocks/>
          </p:cNvSpPr>
          <p:nvPr/>
        </p:nvSpPr>
        <p:spPr>
          <a:xfrm>
            <a:off x="6955643" y="4380369"/>
            <a:ext cx="3419683"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B95EA867-C571-406F-88AC-6002FABB6893}"/>
              </a:ext>
            </a:extLst>
          </p:cNvPr>
          <p:cNvSpPr txBox="1">
            <a:spLocks/>
          </p:cNvSpPr>
          <p:nvPr/>
        </p:nvSpPr>
        <p:spPr>
          <a:xfrm>
            <a:off x="6955643" y="5073182"/>
            <a:ext cx="3419683"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69" name="Graphic 68" descr="Daily calendar">
            <a:extLst>
              <a:ext uri="{FF2B5EF4-FFF2-40B4-BE49-F238E27FC236}">
                <a16:creationId xmlns:a16="http://schemas.microsoft.com/office/drawing/2014/main" id="{74125FE5-C687-42B0-82E2-1363DF1460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661" y="4996235"/>
            <a:ext cx="578327" cy="578327"/>
          </a:xfrm>
          <a:prstGeom prst="rect">
            <a:avLst/>
          </a:prstGeom>
        </p:spPr>
      </p:pic>
      <p:pic>
        <p:nvPicPr>
          <p:cNvPr id="71" name="Graphic 70" descr="Person with idea">
            <a:extLst>
              <a:ext uri="{FF2B5EF4-FFF2-40B4-BE49-F238E27FC236}">
                <a16:creationId xmlns:a16="http://schemas.microsoft.com/office/drawing/2014/main" id="{66472D63-6455-462A-94CB-9BEAA3D495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7274" y="4303422"/>
            <a:ext cx="578327" cy="578327"/>
          </a:xfrm>
          <a:prstGeom prst="rect">
            <a:avLst/>
          </a:prstGeom>
        </p:spPr>
      </p:pic>
      <p:pic>
        <p:nvPicPr>
          <p:cNvPr id="73" name="Graphic 72" descr="Business Growth">
            <a:extLst>
              <a:ext uri="{FF2B5EF4-FFF2-40B4-BE49-F238E27FC236}">
                <a16:creationId xmlns:a16="http://schemas.microsoft.com/office/drawing/2014/main" id="{6264E89D-C64E-403F-945E-A240F4E15F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7316" y="3682994"/>
            <a:ext cx="578327" cy="578327"/>
          </a:xfrm>
          <a:prstGeom prst="rect">
            <a:avLst/>
          </a:prstGeom>
        </p:spPr>
      </p:pic>
      <p:pic>
        <p:nvPicPr>
          <p:cNvPr id="75" name="Graphic 74" descr="Briefcase">
            <a:extLst>
              <a:ext uri="{FF2B5EF4-FFF2-40B4-BE49-F238E27FC236}">
                <a16:creationId xmlns:a16="http://schemas.microsoft.com/office/drawing/2014/main" id="{07BDB99F-90E7-44E2-8526-08DA581710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7651" y="2991098"/>
            <a:ext cx="578327" cy="578327"/>
          </a:xfrm>
          <a:prstGeom prst="rect">
            <a:avLst/>
          </a:prstGeom>
        </p:spPr>
      </p:pic>
      <p:pic>
        <p:nvPicPr>
          <p:cNvPr id="77" name="Graphic 76" descr="Paperclip">
            <a:extLst>
              <a:ext uri="{FF2B5EF4-FFF2-40B4-BE49-F238E27FC236}">
                <a16:creationId xmlns:a16="http://schemas.microsoft.com/office/drawing/2014/main" id="{C74E2BAA-53B8-4A7F-B68C-3EDF063906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7652" y="2299202"/>
            <a:ext cx="578327" cy="578327"/>
          </a:xfrm>
          <a:prstGeom prst="rect">
            <a:avLst/>
          </a:prstGeom>
        </p:spPr>
      </p:pic>
    </p:spTree>
    <p:extLst>
      <p:ext uri="{BB962C8B-B14F-4D97-AF65-F5344CB8AC3E}">
        <p14:creationId xmlns:p14="http://schemas.microsoft.com/office/powerpoint/2010/main" val="332178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5D449-8790-466B-BE45-DC39954BC23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2EB35EC-01FF-4D77-8C8E-5AFAF01A01CE}"/>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36FD2F8A-1FB7-40EC-9627-03B15170715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05AF8B8-236B-4B00-AD74-87FBBEA7680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0953FE-0DEE-4591-B938-1B88FAAE773D}"/>
              </a:ext>
            </a:extLst>
          </p:cNvPr>
          <p:cNvSpPr>
            <a:spLocks noGrp="1"/>
          </p:cNvSpPr>
          <p:nvPr>
            <p:ph type="body" sz="quarter" idx="13"/>
          </p:nvPr>
        </p:nvSpPr>
        <p:spPr/>
        <p:txBody>
          <a:bodyPr/>
          <a:lstStyle/>
          <a:p>
            <a:endParaRPr lang="en-ZA" dirty="0"/>
          </a:p>
        </p:txBody>
      </p:sp>
      <p:sp>
        <p:nvSpPr>
          <p:cNvPr id="7" name="Freeform 6">
            <a:extLst>
              <a:ext uri="{FF2B5EF4-FFF2-40B4-BE49-F238E27FC236}">
                <a16:creationId xmlns:a16="http://schemas.microsoft.com/office/drawing/2014/main" id="{3B813982-35F5-4627-B7EB-61CDA725BB12}"/>
              </a:ext>
            </a:extLst>
          </p:cNvPr>
          <p:cNvSpPr>
            <a:spLocks noEditPoints="1"/>
          </p:cNvSpPr>
          <p:nvPr/>
        </p:nvSpPr>
        <p:spPr bwMode="auto">
          <a:xfrm>
            <a:off x="2385487" y="1748760"/>
            <a:ext cx="1205803" cy="4424178"/>
          </a:xfrm>
          <a:custGeom>
            <a:avLst/>
            <a:gdLst>
              <a:gd name="T0" fmla="*/ 861 w 966"/>
              <a:gd name="T1" fmla="*/ 12 h 3544"/>
              <a:gd name="T2" fmla="*/ 821 w 966"/>
              <a:gd name="T3" fmla="*/ 12 h 3544"/>
              <a:gd name="T4" fmla="*/ 701 w 966"/>
              <a:gd name="T5" fmla="*/ 12 h 3544"/>
              <a:gd name="T6" fmla="*/ 645 w 966"/>
              <a:gd name="T7" fmla="*/ 12 h 3544"/>
              <a:gd name="T8" fmla="*/ 565 w 966"/>
              <a:gd name="T9" fmla="*/ 0 h 3544"/>
              <a:gd name="T10" fmla="*/ 461 w 966"/>
              <a:gd name="T11" fmla="*/ 0 h 3544"/>
              <a:gd name="T12" fmla="*/ 381 w 966"/>
              <a:gd name="T13" fmla="*/ 12 h 3544"/>
              <a:gd name="T14" fmla="*/ 262 w 966"/>
              <a:gd name="T15" fmla="*/ 13 h 3544"/>
              <a:gd name="T16" fmla="*/ 208 w 966"/>
              <a:gd name="T17" fmla="*/ 24 h 3544"/>
              <a:gd name="T18" fmla="*/ 131 w 966"/>
              <a:gd name="T19" fmla="*/ 47 h 3544"/>
              <a:gd name="T20" fmla="*/ 55 w 966"/>
              <a:gd name="T21" fmla="*/ 120 h 3544"/>
              <a:gd name="T22" fmla="*/ 28 w 966"/>
              <a:gd name="T23" fmla="*/ 196 h 3544"/>
              <a:gd name="T24" fmla="*/ 12 w 966"/>
              <a:gd name="T25" fmla="*/ 312 h 3544"/>
              <a:gd name="T26" fmla="*/ 12 w 966"/>
              <a:gd name="T27" fmla="*/ 352 h 3544"/>
              <a:gd name="T28" fmla="*/ 12 w 966"/>
              <a:gd name="T29" fmla="*/ 472 h 3544"/>
              <a:gd name="T30" fmla="*/ 12 w 966"/>
              <a:gd name="T31" fmla="*/ 528 h 3544"/>
              <a:gd name="T32" fmla="*/ 0 w 966"/>
              <a:gd name="T33" fmla="*/ 608 h 3544"/>
              <a:gd name="T34" fmla="*/ 0 w 966"/>
              <a:gd name="T35" fmla="*/ 712 h 3544"/>
              <a:gd name="T36" fmla="*/ 12 w 966"/>
              <a:gd name="T37" fmla="*/ 792 h 3544"/>
              <a:gd name="T38" fmla="*/ 12 w 966"/>
              <a:gd name="T39" fmla="*/ 912 h 3544"/>
              <a:gd name="T40" fmla="*/ 12 w 966"/>
              <a:gd name="T41" fmla="*/ 968 h 3544"/>
              <a:gd name="T42" fmla="*/ 0 w 966"/>
              <a:gd name="T43" fmla="*/ 1048 h 3544"/>
              <a:gd name="T44" fmla="*/ 0 w 966"/>
              <a:gd name="T45" fmla="*/ 1152 h 3544"/>
              <a:gd name="T46" fmla="*/ 12 w 966"/>
              <a:gd name="T47" fmla="*/ 1232 h 3544"/>
              <a:gd name="T48" fmla="*/ 12 w 966"/>
              <a:gd name="T49" fmla="*/ 1352 h 3544"/>
              <a:gd name="T50" fmla="*/ 12 w 966"/>
              <a:gd name="T51" fmla="*/ 1408 h 3544"/>
              <a:gd name="T52" fmla="*/ 0 w 966"/>
              <a:gd name="T53" fmla="*/ 1488 h 3544"/>
              <a:gd name="T54" fmla="*/ 0 w 966"/>
              <a:gd name="T55" fmla="*/ 1592 h 3544"/>
              <a:gd name="T56" fmla="*/ 12 w 966"/>
              <a:gd name="T57" fmla="*/ 1672 h 3544"/>
              <a:gd name="T58" fmla="*/ 12 w 966"/>
              <a:gd name="T59" fmla="*/ 1792 h 3544"/>
              <a:gd name="T60" fmla="*/ 12 w 966"/>
              <a:gd name="T61" fmla="*/ 1848 h 3544"/>
              <a:gd name="T62" fmla="*/ 0 w 966"/>
              <a:gd name="T63" fmla="*/ 1928 h 3544"/>
              <a:gd name="T64" fmla="*/ 0 w 966"/>
              <a:gd name="T65" fmla="*/ 2032 h 3544"/>
              <a:gd name="T66" fmla="*/ 12 w 966"/>
              <a:gd name="T67" fmla="*/ 2112 h 3544"/>
              <a:gd name="T68" fmla="*/ 12 w 966"/>
              <a:gd name="T69" fmla="*/ 2232 h 3544"/>
              <a:gd name="T70" fmla="*/ 12 w 966"/>
              <a:gd name="T71" fmla="*/ 2288 h 3544"/>
              <a:gd name="T72" fmla="*/ 0 w 966"/>
              <a:gd name="T73" fmla="*/ 2368 h 3544"/>
              <a:gd name="T74" fmla="*/ 0 w 966"/>
              <a:gd name="T75" fmla="*/ 2472 h 3544"/>
              <a:gd name="T76" fmla="*/ 12 w 966"/>
              <a:gd name="T77" fmla="*/ 2552 h 3544"/>
              <a:gd name="T78" fmla="*/ 12 w 966"/>
              <a:gd name="T79" fmla="*/ 2672 h 3544"/>
              <a:gd name="T80" fmla="*/ 12 w 966"/>
              <a:gd name="T81" fmla="*/ 2728 h 3544"/>
              <a:gd name="T82" fmla="*/ 0 w 966"/>
              <a:gd name="T83" fmla="*/ 2808 h 3544"/>
              <a:gd name="T84" fmla="*/ 0 w 966"/>
              <a:gd name="T85" fmla="*/ 2912 h 3544"/>
              <a:gd name="T86" fmla="*/ 12 w 966"/>
              <a:gd name="T87" fmla="*/ 2992 h 3544"/>
              <a:gd name="T88" fmla="*/ 12 w 966"/>
              <a:gd name="T89" fmla="*/ 3112 h 3544"/>
              <a:gd name="T90" fmla="*/ 12 w 966"/>
              <a:gd name="T91" fmla="*/ 3168 h 3544"/>
              <a:gd name="T92" fmla="*/ 0 w 966"/>
              <a:gd name="T93" fmla="*/ 3248 h 3544"/>
              <a:gd name="T94" fmla="*/ 12 w 966"/>
              <a:gd name="T95" fmla="*/ 3329 h 3544"/>
              <a:gd name="T96" fmla="*/ 44 w 966"/>
              <a:gd name="T97" fmla="*/ 3403 h 3544"/>
              <a:gd name="T98" fmla="*/ 114 w 966"/>
              <a:gd name="T99" fmla="*/ 3482 h 3544"/>
              <a:gd name="T100" fmla="*/ 184 w 966"/>
              <a:gd name="T101" fmla="*/ 3523 h 3544"/>
              <a:gd name="T102" fmla="*/ 264 w 966"/>
              <a:gd name="T103" fmla="*/ 3531 h 3544"/>
              <a:gd name="T104" fmla="*/ 344 w 966"/>
              <a:gd name="T105" fmla="*/ 3544 h 3544"/>
              <a:gd name="T106" fmla="*/ 424 w 966"/>
              <a:gd name="T107" fmla="*/ 3532 h 3544"/>
              <a:gd name="T108" fmla="*/ 544 w 966"/>
              <a:gd name="T109" fmla="*/ 3532 h 3544"/>
              <a:gd name="T110" fmla="*/ 600 w 966"/>
              <a:gd name="T111" fmla="*/ 3532 h 3544"/>
              <a:gd name="T112" fmla="*/ 680 w 966"/>
              <a:gd name="T113" fmla="*/ 3544 h 3544"/>
              <a:gd name="T114" fmla="*/ 784 w 966"/>
              <a:gd name="T115" fmla="*/ 3544 h 3544"/>
              <a:gd name="T116" fmla="*/ 864 w 966"/>
              <a:gd name="T117" fmla="*/ 3532 h 3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6" h="3544">
                <a:moveTo>
                  <a:pt x="940" y="18"/>
                </a:moveTo>
                <a:cubicBezTo>
                  <a:pt x="947" y="20"/>
                  <a:pt x="955" y="22"/>
                  <a:pt x="962" y="24"/>
                </a:cubicBezTo>
                <a:cubicBezTo>
                  <a:pt x="966" y="13"/>
                  <a:pt x="966" y="13"/>
                  <a:pt x="966" y="13"/>
                </a:cubicBezTo>
                <a:cubicBezTo>
                  <a:pt x="958" y="10"/>
                  <a:pt x="950" y="8"/>
                  <a:pt x="942" y="7"/>
                </a:cubicBezTo>
                <a:cubicBezTo>
                  <a:pt x="940" y="18"/>
                  <a:pt x="940" y="18"/>
                  <a:pt x="940" y="18"/>
                </a:cubicBezTo>
                <a:moveTo>
                  <a:pt x="901" y="13"/>
                </a:moveTo>
                <a:cubicBezTo>
                  <a:pt x="909" y="13"/>
                  <a:pt x="916" y="14"/>
                  <a:pt x="924" y="16"/>
                </a:cubicBezTo>
                <a:cubicBezTo>
                  <a:pt x="926" y="4"/>
                  <a:pt x="926" y="4"/>
                  <a:pt x="926" y="4"/>
                </a:cubicBezTo>
                <a:cubicBezTo>
                  <a:pt x="918" y="2"/>
                  <a:pt x="910" y="1"/>
                  <a:pt x="902" y="1"/>
                </a:cubicBezTo>
                <a:cubicBezTo>
                  <a:pt x="901" y="13"/>
                  <a:pt x="901" y="13"/>
                  <a:pt x="901" y="13"/>
                </a:cubicBezTo>
                <a:moveTo>
                  <a:pt x="861" y="12"/>
                </a:moveTo>
                <a:cubicBezTo>
                  <a:pt x="879" y="12"/>
                  <a:pt x="879" y="12"/>
                  <a:pt x="879" y="12"/>
                </a:cubicBezTo>
                <a:cubicBezTo>
                  <a:pt x="881" y="12"/>
                  <a:pt x="883" y="12"/>
                  <a:pt x="885" y="12"/>
                </a:cubicBezTo>
                <a:cubicBezTo>
                  <a:pt x="885" y="0"/>
                  <a:pt x="885" y="0"/>
                  <a:pt x="885" y="0"/>
                </a:cubicBezTo>
                <a:cubicBezTo>
                  <a:pt x="883" y="0"/>
                  <a:pt x="881" y="0"/>
                  <a:pt x="879" y="0"/>
                </a:cubicBezTo>
                <a:cubicBezTo>
                  <a:pt x="861" y="0"/>
                  <a:pt x="861" y="0"/>
                  <a:pt x="861" y="0"/>
                </a:cubicBezTo>
                <a:cubicBezTo>
                  <a:pt x="861" y="12"/>
                  <a:pt x="861" y="12"/>
                  <a:pt x="861" y="12"/>
                </a:cubicBezTo>
                <a:moveTo>
                  <a:pt x="821" y="12"/>
                </a:moveTo>
                <a:cubicBezTo>
                  <a:pt x="845" y="12"/>
                  <a:pt x="845" y="12"/>
                  <a:pt x="845" y="12"/>
                </a:cubicBezTo>
                <a:cubicBezTo>
                  <a:pt x="845" y="0"/>
                  <a:pt x="845" y="0"/>
                  <a:pt x="845" y="0"/>
                </a:cubicBezTo>
                <a:cubicBezTo>
                  <a:pt x="821" y="0"/>
                  <a:pt x="821" y="0"/>
                  <a:pt x="821" y="0"/>
                </a:cubicBezTo>
                <a:cubicBezTo>
                  <a:pt x="821" y="12"/>
                  <a:pt x="821" y="12"/>
                  <a:pt x="821" y="12"/>
                </a:cubicBezTo>
                <a:moveTo>
                  <a:pt x="781" y="12"/>
                </a:moveTo>
                <a:cubicBezTo>
                  <a:pt x="805" y="12"/>
                  <a:pt x="805" y="12"/>
                  <a:pt x="805" y="12"/>
                </a:cubicBezTo>
                <a:cubicBezTo>
                  <a:pt x="805" y="0"/>
                  <a:pt x="805" y="0"/>
                  <a:pt x="805" y="0"/>
                </a:cubicBezTo>
                <a:cubicBezTo>
                  <a:pt x="781" y="0"/>
                  <a:pt x="781" y="0"/>
                  <a:pt x="781" y="0"/>
                </a:cubicBezTo>
                <a:cubicBezTo>
                  <a:pt x="781" y="12"/>
                  <a:pt x="781" y="12"/>
                  <a:pt x="781" y="12"/>
                </a:cubicBezTo>
                <a:moveTo>
                  <a:pt x="741" y="12"/>
                </a:moveTo>
                <a:cubicBezTo>
                  <a:pt x="765" y="12"/>
                  <a:pt x="765" y="12"/>
                  <a:pt x="765" y="12"/>
                </a:cubicBezTo>
                <a:cubicBezTo>
                  <a:pt x="765" y="0"/>
                  <a:pt x="765" y="0"/>
                  <a:pt x="765" y="0"/>
                </a:cubicBezTo>
                <a:cubicBezTo>
                  <a:pt x="741" y="0"/>
                  <a:pt x="741" y="0"/>
                  <a:pt x="741" y="0"/>
                </a:cubicBezTo>
                <a:cubicBezTo>
                  <a:pt x="741" y="12"/>
                  <a:pt x="741" y="12"/>
                  <a:pt x="741" y="12"/>
                </a:cubicBezTo>
                <a:moveTo>
                  <a:pt x="701" y="12"/>
                </a:moveTo>
                <a:cubicBezTo>
                  <a:pt x="725" y="12"/>
                  <a:pt x="725" y="12"/>
                  <a:pt x="725" y="12"/>
                </a:cubicBezTo>
                <a:cubicBezTo>
                  <a:pt x="725" y="0"/>
                  <a:pt x="725" y="0"/>
                  <a:pt x="725" y="0"/>
                </a:cubicBezTo>
                <a:cubicBezTo>
                  <a:pt x="701" y="0"/>
                  <a:pt x="701" y="0"/>
                  <a:pt x="701" y="0"/>
                </a:cubicBezTo>
                <a:cubicBezTo>
                  <a:pt x="701" y="12"/>
                  <a:pt x="701" y="12"/>
                  <a:pt x="701" y="12"/>
                </a:cubicBezTo>
                <a:moveTo>
                  <a:pt x="661" y="12"/>
                </a:moveTo>
                <a:cubicBezTo>
                  <a:pt x="685" y="12"/>
                  <a:pt x="685" y="12"/>
                  <a:pt x="685" y="12"/>
                </a:cubicBezTo>
                <a:cubicBezTo>
                  <a:pt x="685" y="0"/>
                  <a:pt x="685" y="0"/>
                  <a:pt x="685" y="0"/>
                </a:cubicBezTo>
                <a:cubicBezTo>
                  <a:pt x="661" y="0"/>
                  <a:pt x="661" y="0"/>
                  <a:pt x="661" y="0"/>
                </a:cubicBezTo>
                <a:cubicBezTo>
                  <a:pt x="661" y="12"/>
                  <a:pt x="661" y="12"/>
                  <a:pt x="661" y="12"/>
                </a:cubicBezTo>
                <a:moveTo>
                  <a:pt x="621" y="12"/>
                </a:moveTo>
                <a:cubicBezTo>
                  <a:pt x="645" y="12"/>
                  <a:pt x="645" y="12"/>
                  <a:pt x="645" y="12"/>
                </a:cubicBezTo>
                <a:cubicBezTo>
                  <a:pt x="645" y="0"/>
                  <a:pt x="645" y="0"/>
                  <a:pt x="645" y="0"/>
                </a:cubicBezTo>
                <a:cubicBezTo>
                  <a:pt x="621" y="0"/>
                  <a:pt x="621" y="0"/>
                  <a:pt x="621" y="0"/>
                </a:cubicBezTo>
                <a:cubicBezTo>
                  <a:pt x="621" y="12"/>
                  <a:pt x="621" y="12"/>
                  <a:pt x="621" y="12"/>
                </a:cubicBezTo>
                <a:moveTo>
                  <a:pt x="581" y="12"/>
                </a:moveTo>
                <a:cubicBezTo>
                  <a:pt x="605" y="12"/>
                  <a:pt x="605" y="12"/>
                  <a:pt x="605" y="12"/>
                </a:cubicBezTo>
                <a:cubicBezTo>
                  <a:pt x="605" y="0"/>
                  <a:pt x="605" y="0"/>
                  <a:pt x="605" y="0"/>
                </a:cubicBezTo>
                <a:cubicBezTo>
                  <a:pt x="581" y="0"/>
                  <a:pt x="581" y="0"/>
                  <a:pt x="581" y="0"/>
                </a:cubicBezTo>
                <a:cubicBezTo>
                  <a:pt x="581" y="12"/>
                  <a:pt x="581" y="12"/>
                  <a:pt x="581" y="12"/>
                </a:cubicBezTo>
                <a:moveTo>
                  <a:pt x="541" y="12"/>
                </a:moveTo>
                <a:cubicBezTo>
                  <a:pt x="565" y="12"/>
                  <a:pt x="565" y="12"/>
                  <a:pt x="565" y="12"/>
                </a:cubicBezTo>
                <a:cubicBezTo>
                  <a:pt x="565" y="0"/>
                  <a:pt x="565" y="0"/>
                  <a:pt x="565" y="0"/>
                </a:cubicBezTo>
                <a:cubicBezTo>
                  <a:pt x="541" y="0"/>
                  <a:pt x="541" y="0"/>
                  <a:pt x="541" y="0"/>
                </a:cubicBezTo>
                <a:cubicBezTo>
                  <a:pt x="541" y="12"/>
                  <a:pt x="541" y="12"/>
                  <a:pt x="541" y="12"/>
                </a:cubicBezTo>
                <a:moveTo>
                  <a:pt x="501" y="12"/>
                </a:moveTo>
                <a:cubicBezTo>
                  <a:pt x="525" y="12"/>
                  <a:pt x="525" y="12"/>
                  <a:pt x="525" y="12"/>
                </a:cubicBezTo>
                <a:cubicBezTo>
                  <a:pt x="525" y="0"/>
                  <a:pt x="525" y="0"/>
                  <a:pt x="525" y="0"/>
                </a:cubicBezTo>
                <a:cubicBezTo>
                  <a:pt x="501" y="0"/>
                  <a:pt x="501" y="0"/>
                  <a:pt x="501" y="0"/>
                </a:cubicBezTo>
                <a:cubicBezTo>
                  <a:pt x="501" y="12"/>
                  <a:pt x="501" y="12"/>
                  <a:pt x="501" y="12"/>
                </a:cubicBezTo>
                <a:moveTo>
                  <a:pt x="461" y="12"/>
                </a:moveTo>
                <a:cubicBezTo>
                  <a:pt x="485" y="12"/>
                  <a:pt x="485" y="12"/>
                  <a:pt x="485" y="12"/>
                </a:cubicBezTo>
                <a:cubicBezTo>
                  <a:pt x="485" y="0"/>
                  <a:pt x="485" y="0"/>
                  <a:pt x="485" y="0"/>
                </a:cubicBezTo>
                <a:cubicBezTo>
                  <a:pt x="461" y="0"/>
                  <a:pt x="461" y="0"/>
                  <a:pt x="461" y="0"/>
                </a:cubicBezTo>
                <a:cubicBezTo>
                  <a:pt x="461" y="12"/>
                  <a:pt x="461" y="12"/>
                  <a:pt x="461" y="12"/>
                </a:cubicBezTo>
                <a:moveTo>
                  <a:pt x="421" y="12"/>
                </a:moveTo>
                <a:cubicBezTo>
                  <a:pt x="445" y="12"/>
                  <a:pt x="445" y="12"/>
                  <a:pt x="445" y="12"/>
                </a:cubicBezTo>
                <a:cubicBezTo>
                  <a:pt x="445" y="0"/>
                  <a:pt x="445" y="0"/>
                  <a:pt x="445" y="0"/>
                </a:cubicBezTo>
                <a:cubicBezTo>
                  <a:pt x="421" y="0"/>
                  <a:pt x="421" y="0"/>
                  <a:pt x="421" y="0"/>
                </a:cubicBezTo>
                <a:cubicBezTo>
                  <a:pt x="421" y="12"/>
                  <a:pt x="421" y="12"/>
                  <a:pt x="421" y="12"/>
                </a:cubicBezTo>
                <a:moveTo>
                  <a:pt x="381" y="12"/>
                </a:moveTo>
                <a:cubicBezTo>
                  <a:pt x="405" y="12"/>
                  <a:pt x="405" y="12"/>
                  <a:pt x="405" y="12"/>
                </a:cubicBezTo>
                <a:cubicBezTo>
                  <a:pt x="405" y="0"/>
                  <a:pt x="405" y="0"/>
                  <a:pt x="405" y="0"/>
                </a:cubicBezTo>
                <a:cubicBezTo>
                  <a:pt x="381" y="0"/>
                  <a:pt x="381" y="0"/>
                  <a:pt x="381" y="0"/>
                </a:cubicBezTo>
                <a:cubicBezTo>
                  <a:pt x="381" y="12"/>
                  <a:pt x="381" y="12"/>
                  <a:pt x="381" y="12"/>
                </a:cubicBezTo>
                <a:moveTo>
                  <a:pt x="341" y="12"/>
                </a:moveTo>
                <a:cubicBezTo>
                  <a:pt x="365" y="12"/>
                  <a:pt x="365" y="12"/>
                  <a:pt x="365" y="12"/>
                </a:cubicBezTo>
                <a:cubicBezTo>
                  <a:pt x="365" y="0"/>
                  <a:pt x="365" y="0"/>
                  <a:pt x="365" y="0"/>
                </a:cubicBezTo>
                <a:cubicBezTo>
                  <a:pt x="341" y="0"/>
                  <a:pt x="341" y="0"/>
                  <a:pt x="341" y="0"/>
                </a:cubicBezTo>
                <a:cubicBezTo>
                  <a:pt x="341" y="12"/>
                  <a:pt x="341" y="12"/>
                  <a:pt x="341" y="12"/>
                </a:cubicBezTo>
                <a:moveTo>
                  <a:pt x="301" y="12"/>
                </a:moveTo>
                <a:cubicBezTo>
                  <a:pt x="325" y="12"/>
                  <a:pt x="325" y="12"/>
                  <a:pt x="325" y="12"/>
                </a:cubicBezTo>
                <a:cubicBezTo>
                  <a:pt x="325" y="0"/>
                  <a:pt x="325" y="0"/>
                  <a:pt x="325" y="0"/>
                </a:cubicBezTo>
                <a:cubicBezTo>
                  <a:pt x="301" y="0"/>
                  <a:pt x="301" y="0"/>
                  <a:pt x="301" y="0"/>
                </a:cubicBezTo>
                <a:cubicBezTo>
                  <a:pt x="301" y="12"/>
                  <a:pt x="301" y="12"/>
                  <a:pt x="301" y="12"/>
                </a:cubicBezTo>
                <a:moveTo>
                  <a:pt x="262" y="13"/>
                </a:moveTo>
                <a:cubicBezTo>
                  <a:pt x="270" y="13"/>
                  <a:pt x="277" y="12"/>
                  <a:pt x="285" y="12"/>
                </a:cubicBezTo>
                <a:cubicBezTo>
                  <a:pt x="285" y="0"/>
                  <a:pt x="285" y="0"/>
                  <a:pt x="285" y="0"/>
                </a:cubicBezTo>
                <a:cubicBezTo>
                  <a:pt x="277" y="0"/>
                  <a:pt x="269" y="1"/>
                  <a:pt x="261" y="1"/>
                </a:cubicBezTo>
                <a:cubicBezTo>
                  <a:pt x="262" y="13"/>
                  <a:pt x="262" y="13"/>
                  <a:pt x="262" y="13"/>
                </a:cubicBezTo>
                <a:moveTo>
                  <a:pt x="223" y="20"/>
                </a:moveTo>
                <a:cubicBezTo>
                  <a:pt x="231" y="18"/>
                  <a:pt x="239" y="17"/>
                  <a:pt x="246" y="15"/>
                </a:cubicBezTo>
                <a:cubicBezTo>
                  <a:pt x="245" y="4"/>
                  <a:pt x="245" y="4"/>
                  <a:pt x="245" y="4"/>
                </a:cubicBezTo>
                <a:cubicBezTo>
                  <a:pt x="236" y="5"/>
                  <a:pt x="228" y="6"/>
                  <a:pt x="220" y="8"/>
                </a:cubicBezTo>
                <a:cubicBezTo>
                  <a:pt x="223" y="20"/>
                  <a:pt x="223" y="20"/>
                  <a:pt x="223" y="20"/>
                </a:cubicBezTo>
                <a:moveTo>
                  <a:pt x="186" y="32"/>
                </a:moveTo>
                <a:cubicBezTo>
                  <a:pt x="193" y="29"/>
                  <a:pt x="201" y="26"/>
                  <a:pt x="208" y="24"/>
                </a:cubicBezTo>
                <a:cubicBezTo>
                  <a:pt x="205" y="13"/>
                  <a:pt x="205" y="13"/>
                  <a:pt x="205" y="13"/>
                </a:cubicBezTo>
                <a:cubicBezTo>
                  <a:pt x="197" y="15"/>
                  <a:pt x="189" y="18"/>
                  <a:pt x="182" y="21"/>
                </a:cubicBezTo>
                <a:cubicBezTo>
                  <a:pt x="186" y="32"/>
                  <a:pt x="186" y="32"/>
                  <a:pt x="186" y="32"/>
                </a:cubicBezTo>
                <a:moveTo>
                  <a:pt x="151" y="49"/>
                </a:moveTo>
                <a:cubicBezTo>
                  <a:pt x="158" y="45"/>
                  <a:pt x="165" y="41"/>
                  <a:pt x="172" y="38"/>
                </a:cubicBezTo>
                <a:cubicBezTo>
                  <a:pt x="167" y="27"/>
                  <a:pt x="167" y="27"/>
                  <a:pt x="167" y="27"/>
                </a:cubicBezTo>
                <a:cubicBezTo>
                  <a:pt x="159" y="31"/>
                  <a:pt x="152" y="34"/>
                  <a:pt x="145" y="38"/>
                </a:cubicBezTo>
                <a:cubicBezTo>
                  <a:pt x="151" y="49"/>
                  <a:pt x="151" y="49"/>
                  <a:pt x="151" y="49"/>
                </a:cubicBezTo>
                <a:moveTo>
                  <a:pt x="118" y="71"/>
                </a:moveTo>
                <a:cubicBezTo>
                  <a:pt x="125" y="66"/>
                  <a:pt x="131" y="61"/>
                  <a:pt x="138" y="57"/>
                </a:cubicBezTo>
                <a:cubicBezTo>
                  <a:pt x="131" y="47"/>
                  <a:pt x="131" y="47"/>
                  <a:pt x="131" y="47"/>
                </a:cubicBezTo>
                <a:cubicBezTo>
                  <a:pt x="124" y="51"/>
                  <a:pt x="117" y="56"/>
                  <a:pt x="111" y="61"/>
                </a:cubicBezTo>
                <a:cubicBezTo>
                  <a:pt x="118" y="71"/>
                  <a:pt x="118" y="71"/>
                  <a:pt x="118" y="71"/>
                </a:cubicBezTo>
                <a:moveTo>
                  <a:pt x="89" y="97"/>
                </a:moveTo>
                <a:cubicBezTo>
                  <a:pt x="95" y="91"/>
                  <a:pt x="101" y="86"/>
                  <a:pt x="106" y="81"/>
                </a:cubicBezTo>
                <a:cubicBezTo>
                  <a:pt x="98" y="72"/>
                  <a:pt x="98" y="72"/>
                  <a:pt x="98" y="72"/>
                </a:cubicBezTo>
                <a:cubicBezTo>
                  <a:pt x="92" y="77"/>
                  <a:pt x="86" y="83"/>
                  <a:pt x="81" y="89"/>
                </a:cubicBezTo>
                <a:cubicBezTo>
                  <a:pt x="89" y="97"/>
                  <a:pt x="89" y="97"/>
                  <a:pt x="89" y="97"/>
                </a:cubicBezTo>
                <a:moveTo>
                  <a:pt x="64" y="127"/>
                </a:moveTo>
                <a:cubicBezTo>
                  <a:pt x="69" y="121"/>
                  <a:pt x="74" y="114"/>
                  <a:pt x="79" y="108"/>
                </a:cubicBezTo>
                <a:cubicBezTo>
                  <a:pt x="70" y="101"/>
                  <a:pt x="70" y="101"/>
                  <a:pt x="70" y="101"/>
                </a:cubicBezTo>
                <a:cubicBezTo>
                  <a:pt x="64" y="107"/>
                  <a:pt x="59" y="113"/>
                  <a:pt x="55" y="120"/>
                </a:cubicBezTo>
                <a:cubicBezTo>
                  <a:pt x="64" y="127"/>
                  <a:pt x="64" y="127"/>
                  <a:pt x="64" y="127"/>
                </a:cubicBezTo>
                <a:moveTo>
                  <a:pt x="44" y="160"/>
                </a:moveTo>
                <a:cubicBezTo>
                  <a:pt x="48" y="153"/>
                  <a:pt x="51" y="146"/>
                  <a:pt x="56" y="140"/>
                </a:cubicBezTo>
                <a:cubicBezTo>
                  <a:pt x="46" y="133"/>
                  <a:pt x="46" y="133"/>
                  <a:pt x="46" y="133"/>
                </a:cubicBezTo>
                <a:cubicBezTo>
                  <a:pt x="41" y="140"/>
                  <a:pt x="37" y="147"/>
                  <a:pt x="33" y="155"/>
                </a:cubicBezTo>
                <a:cubicBezTo>
                  <a:pt x="44" y="160"/>
                  <a:pt x="44" y="160"/>
                  <a:pt x="44" y="160"/>
                </a:cubicBezTo>
                <a:moveTo>
                  <a:pt x="28" y="196"/>
                </a:moveTo>
                <a:cubicBezTo>
                  <a:pt x="31" y="189"/>
                  <a:pt x="34" y="181"/>
                  <a:pt x="37" y="174"/>
                </a:cubicBezTo>
                <a:cubicBezTo>
                  <a:pt x="26" y="169"/>
                  <a:pt x="26" y="169"/>
                  <a:pt x="26" y="169"/>
                </a:cubicBezTo>
                <a:cubicBezTo>
                  <a:pt x="23" y="177"/>
                  <a:pt x="20" y="184"/>
                  <a:pt x="17" y="192"/>
                </a:cubicBezTo>
                <a:cubicBezTo>
                  <a:pt x="28" y="196"/>
                  <a:pt x="28" y="196"/>
                  <a:pt x="28" y="196"/>
                </a:cubicBezTo>
                <a:moveTo>
                  <a:pt x="18" y="234"/>
                </a:moveTo>
                <a:cubicBezTo>
                  <a:pt x="19" y="226"/>
                  <a:pt x="21" y="218"/>
                  <a:pt x="23" y="211"/>
                </a:cubicBezTo>
                <a:cubicBezTo>
                  <a:pt x="12" y="208"/>
                  <a:pt x="12" y="208"/>
                  <a:pt x="12" y="208"/>
                </a:cubicBezTo>
                <a:cubicBezTo>
                  <a:pt x="10" y="215"/>
                  <a:pt x="8" y="223"/>
                  <a:pt x="6" y="231"/>
                </a:cubicBezTo>
                <a:cubicBezTo>
                  <a:pt x="18" y="234"/>
                  <a:pt x="18" y="234"/>
                  <a:pt x="18" y="234"/>
                </a:cubicBezTo>
                <a:moveTo>
                  <a:pt x="13" y="273"/>
                </a:moveTo>
                <a:cubicBezTo>
                  <a:pt x="13" y="265"/>
                  <a:pt x="14" y="257"/>
                  <a:pt x="15" y="249"/>
                </a:cubicBezTo>
                <a:cubicBezTo>
                  <a:pt x="3" y="247"/>
                  <a:pt x="3" y="247"/>
                  <a:pt x="3" y="247"/>
                </a:cubicBezTo>
                <a:cubicBezTo>
                  <a:pt x="2" y="255"/>
                  <a:pt x="1" y="264"/>
                  <a:pt x="1" y="272"/>
                </a:cubicBezTo>
                <a:cubicBezTo>
                  <a:pt x="13" y="273"/>
                  <a:pt x="13" y="273"/>
                  <a:pt x="13" y="273"/>
                </a:cubicBezTo>
                <a:moveTo>
                  <a:pt x="12" y="312"/>
                </a:moveTo>
                <a:cubicBezTo>
                  <a:pt x="12" y="292"/>
                  <a:pt x="12" y="292"/>
                  <a:pt x="12" y="292"/>
                </a:cubicBezTo>
                <a:cubicBezTo>
                  <a:pt x="12" y="291"/>
                  <a:pt x="12" y="289"/>
                  <a:pt x="12" y="288"/>
                </a:cubicBezTo>
                <a:cubicBezTo>
                  <a:pt x="0" y="288"/>
                  <a:pt x="0" y="288"/>
                  <a:pt x="0" y="288"/>
                </a:cubicBezTo>
                <a:cubicBezTo>
                  <a:pt x="0" y="289"/>
                  <a:pt x="0" y="290"/>
                  <a:pt x="0" y="292"/>
                </a:cubicBezTo>
                <a:cubicBezTo>
                  <a:pt x="0" y="312"/>
                  <a:pt x="0" y="312"/>
                  <a:pt x="0" y="312"/>
                </a:cubicBezTo>
                <a:cubicBezTo>
                  <a:pt x="12" y="312"/>
                  <a:pt x="12" y="312"/>
                  <a:pt x="12" y="312"/>
                </a:cubicBezTo>
                <a:moveTo>
                  <a:pt x="12" y="352"/>
                </a:moveTo>
                <a:cubicBezTo>
                  <a:pt x="12" y="328"/>
                  <a:pt x="12" y="328"/>
                  <a:pt x="12" y="328"/>
                </a:cubicBezTo>
                <a:cubicBezTo>
                  <a:pt x="0" y="328"/>
                  <a:pt x="0" y="328"/>
                  <a:pt x="0" y="328"/>
                </a:cubicBezTo>
                <a:cubicBezTo>
                  <a:pt x="0" y="352"/>
                  <a:pt x="0" y="352"/>
                  <a:pt x="0" y="352"/>
                </a:cubicBezTo>
                <a:cubicBezTo>
                  <a:pt x="12" y="352"/>
                  <a:pt x="12" y="352"/>
                  <a:pt x="12" y="352"/>
                </a:cubicBezTo>
                <a:moveTo>
                  <a:pt x="12" y="392"/>
                </a:moveTo>
                <a:cubicBezTo>
                  <a:pt x="12" y="368"/>
                  <a:pt x="12" y="368"/>
                  <a:pt x="12" y="368"/>
                </a:cubicBezTo>
                <a:cubicBezTo>
                  <a:pt x="0" y="368"/>
                  <a:pt x="0" y="368"/>
                  <a:pt x="0" y="368"/>
                </a:cubicBezTo>
                <a:cubicBezTo>
                  <a:pt x="0" y="392"/>
                  <a:pt x="0" y="392"/>
                  <a:pt x="0" y="392"/>
                </a:cubicBezTo>
                <a:cubicBezTo>
                  <a:pt x="12" y="392"/>
                  <a:pt x="12" y="392"/>
                  <a:pt x="12" y="392"/>
                </a:cubicBezTo>
                <a:moveTo>
                  <a:pt x="12" y="432"/>
                </a:moveTo>
                <a:cubicBezTo>
                  <a:pt x="12" y="408"/>
                  <a:pt x="12" y="408"/>
                  <a:pt x="12" y="408"/>
                </a:cubicBezTo>
                <a:cubicBezTo>
                  <a:pt x="0" y="408"/>
                  <a:pt x="0" y="408"/>
                  <a:pt x="0" y="408"/>
                </a:cubicBezTo>
                <a:cubicBezTo>
                  <a:pt x="0" y="432"/>
                  <a:pt x="0" y="432"/>
                  <a:pt x="0" y="432"/>
                </a:cubicBezTo>
                <a:cubicBezTo>
                  <a:pt x="12" y="432"/>
                  <a:pt x="12" y="432"/>
                  <a:pt x="12" y="432"/>
                </a:cubicBezTo>
                <a:moveTo>
                  <a:pt x="12" y="472"/>
                </a:moveTo>
                <a:cubicBezTo>
                  <a:pt x="12" y="448"/>
                  <a:pt x="12" y="448"/>
                  <a:pt x="12" y="448"/>
                </a:cubicBezTo>
                <a:cubicBezTo>
                  <a:pt x="0" y="448"/>
                  <a:pt x="0" y="448"/>
                  <a:pt x="0" y="448"/>
                </a:cubicBezTo>
                <a:cubicBezTo>
                  <a:pt x="0" y="472"/>
                  <a:pt x="0" y="472"/>
                  <a:pt x="0" y="472"/>
                </a:cubicBezTo>
                <a:cubicBezTo>
                  <a:pt x="12" y="472"/>
                  <a:pt x="12" y="472"/>
                  <a:pt x="12" y="472"/>
                </a:cubicBezTo>
                <a:moveTo>
                  <a:pt x="12" y="512"/>
                </a:moveTo>
                <a:cubicBezTo>
                  <a:pt x="12" y="488"/>
                  <a:pt x="12" y="488"/>
                  <a:pt x="12" y="488"/>
                </a:cubicBezTo>
                <a:cubicBezTo>
                  <a:pt x="0" y="488"/>
                  <a:pt x="0" y="488"/>
                  <a:pt x="0" y="488"/>
                </a:cubicBezTo>
                <a:cubicBezTo>
                  <a:pt x="0" y="512"/>
                  <a:pt x="0" y="512"/>
                  <a:pt x="0" y="512"/>
                </a:cubicBezTo>
                <a:cubicBezTo>
                  <a:pt x="12" y="512"/>
                  <a:pt x="12" y="512"/>
                  <a:pt x="12" y="512"/>
                </a:cubicBezTo>
                <a:moveTo>
                  <a:pt x="12" y="552"/>
                </a:moveTo>
                <a:cubicBezTo>
                  <a:pt x="12" y="528"/>
                  <a:pt x="12" y="528"/>
                  <a:pt x="12" y="528"/>
                </a:cubicBezTo>
                <a:cubicBezTo>
                  <a:pt x="0" y="528"/>
                  <a:pt x="0" y="528"/>
                  <a:pt x="0" y="528"/>
                </a:cubicBezTo>
                <a:cubicBezTo>
                  <a:pt x="0" y="552"/>
                  <a:pt x="0" y="552"/>
                  <a:pt x="0" y="552"/>
                </a:cubicBezTo>
                <a:cubicBezTo>
                  <a:pt x="12" y="552"/>
                  <a:pt x="12" y="552"/>
                  <a:pt x="12" y="552"/>
                </a:cubicBezTo>
                <a:moveTo>
                  <a:pt x="12" y="592"/>
                </a:moveTo>
                <a:cubicBezTo>
                  <a:pt x="12" y="568"/>
                  <a:pt x="12" y="568"/>
                  <a:pt x="12" y="568"/>
                </a:cubicBezTo>
                <a:cubicBezTo>
                  <a:pt x="0" y="568"/>
                  <a:pt x="0" y="568"/>
                  <a:pt x="0" y="568"/>
                </a:cubicBezTo>
                <a:cubicBezTo>
                  <a:pt x="0" y="592"/>
                  <a:pt x="0" y="592"/>
                  <a:pt x="0" y="592"/>
                </a:cubicBezTo>
                <a:cubicBezTo>
                  <a:pt x="12" y="592"/>
                  <a:pt x="12" y="592"/>
                  <a:pt x="12" y="592"/>
                </a:cubicBezTo>
                <a:moveTo>
                  <a:pt x="12" y="632"/>
                </a:moveTo>
                <a:cubicBezTo>
                  <a:pt x="12" y="608"/>
                  <a:pt x="12" y="608"/>
                  <a:pt x="12" y="608"/>
                </a:cubicBezTo>
                <a:cubicBezTo>
                  <a:pt x="0" y="608"/>
                  <a:pt x="0" y="608"/>
                  <a:pt x="0" y="608"/>
                </a:cubicBezTo>
                <a:cubicBezTo>
                  <a:pt x="0" y="632"/>
                  <a:pt x="0" y="632"/>
                  <a:pt x="0" y="632"/>
                </a:cubicBezTo>
                <a:cubicBezTo>
                  <a:pt x="12" y="632"/>
                  <a:pt x="12" y="632"/>
                  <a:pt x="12" y="632"/>
                </a:cubicBezTo>
                <a:moveTo>
                  <a:pt x="12" y="672"/>
                </a:moveTo>
                <a:cubicBezTo>
                  <a:pt x="12" y="648"/>
                  <a:pt x="12" y="648"/>
                  <a:pt x="12" y="648"/>
                </a:cubicBezTo>
                <a:cubicBezTo>
                  <a:pt x="0" y="648"/>
                  <a:pt x="0" y="648"/>
                  <a:pt x="0" y="648"/>
                </a:cubicBezTo>
                <a:cubicBezTo>
                  <a:pt x="0" y="672"/>
                  <a:pt x="0" y="672"/>
                  <a:pt x="0" y="672"/>
                </a:cubicBezTo>
                <a:cubicBezTo>
                  <a:pt x="12" y="672"/>
                  <a:pt x="12" y="672"/>
                  <a:pt x="12" y="672"/>
                </a:cubicBezTo>
                <a:moveTo>
                  <a:pt x="12" y="712"/>
                </a:moveTo>
                <a:cubicBezTo>
                  <a:pt x="12" y="688"/>
                  <a:pt x="12" y="688"/>
                  <a:pt x="12" y="688"/>
                </a:cubicBezTo>
                <a:cubicBezTo>
                  <a:pt x="0" y="688"/>
                  <a:pt x="0" y="688"/>
                  <a:pt x="0" y="688"/>
                </a:cubicBezTo>
                <a:cubicBezTo>
                  <a:pt x="0" y="712"/>
                  <a:pt x="0" y="712"/>
                  <a:pt x="0" y="712"/>
                </a:cubicBezTo>
                <a:cubicBezTo>
                  <a:pt x="12" y="712"/>
                  <a:pt x="12" y="712"/>
                  <a:pt x="12" y="712"/>
                </a:cubicBezTo>
                <a:moveTo>
                  <a:pt x="12" y="752"/>
                </a:moveTo>
                <a:cubicBezTo>
                  <a:pt x="12" y="728"/>
                  <a:pt x="12" y="728"/>
                  <a:pt x="12" y="728"/>
                </a:cubicBezTo>
                <a:cubicBezTo>
                  <a:pt x="0" y="728"/>
                  <a:pt x="0" y="728"/>
                  <a:pt x="0" y="728"/>
                </a:cubicBezTo>
                <a:cubicBezTo>
                  <a:pt x="0" y="752"/>
                  <a:pt x="0" y="752"/>
                  <a:pt x="0" y="752"/>
                </a:cubicBezTo>
                <a:cubicBezTo>
                  <a:pt x="12" y="752"/>
                  <a:pt x="12" y="752"/>
                  <a:pt x="12" y="752"/>
                </a:cubicBezTo>
                <a:moveTo>
                  <a:pt x="12" y="792"/>
                </a:moveTo>
                <a:cubicBezTo>
                  <a:pt x="12" y="768"/>
                  <a:pt x="12" y="768"/>
                  <a:pt x="12" y="768"/>
                </a:cubicBezTo>
                <a:cubicBezTo>
                  <a:pt x="0" y="768"/>
                  <a:pt x="0" y="768"/>
                  <a:pt x="0" y="768"/>
                </a:cubicBezTo>
                <a:cubicBezTo>
                  <a:pt x="0" y="792"/>
                  <a:pt x="0" y="792"/>
                  <a:pt x="0" y="792"/>
                </a:cubicBezTo>
                <a:cubicBezTo>
                  <a:pt x="12" y="792"/>
                  <a:pt x="12" y="792"/>
                  <a:pt x="12" y="792"/>
                </a:cubicBezTo>
                <a:moveTo>
                  <a:pt x="12" y="832"/>
                </a:moveTo>
                <a:cubicBezTo>
                  <a:pt x="12" y="808"/>
                  <a:pt x="12" y="808"/>
                  <a:pt x="12" y="808"/>
                </a:cubicBezTo>
                <a:cubicBezTo>
                  <a:pt x="0" y="808"/>
                  <a:pt x="0" y="808"/>
                  <a:pt x="0" y="808"/>
                </a:cubicBezTo>
                <a:cubicBezTo>
                  <a:pt x="0" y="832"/>
                  <a:pt x="0" y="832"/>
                  <a:pt x="0" y="832"/>
                </a:cubicBezTo>
                <a:cubicBezTo>
                  <a:pt x="12" y="832"/>
                  <a:pt x="12" y="832"/>
                  <a:pt x="12" y="832"/>
                </a:cubicBezTo>
                <a:moveTo>
                  <a:pt x="12" y="872"/>
                </a:moveTo>
                <a:cubicBezTo>
                  <a:pt x="12" y="848"/>
                  <a:pt x="12" y="848"/>
                  <a:pt x="12" y="848"/>
                </a:cubicBezTo>
                <a:cubicBezTo>
                  <a:pt x="0" y="848"/>
                  <a:pt x="0" y="848"/>
                  <a:pt x="0" y="848"/>
                </a:cubicBezTo>
                <a:cubicBezTo>
                  <a:pt x="0" y="872"/>
                  <a:pt x="0" y="872"/>
                  <a:pt x="0" y="872"/>
                </a:cubicBezTo>
                <a:cubicBezTo>
                  <a:pt x="12" y="872"/>
                  <a:pt x="12" y="872"/>
                  <a:pt x="12" y="872"/>
                </a:cubicBezTo>
                <a:moveTo>
                  <a:pt x="12" y="912"/>
                </a:moveTo>
                <a:cubicBezTo>
                  <a:pt x="12" y="888"/>
                  <a:pt x="12" y="888"/>
                  <a:pt x="12" y="888"/>
                </a:cubicBezTo>
                <a:cubicBezTo>
                  <a:pt x="0" y="888"/>
                  <a:pt x="0" y="888"/>
                  <a:pt x="0" y="888"/>
                </a:cubicBezTo>
                <a:cubicBezTo>
                  <a:pt x="0" y="912"/>
                  <a:pt x="0" y="912"/>
                  <a:pt x="0" y="912"/>
                </a:cubicBezTo>
                <a:cubicBezTo>
                  <a:pt x="12" y="912"/>
                  <a:pt x="12" y="912"/>
                  <a:pt x="12" y="912"/>
                </a:cubicBezTo>
                <a:moveTo>
                  <a:pt x="12" y="952"/>
                </a:moveTo>
                <a:cubicBezTo>
                  <a:pt x="12" y="928"/>
                  <a:pt x="12" y="928"/>
                  <a:pt x="12" y="928"/>
                </a:cubicBezTo>
                <a:cubicBezTo>
                  <a:pt x="0" y="928"/>
                  <a:pt x="0" y="928"/>
                  <a:pt x="0" y="928"/>
                </a:cubicBezTo>
                <a:cubicBezTo>
                  <a:pt x="0" y="952"/>
                  <a:pt x="0" y="952"/>
                  <a:pt x="0" y="952"/>
                </a:cubicBezTo>
                <a:cubicBezTo>
                  <a:pt x="12" y="952"/>
                  <a:pt x="12" y="952"/>
                  <a:pt x="12" y="952"/>
                </a:cubicBezTo>
                <a:moveTo>
                  <a:pt x="12" y="992"/>
                </a:moveTo>
                <a:cubicBezTo>
                  <a:pt x="12" y="968"/>
                  <a:pt x="12" y="968"/>
                  <a:pt x="12" y="968"/>
                </a:cubicBezTo>
                <a:cubicBezTo>
                  <a:pt x="0" y="968"/>
                  <a:pt x="0" y="968"/>
                  <a:pt x="0" y="968"/>
                </a:cubicBezTo>
                <a:cubicBezTo>
                  <a:pt x="0" y="992"/>
                  <a:pt x="0" y="992"/>
                  <a:pt x="0" y="992"/>
                </a:cubicBezTo>
                <a:cubicBezTo>
                  <a:pt x="12" y="992"/>
                  <a:pt x="12" y="992"/>
                  <a:pt x="12" y="992"/>
                </a:cubicBezTo>
                <a:moveTo>
                  <a:pt x="12" y="1032"/>
                </a:moveTo>
                <a:cubicBezTo>
                  <a:pt x="12" y="1008"/>
                  <a:pt x="12" y="1008"/>
                  <a:pt x="12" y="1008"/>
                </a:cubicBezTo>
                <a:cubicBezTo>
                  <a:pt x="0" y="1008"/>
                  <a:pt x="0" y="1008"/>
                  <a:pt x="0" y="1008"/>
                </a:cubicBezTo>
                <a:cubicBezTo>
                  <a:pt x="0" y="1032"/>
                  <a:pt x="0" y="1032"/>
                  <a:pt x="0" y="1032"/>
                </a:cubicBezTo>
                <a:cubicBezTo>
                  <a:pt x="12" y="1032"/>
                  <a:pt x="12" y="1032"/>
                  <a:pt x="12" y="1032"/>
                </a:cubicBezTo>
                <a:moveTo>
                  <a:pt x="12" y="1072"/>
                </a:moveTo>
                <a:cubicBezTo>
                  <a:pt x="12" y="1048"/>
                  <a:pt x="12" y="1048"/>
                  <a:pt x="12" y="1048"/>
                </a:cubicBezTo>
                <a:cubicBezTo>
                  <a:pt x="0" y="1048"/>
                  <a:pt x="0" y="1048"/>
                  <a:pt x="0" y="1048"/>
                </a:cubicBezTo>
                <a:cubicBezTo>
                  <a:pt x="0" y="1072"/>
                  <a:pt x="0" y="1072"/>
                  <a:pt x="0" y="1072"/>
                </a:cubicBezTo>
                <a:cubicBezTo>
                  <a:pt x="12" y="1072"/>
                  <a:pt x="12" y="1072"/>
                  <a:pt x="12" y="1072"/>
                </a:cubicBezTo>
                <a:moveTo>
                  <a:pt x="12" y="1112"/>
                </a:moveTo>
                <a:cubicBezTo>
                  <a:pt x="12" y="1088"/>
                  <a:pt x="12" y="1088"/>
                  <a:pt x="12" y="1088"/>
                </a:cubicBezTo>
                <a:cubicBezTo>
                  <a:pt x="0" y="1088"/>
                  <a:pt x="0" y="1088"/>
                  <a:pt x="0" y="1088"/>
                </a:cubicBezTo>
                <a:cubicBezTo>
                  <a:pt x="0" y="1112"/>
                  <a:pt x="0" y="1112"/>
                  <a:pt x="0" y="1112"/>
                </a:cubicBezTo>
                <a:cubicBezTo>
                  <a:pt x="12" y="1112"/>
                  <a:pt x="12" y="1112"/>
                  <a:pt x="12" y="1112"/>
                </a:cubicBezTo>
                <a:moveTo>
                  <a:pt x="12" y="1152"/>
                </a:moveTo>
                <a:cubicBezTo>
                  <a:pt x="12" y="1128"/>
                  <a:pt x="12" y="1128"/>
                  <a:pt x="12" y="1128"/>
                </a:cubicBezTo>
                <a:cubicBezTo>
                  <a:pt x="0" y="1128"/>
                  <a:pt x="0" y="1128"/>
                  <a:pt x="0" y="1128"/>
                </a:cubicBezTo>
                <a:cubicBezTo>
                  <a:pt x="0" y="1152"/>
                  <a:pt x="0" y="1152"/>
                  <a:pt x="0" y="1152"/>
                </a:cubicBezTo>
                <a:cubicBezTo>
                  <a:pt x="12" y="1152"/>
                  <a:pt x="12" y="1152"/>
                  <a:pt x="12" y="1152"/>
                </a:cubicBezTo>
                <a:moveTo>
                  <a:pt x="12" y="1192"/>
                </a:moveTo>
                <a:cubicBezTo>
                  <a:pt x="12" y="1168"/>
                  <a:pt x="12" y="1168"/>
                  <a:pt x="12" y="1168"/>
                </a:cubicBezTo>
                <a:cubicBezTo>
                  <a:pt x="0" y="1168"/>
                  <a:pt x="0" y="1168"/>
                  <a:pt x="0" y="1168"/>
                </a:cubicBezTo>
                <a:cubicBezTo>
                  <a:pt x="0" y="1192"/>
                  <a:pt x="0" y="1192"/>
                  <a:pt x="0" y="1192"/>
                </a:cubicBezTo>
                <a:cubicBezTo>
                  <a:pt x="12" y="1192"/>
                  <a:pt x="12" y="1192"/>
                  <a:pt x="12" y="1192"/>
                </a:cubicBezTo>
                <a:moveTo>
                  <a:pt x="12" y="1232"/>
                </a:moveTo>
                <a:cubicBezTo>
                  <a:pt x="12" y="1208"/>
                  <a:pt x="12" y="1208"/>
                  <a:pt x="12" y="1208"/>
                </a:cubicBezTo>
                <a:cubicBezTo>
                  <a:pt x="0" y="1208"/>
                  <a:pt x="0" y="1208"/>
                  <a:pt x="0" y="1208"/>
                </a:cubicBezTo>
                <a:cubicBezTo>
                  <a:pt x="0" y="1232"/>
                  <a:pt x="0" y="1232"/>
                  <a:pt x="0" y="1232"/>
                </a:cubicBezTo>
                <a:cubicBezTo>
                  <a:pt x="12" y="1232"/>
                  <a:pt x="12" y="1232"/>
                  <a:pt x="12" y="1232"/>
                </a:cubicBezTo>
                <a:moveTo>
                  <a:pt x="12" y="1272"/>
                </a:moveTo>
                <a:cubicBezTo>
                  <a:pt x="12" y="1248"/>
                  <a:pt x="12" y="1248"/>
                  <a:pt x="12" y="1248"/>
                </a:cubicBezTo>
                <a:cubicBezTo>
                  <a:pt x="0" y="1248"/>
                  <a:pt x="0" y="1248"/>
                  <a:pt x="0" y="1248"/>
                </a:cubicBezTo>
                <a:cubicBezTo>
                  <a:pt x="0" y="1272"/>
                  <a:pt x="0" y="1272"/>
                  <a:pt x="0" y="1272"/>
                </a:cubicBezTo>
                <a:cubicBezTo>
                  <a:pt x="12" y="1272"/>
                  <a:pt x="12" y="1272"/>
                  <a:pt x="12" y="1272"/>
                </a:cubicBezTo>
                <a:moveTo>
                  <a:pt x="12" y="1312"/>
                </a:moveTo>
                <a:cubicBezTo>
                  <a:pt x="12" y="1288"/>
                  <a:pt x="12" y="1288"/>
                  <a:pt x="12" y="1288"/>
                </a:cubicBezTo>
                <a:cubicBezTo>
                  <a:pt x="0" y="1288"/>
                  <a:pt x="0" y="1288"/>
                  <a:pt x="0" y="1288"/>
                </a:cubicBezTo>
                <a:cubicBezTo>
                  <a:pt x="0" y="1312"/>
                  <a:pt x="0" y="1312"/>
                  <a:pt x="0" y="1312"/>
                </a:cubicBezTo>
                <a:cubicBezTo>
                  <a:pt x="12" y="1312"/>
                  <a:pt x="12" y="1312"/>
                  <a:pt x="12" y="1312"/>
                </a:cubicBezTo>
                <a:moveTo>
                  <a:pt x="12" y="1352"/>
                </a:moveTo>
                <a:cubicBezTo>
                  <a:pt x="12" y="1328"/>
                  <a:pt x="12" y="1328"/>
                  <a:pt x="12" y="1328"/>
                </a:cubicBezTo>
                <a:cubicBezTo>
                  <a:pt x="0" y="1328"/>
                  <a:pt x="0" y="1328"/>
                  <a:pt x="0" y="1328"/>
                </a:cubicBezTo>
                <a:cubicBezTo>
                  <a:pt x="0" y="1352"/>
                  <a:pt x="0" y="1352"/>
                  <a:pt x="0" y="1352"/>
                </a:cubicBezTo>
                <a:cubicBezTo>
                  <a:pt x="12" y="1352"/>
                  <a:pt x="12" y="1352"/>
                  <a:pt x="12" y="1352"/>
                </a:cubicBezTo>
                <a:moveTo>
                  <a:pt x="12" y="1392"/>
                </a:moveTo>
                <a:cubicBezTo>
                  <a:pt x="12" y="1368"/>
                  <a:pt x="12" y="1368"/>
                  <a:pt x="12" y="1368"/>
                </a:cubicBezTo>
                <a:cubicBezTo>
                  <a:pt x="0" y="1368"/>
                  <a:pt x="0" y="1368"/>
                  <a:pt x="0" y="1368"/>
                </a:cubicBezTo>
                <a:cubicBezTo>
                  <a:pt x="0" y="1392"/>
                  <a:pt x="0" y="1392"/>
                  <a:pt x="0" y="1392"/>
                </a:cubicBezTo>
                <a:cubicBezTo>
                  <a:pt x="12" y="1392"/>
                  <a:pt x="12" y="1392"/>
                  <a:pt x="12" y="1392"/>
                </a:cubicBezTo>
                <a:moveTo>
                  <a:pt x="12" y="1432"/>
                </a:moveTo>
                <a:cubicBezTo>
                  <a:pt x="12" y="1408"/>
                  <a:pt x="12" y="1408"/>
                  <a:pt x="12" y="1408"/>
                </a:cubicBezTo>
                <a:cubicBezTo>
                  <a:pt x="0" y="1408"/>
                  <a:pt x="0" y="1408"/>
                  <a:pt x="0" y="1408"/>
                </a:cubicBezTo>
                <a:cubicBezTo>
                  <a:pt x="0" y="1432"/>
                  <a:pt x="0" y="1432"/>
                  <a:pt x="0" y="1432"/>
                </a:cubicBezTo>
                <a:cubicBezTo>
                  <a:pt x="12" y="1432"/>
                  <a:pt x="12" y="1432"/>
                  <a:pt x="12" y="1432"/>
                </a:cubicBezTo>
                <a:moveTo>
                  <a:pt x="12" y="1472"/>
                </a:moveTo>
                <a:cubicBezTo>
                  <a:pt x="12" y="1448"/>
                  <a:pt x="12" y="1448"/>
                  <a:pt x="12" y="1448"/>
                </a:cubicBezTo>
                <a:cubicBezTo>
                  <a:pt x="0" y="1448"/>
                  <a:pt x="0" y="1448"/>
                  <a:pt x="0" y="1448"/>
                </a:cubicBezTo>
                <a:cubicBezTo>
                  <a:pt x="0" y="1472"/>
                  <a:pt x="0" y="1472"/>
                  <a:pt x="0" y="1472"/>
                </a:cubicBezTo>
                <a:cubicBezTo>
                  <a:pt x="12" y="1472"/>
                  <a:pt x="12" y="1472"/>
                  <a:pt x="12" y="1472"/>
                </a:cubicBezTo>
                <a:moveTo>
                  <a:pt x="12" y="1512"/>
                </a:moveTo>
                <a:cubicBezTo>
                  <a:pt x="12" y="1488"/>
                  <a:pt x="12" y="1488"/>
                  <a:pt x="12" y="1488"/>
                </a:cubicBezTo>
                <a:cubicBezTo>
                  <a:pt x="0" y="1488"/>
                  <a:pt x="0" y="1488"/>
                  <a:pt x="0" y="1488"/>
                </a:cubicBezTo>
                <a:cubicBezTo>
                  <a:pt x="0" y="1512"/>
                  <a:pt x="0" y="1512"/>
                  <a:pt x="0" y="1512"/>
                </a:cubicBezTo>
                <a:cubicBezTo>
                  <a:pt x="12" y="1512"/>
                  <a:pt x="12" y="1512"/>
                  <a:pt x="12" y="1512"/>
                </a:cubicBezTo>
                <a:moveTo>
                  <a:pt x="12" y="1552"/>
                </a:moveTo>
                <a:cubicBezTo>
                  <a:pt x="12" y="1528"/>
                  <a:pt x="12" y="1528"/>
                  <a:pt x="12" y="1528"/>
                </a:cubicBezTo>
                <a:cubicBezTo>
                  <a:pt x="0" y="1528"/>
                  <a:pt x="0" y="1528"/>
                  <a:pt x="0" y="1528"/>
                </a:cubicBezTo>
                <a:cubicBezTo>
                  <a:pt x="0" y="1552"/>
                  <a:pt x="0" y="1552"/>
                  <a:pt x="0" y="1552"/>
                </a:cubicBezTo>
                <a:cubicBezTo>
                  <a:pt x="12" y="1552"/>
                  <a:pt x="12" y="1552"/>
                  <a:pt x="12" y="1552"/>
                </a:cubicBezTo>
                <a:moveTo>
                  <a:pt x="12" y="1592"/>
                </a:moveTo>
                <a:cubicBezTo>
                  <a:pt x="12" y="1568"/>
                  <a:pt x="12" y="1568"/>
                  <a:pt x="12" y="1568"/>
                </a:cubicBezTo>
                <a:cubicBezTo>
                  <a:pt x="0" y="1568"/>
                  <a:pt x="0" y="1568"/>
                  <a:pt x="0" y="1568"/>
                </a:cubicBezTo>
                <a:cubicBezTo>
                  <a:pt x="0" y="1592"/>
                  <a:pt x="0" y="1592"/>
                  <a:pt x="0" y="1592"/>
                </a:cubicBezTo>
                <a:cubicBezTo>
                  <a:pt x="12" y="1592"/>
                  <a:pt x="12" y="1592"/>
                  <a:pt x="12" y="1592"/>
                </a:cubicBezTo>
                <a:moveTo>
                  <a:pt x="12" y="1632"/>
                </a:moveTo>
                <a:cubicBezTo>
                  <a:pt x="12" y="1608"/>
                  <a:pt x="12" y="1608"/>
                  <a:pt x="12" y="1608"/>
                </a:cubicBezTo>
                <a:cubicBezTo>
                  <a:pt x="0" y="1608"/>
                  <a:pt x="0" y="1608"/>
                  <a:pt x="0" y="1608"/>
                </a:cubicBezTo>
                <a:cubicBezTo>
                  <a:pt x="0" y="1632"/>
                  <a:pt x="0" y="1632"/>
                  <a:pt x="0" y="1632"/>
                </a:cubicBezTo>
                <a:cubicBezTo>
                  <a:pt x="12" y="1632"/>
                  <a:pt x="12" y="1632"/>
                  <a:pt x="12" y="1632"/>
                </a:cubicBezTo>
                <a:moveTo>
                  <a:pt x="12" y="1672"/>
                </a:moveTo>
                <a:cubicBezTo>
                  <a:pt x="12" y="1648"/>
                  <a:pt x="12" y="1648"/>
                  <a:pt x="12" y="1648"/>
                </a:cubicBezTo>
                <a:cubicBezTo>
                  <a:pt x="0" y="1648"/>
                  <a:pt x="0" y="1648"/>
                  <a:pt x="0" y="1648"/>
                </a:cubicBezTo>
                <a:cubicBezTo>
                  <a:pt x="0" y="1672"/>
                  <a:pt x="0" y="1672"/>
                  <a:pt x="0" y="1672"/>
                </a:cubicBezTo>
                <a:cubicBezTo>
                  <a:pt x="12" y="1672"/>
                  <a:pt x="12" y="1672"/>
                  <a:pt x="12" y="1672"/>
                </a:cubicBezTo>
                <a:moveTo>
                  <a:pt x="12" y="1712"/>
                </a:moveTo>
                <a:cubicBezTo>
                  <a:pt x="12" y="1688"/>
                  <a:pt x="12" y="1688"/>
                  <a:pt x="12" y="1688"/>
                </a:cubicBezTo>
                <a:cubicBezTo>
                  <a:pt x="0" y="1688"/>
                  <a:pt x="0" y="1688"/>
                  <a:pt x="0" y="1688"/>
                </a:cubicBezTo>
                <a:cubicBezTo>
                  <a:pt x="0" y="1712"/>
                  <a:pt x="0" y="1712"/>
                  <a:pt x="0" y="1712"/>
                </a:cubicBezTo>
                <a:cubicBezTo>
                  <a:pt x="12" y="1712"/>
                  <a:pt x="12" y="1712"/>
                  <a:pt x="12" y="1712"/>
                </a:cubicBezTo>
                <a:moveTo>
                  <a:pt x="12" y="1752"/>
                </a:moveTo>
                <a:cubicBezTo>
                  <a:pt x="12" y="1728"/>
                  <a:pt x="12" y="1728"/>
                  <a:pt x="12" y="1728"/>
                </a:cubicBezTo>
                <a:cubicBezTo>
                  <a:pt x="0" y="1728"/>
                  <a:pt x="0" y="1728"/>
                  <a:pt x="0" y="1728"/>
                </a:cubicBezTo>
                <a:cubicBezTo>
                  <a:pt x="0" y="1752"/>
                  <a:pt x="0" y="1752"/>
                  <a:pt x="0" y="1752"/>
                </a:cubicBezTo>
                <a:cubicBezTo>
                  <a:pt x="12" y="1752"/>
                  <a:pt x="12" y="1752"/>
                  <a:pt x="12" y="1752"/>
                </a:cubicBezTo>
                <a:moveTo>
                  <a:pt x="12" y="1792"/>
                </a:moveTo>
                <a:cubicBezTo>
                  <a:pt x="12" y="1768"/>
                  <a:pt x="12" y="1768"/>
                  <a:pt x="12" y="1768"/>
                </a:cubicBezTo>
                <a:cubicBezTo>
                  <a:pt x="0" y="1768"/>
                  <a:pt x="0" y="1768"/>
                  <a:pt x="0" y="1768"/>
                </a:cubicBezTo>
                <a:cubicBezTo>
                  <a:pt x="0" y="1792"/>
                  <a:pt x="0" y="1792"/>
                  <a:pt x="0" y="1792"/>
                </a:cubicBezTo>
                <a:cubicBezTo>
                  <a:pt x="12" y="1792"/>
                  <a:pt x="12" y="1792"/>
                  <a:pt x="12" y="1792"/>
                </a:cubicBezTo>
                <a:moveTo>
                  <a:pt x="12" y="1832"/>
                </a:moveTo>
                <a:cubicBezTo>
                  <a:pt x="12" y="1808"/>
                  <a:pt x="12" y="1808"/>
                  <a:pt x="12" y="1808"/>
                </a:cubicBezTo>
                <a:cubicBezTo>
                  <a:pt x="0" y="1808"/>
                  <a:pt x="0" y="1808"/>
                  <a:pt x="0" y="1808"/>
                </a:cubicBezTo>
                <a:cubicBezTo>
                  <a:pt x="0" y="1832"/>
                  <a:pt x="0" y="1832"/>
                  <a:pt x="0" y="1832"/>
                </a:cubicBezTo>
                <a:cubicBezTo>
                  <a:pt x="12" y="1832"/>
                  <a:pt x="12" y="1832"/>
                  <a:pt x="12" y="1832"/>
                </a:cubicBezTo>
                <a:moveTo>
                  <a:pt x="12" y="1872"/>
                </a:moveTo>
                <a:cubicBezTo>
                  <a:pt x="12" y="1848"/>
                  <a:pt x="12" y="1848"/>
                  <a:pt x="12" y="1848"/>
                </a:cubicBezTo>
                <a:cubicBezTo>
                  <a:pt x="0" y="1848"/>
                  <a:pt x="0" y="1848"/>
                  <a:pt x="0" y="1848"/>
                </a:cubicBezTo>
                <a:cubicBezTo>
                  <a:pt x="0" y="1872"/>
                  <a:pt x="0" y="1872"/>
                  <a:pt x="0" y="1872"/>
                </a:cubicBezTo>
                <a:cubicBezTo>
                  <a:pt x="12" y="1872"/>
                  <a:pt x="12" y="1872"/>
                  <a:pt x="12" y="1872"/>
                </a:cubicBezTo>
                <a:moveTo>
                  <a:pt x="12" y="1912"/>
                </a:moveTo>
                <a:cubicBezTo>
                  <a:pt x="12" y="1888"/>
                  <a:pt x="12" y="1888"/>
                  <a:pt x="12" y="1888"/>
                </a:cubicBezTo>
                <a:cubicBezTo>
                  <a:pt x="0" y="1888"/>
                  <a:pt x="0" y="1888"/>
                  <a:pt x="0" y="1888"/>
                </a:cubicBezTo>
                <a:cubicBezTo>
                  <a:pt x="0" y="1912"/>
                  <a:pt x="0" y="1912"/>
                  <a:pt x="0" y="1912"/>
                </a:cubicBezTo>
                <a:cubicBezTo>
                  <a:pt x="12" y="1912"/>
                  <a:pt x="12" y="1912"/>
                  <a:pt x="12" y="1912"/>
                </a:cubicBezTo>
                <a:moveTo>
                  <a:pt x="12" y="1952"/>
                </a:moveTo>
                <a:cubicBezTo>
                  <a:pt x="12" y="1928"/>
                  <a:pt x="12" y="1928"/>
                  <a:pt x="12" y="1928"/>
                </a:cubicBezTo>
                <a:cubicBezTo>
                  <a:pt x="0" y="1928"/>
                  <a:pt x="0" y="1928"/>
                  <a:pt x="0" y="1928"/>
                </a:cubicBezTo>
                <a:cubicBezTo>
                  <a:pt x="0" y="1952"/>
                  <a:pt x="0" y="1952"/>
                  <a:pt x="0" y="1952"/>
                </a:cubicBezTo>
                <a:cubicBezTo>
                  <a:pt x="12" y="1952"/>
                  <a:pt x="12" y="1952"/>
                  <a:pt x="12" y="1952"/>
                </a:cubicBezTo>
                <a:moveTo>
                  <a:pt x="12" y="1992"/>
                </a:moveTo>
                <a:cubicBezTo>
                  <a:pt x="12" y="1968"/>
                  <a:pt x="12" y="1968"/>
                  <a:pt x="12" y="1968"/>
                </a:cubicBezTo>
                <a:cubicBezTo>
                  <a:pt x="0" y="1968"/>
                  <a:pt x="0" y="1968"/>
                  <a:pt x="0" y="1968"/>
                </a:cubicBezTo>
                <a:cubicBezTo>
                  <a:pt x="0" y="1992"/>
                  <a:pt x="0" y="1992"/>
                  <a:pt x="0" y="1992"/>
                </a:cubicBezTo>
                <a:cubicBezTo>
                  <a:pt x="12" y="1992"/>
                  <a:pt x="12" y="1992"/>
                  <a:pt x="12" y="1992"/>
                </a:cubicBezTo>
                <a:moveTo>
                  <a:pt x="12" y="2032"/>
                </a:moveTo>
                <a:cubicBezTo>
                  <a:pt x="12" y="2008"/>
                  <a:pt x="12" y="2008"/>
                  <a:pt x="12" y="2008"/>
                </a:cubicBezTo>
                <a:cubicBezTo>
                  <a:pt x="0" y="2008"/>
                  <a:pt x="0" y="2008"/>
                  <a:pt x="0" y="2008"/>
                </a:cubicBezTo>
                <a:cubicBezTo>
                  <a:pt x="0" y="2032"/>
                  <a:pt x="0" y="2032"/>
                  <a:pt x="0" y="2032"/>
                </a:cubicBezTo>
                <a:cubicBezTo>
                  <a:pt x="12" y="2032"/>
                  <a:pt x="12" y="2032"/>
                  <a:pt x="12" y="2032"/>
                </a:cubicBezTo>
                <a:moveTo>
                  <a:pt x="12" y="2072"/>
                </a:moveTo>
                <a:cubicBezTo>
                  <a:pt x="12" y="2048"/>
                  <a:pt x="12" y="2048"/>
                  <a:pt x="12" y="2048"/>
                </a:cubicBezTo>
                <a:cubicBezTo>
                  <a:pt x="0" y="2048"/>
                  <a:pt x="0" y="2048"/>
                  <a:pt x="0" y="2048"/>
                </a:cubicBezTo>
                <a:cubicBezTo>
                  <a:pt x="0" y="2072"/>
                  <a:pt x="0" y="2072"/>
                  <a:pt x="0" y="2072"/>
                </a:cubicBezTo>
                <a:cubicBezTo>
                  <a:pt x="12" y="2072"/>
                  <a:pt x="12" y="2072"/>
                  <a:pt x="12" y="2072"/>
                </a:cubicBezTo>
                <a:moveTo>
                  <a:pt x="12" y="2112"/>
                </a:moveTo>
                <a:cubicBezTo>
                  <a:pt x="12" y="2088"/>
                  <a:pt x="12" y="2088"/>
                  <a:pt x="12" y="2088"/>
                </a:cubicBezTo>
                <a:cubicBezTo>
                  <a:pt x="0" y="2088"/>
                  <a:pt x="0" y="2088"/>
                  <a:pt x="0" y="2088"/>
                </a:cubicBezTo>
                <a:cubicBezTo>
                  <a:pt x="0" y="2112"/>
                  <a:pt x="0" y="2112"/>
                  <a:pt x="0" y="2112"/>
                </a:cubicBezTo>
                <a:cubicBezTo>
                  <a:pt x="12" y="2112"/>
                  <a:pt x="12" y="2112"/>
                  <a:pt x="12" y="2112"/>
                </a:cubicBezTo>
                <a:moveTo>
                  <a:pt x="12" y="2152"/>
                </a:moveTo>
                <a:cubicBezTo>
                  <a:pt x="12" y="2128"/>
                  <a:pt x="12" y="2128"/>
                  <a:pt x="12" y="2128"/>
                </a:cubicBezTo>
                <a:cubicBezTo>
                  <a:pt x="0" y="2128"/>
                  <a:pt x="0" y="2128"/>
                  <a:pt x="0" y="2128"/>
                </a:cubicBezTo>
                <a:cubicBezTo>
                  <a:pt x="0" y="2152"/>
                  <a:pt x="0" y="2152"/>
                  <a:pt x="0" y="2152"/>
                </a:cubicBezTo>
                <a:cubicBezTo>
                  <a:pt x="12" y="2152"/>
                  <a:pt x="12" y="2152"/>
                  <a:pt x="12" y="2152"/>
                </a:cubicBezTo>
                <a:moveTo>
                  <a:pt x="12" y="2192"/>
                </a:moveTo>
                <a:cubicBezTo>
                  <a:pt x="12" y="2168"/>
                  <a:pt x="12" y="2168"/>
                  <a:pt x="12" y="2168"/>
                </a:cubicBezTo>
                <a:cubicBezTo>
                  <a:pt x="0" y="2168"/>
                  <a:pt x="0" y="2168"/>
                  <a:pt x="0" y="2168"/>
                </a:cubicBezTo>
                <a:cubicBezTo>
                  <a:pt x="0" y="2192"/>
                  <a:pt x="0" y="2192"/>
                  <a:pt x="0" y="2192"/>
                </a:cubicBezTo>
                <a:cubicBezTo>
                  <a:pt x="12" y="2192"/>
                  <a:pt x="12" y="2192"/>
                  <a:pt x="12" y="2192"/>
                </a:cubicBezTo>
                <a:moveTo>
                  <a:pt x="12" y="2232"/>
                </a:moveTo>
                <a:cubicBezTo>
                  <a:pt x="12" y="2208"/>
                  <a:pt x="12" y="2208"/>
                  <a:pt x="12" y="2208"/>
                </a:cubicBezTo>
                <a:cubicBezTo>
                  <a:pt x="0" y="2208"/>
                  <a:pt x="0" y="2208"/>
                  <a:pt x="0" y="2208"/>
                </a:cubicBezTo>
                <a:cubicBezTo>
                  <a:pt x="0" y="2232"/>
                  <a:pt x="0" y="2232"/>
                  <a:pt x="0" y="2232"/>
                </a:cubicBezTo>
                <a:cubicBezTo>
                  <a:pt x="12" y="2232"/>
                  <a:pt x="12" y="2232"/>
                  <a:pt x="12" y="2232"/>
                </a:cubicBezTo>
                <a:moveTo>
                  <a:pt x="12" y="2272"/>
                </a:moveTo>
                <a:cubicBezTo>
                  <a:pt x="12" y="2248"/>
                  <a:pt x="12" y="2248"/>
                  <a:pt x="12" y="2248"/>
                </a:cubicBezTo>
                <a:cubicBezTo>
                  <a:pt x="0" y="2248"/>
                  <a:pt x="0" y="2248"/>
                  <a:pt x="0" y="2248"/>
                </a:cubicBezTo>
                <a:cubicBezTo>
                  <a:pt x="0" y="2272"/>
                  <a:pt x="0" y="2272"/>
                  <a:pt x="0" y="2272"/>
                </a:cubicBezTo>
                <a:cubicBezTo>
                  <a:pt x="12" y="2272"/>
                  <a:pt x="12" y="2272"/>
                  <a:pt x="12" y="2272"/>
                </a:cubicBezTo>
                <a:moveTo>
                  <a:pt x="12" y="2312"/>
                </a:moveTo>
                <a:cubicBezTo>
                  <a:pt x="12" y="2288"/>
                  <a:pt x="12" y="2288"/>
                  <a:pt x="12" y="2288"/>
                </a:cubicBezTo>
                <a:cubicBezTo>
                  <a:pt x="0" y="2288"/>
                  <a:pt x="0" y="2288"/>
                  <a:pt x="0" y="2288"/>
                </a:cubicBezTo>
                <a:cubicBezTo>
                  <a:pt x="0" y="2312"/>
                  <a:pt x="0" y="2312"/>
                  <a:pt x="0" y="2312"/>
                </a:cubicBezTo>
                <a:cubicBezTo>
                  <a:pt x="12" y="2312"/>
                  <a:pt x="12" y="2312"/>
                  <a:pt x="12" y="2312"/>
                </a:cubicBezTo>
                <a:moveTo>
                  <a:pt x="12" y="2352"/>
                </a:moveTo>
                <a:cubicBezTo>
                  <a:pt x="12" y="2328"/>
                  <a:pt x="12" y="2328"/>
                  <a:pt x="12" y="2328"/>
                </a:cubicBezTo>
                <a:cubicBezTo>
                  <a:pt x="0" y="2328"/>
                  <a:pt x="0" y="2328"/>
                  <a:pt x="0" y="2328"/>
                </a:cubicBezTo>
                <a:cubicBezTo>
                  <a:pt x="0" y="2352"/>
                  <a:pt x="0" y="2352"/>
                  <a:pt x="0" y="2352"/>
                </a:cubicBezTo>
                <a:cubicBezTo>
                  <a:pt x="12" y="2352"/>
                  <a:pt x="12" y="2352"/>
                  <a:pt x="12" y="2352"/>
                </a:cubicBezTo>
                <a:moveTo>
                  <a:pt x="12" y="2392"/>
                </a:moveTo>
                <a:cubicBezTo>
                  <a:pt x="12" y="2368"/>
                  <a:pt x="12" y="2368"/>
                  <a:pt x="12" y="2368"/>
                </a:cubicBezTo>
                <a:cubicBezTo>
                  <a:pt x="0" y="2368"/>
                  <a:pt x="0" y="2368"/>
                  <a:pt x="0" y="2368"/>
                </a:cubicBezTo>
                <a:cubicBezTo>
                  <a:pt x="0" y="2392"/>
                  <a:pt x="0" y="2392"/>
                  <a:pt x="0" y="2392"/>
                </a:cubicBezTo>
                <a:cubicBezTo>
                  <a:pt x="12" y="2392"/>
                  <a:pt x="12" y="2392"/>
                  <a:pt x="12" y="2392"/>
                </a:cubicBezTo>
                <a:moveTo>
                  <a:pt x="12" y="2432"/>
                </a:moveTo>
                <a:cubicBezTo>
                  <a:pt x="12" y="2408"/>
                  <a:pt x="12" y="2408"/>
                  <a:pt x="12" y="2408"/>
                </a:cubicBezTo>
                <a:cubicBezTo>
                  <a:pt x="0" y="2408"/>
                  <a:pt x="0" y="2408"/>
                  <a:pt x="0" y="2408"/>
                </a:cubicBezTo>
                <a:cubicBezTo>
                  <a:pt x="0" y="2432"/>
                  <a:pt x="0" y="2432"/>
                  <a:pt x="0" y="2432"/>
                </a:cubicBezTo>
                <a:cubicBezTo>
                  <a:pt x="12" y="2432"/>
                  <a:pt x="12" y="2432"/>
                  <a:pt x="12" y="2432"/>
                </a:cubicBezTo>
                <a:moveTo>
                  <a:pt x="12" y="2472"/>
                </a:moveTo>
                <a:cubicBezTo>
                  <a:pt x="12" y="2448"/>
                  <a:pt x="12" y="2448"/>
                  <a:pt x="12" y="2448"/>
                </a:cubicBezTo>
                <a:cubicBezTo>
                  <a:pt x="0" y="2448"/>
                  <a:pt x="0" y="2448"/>
                  <a:pt x="0" y="2448"/>
                </a:cubicBezTo>
                <a:cubicBezTo>
                  <a:pt x="0" y="2472"/>
                  <a:pt x="0" y="2472"/>
                  <a:pt x="0" y="2472"/>
                </a:cubicBezTo>
                <a:cubicBezTo>
                  <a:pt x="12" y="2472"/>
                  <a:pt x="12" y="2472"/>
                  <a:pt x="12" y="2472"/>
                </a:cubicBezTo>
                <a:moveTo>
                  <a:pt x="12" y="2512"/>
                </a:moveTo>
                <a:cubicBezTo>
                  <a:pt x="12" y="2488"/>
                  <a:pt x="12" y="2488"/>
                  <a:pt x="12" y="2488"/>
                </a:cubicBezTo>
                <a:cubicBezTo>
                  <a:pt x="0" y="2488"/>
                  <a:pt x="0" y="2488"/>
                  <a:pt x="0" y="2488"/>
                </a:cubicBezTo>
                <a:cubicBezTo>
                  <a:pt x="0" y="2512"/>
                  <a:pt x="0" y="2512"/>
                  <a:pt x="0" y="2512"/>
                </a:cubicBezTo>
                <a:cubicBezTo>
                  <a:pt x="12" y="2512"/>
                  <a:pt x="12" y="2512"/>
                  <a:pt x="12" y="2512"/>
                </a:cubicBezTo>
                <a:moveTo>
                  <a:pt x="12" y="2552"/>
                </a:moveTo>
                <a:cubicBezTo>
                  <a:pt x="12" y="2528"/>
                  <a:pt x="12" y="2528"/>
                  <a:pt x="12" y="2528"/>
                </a:cubicBezTo>
                <a:cubicBezTo>
                  <a:pt x="0" y="2528"/>
                  <a:pt x="0" y="2528"/>
                  <a:pt x="0" y="2528"/>
                </a:cubicBezTo>
                <a:cubicBezTo>
                  <a:pt x="0" y="2552"/>
                  <a:pt x="0" y="2552"/>
                  <a:pt x="0" y="2552"/>
                </a:cubicBezTo>
                <a:cubicBezTo>
                  <a:pt x="12" y="2552"/>
                  <a:pt x="12" y="2552"/>
                  <a:pt x="12" y="2552"/>
                </a:cubicBezTo>
                <a:moveTo>
                  <a:pt x="12" y="2592"/>
                </a:moveTo>
                <a:cubicBezTo>
                  <a:pt x="12" y="2568"/>
                  <a:pt x="12" y="2568"/>
                  <a:pt x="12" y="2568"/>
                </a:cubicBezTo>
                <a:cubicBezTo>
                  <a:pt x="0" y="2568"/>
                  <a:pt x="0" y="2568"/>
                  <a:pt x="0" y="2568"/>
                </a:cubicBezTo>
                <a:cubicBezTo>
                  <a:pt x="0" y="2592"/>
                  <a:pt x="0" y="2592"/>
                  <a:pt x="0" y="2592"/>
                </a:cubicBezTo>
                <a:cubicBezTo>
                  <a:pt x="12" y="2592"/>
                  <a:pt x="12" y="2592"/>
                  <a:pt x="12" y="2592"/>
                </a:cubicBezTo>
                <a:moveTo>
                  <a:pt x="12" y="2632"/>
                </a:moveTo>
                <a:cubicBezTo>
                  <a:pt x="12" y="2608"/>
                  <a:pt x="12" y="2608"/>
                  <a:pt x="12" y="2608"/>
                </a:cubicBezTo>
                <a:cubicBezTo>
                  <a:pt x="0" y="2608"/>
                  <a:pt x="0" y="2608"/>
                  <a:pt x="0" y="2608"/>
                </a:cubicBezTo>
                <a:cubicBezTo>
                  <a:pt x="0" y="2632"/>
                  <a:pt x="0" y="2632"/>
                  <a:pt x="0" y="2632"/>
                </a:cubicBezTo>
                <a:cubicBezTo>
                  <a:pt x="12" y="2632"/>
                  <a:pt x="12" y="2632"/>
                  <a:pt x="12" y="2632"/>
                </a:cubicBezTo>
                <a:moveTo>
                  <a:pt x="12" y="2672"/>
                </a:moveTo>
                <a:cubicBezTo>
                  <a:pt x="12" y="2648"/>
                  <a:pt x="12" y="2648"/>
                  <a:pt x="12" y="2648"/>
                </a:cubicBezTo>
                <a:cubicBezTo>
                  <a:pt x="0" y="2648"/>
                  <a:pt x="0" y="2648"/>
                  <a:pt x="0" y="2648"/>
                </a:cubicBezTo>
                <a:cubicBezTo>
                  <a:pt x="0" y="2672"/>
                  <a:pt x="0" y="2672"/>
                  <a:pt x="0" y="2672"/>
                </a:cubicBezTo>
                <a:cubicBezTo>
                  <a:pt x="12" y="2672"/>
                  <a:pt x="12" y="2672"/>
                  <a:pt x="12" y="2672"/>
                </a:cubicBezTo>
                <a:moveTo>
                  <a:pt x="12" y="2712"/>
                </a:moveTo>
                <a:cubicBezTo>
                  <a:pt x="12" y="2688"/>
                  <a:pt x="12" y="2688"/>
                  <a:pt x="12" y="2688"/>
                </a:cubicBezTo>
                <a:cubicBezTo>
                  <a:pt x="0" y="2688"/>
                  <a:pt x="0" y="2688"/>
                  <a:pt x="0" y="2688"/>
                </a:cubicBezTo>
                <a:cubicBezTo>
                  <a:pt x="0" y="2712"/>
                  <a:pt x="0" y="2712"/>
                  <a:pt x="0" y="2712"/>
                </a:cubicBezTo>
                <a:cubicBezTo>
                  <a:pt x="12" y="2712"/>
                  <a:pt x="12" y="2712"/>
                  <a:pt x="12" y="2712"/>
                </a:cubicBezTo>
                <a:moveTo>
                  <a:pt x="12" y="2752"/>
                </a:moveTo>
                <a:cubicBezTo>
                  <a:pt x="12" y="2728"/>
                  <a:pt x="12" y="2728"/>
                  <a:pt x="12" y="2728"/>
                </a:cubicBezTo>
                <a:cubicBezTo>
                  <a:pt x="0" y="2728"/>
                  <a:pt x="0" y="2728"/>
                  <a:pt x="0" y="2728"/>
                </a:cubicBezTo>
                <a:cubicBezTo>
                  <a:pt x="0" y="2752"/>
                  <a:pt x="0" y="2752"/>
                  <a:pt x="0" y="2752"/>
                </a:cubicBezTo>
                <a:cubicBezTo>
                  <a:pt x="12" y="2752"/>
                  <a:pt x="12" y="2752"/>
                  <a:pt x="12" y="2752"/>
                </a:cubicBezTo>
                <a:moveTo>
                  <a:pt x="12" y="2792"/>
                </a:moveTo>
                <a:cubicBezTo>
                  <a:pt x="12" y="2768"/>
                  <a:pt x="12" y="2768"/>
                  <a:pt x="12" y="2768"/>
                </a:cubicBezTo>
                <a:cubicBezTo>
                  <a:pt x="0" y="2768"/>
                  <a:pt x="0" y="2768"/>
                  <a:pt x="0" y="2768"/>
                </a:cubicBezTo>
                <a:cubicBezTo>
                  <a:pt x="0" y="2792"/>
                  <a:pt x="0" y="2792"/>
                  <a:pt x="0" y="2792"/>
                </a:cubicBezTo>
                <a:cubicBezTo>
                  <a:pt x="12" y="2792"/>
                  <a:pt x="12" y="2792"/>
                  <a:pt x="12" y="2792"/>
                </a:cubicBezTo>
                <a:moveTo>
                  <a:pt x="12" y="2832"/>
                </a:moveTo>
                <a:cubicBezTo>
                  <a:pt x="12" y="2808"/>
                  <a:pt x="12" y="2808"/>
                  <a:pt x="12" y="2808"/>
                </a:cubicBezTo>
                <a:cubicBezTo>
                  <a:pt x="0" y="2808"/>
                  <a:pt x="0" y="2808"/>
                  <a:pt x="0" y="2808"/>
                </a:cubicBezTo>
                <a:cubicBezTo>
                  <a:pt x="0" y="2832"/>
                  <a:pt x="0" y="2832"/>
                  <a:pt x="0" y="2832"/>
                </a:cubicBezTo>
                <a:cubicBezTo>
                  <a:pt x="12" y="2832"/>
                  <a:pt x="12" y="2832"/>
                  <a:pt x="12" y="2832"/>
                </a:cubicBezTo>
                <a:moveTo>
                  <a:pt x="12" y="2872"/>
                </a:moveTo>
                <a:cubicBezTo>
                  <a:pt x="12" y="2848"/>
                  <a:pt x="12" y="2848"/>
                  <a:pt x="12" y="2848"/>
                </a:cubicBezTo>
                <a:cubicBezTo>
                  <a:pt x="0" y="2848"/>
                  <a:pt x="0" y="2848"/>
                  <a:pt x="0" y="2848"/>
                </a:cubicBezTo>
                <a:cubicBezTo>
                  <a:pt x="0" y="2872"/>
                  <a:pt x="0" y="2872"/>
                  <a:pt x="0" y="2872"/>
                </a:cubicBezTo>
                <a:cubicBezTo>
                  <a:pt x="12" y="2872"/>
                  <a:pt x="12" y="2872"/>
                  <a:pt x="12" y="2872"/>
                </a:cubicBezTo>
                <a:moveTo>
                  <a:pt x="12" y="2912"/>
                </a:moveTo>
                <a:cubicBezTo>
                  <a:pt x="12" y="2888"/>
                  <a:pt x="12" y="2888"/>
                  <a:pt x="12" y="2888"/>
                </a:cubicBezTo>
                <a:cubicBezTo>
                  <a:pt x="0" y="2888"/>
                  <a:pt x="0" y="2888"/>
                  <a:pt x="0" y="2888"/>
                </a:cubicBezTo>
                <a:cubicBezTo>
                  <a:pt x="0" y="2912"/>
                  <a:pt x="0" y="2912"/>
                  <a:pt x="0" y="2912"/>
                </a:cubicBezTo>
                <a:cubicBezTo>
                  <a:pt x="12" y="2912"/>
                  <a:pt x="12" y="2912"/>
                  <a:pt x="12" y="2912"/>
                </a:cubicBezTo>
                <a:moveTo>
                  <a:pt x="12" y="2952"/>
                </a:moveTo>
                <a:cubicBezTo>
                  <a:pt x="12" y="2928"/>
                  <a:pt x="12" y="2928"/>
                  <a:pt x="12" y="2928"/>
                </a:cubicBezTo>
                <a:cubicBezTo>
                  <a:pt x="0" y="2928"/>
                  <a:pt x="0" y="2928"/>
                  <a:pt x="0" y="2928"/>
                </a:cubicBezTo>
                <a:cubicBezTo>
                  <a:pt x="0" y="2952"/>
                  <a:pt x="0" y="2952"/>
                  <a:pt x="0" y="2952"/>
                </a:cubicBezTo>
                <a:cubicBezTo>
                  <a:pt x="12" y="2952"/>
                  <a:pt x="12" y="2952"/>
                  <a:pt x="12" y="2952"/>
                </a:cubicBezTo>
                <a:moveTo>
                  <a:pt x="12" y="2992"/>
                </a:moveTo>
                <a:cubicBezTo>
                  <a:pt x="12" y="2968"/>
                  <a:pt x="12" y="2968"/>
                  <a:pt x="12" y="2968"/>
                </a:cubicBezTo>
                <a:cubicBezTo>
                  <a:pt x="0" y="2968"/>
                  <a:pt x="0" y="2968"/>
                  <a:pt x="0" y="2968"/>
                </a:cubicBezTo>
                <a:cubicBezTo>
                  <a:pt x="0" y="2992"/>
                  <a:pt x="0" y="2992"/>
                  <a:pt x="0" y="2992"/>
                </a:cubicBezTo>
                <a:cubicBezTo>
                  <a:pt x="12" y="2992"/>
                  <a:pt x="12" y="2992"/>
                  <a:pt x="12" y="2992"/>
                </a:cubicBezTo>
                <a:moveTo>
                  <a:pt x="12" y="3032"/>
                </a:moveTo>
                <a:cubicBezTo>
                  <a:pt x="12" y="3008"/>
                  <a:pt x="12" y="3008"/>
                  <a:pt x="12" y="3008"/>
                </a:cubicBezTo>
                <a:cubicBezTo>
                  <a:pt x="0" y="3008"/>
                  <a:pt x="0" y="3008"/>
                  <a:pt x="0" y="3008"/>
                </a:cubicBezTo>
                <a:cubicBezTo>
                  <a:pt x="0" y="3032"/>
                  <a:pt x="0" y="3032"/>
                  <a:pt x="0" y="3032"/>
                </a:cubicBezTo>
                <a:cubicBezTo>
                  <a:pt x="12" y="3032"/>
                  <a:pt x="12" y="3032"/>
                  <a:pt x="12" y="3032"/>
                </a:cubicBezTo>
                <a:moveTo>
                  <a:pt x="12" y="3072"/>
                </a:moveTo>
                <a:cubicBezTo>
                  <a:pt x="12" y="3048"/>
                  <a:pt x="12" y="3048"/>
                  <a:pt x="12" y="3048"/>
                </a:cubicBezTo>
                <a:cubicBezTo>
                  <a:pt x="0" y="3048"/>
                  <a:pt x="0" y="3048"/>
                  <a:pt x="0" y="3048"/>
                </a:cubicBezTo>
                <a:cubicBezTo>
                  <a:pt x="0" y="3072"/>
                  <a:pt x="0" y="3072"/>
                  <a:pt x="0" y="3072"/>
                </a:cubicBezTo>
                <a:cubicBezTo>
                  <a:pt x="12" y="3072"/>
                  <a:pt x="12" y="3072"/>
                  <a:pt x="12" y="3072"/>
                </a:cubicBezTo>
                <a:moveTo>
                  <a:pt x="12" y="3112"/>
                </a:moveTo>
                <a:cubicBezTo>
                  <a:pt x="12" y="3088"/>
                  <a:pt x="12" y="3088"/>
                  <a:pt x="12" y="3088"/>
                </a:cubicBezTo>
                <a:cubicBezTo>
                  <a:pt x="0" y="3088"/>
                  <a:pt x="0" y="3088"/>
                  <a:pt x="0" y="3088"/>
                </a:cubicBezTo>
                <a:cubicBezTo>
                  <a:pt x="0" y="3112"/>
                  <a:pt x="0" y="3112"/>
                  <a:pt x="0" y="3112"/>
                </a:cubicBezTo>
                <a:cubicBezTo>
                  <a:pt x="12" y="3112"/>
                  <a:pt x="12" y="3112"/>
                  <a:pt x="12" y="3112"/>
                </a:cubicBezTo>
                <a:moveTo>
                  <a:pt x="12" y="3152"/>
                </a:moveTo>
                <a:cubicBezTo>
                  <a:pt x="12" y="3128"/>
                  <a:pt x="12" y="3128"/>
                  <a:pt x="12" y="3128"/>
                </a:cubicBezTo>
                <a:cubicBezTo>
                  <a:pt x="0" y="3128"/>
                  <a:pt x="0" y="3128"/>
                  <a:pt x="0" y="3128"/>
                </a:cubicBezTo>
                <a:cubicBezTo>
                  <a:pt x="0" y="3152"/>
                  <a:pt x="0" y="3152"/>
                  <a:pt x="0" y="3152"/>
                </a:cubicBezTo>
                <a:cubicBezTo>
                  <a:pt x="12" y="3152"/>
                  <a:pt x="12" y="3152"/>
                  <a:pt x="12" y="3152"/>
                </a:cubicBezTo>
                <a:moveTo>
                  <a:pt x="12" y="3192"/>
                </a:moveTo>
                <a:cubicBezTo>
                  <a:pt x="12" y="3168"/>
                  <a:pt x="12" y="3168"/>
                  <a:pt x="12" y="3168"/>
                </a:cubicBezTo>
                <a:cubicBezTo>
                  <a:pt x="0" y="3168"/>
                  <a:pt x="0" y="3168"/>
                  <a:pt x="0" y="3168"/>
                </a:cubicBezTo>
                <a:cubicBezTo>
                  <a:pt x="0" y="3192"/>
                  <a:pt x="0" y="3192"/>
                  <a:pt x="0" y="3192"/>
                </a:cubicBezTo>
                <a:cubicBezTo>
                  <a:pt x="12" y="3192"/>
                  <a:pt x="12" y="3192"/>
                  <a:pt x="12" y="3192"/>
                </a:cubicBezTo>
                <a:moveTo>
                  <a:pt x="12" y="3232"/>
                </a:moveTo>
                <a:cubicBezTo>
                  <a:pt x="12" y="3208"/>
                  <a:pt x="12" y="3208"/>
                  <a:pt x="12" y="3208"/>
                </a:cubicBezTo>
                <a:cubicBezTo>
                  <a:pt x="0" y="3208"/>
                  <a:pt x="0" y="3208"/>
                  <a:pt x="0" y="3208"/>
                </a:cubicBezTo>
                <a:cubicBezTo>
                  <a:pt x="0" y="3232"/>
                  <a:pt x="0" y="3232"/>
                  <a:pt x="0" y="3232"/>
                </a:cubicBezTo>
                <a:cubicBezTo>
                  <a:pt x="12" y="3232"/>
                  <a:pt x="12" y="3232"/>
                  <a:pt x="12" y="3232"/>
                </a:cubicBezTo>
                <a:moveTo>
                  <a:pt x="13" y="3272"/>
                </a:moveTo>
                <a:cubicBezTo>
                  <a:pt x="12" y="3264"/>
                  <a:pt x="12" y="3256"/>
                  <a:pt x="12" y="3248"/>
                </a:cubicBezTo>
                <a:cubicBezTo>
                  <a:pt x="0" y="3248"/>
                  <a:pt x="0" y="3248"/>
                  <a:pt x="0" y="3248"/>
                </a:cubicBezTo>
                <a:cubicBezTo>
                  <a:pt x="0" y="3256"/>
                  <a:pt x="0" y="3265"/>
                  <a:pt x="1" y="3273"/>
                </a:cubicBezTo>
                <a:cubicBezTo>
                  <a:pt x="13" y="3272"/>
                  <a:pt x="13" y="3272"/>
                  <a:pt x="13" y="3272"/>
                </a:cubicBezTo>
                <a:moveTo>
                  <a:pt x="19" y="3310"/>
                </a:moveTo>
                <a:cubicBezTo>
                  <a:pt x="18" y="3303"/>
                  <a:pt x="16" y="3295"/>
                  <a:pt x="15" y="3287"/>
                </a:cubicBezTo>
                <a:cubicBezTo>
                  <a:pt x="3" y="3289"/>
                  <a:pt x="3" y="3289"/>
                  <a:pt x="3" y="3289"/>
                </a:cubicBezTo>
                <a:cubicBezTo>
                  <a:pt x="4" y="3297"/>
                  <a:pt x="6" y="3305"/>
                  <a:pt x="8" y="3313"/>
                </a:cubicBezTo>
                <a:cubicBezTo>
                  <a:pt x="19" y="3310"/>
                  <a:pt x="19" y="3310"/>
                  <a:pt x="19" y="3310"/>
                </a:cubicBezTo>
                <a:cubicBezTo>
                  <a:pt x="19" y="3310"/>
                  <a:pt x="19" y="3310"/>
                  <a:pt x="19" y="3310"/>
                </a:cubicBezTo>
                <a:moveTo>
                  <a:pt x="30" y="3348"/>
                </a:moveTo>
                <a:cubicBezTo>
                  <a:pt x="28" y="3340"/>
                  <a:pt x="25" y="3333"/>
                  <a:pt x="23" y="3325"/>
                </a:cubicBezTo>
                <a:cubicBezTo>
                  <a:pt x="12" y="3329"/>
                  <a:pt x="12" y="3329"/>
                  <a:pt x="12" y="3329"/>
                </a:cubicBezTo>
                <a:cubicBezTo>
                  <a:pt x="14" y="3337"/>
                  <a:pt x="16" y="3344"/>
                  <a:pt x="19" y="3352"/>
                </a:cubicBezTo>
                <a:cubicBezTo>
                  <a:pt x="30" y="3348"/>
                  <a:pt x="30" y="3348"/>
                  <a:pt x="30" y="3348"/>
                </a:cubicBezTo>
                <a:cubicBezTo>
                  <a:pt x="30" y="3348"/>
                  <a:pt x="30" y="3348"/>
                  <a:pt x="30" y="3348"/>
                </a:cubicBezTo>
                <a:moveTo>
                  <a:pt x="47" y="3383"/>
                </a:moveTo>
                <a:cubicBezTo>
                  <a:pt x="43" y="3377"/>
                  <a:pt x="39" y="3370"/>
                  <a:pt x="36" y="3362"/>
                </a:cubicBezTo>
                <a:cubicBezTo>
                  <a:pt x="25" y="3367"/>
                  <a:pt x="25" y="3367"/>
                  <a:pt x="25" y="3367"/>
                </a:cubicBezTo>
                <a:cubicBezTo>
                  <a:pt x="29" y="3375"/>
                  <a:pt x="32" y="3382"/>
                  <a:pt x="36" y="3389"/>
                </a:cubicBezTo>
                <a:cubicBezTo>
                  <a:pt x="47" y="3383"/>
                  <a:pt x="47" y="3383"/>
                  <a:pt x="47" y="3383"/>
                </a:cubicBezTo>
                <a:moveTo>
                  <a:pt x="67" y="3417"/>
                </a:moveTo>
                <a:cubicBezTo>
                  <a:pt x="63" y="3410"/>
                  <a:pt x="58" y="3404"/>
                  <a:pt x="54" y="3397"/>
                </a:cubicBezTo>
                <a:cubicBezTo>
                  <a:pt x="44" y="3403"/>
                  <a:pt x="44" y="3403"/>
                  <a:pt x="44" y="3403"/>
                </a:cubicBezTo>
                <a:cubicBezTo>
                  <a:pt x="48" y="3410"/>
                  <a:pt x="53" y="3417"/>
                  <a:pt x="58" y="3424"/>
                </a:cubicBezTo>
                <a:cubicBezTo>
                  <a:pt x="67" y="3417"/>
                  <a:pt x="67" y="3417"/>
                  <a:pt x="67" y="3417"/>
                </a:cubicBezTo>
                <a:moveTo>
                  <a:pt x="92" y="3447"/>
                </a:moveTo>
                <a:cubicBezTo>
                  <a:pt x="87" y="3441"/>
                  <a:pt x="82" y="3435"/>
                  <a:pt x="77" y="3429"/>
                </a:cubicBezTo>
                <a:cubicBezTo>
                  <a:pt x="67" y="3437"/>
                  <a:pt x="67" y="3437"/>
                  <a:pt x="67" y="3437"/>
                </a:cubicBezTo>
                <a:cubicBezTo>
                  <a:pt x="73" y="3443"/>
                  <a:pt x="78" y="3449"/>
                  <a:pt x="84" y="3455"/>
                </a:cubicBezTo>
                <a:cubicBezTo>
                  <a:pt x="92" y="3447"/>
                  <a:pt x="92" y="3447"/>
                  <a:pt x="92" y="3447"/>
                </a:cubicBezTo>
                <a:moveTo>
                  <a:pt x="121" y="3473"/>
                </a:moveTo>
                <a:cubicBezTo>
                  <a:pt x="115" y="3468"/>
                  <a:pt x="109" y="3463"/>
                  <a:pt x="103" y="3458"/>
                </a:cubicBezTo>
                <a:cubicBezTo>
                  <a:pt x="95" y="3466"/>
                  <a:pt x="95" y="3466"/>
                  <a:pt x="95" y="3466"/>
                </a:cubicBezTo>
                <a:cubicBezTo>
                  <a:pt x="101" y="3472"/>
                  <a:pt x="107" y="3477"/>
                  <a:pt x="114" y="3482"/>
                </a:cubicBezTo>
                <a:cubicBezTo>
                  <a:pt x="121" y="3473"/>
                  <a:pt x="121" y="3473"/>
                  <a:pt x="121" y="3473"/>
                </a:cubicBezTo>
                <a:cubicBezTo>
                  <a:pt x="121" y="3473"/>
                  <a:pt x="121" y="3473"/>
                  <a:pt x="121" y="3473"/>
                </a:cubicBezTo>
                <a:moveTo>
                  <a:pt x="154" y="3495"/>
                </a:moveTo>
                <a:cubicBezTo>
                  <a:pt x="147" y="3491"/>
                  <a:pt x="140" y="3487"/>
                  <a:pt x="134" y="3482"/>
                </a:cubicBezTo>
                <a:cubicBezTo>
                  <a:pt x="127" y="3492"/>
                  <a:pt x="127" y="3492"/>
                  <a:pt x="127" y="3492"/>
                </a:cubicBezTo>
                <a:cubicBezTo>
                  <a:pt x="134" y="3497"/>
                  <a:pt x="140" y="3501"/>
                  <a:pt x="148" y="3505"/>
                </a:cubicBezTo>
                <a:cubicBezTo>
                  <a:pt x="154" y="3495"/>
                  <a:pt x="154" y="3495"/>
                  <a:pt x="154" y="3495"/>
                </a:cubicBezTo>
                <a:moveTo>
                  <a:pt x="189" y="3512"/>
                </a:moveTo>
                <a:cubicBezTo>
                  <a:pt x="181" y="3509"/>
                  <a:pt x="174" y="3506"/>
                  <a:pt x="167" y="3503"/>
                </a:cubicBezTo>
                <a:cubicBezTo>
                  <a:pt x="162" y="3513"/>
                  <a:pt x="162" y="3513"/>
                  <a:pt x="162" y="3513"/>
                </a:cubicBezTo>
                <a:cubicBezTo>
                  <a:pt x="169" y="3517"/>
                  <a:pt x="177" y="3520"/>
                  <a:pt x="184" y="3523"/>
                </a:cubicBezTo>
                <a:cubicBezTo>
                  <a:pt x="189" y="3512"/>
                  <a:pt x="189" y="3512"/>
                  <a:pt x="189" y="3512"/>
                </a:cubicBezTo>
                <a:moveTo>
                  <a:pt x="226" y="3524"/>
                </a:moveTo>
                <a:cubicBezTo>
                  <a:pt x="218" y="3522"/>
                  <a:pt x="211" y="3520"/>
                  <a:pt x="203" y="3518"/>
                </a:cubicBezTo>
                <a:cubicBezTo>
                  <a:pt x="200" y="3529"/>
                  <a:pt x="200" y="3529"/>
                  <a:pt x="200" y="3529"/>
                </a:cubicBezTo>
                <a:cubicBezTo>
                  <a:pt x="207" y="3532"/>
                  <a:pt x="215" y="3534"/>
                  <a:pt x="223" y="3536"/>
                </a:cubicBezTo>
                <a:cubicBezTo>
                  <a:pt x="226" y="3524"/>
                  <a:pt x="226" y="3524"/>
                  <a:pt x="226" y="3524"/>
                </a:cubicBezTo>
                <a:moveTo>
                  <a:pt x="264" y="3531"/>
                </a:moveTo>
                <a:cubicBezTo>
                  <a:pt x="257" y="3530"/>
                  <a:pt x="249" y="3529"/>
                  <a:pt x="241" y="3528"/>
                </a:cubicBezTo>
                <a:cubicBezTo>
                  <a:pt x="239" y="3539"/>
                  <a:pt x="239" y="3539"/>
                  <a:pt x="239" y="3539"/>
                </a:cubicBezTo>
                <a:cubicBezTo>
                  <a:pt x="247" y="3541"/>
                  <a:pt x="255" y="3542"/>
                  <a:pt x="263" y="3543"/>
                </a:cubicBezTo>
                <a:cubicBezTo>
                  <a:pt x="264" y="3531"/>
                  <a:pt x="264" y="3531"/>
                  <a:pt x="264" y="3531"/>
                </a:cubicBezTo>
                <a:moveTo>
                  <a:pt x="304" y="3532"/>
                </a:moveTo>
                <a:cubicBezTo>
                  <a:pt x="291" y="3532"/>
                  <a:pt x="291" y="3532"/>
                  <a:pt x="291" y="3532"/>
                </a:cubicBezTo>
                <a:cubicBezTo>
                  <a:pt x="287" y="3532"/>
                  <a:pt x="284" y="3532"/>
                  <a:pt x="280" y="3532"/>
                </a:cubicBezTo>
                <a:cubicBezTo>
                  <a:pt x="280" y="3544"/>
                  <a:pt x="280" y="3544"/>
                  <a:pt x="280" y="3544"/>
                </a:cubicBezTo>
                <a:cubicBezTo>
                  <a:pt x="283" y="3544"/>
                  <a:pt x="287" y="3544"/>
                  <a:pt x="291" y="3544"/>
                </a:cubicBezTo>
                <a:cubicBezTo>
                  <a:pt x="304" y="3544"/>
                  <a:pt x="304" y="3544"/>
                  <a:pt x="304" y="3544"/>
                </a:cubicBezTo>
                <a:cubicBezTo>
                  <a:pt x="304" y="3532"/>
                  <a:pt x="304" y="3532"/>
                  <a:pt x="304" y="3532"/>
                </a:cubicBezTo>
                <a:moveTo>
                  <a:pt x="344" y="3532"/>
                </a:moveTo>
                <a:cubicBezTo>
                  <a:pt x="320" y="3532"/>
                  <a:pt x="320" y="3532"/>
                  <a:pt x="320" y="3532"/>
                </a:cubicBezTo>
                <a:cubicBezTo>
                  <a:pt x="320" y="3544"/>
                  <a:pt x="320" y="3544"/>
                  <a:pt x="320" y="3544"/>
                </a:cubicBezTo>
                <a:cubicBezTo>
                  <a:pt x="344" y="3544"/>
                  <a:pt x="344" y="3544"/>
                  <a:pt x="344" y="3544"/>
                </a:cubicBezTo>
                <a:cubicBezTo>
                  <a:pt x="344" y="3532"/>
                  <a:pt x="344" y="3532"/>
                  <a:pt x="344" y="3532"/>
                </a:cubicBezTo>
                <a:moveTo>
                  <a:pt x="384" y="3532"/>
                </a:moveTo>
                <a:cubicBezTo>
                  <a:pt x="360" y="3532"/>
                  <a:pt x="360" y="3532"/>
                  <a:pt x="360" y="3532"/>
                </a:cubicBezTo>
                <a:cubicBezTo>
                  <a:pt x="360" y="3544"/>
                  <a:pt x="360" y="3544"/>
                  <a:pt x="360" y="3544"/>
                </a:cubicBezTo>
                <a:cubicBezTo>
                  <a:pt x="384" y="3544"/>
                  <a:pt x="384" y="3544"/>
                  <a:pt x="384" y="3544"/>
                </a:cubicBezTo>
                <a:cubicBezTo>
                  <a:pt x="384" y="3532"/>
                  <a:pt x="384" y="3532"/>
                  <a:pt x="384" y="3532"/>
                </a:cubicBezTo>
                <a:moveTo>
                  <a:pt x="424" y="3532"/>
                </a:moveTo>
                <a:cubicBezTo>
                  <a:pt x="400" y="3532"/>
                  <a:pt x="400" y="3532"/>
                  <a:pt x="400" y="3532"/>
                </a:cubicBezTo>
                <a:cubicBezTo>
                  <a:pt x="400" y="3544"/>
                  <a:pt x="400" y="3544"/>
                  <a:pt x="400" y="3544"/>
                </a:cubicBezTo>
                <a:cubicBezTo>
                  <a:pt x="424" y="3544"/>
                  <a:pt x="424" y="3544"/>
                  <a:pt x="424" y="3544"/>
                </a:cubicBezTo>
                <a:cubicBezTo>
                  <a:pt x="424" y="3532"/>
                  <a:pt x="424" y="3532"/>
                  <a:pt x="424" y="3532"/>
                </a:cubicBezTo>
                <a:moveTo>
                  <a:pt x="464" y="3532"/>
                </a:moveTo>
                <a:cubicBezTo>
                  <a:pt x="440" y="3532"/>
                  <a:pt x="440" y="3532"/>
                  <a:pt x="440" y="3532"/>
                </a:cubicBezTo>
                <a:cubicBezTo>
                  <a:pt x="440" y="3544"/>
                  <a:pt x="440" y="3544"/>
                  <a:pt x="440" y="3544"/>
                </a:cubicBezTo>
                <a:cubicBezTo>
                  <a:pt x="464" y="3544"/>
                  <a:pt x="464" y="3544"/>
                  <a:pt x="464" y="3544"/>
                </a:cubicBezTo>
                <a:cubicBezTo>
                  <a:pt x="464" y="3532"/>
                  <a:pt x="464" y="3532"/>
                  <a:pt x="464" y="3532"/>
                </a:cubicBezTo>
                <a:moveTo>
                  <a:pt x="504" y="3532"/>
                </a:moveTo>
                <a:cubicBezTo>
                  <a:pt x="480" y="3532"/>
                  <a:pt x="480" y="3532"/>
                  <a:pt x="480" y="3532"/>
                </a:cubicBezTo>
                <a:cubicBezTo>
                  <a:pt x="480" y="3544"/>
                  <a:pt x="480" y="3544"/>
                  <a:pt x="480" y="3544"/>
                </a:cubicBezTo>
                <a:cubicBezTo>
                  <a:pt x="504" y="3544"/>
                  <a:pt x="504" y="3544"/>
                  <a:pt x="504" y="3544"/>
                </a:cubicBezTo>
                <a:cubicBezTo>
                  <a:pt x="504" y="3532"/>
                  <a:pt x="504" y="3532"/>
                  <a:pt x="504" y="3532"/>
                </a:cubicBezTo>
                <a:moveTo>
                  <a:pt x="544" y="3532"/>
                </a:moveTo>
                <a:cubicBezTo>
                  <a:pt x="520" y="3532"/>
                  <a:pt x="520" y="3532"/>
                  <a:pt x="520" y="3532"/>
                </a:cubicBezTo>
                <a:cubicBezTo>
                  <a:pt x="520" y="3544"/>
                  <a:pt x="520" y="3544"/>
                  <a:pt x="520" y="3544"/>
                </a:cubicBezTo>
                <a:cubicBezTo>
                  <a:pt x="544" y="3544"/>
                  <a:pt x="544" y="3544"/>
                  <a:pt x="544" y="3544"/>
                </a:cubicBezTo>
                <a:cubicBezTo>
                  <a:pt x="544" y="3532"/>
                  <a:pt x="544" y="3532"/>
                  <a:pt x="544" y="3532"/>
                </a:cubicBezTo>
                <a:moveTo>
                  <a:pt x="584" y="3532"/>
                </a:moveTo>
                <a:cubicBezTo>
                  <a:pt x="560" y="3532"/>
                  <a:pt x="560" y="3532"/>
                  <a:pt x="560" y="3532"/>
                </a:cubicBezTo>
                <a:cubicBezTo>
                  <a:pt x="560" y="3544"/>
                  <a:pt x="560" y="3544"/>
                  <a:pt x="560" y="3544"/>
                </a:cubicBezTo>
                <a:cubicBezTo>
                  <a:pt x="584" y="3544"/>
                  <a:pt x="584" y="3544"/>
                  <a:pt x="584" y="3544"/>
                </a:cubicBezTo>
                <a:cubicBezTo>
                  <a:pt x="584" y="3532"/>
                  <a:pt x="584" y="3532"/>
                  <a:pt x="584" y="3532"/>
                </a:cubicBezTo>
                <a:moveTo>
                  <a:pt x="624" y="3532"/>
                </a:moveTo>
                <a:cubicBezTo>
                  <a:pt x="600" y="3532"/>
                  <a:pt x="600" y="3532"/>
                  <a:pt x="600" y="3532"/>
                </a:cubicBezTo>
                <a:cubicBezTo>
                  <a:pt x="600" y="3544"/>
                  <a:pt x="600" y="3544"/>
                  <a:pt x="600" y="3544"/>
                </a:cubicBezTo>
                <a:cubicBezTo>
                  <a:pt x="624" y="3544"/>
                  <a:pt x="624" y="3544"/>
                  <a:pt x="624" y="3544"/>
                </a:cubicBezTo>
                <a:cubicBezTo>
                  <a:pt x="624" y="3532"/>
                  <a:pt x="624" y="3532"/>
                  <a:pt x="624" y="3532"/>
                </a:cubicBezTo>
                <a:moveTo>
                  <a:pt x="664" y="3532"/>
                </a:moveTo>
                <a:cubicBezTo>
                  <a:pt x="640" y="3532"/>
                  <a:pt x="640" y="3532"/>
                  <a:pt x="640" y="3532"/>
                </a:cubicBezTo>
                <a:cubicBezTo>
                  <a:pt x="640" y="3544"/>
                  <a:pt x="640" y="3544"/>
                  <a:pt x="640" y="3544"/>
                </a:cubicBezTo>
                <a:cubicBezTo>
                  <a:pt x="664" y="3544"/>
                  <a:pt x="664" y="3544"/>
                  <a:pt x="664" y="3544"/>
                </a:cubicBezTo>
                <a:cubicBezTo>
                  <a:pt x="664" y="3532"/>
                  <a:pt x="664" y="3532"/>
                  <a:pt x="664" y="3532"/>
                </a:cubicBezTo>
                <a:moveTo>
                  <a:pt x="704" y="3532"/>
                </a:moveTo>
                <a:cubicBezTo>
                  <a:pt x="680" y="3532"/>
                  <a:pt x="680" y="3532"/>
                  <a:pt x="680" y="3532"/>
                </a:cubicBezTo>
                <a:cubicBezTo>
                  <a:pt x="680" y="3544"/>
                  <a:pt x="680" y="3544"/>
                  <a:pt x="680" y="3544"/>
                </a:cubicBezTo>
                <a:cubicBezTo>
                  <a:pt x="704" y="3544"/>
                  <a:pt x="704" y="3544"/>
                  <a:pt x="704" y="3544"/>
                </a:cubicBezTo>
                <a:cubicBezTo>
                  <a:pt x="704" y="3532"/>
                  <a:pt x="704" y="3532"/>
                  <a:pt x="704" y="3532"/>
                </a:cubicBezTo>
                <a:moveTo>
                  <a:pt x="744" y="3532"/>
                </a:moveTo>
                <a:cubicBezTo>
                  <a:pt x="720" y="3532"/>
                  <a:pt x="720" y="3532"/>
                  <a:pt x="720" y="3532"/>
                </a:cubicBezTo>
                <a:cubicBezTo>
                  <a:pt x="720" y="3544"/>
                  <a:pt x="720" y="3544"/>
                  <a:pt x="720" y="3544"/>
                </a:cubicBezTo>
                <a:cubicBezTo>
                  <a:pt x="744" y="3544"/>
                  <a:pt x="744" y="3544"/>
                  <a:pt x="744" y="3544"/>
                </a:cubicBezTo>
                <a:cubicBezTo>
                  <a:pt x="744" y="3532"/>
                  <a:pt x="744" y="3532"/>
                  <a:pt x="744" y="3532"/>
                </a:cubicBezTo>
                <a:moveTo>
                  <a:pt x="784" y="3532"/>
                </a:moveTo>
                <a:cubicBezTo>
                  <a:pt x="760" y="3532"/>
                  <a:pt x="760" y="3532"/>
                  <a:pt x="760" y="3532"/>
                </a:cubicBezTo>
                <a:cubicBezTo>
                  <a:pt x="760" y="3544"/>
                  <a:pt x="760" y="3544"/>
                  <a:pt x="760" y="3544"/>
                </a:cubicBezTo>
                <a:cubicBezTo>
                  <a:pt x="784" y="3544"/>
                  <a:pt x="784" y="3544"/>
                  <a:pt x="784" y="3544"/>
                </a:cubicBezTo>
                <a:cubicBezTo>
                  <a:pt x="784" y="3532"/>
                  <a:pt x="784" y="3532"/>
                  <a:pt x="784" y="3532"/>
                </a:cubicBezTo>
                <a:moveTo>
                  <a:pt x="824" y="3532"/>
                </a:moveTo>
                <a:cubicBezTo>
                  <a:pt x="800" y="3532"/>
                  <a:pt x="800" y="3532"/>
                  <a:pt x="800" y="3532"/>
                </a:cubicBezTo>
                <a:cubicBezTo>
                  <a:pt x="800" y="3544"/>
                  <a:pt x="800" y="3544"/>
                  <a:pt x="800" y="3544"/>
                </a:cubicBezTo>
                <a:cubicBezTo>
                  <a:pt x="824" y="3544"/>
                  <a:pt x="824" y="3544"/>
                  <a:pt x="824" y="3544"/>
                </a:cubicBezTo>
                <a:cubicBezTo>
                  <a:pt x="824" y="3532"/>
                  <a:pt x="824" y="3532"/>
                  <a:pt x="824" y="3532"/>
                </a:cubicBezTo>
                <a:moveTo>
                  <a:pt x="864" y="3532"/>
                </a:moveTo>
                <a:cubicBezTo>
                  <a:pt x="840" y="3532"/>
                  <a:pt x="840" y="3532"/>
                  <a:pt x="840" y="3532"/>
                </a:cubicBezTo>
                <a:cubicBezTo>
                  <a:pt x="840" y="3544"/>
                  <a:pt x="840" y="3544"/>
                  <a:pt x="840" y="3544"/>
                </a:cubicBezTo>
                <a:cubicBezTo>
                  <a:pt x="864" y="3544"/>
                  <a:pt x="864" y="3544"/>
                  <a:pt x="864" y="3544"/>
                </a:cubicBezTo>
                <a:cubicBezTo>
                  <a:pt x="864" y="3532"/>
                  <a:pt x="864" y="3532"/>
                  <a:pt x="864" y="3532"/>
                </a:cubicBezTo>
                <a:moveTo>
                  <a:pt x="903" y="3529"/>
                </a:moveTo>
                <a:cubicBezTo>
                  <a:pt x="894" y="3530"/>
                  <a:pt x="887" y="3532"/>
                  <a:pt x="880" y="3532"/>
                </a:cubicBezTo>
                <a:cubicBezTo>
                  <a:pt x="880" y="3544"/>
                  <a:pt x="880" y="3544"/>
                  <a:pt x="880" y="3544"/>
                </a:cubicBezTo>
                <a:cubicBezTo>
                  <a:pt x="889" y="3544"/>
                  <a:pt x="897" y="3541"/>
                  <a:pt x="904" y="3541"/>
                </a:cubicBezTo>
                <a:cubicBezTo>
                  <a:pt x="903" y="3529"/>
                  <a:pt x="903" y="3529"/>
                  <a:pt x="903" y="3529"/>
                </a:cubicBezTo>
              </a:path>
            </a:pathLst>
          </a:custGeom>
          <a:solidFill>
            <a:schemeClr val="tx1"/>
          </a:solidFill>
          <a:ln>
            <a:noFill/>
          </a:ln>
        </p:spPr>
        <p:txBody>
          <a:bodyPr vert="horz" wrap="square" lIns="80998" tIns="40499" rIns="80998" bIns="40499" numCol="1" anchor="t" anchorCtr="0" compatLnSpc="1">
            <a:prstTxWarp prst="textNoShape">
              <a:avLst/>
            </a:prstTxWarp>
          </a:bodyPr>
          <a:lstStyle/>
          <a:p>
            <a:endParaRPr lang="id-ID" sz="3190" dirty="0"/>
          </a:p>
        </p:txBody>
      </p:sp>
      <p:grpSp>
        <p:nvGrpSpPr>
          <p:cNvPr id="8" name="Group 7">
            <a:extLst>
              <a:ext uri="{FF2B5EF4-FFF2-40B4-BE49-F238E27FC236}">
                <a16:creationId xmlns:a16="http://schemas.microsoft.com/office/drawing/2014/main" id="{C52E06B2-A2B1-4F1D-B66D-D77B79CA4138}"/>
              </a:ext>
            </a:extLst>
          </p:cNvPr>
          <p:cNvGrpSpPr/>
          <p:nvPr/>
        </p:nvGrpSpPr>
        <p:grpSpPr>
          <a:xfrm>
            <a:off x="2789442" y="1798028"/>
            <a:ext cx="2813151" cy="878283"/>
            <a:chOff x="2867660" y="2001838"/>
            <a:chExt cx="2705100" cy="844549"/>
          </a:xfrm>
        </p:grpSpPr>
        <p:sp>
          <p:nvSpPr>
            <p:cNvPr id="9" name="Freeform 50">
              <a:extLst>
                <a:ext uri="{FF2B5EF4-FFF2-40B4-BE49-F238E27FC236}">
                  <a16:creationId xmlns:a16="http://schemas.microsoft.com/office/drawing/2014/main" id="{5FFF1EEF-1ABE-4CD5-86DA-65C45CA66435}"/>
                </a:ext>
              </a:extLst>
            </p:cNvPr>
            <p:cNvSpPr>
              <a:spLocks/>
            </p:cNvSpPr>
            <p:nvPr/>
          </p:nvSpPr>
          <p:spPr bwMode="auto">
            <a:xfrm>
              <a:off x="2867660" y="2079625"/>
              <a:ext cx="2701925" cy="766762"/>
            </a:xfrm>
            <a:custGeom>
              <a:avLst/>
              <a:gdLst>
                <a:gd name="T0" fmla="*/ 1917 w 1978"/>
                <a:gd name="T1" fmla="*/ 507 h 562"/>
                <a:gd name="T2" fmla="*/ 986 w 1978"/>
                <a:gd name="T3" fmla="*/ 562 h 562"/>
                <a:gd name="T4" fmla="*/ 60 w 1978"/>
                <a:gd name="T5" fmla="*/ 507 h 562"/>
                <a:gd name="T6" fmla="*/ 0 w 1978"/>
                <a:gd name="T7" fmla="*/ 0 h 562"/>
                <a:gd name="T8" fmla="*/ 989 w 1978"/>
                <a:gd name="T9" fmla="*/ 55 h 562"/>
                <a:gd name="T10" fmla="*/ 1978 w 1978"/>
                <a:gd name="T11" fmla="*/ 0 h 562"/>
                <a:gd name="T12" fmla="*/ 1917 w 1978"/>
                <a:gd name="T13" fmla="*/ 507 h 562"/>
              </a:gdLst>
              <a:ahLst/>
              <a:cxnLst>
                <a:cxn ang="0">
                  <a:pos x="T0" y="T1"/>
                </a:cxn>
                <a:cxn ang="0">
                  <a:pos x="T2" y="T3"/>
                </a:cxn>
                <a:cxn ang="0">
                  <a:pos x="T4" y="T5"/>
                </a:cxn>
                <a:cxn ang="0">
                  <a:pos x="T6" y="T7"/>
                </a:cxn>
                <a:cxn ang="0">
                  <a:pos x="T8" y="T9"/>
                </a:cxn>
                <a:cxn ang="0">
                  <a:pos x="T10" y="T11"/>
                </a:cxn>
                <a:cxn ang="0">
                  <a:pos x="T12" y="T13"/>
                </a:cxn>
              </a:cxnLst>
              <a:rect l="0" t="0" r="r" b="b"/>
              <a:pathLst>
                <a:path w="1978" h="562">
                  <a:moveTo>
                    <a:pt x="1917" y="507"/>
                  </a:moveTo>
                  <a:cubicBezTo>
                    <a:pt x="1917" y="507"/>
                    <a:pt x="1391" y="562"/>
                    <a:pt x="986" y="562"/>
                  </a:cubicBezTo>
                  <a:cubicBezTo>
                    <a:pt x="624" y="562"/>
                    <a:pt x="60" y="507"/>
                    <a:pt x="60" y="507"/>
                  </a:cubicBezTo>
                  <a:cubicBezTo>
                    <a:pt x="0" y="0"/>
                    <a:pt x="0" y="0"/>
                    <a:pt x="0" y="0"/>
                  </a:cubicBezTo>
                  <a:cubicBezTo>
                    <a:pt x="0" y="0"/>
                    <a:pt x="641" y="55"/>
                    <a:pt x="989" y="55"/>
                  </a:cubicBezTo>
                  <a:cubicBezTo>
                    <a:pt x="1371" y="55"/>
                    <a:pt x="1978" y="0"/>
                    <a:pt x="1978" y="0"/>
                  </a:cubicBezTo>
                  <a:cubicBezTo>
                    <a:pt x="1917" y="507"/>
                    <a:pt x="1917" y="507"/>
                    <a:pt x="1917" y="507"/>
                  </a:cubicBezTo>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0" name="Freeform 51">
              <a:extLst>
                <a:ext uri="{FF2B5EF4-FFF2-40B4-BE49-F238E27FC236}">
                  <a16:creationId xmlns:a16="http://schemas.microsoft.com/office/drawing/2014/main" id="{35AB5758-B6B0-421E-ABB8-9C8B0BF294C7}"/>
                </a:ext>
              </a:extLst>
            </p:cNvPr>
            <p:cNvSpPr>
              <a:spLocks/>
            </p:cNvSpPr>
            <p:nvPr/>
          </p:nvSpPr>
          <p:spPr bwMode="auto">
            <a:xfrm>
              <a:off x="2870835" y="2001838"/>
              <a:ext cx="2701925" cy="179387"/>
            </a:xfrm>
            <a:custGeom>
              <a:avLst/>
              <a:gdLst>
                <a:gd name="T0" fmla="*/ 1978 w 1978"/>
                <a:gd name="T1" fmla="*/ 66 h 131"/>
                <a:gd name="T2" fmla="*/ 989 w 1978"/>
                <a:gd name="T3" fmla="*/ 131 h 131"/>
                <a:gd name="T4" fmla="*/ 0 w 1978"/>
                <a:gd name="T5" fmla="*/ 55 h 131"/>
                <a:gd name="T6" fmla="*/ 989 w 1978"/>
                <a:gd name="T7" fmla="*/ 0 h 131"/>
                <a:gd name="T8" fmla="*/ 1978 w 1978"/>
                <a:gd name="T9" fmla="*/ 66 h 131"/>
              </a:gdLst>
              <a:ahLst/>
              <a:cxnLst>
                <a:cxn ang="0">
                  <a:pos x="T0" y="T1"/>
                </a:cxn>
                <a:cxn ang="0">
                  <a:pos x="T2" y="T3"/>
                </a:cxn>
                <a:cxn ang="0">
                  <a:pos x="T4" y="T5"/>
                </a:cxn>
                <a:cxn ang="0">
                  <a:pos x="T6" y="T7"/>
                </a:cxn>
                <a:cxn ang="0">
                  <a:pos x="T8" y="T9"/>
                </a:cxn>
              </a:cxnLst>
              <a:rect l="0" t="0" r="r" b="b"/>
              <a:pathLst>
                <a:path w="1978" h="131">
                  <a:moveTo>
                    <a:pt x="1978" y="66"/>
                  </a:moveTo>
                  <a:cubicBezTo>
                    <a:pt x="1978" y="96"/>
                    <a:pt x="1541" y="131"/>
                    <a:pt x="989" y="131"/>
                  </a:cubicBezTo>
                  <a:cubicBezTo>
                    <a:pt x="437" y="131"/>
                    <a:pt x="0" y="85"/>
                    <a:pt x="0" y="55"/>
                  </a:cubicBezTo>
                  <a:cubicBezTo>
                    <a:pt x="0" y="25"/>
                    <a:pt x="437" y="0"/>
                    <a:pt x="989" y="0"/>
                  </a:cubicBezTo>
                  <a:cubicBezTo>
                    <a:pt x="1541" y="0"/>
                    <a:pt x="1978" y="36"/>
                    <a:pt x="1978" y="66"/>
                  </a:cubicBez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1" name="Group 10">
            <a:extLst>
              <a:ext uri="{FF2B5EF4-FFF2-40B4-BE49-F238E27FC236}">
                <a16:creationId xmlns:a16="http://schemas.microsoft.com/office/drawing/2014/main" id="{14B2AF54-DDF4-4EB6-8981-4ABE6B441D31}"/>
              </a:ext>
            </a:extLst>
          </p:cNvPr>
          <p:cNvGrpSpPr/>
          <p:nvPr/>
        </p:nvGrpSpPr>
        <p:grpSpPr>
          <a:xfrm>
            <a:off x="2977646" y="2828197"/>
            <a:ext cx="2436744" cy="761069"/>
            <a:chOff x="3048635" y="2992438"/>
            <a:chExt cx="2343150" cy="731837"/>
          </a:xfrm>
        </p:grpSpPr>
        <p:sp>
          <p:nvSpPr>
            <p:cNvPr id="12" name="Freeform 54">
              <a:extLst>
                <a:ext uri="{FF2B5EF4-FFF2-40B4-BE49-F238E27FC236}">
                  <a16:creationId xmlns:a16="http://schemas.microsoft.com/office/drawing/2014/main" id="{B90E6488-360E-4009-93FE-D9368A4AE461}"/>
                </a:ext>
              </a:extLst>
            </p:cNvPr>
            <p:cNvSpPr>
              <a:spLocks/>
            </p:cNvSpPr>
            <p:nvPr/>
          </p:nvSpPr>
          <p:spPr bwMode="auto">
            <a:xfrm>
              <a:off x="3048635" y="3059113"/>
              <a:ext cx="2339975" cy="665162"/>
            </a:xfrm>
            <a:custGeom>
              <a:avLst/>
              <a:gdLst>
                <a:gd name="T0" fmla="*/ 1661 w 1714"/>
                <a:gd name="T1" fmla="*/ 439 h 487"/>
                <a:gd name="T2" fmla="*/ 854 w 1714"/>
                <a:gd name="T3" fmla="*/ 487 h 487"/>
                <a:gd name="T4" fmla="*/ 53 w 1714"/>
                <a:gd name="T5" fmla="*/ 439 h 487"/>
                <a:gd name="T6" fmla="*/ 0 w 1714"/>
                <a:gd name="T7" fmla="*/ 0 h 487"/>
                <a:gd name="T8" fmla="*/ 857 w 1714"/>
                <a:gd name="T9" fmla="*/ 48 h 487"/>
                <a:gd name="T10" fmla="*/ 1714 w 1714"/>
                <a:gd name="T11" fmla="*/ 0 h 487"/>
                <a:gd name="T12" fmla="*/ 1661 w 1714"/>
                <a:gd name="T13" fmla="*/ 439 h 487"/>
              </a:gdLst>
              <a:ahLst/>
              <a:cxnLst>
                <a:cxn ang="0">
                  <a:pos x="T0" y="T1"/>
                </a:cxn>
                <a:cxn ang="0">
                  <a:pos x="T2" y="T3"/>
                </a:cxn>
                <a:cxn ang="0">
                  <a:pos x="T4" y="T5"/>
                </a:cxn>
                <a:cxn ang="0">
                  <a:pos x="T6" y="T7"/>
                </a:cxn>
                <a:cxn ang="0">
                  <a:pos x="T8" y="T9"/>
                </a:cxn>
                <a:cxn ang="0">
                  <a:pos x="T10" y="T11"/>
                </a:cxn>
                <a:cxn ang="0">
                  <a:pos x="T12" y="T13"/>
                </a:cxn>
              </a:cxnLst>
              <a:rect l="0" t="0" r="r" b="b"/>
              <a:pathLst>
                <a:path w="1714" h="487">
                  <a:moveTo>
                    <a:pt x="1661" y="439"/>
                  </a:moveTo>
                  <a:cubicBezTo>
                    <a:pt x="1661" y="439"/>
                    <a:pt x="1205" y="487"/>
                    <a:pt x="854" y="487"/>
                  </a:cubicBezTo>
                  <a:cubicBezTo>
                    <a:pt x="541" y="487"/>
                    <a:pt x="53" y="439"/>
                    <a:pt x="53" y="439"/>
                  </a:cubicBezTo>
                  <a:cubicBezTo>
                    <a:pt x="0" y="0"/>
                    <a:pt x="0" y="0"/>
                    <a:pt x="0" y="0"/>
                  </a:cubicBezTo>
                  <a:cubicBezTo>
                    <a:pt x="0" y="0"/>
                    <a:pt x="556" y="48"/>
                    <a:pt x="857" y="48"/>
                  </a:cubicBezTo>
                  <a:cubicBezTo>
                    <a:pt x="1188" y="48"/>
                    <a:pt x="1714" y="0"/>
                    <a:pt x="1714" y="0"/>
                  </a:cubicBezTo>
                  <a:cubicBezTo>
                    <a:pt x="1661" y="439"/>
                    <a:pt x="1661" y="439"/>
                    <a:pt x="1661" y="439"/>
                  </a:cubicBezTo>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3" name="Freeform 55">
              <a:extLst>
                <a:ext uri="{FF2B5EF4-FFF2-40B4-BE49-F238E27FC236}">
                  <a16:creationId xmlns:a16="http://schemas.microsoft.com/office/drawing/2014/main" id="{78AAFDF7-10B9-468F-BA92-21ED60410F2B}"/>
                </a:ext>
              </a:extLst>
            </p:cNvPr>
            <p:cNvSpPr>
              <a:spLocks/>
            </p:cNvSpPr>
            <p:nvPr/>
          </p:nvSpPr>
          <p:spPr bwMode="auto">
            <a:xfrm>
              <a:off x="3051810" y="2992438"/>
              <a:ext cx="2339975" cy="153987"/>
            </a:xfrm>
            <a:custGeom>
              <a:avLst/>
              <a:gdLst>
                <a:gd name="T0" fmla="*/ 1714 w 1714"/>
                <a:gd name="T1" fmla="*/ 56 h 113"/>
                <a:gd name="T2" fmla="*/ 857 w 1714"/>
                <a:gd name="T3" fmla="*/ 113 h 113"/>
                <a:gd name="T4" fmla="*/ 0 w 1714"/>
                <a:gd name="T5" fmla="*/ 47 h 113"/>
                <a:gd name="T6" fmla="*/ 857 w 1714"/>
                <a:gd name="T7" fmla="*/ 0 h 113"/>
                <a:gd name="T8" fmla="*/ 1714 w 1714"/>
                <a:gd name="T9" fmla="*/ 56 h 113"/>
              </a:gdLst>
              <a:ahLst/>
              <a:cxnLst>
                <a:cxn ang="0">
                  <a:pos x="T0" y="T1"/>
                </a:cxn>
                <a:cxn ang="0">
                  <a:pos x="T2" y="T3"/>
                </a:cxn>
                <a:cxn ang="0">
                  <a:pos x="T4" y="T5"/>
                </a:cxn>
                <a:cxn ang="0">
                  <a:pos x="T6" y="T7"/>
                </a:cxn>
                <a:cxn ang="0">
                  <a:pos x="T8" y="T9"/>
                </a:cxn>
              </a:cxnLst>
              <a:rect l="0" t="0" r="r" b="b"/>
              <a:pathLst>
                <a:path w="1714" h="113">
                  <a:moveTo>
                    <a:pt x="1714" y="56"/>
                  </a:moveTo>
                  <a:cubicBezTo>
                    <a:pt x="1714" y="82"/>
                    <a:pt x="1335" y="113"/>
                    <a:pt x="857" y="113"/>
                  </a:cubicBezTo>
                  <a:cubicBezTo>
                    <a:pt x="378" y="113"/>
                    <a:pt x="0" y="73"/>
                    <a:pt x="0" y="47"/>
                  </a:cubicBezTo>
                  <a:cubicBezTo>
                    <a:pt x="0" y="21"/>
                    <a:pt x="378" y="0"/>
                    <a:pt x="857" y="0"/>
                  </a:cubicBezTo>
                  <a:cubicBezTo>
                    <a:pt x="1335" y="0"/>
                    <a:pt x="1714" y="30"/>
                    <a:pt x="1714" y="56"/>
                  </a:cubicBezTo>
                  <a:close/>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4" name="Group 13">
            <a:extLst>
              <a:ext uri="{FF2B5EF4-FFF2-40B4-BE49-F238E27FC236}">
                <a16:creationId xmlns:a16="http://schemas.microsoft.com/office/drawing/2014/main" id="{0243036D-A6C2-4DD1-8696-B15206F69288}"/>
              </a:ext>
            </a:extLst>
          </p:cNvPr>
          <p:cNvGrpSpPr/>
          <p:nvPr/>
        </p:nvGrpSpPr>
        <p:grpSpPr>
          <a:xfrm>
            <a:off x="3139434" y="3835252"/>
            <a:ext cx="2113165" cy="655412"/>
            <a:chOff x="3204210" y="3960813"/>
            <a:chExt cx="2032000" cy="630237"/>
          </a:xfrm>
        </p:grpSpPr>
        <p:sp>
          <p:nvSpPr>
            <p:cNvPr id="15" name="Freeform 58">
              <a:extLst>
                <a:ext uri="{FF2B5EF4-FFF2-40B4-BE49-F238E27FC236}">
                  <a16:creationId xmlns:a16="http://schemas.microsoft.com/office/drawing/2014/main" id="{0D516784-BEF1-4C76-A426-3308DFDD5800}"/>
                </a:ext>
              </a:extLst>
            </p:cNvPr>
            <p:cNvSpPr>
              <a:spLocks/>
            </p:cNvSpPr>
            <p:nvPr/>
          </p:nvSpPr>
          <p:spPr bwMode="auto">
            <a:xfrm>
              <a:off x="3204210" y="4016375"/>
              <a:ext cx="2027238" cy="574675"/>
            </a:xfrm>
            <a:custGeom>
              <a:avLst/>
              <a:gdLst>
                <a:gd name="T0" fmla="*/ 1439 w 1485"/>
                <a:gd name="T1" fmla="*/ 380 h 421"/>
                <a:gd name="T2" fmla="*/ 740 w 1485"/>
                <a:gd name="T3" fmla="*/ 421 h 421"/>
                <a:gd name="T4" fmla="*/ 45 w 1485"/>
                <a:gd name="T5" fmla="*/ 380 h 421"/>
                <a:gd name="T6" fmla="*/ 0 w 1485"/>
                <a:gd name="T7" fmla="*/ 0 h 421"/>
                <a:gd name="T8" fmla="*/ 742 w 1485"/>
                <a:gd name="T9" fmla="*/ 41 h 421"/>
                <a:gd name="T10" fmla="*/ 1485 w 1485"/>
                <a:gd name="T11" fmla="*/ 0 h 421"/>
                <a:gd name="T12" fmla="*/ 1439 w 1485"/>
                <a:gd name="T13" fmla="*/ 380 h 421"/>
              </a:gdLst>
              <a:ahLst/>
              <a:cxnLst>
                <a:cxn ang="0">
                  <a:pos x="T0" y="T1"/>
                </a:cxn>
                <a:cxn ang="0">
                  <a:pos x="T2" y="T3"/>
                </a:cxn>
                <a:cxn ang="0">
                  <a:pos x="T4" y="T5"/>
                </a:cxn>
                <a:cxn ang="0">
                  <a:pos x="T6" y="T7"/>
                </a:cxn>
                <a:cxn ang="0">
                  <a:pos x="T8" y="T9"/>
                </a:cxn>
                <a:cxn ang="0">
                  <a:pos x="T10" y="T11"/>
                </a:cxn>
                <a:cxn ang="0">
                  <a:pos x="T12" y="T13"/>
                </a:cxn>
              </a:cxnLst>
              <a:rect l="0" t="0" r="r" b="b"/>
              <a:pathLst>
                <a:path w="1485" h="421">
                  <a:moveTo>
                    <a:pt x="1439" y="380"/>
                  </a:moveTo>
                  <a:cubicBezTo>
                    <a:pt x="1439" y="380"/>
                    <a:pt x="1044" y="421"/>
                    <a:pt x="740" y="421"/>
                  </a:cubicBezTo>
                  <a:cubicBezTo>
                    <a:pt x="469" y="421"/>
                    <a:pt x="45" y="380"/>
                    <a:pt x="45" y="380"/>
                  </a:cubicBezTo>
                  <a:cubicBezTo>
                    <a:pt x="0" y="0"/>
                    <a:pt x="0" y="0"/>
                    <a:pt x="0" y="0"/>
                  </a:cubicBezTo>
                  <a:cubicBezTo>
                    <a:pt x="0" y="0"/>
                    <a:pt x="481" y="41"/>
                    <a:pt x="742" y="41"/>
                  </a:cubicBezTo>
                  <a:cubicBezTo>
                    <a:pt x="1029" y="41"/>
                    <a:pt x="1485" y="0"/>
                    <a:pt x="1485" y="0"/>
                  </a:cubicBezTo>
                  <a:cubicBezTo>
                    <a:pt x="1439" y="380"/>
                    <a:pt x="1439" y="380"/>
                    <a:pt x="1439" y="380"/>
                  </a:cubicBezTo>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6" name="Freeform 59">
              <a:extLst>
                <a:ext uri="{FF2B5EF4-FFF2-40B4-BE49-F238E27FC236}">
                  <a16:creationId xmlns:a16="http://schemas.microsoft.com/office/drawing/2014/main" id="{578CED89-B285-4904-840D-FC2B88F96EF1}"/>
                </a:ext>
              </a:extLst>
            </p:cNvPr>
            <p:cNvSpPr>
              <a:spLocks/>
            </p:cNvSpPr>
            <p:nvPr/>
          </p:nvSpPr>
          <p:spPr bwMode="auto">
            <a:xfrm>
              <a:off x="3204210" y="3960813"/>
              <a:ext cx="2032000" cy="117475"/>
            </a:xfrm>
            <a:custGeom>
              <a:avLst/>
              <a:gdLst>
                <a:gd name="T0" fmla="*/ 1488 w 1488"/>
                <a:gd name="T1" fmla="*/ 43 h 85"/>
                <a:gd name="T2" fmla="*/ 745 w 1488"/>
                <a:gd name="T3" fmla="*/ 85 h 85"/>
                <a:gd name="T4" fmla="*/ 0 w 1488"/>
                <a:gd name="T5" fmla="*/ 39 h 85"/>
                <a:gd name="T6" fmla="*/ 745 w 1488"/>
                <a:gd name="T7" fmla="*/ 0 h 85"/>
                <a:gd name="T8" fmla="*/ 1488 w 1488"/>
                <a:gd name="T9" fmla="*/ 43 h 85"/>
              </a:gdLst>
              <a:ahLst/>
              <a:cxnLst>
                <a:cxn ang="0">
                  <a:pos x="T0" y="T1"/>
                </a:cxn>
                <a:cxn ang="0">
                  <a:pos x="T2" y="T3"/>
                </a:cxn>
                <a:cxn ang="0">
                  <a:pos x="T4" y="T5"/>
                </a:cxn>
                <a:cxn ang="0">
                  <a:pos x="T6" y="T7"/>
                </a:cxn>
                <a:cxn ang="0">
                  <a:pos x="T8" y="T9"/>
                </a:cxn>
              </a:cxnLst>
              <a:rect l="0" t="0" r="r" b="b"/>
              <a:pathLst>
                <a:path w="1488" h="85">
                  <a:moveTo>
                    <a:pt x="1488" y="43"/>
                  </a:moveTo>
                  <a:cubicBezTo>
                    <a:pt x="1488" y="62"/>
                    <a:pt x="1160" y="85"/>
                    <a:pt x="745" y="85"/>
                  </a:cubicBezTo>
                  <a:cubicBezTo>
                    <a:pt x="329" y="85"/>
                    <a:pt x="0" y="59"/>
                    <a:pt x="0" y="39"/>
                  </a:cubicBezTo>
                  <a:cubicBezTo>
                    <a:pt x="0" y="20"/>
                    <a:pt x="329" y="0"/>
                    <a:pt x="745" y="0"/>
                  </a:cubicBezTo>
                  <a:cubicBezTo>
                    <a:pt x="1160" y="0"/>
                    <a:pt x="1488" y="23"/>
                    <a:pt x="1488" y="43"/>
                  </a:cubicBezTo>
                  <a:close/>
                </a:path>
              </a:pathLst>
            </a:cu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7" name="Group 16">
            <a:extLst>
              <a:ext uri="{FF2B5EF4-FFF2-40B4-BE49-F238E27FC236}">
                <a16:creationId xmlns:a16="http://schemas.microsoft.com/office/drawing/2014/main" id="{32BD5853-0276-4B94-B096-C51597E772B7}"/>
              </a:ext>
            </a:extLst>
          </p:cNvPr>
          <p:cNvGrpSpPr/>
          <p:nvPr/>
        </p:nvGrpSpPr>
        <p:grpSpPr>
          <a:xfrm>
            <a:off x="3281414" y="4776961"/>
            <a:ext cx="1829209" cy="557706"/>
            <a:chOff x="3340735" y="4866353"/>
            <a:chExt cx="1758950" cy="536284"/>
          </a:xfrm>
        </p:grpSpPr>
        <p:sp>
          <p:nvSpPr>
            <p:cNvPr id="18" name="Freeform 62">
              <a:extLst>
                <a:ext uri="{FF2B5EF4-FFF2-40B4-BE49-F238E27FC236}">
                  <a16:creationId xmlns:a16="http://schemas.microsoft.com/office/drawing/2014/main" id="{46A34BD9-248C-4ED1-B7F1-C85D40885A49}"/>
                </a:ext>
              </a:extLst>
            </p:cNvPr>
            <p:cNvSpPr>
              <a:spLocks/>
            </p:cNvSpPr>
            <p:nvPr/>
          </p:nvSpPr>
          <p:spPr bwMode="auto">
            <a:xfrm>
              <a:off x="3343910" y="4904162"/>
              <a:ext cx="1755775" cy="498475"/>
            </a:xfrm>
            <a:custGeom>
              <a:avLst/>
              <a:gdLst>
                <a:gd name="T0" fmla="*/ 1247 w 1286"/>
                <a:gd name="T1" fmla="*/ 330 h 365"/>
                <a:gd name="T2" fmla="*/ 641 w 1286"/>
                <a:gd name="T3" fmla="*/ 365 h 365"/>
                <a:gd name="T4" fmla="*/ 39 w 1286"/>
                <a:gd name="T5" fmla="*/ 330 h 365"/>
                <a:gd name="T6" fmla="*/ 0 w 1286"/>
                <a:gd name="T7" fmla="*/ 0 h 365"/>
                <a:gd name="T8" fmla="*/ 643 w 1286"/>
                <a:gd name="T9" fmla="*/ 36 h 365"/>
                <a:gd name="T10" fmla="*/ 1286 w 1286"/>
                <a:gd name="T11" fmla="*/ 0 h 365"/>
                <a:gd name="T12" fmla="*/ 1247 w 1286"/>
                <a:gd name="T13" fmla="*/ 330 h 365"/>
              </a:gdLst>
              <a:ahLst/>
              <a:cxnLst>
                <a:cxn ang="0">
                  <a:pos x="T0" y="T1"/>
                </a:cxn>
                <a:cxn ang="0">
                  <a:pos x="T2" y="T3"/>
                </a:cxn>
                <a:cxn ang="0">
                  <a:pos x="T4" y="T5"/>
                </a:cxn>
                <a:cxn ang="0">
                  <a:pos x="T6" y="T7"/>
                </a:cxn>
                <a:cxn ang="0">
                  <a:pos x="T8" y="T9"/>
                </a:cxn>
                <a:cxn ang="0">
                  <a:pos x="T10" y="T11"/>
                </a:cxn>
                <a:cxn ang="0">
                  <a:pos x="T12" y="T13"/>
                </a:cxn>
              </a:cxnLst>
              <a:rect l="0" t="0" r="r" b="b"/>
              <a:pathLst>
                <a:path w="1286" h="365">
                  <a:moveTo>
                    <a:pt x="1247" y="330"/>
                  </a:moveTo>
                  <a:cubicBezTo>
                    <a:pt x="1247" y="330"/>
                    <a:pt x="905" y="365"/>
                    <a:pt x="641" y="365"/>
                  </a:cubicBezTo>
                  <a:cubicBezTo>
                    <a:pt x="406" y="365"/>
                    <a:pt x="39" y="330"/>
                    <a:pt x="39" y="330"/>
                  </a:cubicBezTo>
                  <a:cubicBezTo>
                    <a:pt x="0" y="0"/>
                    <a:pt x="0" y="0"/>
                    <a:pt x="0" y="0"/>
                  </a:cubicBezTo>
                  <a:cubicBezTo>
                    <a:pt x="0" y="0"/>
                    <a:pt x="417" y="36"/>
                    <a:pt x="643" y="36"/>
                  </a:cubicBezTo>
                  <a:cubicBezTo>
                    <a:pt x="891" y="36"/>
                    <a:pt x="1286" y="0"/>
                    <a:pt x="1286" y="0"/>
                  </a:cubicBezTo>
                  <a:cubicBezTo>
                    <a:pt x="1247" y="330"/>
                    <a:pt x="1247" y="330"/>
                    <a:pt x="1247" y="330"/>
                  </a:cubicBezTo>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9" name="Freeform 63">
              <a:extLst>
                <a:ext uri="{FF2B5EF4-FFF2-40B4-BE49-F238E27FC236}">
                  <a16:creationId xmlns:a16="http://schemas.microsoft.com/office/drawing/2014/main" id="{A26F09F8-AA45-49B7-AF5C-6E8C9AF2B101}"/>
                </a:ext>
              </a:extLst>
            </p:cNvPr>
            <p:cNvSpPr>
              <a:spLocks/>
            </p:cNvSpPr>
            <p:nvPr/>
          </p:nvSpPr>
          <p:spPr bwMode="auto">
            <a:xfrm>
              <a:off x="3340735" y="4866353"/>
              <a:ext cx="1758950" cy="100012"/>
            </a:xfrm>
            <a:custGeom>
              <a:avLst/>
              <a:gdLst>
                <a:gd name="T0" fmla="*/ 1288 w 1288"/>
                <a:gd name="T1" fmla="*/ 27 h 74"/>
                <a:gd name="T2" fmla="*/ 642 w 1288"/>
                <a:gd name="T3" fmla="*/ 74 h 74"/>
                <a:gd name="T4" fmla="*/ 0 w 1288"/>
                <a:gd name="T5" fmla="*/ 31 h 74"/>
                <a:gd name="T6" fmla="*/ 642 w 1288"/>
                <a:gd name="T7" fmla="*/ 0 h 74"/>
                <a:gd name="T8" fmla="*/ 1288 w 1288"/>
                <a:gd name="T9" fmla="*/ 27 h 74"/>
              </a:gdLst>
              <a:ahLst/>
              <a:cxnLst>
                <a:cxn ang="0">
                  <a:pos x="T0" y="T1"/>
                </a:cxn>
                <a:cxn ang="0">
                  <a:pos x="T2" y="T3"/>
                </a:cxn>
                <a:cxn ang="0">
                  <a:pos x="T4" y="T5"/>
                </a:cxn>
                <a:cxn ang="0">
                  <a:pos x="T6" y="T7"/>
                </a:cxn>
                <a:cxn ang="0">
                  <a:pos x="T8" y="T9"/>
                </a:cxn>
              </a:cxnLst>
              <a:rect l="0" t="0" r="r" b="b"/>
              <a:pathLst>
                <a:path w="1288" h="74">
                  <a:moveTo>
                    <a:pt x="1288" y="27"/>
                  </a:moveTo>
                  <a:cubicBezTo>
                    <a:pt x="1288" y="44"/>
                    <a:pt x="1002" y="74"/>
                    <a:pt x="642" y="74"/>
                  </a:cubicBezTo>
                  <a:cubicBezTo>
                    <a:pt x="283" y="74"/>
                    <a:pt x="0" y="48"/>
                    <a:pt x="0" y="31"/>
                  </a:cubicBezTo>
                  <a:cubicBezTo>
                    <a:pt x="0" y="14"/>
                    <a:pt x="283" y="0"/>
                    <a:pt x="642" y="0"/>
                  </a:cubicBezTo>
                  <a:cubicBezTo>
                    <a:pt x="1002" y="0"/>
                    <a:pt x="1288" y="10"/>
                    <a:pt x="1288" y="27"/>
                  </a:cubicBezTo>
                  <a:close/>
                </a:path>
              </a:pathLst>
            </a:cu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20" name="Group 19">
            <a:extLst>
              <a:ext uri="{FF2B5EF4-FFF2-40B4-BE49-F238E27FC236}">
                <a16:creationId xmlns:a16="http://schemas.microsoft.com/office/drawing/2014/main" id="{2ED95D3A-D6F2-4B98-823F-32C22C4D8323}"/>
              </a:ext>
            </a:extLst>
          </p:cNvPr>
          <p:cNvGrpSpPr/>
          <p:nvPr/>
        </p:nvGrpSpPr>
        <p:grpSpPr>
          <a:xfrm>
            <a:off x="3403581" y="5680969"/>
            <a:ext cx="1584875" cy="491970"/>
            <a:chOff x="3458210" y="5735638"/>
            <a:chExt cx="1524001" cy="473074"/>
          </a:xfrm>
        </p:grpSpPr>
        <p:sp>
          <p:nvSpPr>
            <p:cNvPr id="21" name="Freeform 66">
              <a:extLst>
                <a:ext uri="{FF2B5EF4-FFF2-40B4-BE49-F238E27FC236}">
                  <a16:creationId xmlns:a16="http://schemas.microsoft.com/office/drawing/2014/main" id="{4763D85F-3127-4EB4-91C6-4F2D0DABBEFD}"/>
                </a:ext>
              </a:extLst>
            </p:cNvPr>
            <p:cNvSpPr>
              <a:spLocks/>
            </p:cNvSpPr>
            <p:nvPr/>
          </p:nvSpPr>
          <p:spPr bwMode="auto">
            <a:xfrm>
              <a:off x="3459798" y="5772150"/>
              <a:ext cx="1522413" cy="436562"/>
            </a:xfrm>
            <a:custGeom>
              <a:avLst/>
              <a:gdLst>
                <a:gd name="T0" fmla="*/ 1081 w 1115"/>
                <a:gd name="T1" fmla="*/ 289 h 320"/>
                <a:gd name="T2" fmla="*/ 556 w 1115"/>
                <a:gd name="T3" fmla="*/ 320 h 320"/>
                <a:gd name="T4" fmla="*/ 34 w 1115"/>
                <a:gd name="T5" fmla="*/ 289 h 320"/>
                <a:gd name="T6" fmla="*/ 0 w 1115"/>
                <a:gd name="T7" fmla="*/ 0 h 320"/>
                <a:gd name="T8" fmla="*/ 558 w 1115"/>
                <a:gd name="T9" fmla="*/ 35 h 320"/>
                <a:gd name="T10" fmla="*/ 1115 w 1115"/>
                <a:gd name="T11" fmla="*/ 4 h 320"/>
                <a:gd name="T12" fmla="*/ 1081 w 1115"/>
                <a:gd name="T13" fmla="*/ 289 h 320"/>
              </a:gdLst>
              <a:ahLst/>
              <a:cxnLst>
                <a:cxn ang="0">
                  <a:pos x="T0" y="T1"/>
                </a:cxn>
                <a:cxn ang="0">
                  <a:pos x="T2" y="T3"/>
                </a:cxn>
                <a:cxn ang="0">
                  <a:pos x="T4" y="T5"/>
                </a:cxn>
                <a:cxn ang="0">
                  <a:pos x="T6" y="T7"/>
                </a:cxn>
                <a:cxn ang="0">
                  <a:pos x="T8" y="T9"/>
                </a:cxn>
                <a:cxn ang="0">
                  <a:pos x="T10" y="T11"/>
                </a:cxn>
                <a:cxn ang="0">
                  <a:pos x="T12" y="T13"/>
                </a:cxn>
              </a:cxnLst>
              <a:rect l="0" t="0" r="r" b="b"/>
              <a:pathLst>
                <a:path w="1115" h="320">
                  <a:moveTo>
                    <a:pt x="1081" y="289"/>
                  </a:moveTo>
                  <a:cubicBezTo>
                    <a:pt x="1081" y="289"/>
                    <a:pt x="784" y="320"/>
                    <a:pt x="556" y="320"/>
                  </a:cubicBezTo>
                  <a:cubicBezTo>
                    <a:pt x="352" y="320"/>
                    <a:pt x="34" y="289"/>
                    <a:pt x="34" y="289"/>
                  </a:cubicBezTo>
                  <a:cubicBezTo>
                    <a:pt x="0" y="0"/>
                    <a:pt x="0" y="0"/>
                    <a:pt x="0" y="0"/>
                  </a:cubicBezTo>
                  <a:cubicBezTo>
                    <a:pt x="0" y="0"/>
                    <a:pt x="362" y="35"/>
                    <a:pt x="558" y="35"/>
                  </a:cubicBezTo>
                  <a:cubicBezTo>
                    <a:pt x="773" y="35"/>
                    <a:pt x="1115" y="4"/>
                    <a:pt x="1115" y="4"/>
                  </a:cubicBezTo>
                  <a:cubicBezTo>
                    <a:pt x="1081" y="289"/>
                    <a:pt x="1081" y="289"/>
                    <a:pt x="1081" y="289"/>
                  </a:cubicBezTo>
                </a:path>
              </a:pathLst>
            </a:custGeom>
            <a:solidFill>
              <a:schemeClr val="accent5"/>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2" name="Freeform 67">
              <a:extLst>
                <a:ext uri="{FF2B5EF4-FFF2-40B4-BE49-F238E27FC236}">
                  <a16:creationId xmlns:a16="http://schemas.microsoft.com/office/drawing/2014/main" id="{FA96D6D8-EF18-42C6-92D0-FF2D4F07DBE4}"/>
                </a:ext>
              </a:extLst>
            </p:cNvPr>
            <p:cNvSpPr>
              <a:spLocks/>
            </p:cNvSpPr>
            <p:nvPr/>
          </p:nvSpPr>
          <p:spPr bwMode="auto">
            <a:xfrm>
              <a:off x="3458210" y="5735638"/>
              <a:ext cx="1524000" cy="87312"/>
            </a:xfrm>
            <a:custGeom>
              <a:avLst/>
              <a:gdLst>
                <a:gd name="T0" fmla="*/ 1116 w 1116"/>
                <a:gd name="T1" fmla="*/ 32 h 64"/>
                <a:gd name="T2" fmla="*/ 558 w 1116"/>
                <a:gd name="T3" fmla="*/ 64 h 64"/>
                <a:gd name="T4" fmla="*/ 0 w 1116"/>
                <a:gd name="T5" fmla="*/ 26 h 64"/>
                <a:gd name="T6" fmla="*/ 558 w 1116"/>
                <a:gd name="T7" fmla="*/ 0 h 64"/>
                <a:gd name="T8" fmla="*/ 1116 w 1116"/>
                <a:gd name="T9" fmla="*/ 32 h 64"/>
              </a:gdLst>
              <a:ahLst/>
              <a:cxnLst>
                <a:cxn ang="0">
                  <a:pos x="T0" y="T1"/>
                </a:cxn>
                <a:cxn ang="0">
                  <a:pos x="T2" y="T3"/>
                </a:cxn>
                <a:cxn ang="0">
                  <a:pos x="T4" y="T5"/>
                </a:cxn>
                <a:cxn ang="0">
                  <a:pos x="T6" y="T7"/>
                </a:cxn>
                <a:cxn ang="0">
                  <a:pos x="T8" y="T9"/>
                </a:cxn>
              </a:cxnLst>
              <a:rect l="0" t="0" r="r" b="b"/>
              <a:pathLst>
                <a:path w="1116" h="64">
                  <a:moveTo>
                    <a:pt x="1116" y="32"/>
                  </a:moveTo>
                  <a:cubicBezTo>
                    <a:pt x="1116" y="46"/>
                    <a:pt x="870" y="64"/>
                    <a:pt x="558" y="64"/>
                  </a:cubicBezTo>
                  <a:cubicBezTo>
                    <a:pt x="246" y="64"/>
                    <a:pt x="0" y="41"/>
                    <a:pt x="0" y="26"/>
                  </a:cubicBezTo>
                  <a:cubicBezTo>
                    <a:pt x="0" y="12"/>
                    <a:pt x="246" y="0"/>
                    <a:pt x="558" y="0"/>
                  </a:cubicBezTo>
                  <a:cubicBezTo>
                    <a:pt x="870" y="0"/>
                    <a:pt x="1116" y="17"/>
                    <a:pt x="1116" y="32"/>
                  </a:cubicBezTo>
                  <a:close/>
                </a:path>
              </a:pathLst>
            </a:custGeom>
            <a:solidFill>
              <a:schemeClr val="accent5">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23" name="Rectangle 70">
            <a:extLst>
              <a:ext uri="{FF2B5EF4-FFF2-40B4-BE49-F238E27FC236}">
                <a16:creationId xmlns:a16="http://schemas.microsoft.com/office/drawing/2014/main" id="{68A3635A-29F8-4EF9-B6F5-03F0C6A1784E}"/>
              </a:ext>
            </a:extLst>
          </p:cNvPr>
          <p:cNvSpPr>
            <a:spLocks noChangeArrowheads="1"/>
          </p:cNvSpPr>
          <p:nvPr/>
        </p:nvSpPr>
        <p:spPr bwMode="auto">
          <a:xfrm>
            <a:off x="1111818" y="2048967"/>
            <a:ext cx="386313" cy="386314"/>
          </a:xfrm>
          <a:prstGeom prst="rect">
            <a:avLst/>
          </a:pr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4" name="Freeform 71">
            <a:extLst>
              <a:ext uri="{FF2B5EF4-FFF2-40B4-BE49-F238E27FC236}">
                <a16:creationId xmlns:a16="http://schemas.microsoft.com/office/drawing/2014/main" id="{D1BC6BEB-D831-425D-9BDE-BB8EF642A310}"/>
              </a:ext>
            </a:extLst>
          </p:cNvPr>
          <p:cNvSpPr>
            <a:spLocks/>
          </p:cNvSpPr>
          <p:nvPr/>
        </p:nvSpPr>
        <p:spPr bwMode="auto">
          <a:xfrm>
            <a:off x="1553201" y="2048967"/>
            <a:ext cx="1039853" cy="386314"/>
          </a:xfrm>
          <a:custGeom>
            <a:avLst/>
            <a:gdLst>
              <a:gd name="T0" fmla="*/ 431 w 491"/>
              <a:gd name="T1" fmla="*/ 234 h 234"/>
              <a:gd name="T2" fmla="*/ 0 w 491"/>
              <a:gd name="T3" fmla="*/ 234 h 234"/>
              <a:gd name="T4" fmla="*/ 0 w 491"/>
              <a:gd name="T5" fmla="*/ 0 h 234"/>
              <a:gd name="T6" fmla="*/ 431 w 491"/>
              <a:gd name="T7" fmla="*/ 0 h 234"/>
              <a:gd name="T8" fmla="*/ 491 w 491"/>
              <a:gd name="T9" fmla="*/ 122 h 234"/>
              <a:gd name="T10" fmla="*/ 431 w 491"/>
              <a:gd name="T11" fmla="*/ 234 h 234"/>
            </a:gdLst>
            <a:ahLst/>
            <a:cxnLst>
              <a:cxn ang="0">
                <a:pos x="T0" y="T1"/>
              </a:cxn>
              <a:cxn ang="0">
                <a:pos x="T2" y="T3"/>
              </a:cxn>
              <a:cxn ang="0">
                <a:pos x="T4" y="T5"/>
              </a:cxn>
              <a:cxn ang="0">
                <a:pos x="T6" y="T7"/>
              </a:cxn>
              <a:cxn ang="0">
                <a:pos x="T8" y="T9"/>
              </a:cxn>
              <a:cxn ang="0">
                <a:pos x="T10" y="T11"/>
              </a:cxn>
            </a:cxnLst>
            <a:rect l="0" t="0" r="r" b="b"/>
            <a:pathLst>
              <a:path w="491" h="234">
                <a:moveTo>
                  <a:pt x="431" y="234"/>
                </a:moveTo>
                <a:lnTo>
                  <a:pt x="0" y="234"/>
                </a:lnTo>
                <a:lnTo>
                  <a:pt x="0" y="0"/>
                </a:lnTo>
                <a:lnTo>
                  <a:pt x="431" y="0"/>
                </a:lnTo>
                <a:lnTo>
                  <a:pt x="491" y="122"/>
                </a:lnTo>
                <a:lnTo>
                  <a:pt x="431" y="234"/>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5" name="Rectangle 78">
            <a:extLst>
              <a:ext uri="{FF2B5EF4-FFF2-40B4-BE49-F238E27FC236}">
                <a16:creationId xmlns:a16="http://schemas.microsoft.com/office/drawing/2014/main" id="{D2890F38-076D-4304-8C89-250FB43192B6}"/>
              </a:ext>
            </a:extLst>
          </p:cNvPr>
          <p:cNvSpPr>
            <a:spLocks noChangeArrowheads="1"/>
          </p:cNvSpPr>
          <p:nvPr/>
        </p:nvSpPr>
        <p:spPr bwMode="auto">
          <a:xfrm>
            <a:off x="1111818" y="2970174"/>
            <a:ext cx="386313" cy="386314"/>
          </a:xfrm>
          <a:prstGeom prst="rect">
            <a:avLst/>
          </a:pr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6" name="Freeform 79">
            <a:extLst>
              <a:ext uri="{FF2B5EF4-FFF2-40B4-BE49-F238E27FC236}">
                <a16:creationId xmlns:a16="http://schemas.microsoft.com/office/drawing/2014/main" id="{3B850A10-CD85-43DD-A9B8-EF44ED23FA3A}"/>
              </a:ext>
            </a:extLst>
          </p:cNvPr>
          <p:cNvSpPr>
            <a:spLocks/>
          </p:cNvSpPr>
          <p:nvPr/>
        </p:nvSpPr>
        <p:spPr bwMode="auto">
          <a:xfrm>
            <a:off x="1553199" y="2970174"/>
            <a:ext cx="1198028" cy="386314"/>
          </a:xfrm>
          <a:custGeom>
            <a:avLst/>
            <a:gdLst>
              <a:gd name="T0" fmla="*/ 475 w 536"/>
              <a:gd name="T1" fmla="*/ 234 h 234"/>
              <a:gd name="T2" fmla="*/ 0 w 536"/>
              <a:gd name="T3" fmla="*/ 234 h 234"/>
              <a:gd name="T4" fmla="*/ 0 w 536"/>
              <a:gd name="T5" fmla="*/ 0 h 234"/>
              <a:gd name="T6" fmla="*/ 475 w 536"/>
              <a:gd name="T7" fmla="*/ 0 h 234"/>
              <a:gd name="T8" fmla="*/ 536 w 536"/>
              <a:gd name="T9" fmla="*/ 121 h 234"/>
              <a:gd name="T10" fmla="*/ 475 w 536"/>
              <a:gd name="T11" fmla="*/ 234 h 234"/>
            </a:gdLst>
            <a:ahLst/>
            <a:cxnLst>
              <a:cxn ang="0">
                <a:pos x="T0" y="T1"/>
              </a:cxn>
              <a:cxn ang="0">
                <a:pos x="T2" y="T3"/>
              </a:cxn>
              <a:cxn ang="0">
                <a:pos x="T4" y="T5"/>
              </a:cxn>
              <a:cxn ang="0">
                <a:pos x="T6" y="T7"/>
              </a:cxn>
              <a:cxn ang="0">
                <a:pos x="T8" y="T9"/>
              </a:cxn>
              <a:cxn ang="0">
                <a:pos x="T10" y="T11"/>
              </a:cxn>
            </a:cxnLst>
            <a:rect l="0" t="0" r="r" b="b"/>
            <a:pathLst>
              <a:path w="536" h="234">
                <a:moveTo>
                  <a:pt x="475" y="234"/>
                </a:moveTo>
                <a:lnTo>
                  <a:pt x="0" y="234"/>
                </a:lnTo>
                <a:lnTo>
                  <a:pt x="0" y="0"/>
                </a:lnTo>
                <a:lnTo>
                  <a:pt x="475" y="0"/>
                </a:lnTo>
                <a:lnTo>
                  <a:pt x="536" y="121"/>
                </a:lnTo>
                <a:lnTo>
                  <a:pt x="475" y="234"/>
                </a:ln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7" name="Rectangle 86">
            <a:extLst>
              <a:ext uri="{FF2B5EF4-FFF2-40B4-BE49-F238E27FC236}">
                <a16:creationId xmlns:a16="http://schemas.microsoft.com/office/drawing/2014/main" id="{264398A6-9575-4CE4-B0BB-6120A640399E}"/>
              </a:ext>
            </a:extLst>
          </p:cNvPr>
          <p:cNvSpPr>
            <a:spLocks noChangeArrowheads="1"/>
          </p:cNvSpPr>
          <p:nvPr/>
        </p:nvSpPr>
        <p:spPr bwMode="auto">
          <a:xfrm>
            <a:off x="1111818" y="3889731"/>
            <a:ext cx="386313" cy="386314"/>
          </a:xfrm>
          <a:prstGeom prst="rect">
            <a:avLst/>
          </a:pr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8" name="Freeform 87">
            <a:extLst>
              <a:ext uri="{FF2B5EF4-FFF2-40B4-BE49-F238E27FC236}">
                <a16:creationId xmlns:a16="http://schemas.microsoft.com/office/drawing/2014/main" id="{054286FF-503C-4AFB-ADE5-6C7A3FC6F5B5}"/>
              </a:ext>
            </a:extLst>
          </p:cNvPr>
          <p:cNvSpPr>
            <a:spLocks/>
          </p:cNvSpPr>
          <p:nvPr/>
        </p:nvSpPr>
        <p:spPr bwMode="auto">
          <a:xfrm>
            <a:off x="1553201" y="3889731"/>
            <a:ext cx="1349758" cy="386314"/>
          </a:xfrm>
          <a:custGeom>
            <a:avLst/>
            <a:gdLst>
              <a:gd name="T0" fmla="*/ 520 w 580"/>
              <a:gd name="T1" fmla="*/ 234 h 234"/>
              <a:gd name="T2" fmla="*/ 0 w 580"/>
              <a:gd name="T3" fmla="*/ 234 h 234"/>
              <a:gd name="T4" fmla="*/ 0 w 580"/>
              <a:gd name="T5" fmla="*/ 0 h 234"/>
              <a:gd name="T6" fmla="*/ 520 w 580"/>
              <a:gd name="T7" fmla="*/ 0 h 234"/>
              <a:gd name="T8" fmla="*/ 580 w 580"/>
              <a:gd name="T9" fmla="*/ 121 h 234"/>
              <a:gd name="T10" fmla="*/ 520 w 580"/>
              <a:gd name="T11" fmla="*/ 234 h 234"/>
            </a:gdLst>
            <a:ahLst/>
            <a:cxnLst>
              <a:cxn ang="0">
                <a:pos x="T0" y="T1"/>
              </a:cxn>
              <a:cxn ang="0">
                <a:pos x="T2" y="T3"/>
              </a:cxn>
              <a:cxn ang="0">
                <a:pos x="T4" y="T5"/>
              </a:cxn>
              <a:cxn ang="0">
                <a:pos x="T6" y="T7"/>
              </a:cxn>
              <a:cxn ang="0">
                <a:pos x="T8" y="T9"/>
              </a:cxn>
              <a:cxn ang="0">
                <a:pos x="T10" y="T11"/>
              </a:cxn>
            </a:cxnLst>
            <a:rect l="0" t="0" r="r" b="b"/>
            <a:pathLst>
              <a:path w="580" h="234">
                <a:moveTo>
                  <a:pt x="520" y="234"/>
                </a:moveTo>
                <a:lnTo>
                  <a:pt x="0" y="234"/>
                </a:lnTo>
                <a:lnTo>
                  <a:pt x="0" y="0"/>
                </a:lnTo>
                <a:lnTo>
                  <a:pt x="520" y="0"/>
                </a:lnTo>
                <a:lnTo>
                  <a:pt x="580" y="121"/>
                </a:lnTo>
                <a:lnTo>
                  <a:pt x="520" y="234"/>
                </a:ln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9" name="Rectangle 93">
            <a:extLst>
              <a:ext uri="{FF2B5EF4-FFF2-40B4-BE49-F238E27FC236}">
                <a16:creationId xmlns:a16="http://schemas.microsoft.com/office/drawing/2014/main" id="{60020EFF-4F9B-4356-BEDB-184A21603779}"/>
              </a:ext>
            </a:extLst>
          </p:cNvPr>
          <p:cNvSpPr>
            <a:spLocks noChangeArrowheads="1"/>
          </p:cNvSpPr>
          <p:nvPr/>
        </p:nvSpPr>
        <p:spPr bwMode="auto">
          <a:xfrm>
            <a:off x="1111818" y="4815892"/>
            <a:ext cx="386313" cy="391266"/>
          </a:xfrm>
          <a:prstGeom prst="rect">
            <a:avLst/>
          </a:pr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30" name="Freeform 94">
            <a:extLst>
              <a:ext uri="{FF2B5EF4-FFF2-40B4-BE49-F238E27FC236}">
                <a16:creationId xmlns:a16="http://schemas.microsoft.com/office/drawing/2014/main" id="{2DAFB923-1B02-41BC-AAC9-76F0993B3B04}"/>
              </a:ext>
            </a:extLst>
          </p:cNvPr>
          <p:cNvSpPr>
            <a:spLocks/>
          </p:cNvSpPr>
          <p:nvPr/>
        </p:nvSpPr>
        <p:spPr bwMode="auto">
          <a:xfrm>
            <a:off x="1553200" y="4815892"/>
            <a:ext cx="1495038" cy="391266"/>
          </a:xfrm>
          <a:custGeom>
            <a:avLst/>
            <a:gdLst>
              <a:gd name="T0" fmla="*/ 564 w 625"/>
              <a:gd name="T1" fmla="*/ 237 h 237"/>
              <a:gd name="T2" fmla="*/ 0 w 625"/>
              <a:gd name="T3" fmla="*/ 237 h 237"/>
              <a:gd name="T4" fmla="*/ 0 w 625"/>
              <a:gd name="T5" fmla="*/ 0 h 237"/>
              <a:gd name="T6" fmla="*/ 564 w 625"/>
              <a:gd name="T7" fmla="*/ 0 h 237"/>
              <a:gd name="T8" fmla="*/ 625 w 625"/>
              <a:gd name="T9" fmla="*/ 123 h 237"/>
              <a:gd name="T10" fmla="*/ 564 w 625"/>
              <a:gd name="T11" fmla="*/ 237 h 237"/>
            </a:gdLst>
            <a:ahLst/>
            <a:cxnLst>
              <a:cxn ang="0">
                <a:pos x="T0" y="T1"/>
              </a:cxn>
              <a:cxn ang="0">
                <a:pos x="T2" y="T3"/>
              </a:cxn>
              <a:cxn ang="0">
                <a:pos x="T4" y="T5"/>
              </a:cxn>
              <a:cxn ang="0">
                <a:pos x="T6" y="T7"/>
              </a:cxn>
              <a:cxn ang="0">
                <a:pos x="T8" y="T9"/>
              </a:cxn>
              <a:cxn ang="0">
                <a:pos x="T10" y="T11"/>
              </a:cxn>
            </a:cxnLst>
            <a:rect l="0" t="0" r="r" b="b"/>
            <a:pathLst>
              <a:path w="625" h="237">
                <a:moveTo>
                  <a:pt x="564" y="237"/>
                </a:moveTo>
                <a:lnTo>
                  <a:pt x="0" y="237"/>
                </a:lnTo>
                <a:lnTo>
                  <a:pt x="0" y="0"/>
                </a:lnTo>
                <a:lnTo>
                  <a:pt x="564" y="0"/>
                </a:lnTo>
                <a:lnTo>
                  <a:pt x="625" y="123"/>
                </a:lnTo>
                <a:lnTo>
                  <a:pt x="564" y="237"/>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31" name="Rectangle 102">
            <a:extLst>
              <a:ext uri="{FF2B5EF4-FFF2-40B4-BE49-F238E27FC236}">
                <a16:creationId xmlns:a16="http://schemas.microsoft.com/office/drawing/2014/main" id="{3E78100B-046B-414B-B7F5-CFF62044B84D}"/>
              </a:ext>
            </a:extLst>
          </p:cNvPr>
          <p:cNvSpPr>
            <a:spLocks noChangeArrowheads="1"/>
          </p:cNvSpPr>
          <p:nvPr/>
        </p:nvSpPr>
        <p:spPr bwMode="auto">
          <a:xfrm>
            <a:off x="1111818" y="5735449"/>
            <a:ext cx="386313" cy="386314"/>
          </a:xfrm>
          <a:prstGeom prst="rect">
            <a:avLst/>
          </a:prstGeom>
          <a:solidFill>
            <a:schemeClr val="accent5">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32" name="Freeform 103">
            <a:extLst>
              <a:ext uri="{FF2B5EF4-FFF2-40B4-BE49-F238E27FC236}">
                <a16:creationId xmlns:a16="http://schemas.microsoft.com/office/drawing/2014/main" id="{D79DB560-4F58-4B75-9773-ABAAFF7FA0B6}"/>
              </a:ext>
            </a:extLst>
          </p:cNvPr>
          <p:cNvSpPr>
            <a:spLocks/>
          </p:cNvSpPr>
          <p:nvPr/>
        </p:nvSpPr>
        <p:spPr bwMode="auto">
          <a:xfrm>
            <a:off x="1553200" y="5735449"/>
            <a:ext cx="1603146" cy="386314"/>
          </a:xfrm>
          <a:custGeom>
            <a:avLst/>
            <a:gdLst>
              <a:gd name="T0" fmla="*/ 608 w 669"/>
              <a:gd name="T1" fmla="*/ 234 h 234"/>
              <a:gd name="T2" fmla="*/ 0 w 669"/>
              <a:gd name="T3" fmla="*/ 234 h 234"/>
              <a:gd name="T4" fmla="*/ 0 w 669"/>
              <a:gd name="T5" fmla="*/ 0 h 234"/>
              <a:gd name="T6" fmla="*/ 608 w 669"/>
              <a:gd name="T7" fmla="*/ 0 h 234"/>
              <a:gd name="T8" fmla="*/ 669 w 669"/>
              <a:gd name="T9" fmla="*/ 122 h 234"/>
              <a:gd name="T10" fmla="*/ 608 w 669"/>
              <a:gd name="T11" fmla="*/ 234 h 234"/>
            </a:gdLst>
            <a:ahLst/>
            <a:cxnLst>
              <a:cxn ang="0">
                <a:pos x="T0" y="T1"/>
              </a:cxn>
              <a:cxn ang="0">
                <a:pos x="T2" y="T3"/>
              </a:cxn>
              <a:cxn ang="0">
                <a:pos x="T4" y="T5"/>
              </a:cxn>
              <a:cxn ang="0">
                <a:pos x="T6" y="T7"/>
              </a:cxn>
              <a:cxn ang="0">
                <a:pos x="T8" y="T9"/>
              </a:cxn>
              <a:cxn ang="0">
                <a:pos x="T10" y="T11"/>
              </a:cxn>
            </a:cxnLst>
            <a:rect l="0" t="0" r="r" b="b"/>
            <a:pathLst>
              <a:path w="669" h="234">
                <a:moveTo>
                  <a:pt x="608" y="234"/>
                </a:moveTo>
                <a:lnTo>
                  <a:pt x="0" y="234"/>
                </a:lnTo>
                <a:lnTo>
                  <a:pt x="0" y="0"/>
                </a:lnTo>
                <a:lnTo>
                  <a:pt x="608" y="0"/>
                </a:lnTo>
                <a:lnTo>
                  <a:pt x="669" y="122"/>
                </a:lnTo>
                <a:lnTo>
                  <a:pt x="608" y="234"/>
                </a:lnTo>
                <a:close/>
              </a:path>
            </a:pathLst>
          </a:custGeom>
          <a:solidFill>
            <a:schemeClr val="accent5"/>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33" name="TextBox 32">
            <a:extLst>
              <a:ext uri="{FF2B5EF4-FFF2-40B4-BE49-F238E27FC236}">
                <a16:creationId xmlns:a16="http://schemas.microsoft.com/office/drawing/2014/main" id="{900D5240-2FD6-41A1-9E9C-FF563BDEE0E0}"/>
              </a:ext>
            </a:extLst>
          </p:cNvPr>
          <p:cNvSpPr txBox="1"/>
          <p:nvPr/>
        </p:nvSpPr>
        <p:spPr>
          <a:xfrm>
            <a:off x="1161346" y="2085206"/>
            <a:ext cx="287258" cy="310534"/>
          </a:xfrm>
          <a:prstGeom prst="rect">
            <a:avLst/>
          </a:prstGeom>
          <a:noFill/>
        </p:spPr>
        <p:txBody>
          <a:bodyPr wrap="none" rtlCol="0" anchor="ctr">
            <a:spAutoFit/>
          </a:bodyPr>
          <a:lstStyle/>
          <a:p>
            <a:pPr algn="ctr"/>
            <a:r>
              <a:rPr lang="en-US" sz="1418" b="1" dirty="0">
                <a:solidFill>
                  <a:schemeClr val="bg1"/>
                </a:solidFill>
              </a:rPr>
              <a:t>1.</a:t>
            </a:r>
          </a:p>
        </p:txBody>
      </p:sp>
      <p:sp>
        <p:nvSpPr>
          <p:cNvPr id="34" name="TextBox 33">
            <a:extLst>
              <a:ext uri="{FF2B5EF4-FFF2-40B4-BE49-F238E27FC236}">
                <a16:creationId xmlns:a16="http://schemas.microsoft.com/office/drawing/2014/main" id="{D82C4B49-638E-4945-9173-65399878652B}"/>
              </a:ext>
            </a:extLst>
          </p:cNvPr>
          <p:cNvSpPr txBox="1"/>
          <p:nvPr/>
        </p:nvSpPr>
        <p:spPr>
          <a:xfrm>
            <a:off x="1142911" y="3008064"/>
            <a:ext cx="324128" cy="310534"/>
          </a:xfrm>
          <a:prstGeom prst="rect">
            <a:avLst/>
          </a:prstGeom>
          <a:noFill/>
        </p:spPr>
        <p:txBody>
          <a:bodyPr wrap="none" rtlCol="0" anchor="ctr">
            <a:spAutoFit/>
          </a:bodyPr>
          <a:lstStyle/>
          <a:p>
            <a:pPr algn="ctr"/>
            <a:r>
              <a:rPr lang="en-US" sz="1418" b="1" dirty="0">
                <a:solidFill>
                  <a:schemeClr val="bg1"/>
                </a:solidFill>
              </a:rPr>
              <a:t>2.</a:t>
            </a:r>
          </a:p>
        </p:txBody>
      </p:sp>
      <p:sp>
        <p:nvSpPr>
          <p:cNvPr id="35" name="TextBox 34">
            <a:extLst>
              <a:ext uri="{FF2B5EF4-FFF2-40B4-BE49-F238E27FC236}">
                <a16:creationId xmlns:a16="http://schemas.microsoft.com/office/drawing/2014/main" id="{7F818B2C-6DE7-42E9-BEF8-FD599EEC5F5E}"/>
              </a:ext>
            </a:extLst>
          </p:cNvPr>
          <p:cNvSpPr txBox="1"/>
          <p:nvPr/>
        </p:nvSpPr>
        <p:spPr>
          <a:xfrm>
            <a:off x="1142911" y="3929278"/>
            <a:ext cx="324128" cy="310534"/>
          </a:xfrm>
          <a:prstGeom prst="rect">
            <a:avLst/>
          </a:prstGeom>
          <a:noFill/>
        </p:spPr>
        <p:txBody>
          <a:bodyPr wrap="none" rtlCol="0" anchor="ctr">
            <a:spAutoFit/>
          </a:bodyPr>
          <a:lstStyle/>
          <a:p>
            <a:pPr algn="ctr"/>
            <a:r>
              <a:rPr lang="en-US" sz="1418" b="1" dirty="0">
                <a:solidFill>
                  <a:schemeClr val="bg1"/>
                </a:solidFill>
              </a:rPr>
              <a:t>3.</a:t>
            </a:r>
          </a:p>
        </p:txBody>
      </p:sp>
      <p:sp>
        <p:nvSpPr>
          <p:cNvPr id="36" name="TextBox 35">
            <a:extLst>
              <a:ext uri="{FF2B5EF4-FFF2-40B4-BE49-F238E27FC236}">
                <a16:creationId xmlns:a16="http://schemas.microsoft.com/office/drawing/2014/main" id="{C049EECA-8749-4980-865B-6C981BC1B113}"/>
              </a:ext>
            </a:extLst>
          </p:cNvPr>
          <p:cNvSpPr txBox="1"/>
          <p:nvPr/>
        </p:nvSpPr>
        <p:spPr>
          <a:xfrm>
            <a:off x="1139705" y="4856258"/>
            <a:ext cx="330540" cy="310534"/>
          </a:xfrm>
          <a:prstGeom prst="rect">
            <a:avLst/>
          </a:prstGeom>
          <a:noFill/>
        </p:spPr>
        <p:txBody>
          <a:bodyPr wrap="none" rtlCol="0" anchor="ctr">
            <a:spAutoFit/>
          </a:bodyPr>
          <a:lstStyle/>
          <a:p>
            <a:pPr algn="ctr"/>
            <a:r>
              <a:rPr lang="en-US" sz="1418" b="1" dirty="0">
                <a:solidFill>
                  <a:schemeClr val="bg1"/>
                </a:solidFill>
              </a:rPr>
              <a:t>4.</a:t>
            </a:r>
          </a:p>
        </p:txBody>
      </p:sp>
      <p:sp>
        <p:nvSpPr>
          <p:cNvPr id="37" name="TextBox 36">
            <a:extLst>
              <a:ext uri="{FF2B5EF4-FFF2-40B4-BE49-F238E27FC236}">
                <a16:creationId xmlns:a16="http://schemas.microsoft.com/office/drawing/2014/main" id="{2911694C-B3E5-40AA-9FA3-E94BD2AC126D}"/>
              </a:ext>
            </a:extLst>
          </p:cNvPr>
          <p:cNvSpPr txBox="1"/>
          <p:nvPr/>
        </p:nvSpPr>
        <p:spPr>
          <a:xfrm>
            <a:off x="1142911" y="5773339"/>
            <a:ext cx="324128" cy="310534"/>
          </a:xfrm>
          <a:prstGeom prst="rect">
            <a:avLst/>
          </a:prstGeom>
          <a:noFill/>
        </p:spPr>
        <p:txBody>
          <a:bodyPr wrap="none" rtlCol="0" anchor="ctr">
            <a:spAutoFit/>
          </a:bodyPr>
          <a:lstStyle/>
          <a:p>
            <a:pPr algn="ctr"/>
            <a:r>
              <a:rPr lang="en-US" sz="1418" b="1" dirty="0">
                <a:solidFill>
                  <a:schemeClr val="bg1"/>
                </a:solidFill>
              </a:rPr>
              <a:t>5.</a:t>
            </a:r>
          </a:p>
        </p:txBody>
      </p:sp>
      <p:sp>
        <p:nvSpPr>
          <p:cNvPr id="38" name="TextBox 37">
            <a:extLst>
              <a:ext uri="{FF2B5EF4-FFF2-40B4-BE49-F238E27FC236}">
                <a16:creationId xmlns:a16="http://schemas.microsoft.com/office/drawing/2014/main" id="{96CEA8B7-A867-4CBD-978D-57F778C2CA77}"/>
              </a:ext>
            </a:extLst>
          </p:cNvPr>
          <p:cNvSpPr txBox="1"/>
          <p:nvPr/>
        </p:nvSpPr>
        <p:spPr>
          <a:xfrm>
            <a:off x="1595873" y="2085206"/>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39" name="TextBox 38">
            <a:extLst>
              <a:ext uri="{FF2B5EF4-FFF2-40B4-BE49-F238E27FC236}">
                <a16:creationId xmlns:a16="http://schemas.microsoft.com/office/drawing/2014/main" id="{B800CBB5-B069-41AF-BEE8-E7F9B8138ECD}"/>
              </a:ext>
            </a:extLst>
          </p:cNvPr>
          <p:cNvSpPr txBox="1"/>
          <p:nvPr/>
        </p:nvSpPr>
        <p:spPr>
          <a:xfrm>
            <a:off x="1595873" y="3009716"/>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40" name="TextBox 39">
            <a:extLst>
              <a:ext uri="{FF2B5EF4-FFF2-40B4-BE49-F238E27FC236}">
                <a16:creationId xmlns:a16="http://schemas.microsoft.com/office/drawing/2014/main" id="{FD6BE54B-9265-40D6-AA40-92606203CBFE}"/>
              </a:ext>
            </a:extLst>
          </p:cNvPr>
          <p:cNvSpPr txBox="1"/>
          <p:nvPr/>
        </p:nvSpPr>
        <p:spPr>
          <a:xfrm>
            <a:off x="1595873" y="3927620"/>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41" name="TextBox 40">
            <a:extLst>
              <a:ext uri="{FF2B5EF4-FFF2-40B4-BE49-F238E27FC236}">
                <a16:creationId xmlns:a16="http://schemas.microsoft.com/office/drawing/2014/main" id="{1C28408E-C20E-40FF-B7D4-D97B76C0EABC}"/>
              </a:ext>
            </a:extLst>
          </p:cNvPr>
          <p:cNvSpPr txBox="1"/>
          <p:nvPr/>
        </p:nvSpPr>
        <p:spPr>
          <a:xfrm>
            <a:off x="1595873" y="4856258"/>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42" name="TextBox 41">
            <a:extLst>
              <a:ext uri="{FF2B5EF4-FFF2-40B4-BE49-F238E27FC236}">
                <a16:creationId xmlns:a16="http://schemas.microsoft.com/office/drawing/2014/main" id="{7726E070-2081-4DAE-9F27-C9FEE7BAE1AF}"/>
              </a:ext>
            </a:extLst>
          </p:cNvPr>
          <p:cNvSpPr txBox="1"/>
          <p:nvPr/>
        </p:nvSpPr>
        <p:spPr>
          <a:xfrm>
            <a:off x="1595873" y="5777147"/>
            <a:ext cx="909223" cy="310534"/>
          </a:xfrm>
          <a:prstGeom prst="rect">
            <a:avLst/>
          </a:prstGeom>
          <a:noFill/>
        </p:spPr>
        <p:txBody>
          <a:bodyPr wrap="none" rtlCol="0" anchor="ctr">
            <a:spAutoFit/>
          </a:bodyPr>
          <a:lstStyle/>
          <a:p>
            <a:r>
              <a:rPr lang="en-US" sz="1418" b="1" dirty="0">
                <a:solidFill>
                  <a:schemeClr val="bg1"/>
                </a:solidFill>
              </a:rPr>
              <a:t>CAPTION</a:t>
            </a:r>
          </a:p>
        </p:txBody>
      </p:sp>
      <p:sp>
        <p:nvSpPr>
          <p:cNvPr id="43" name="Subtitle 2">
            <a:extLst>
              <a:ext uri="{FF2B5EF4-FFF2-40B4-BE49-F238E27FC236}">
                <a16:creationId xmlns:a16="http://schemas.microsoft.com/office/drawing/2014/main" id="{C69EF1ED-C6D7-4A2E-AF7D-674360CC9108}"/>
              </a:ext>
            </a:extLst>
          </p:cNvPr>
          <p:cNvSpPr txBox="1">
            <a:spLocks/>
          </p:cNvSpPr>
          <p:nvPr/>
        </p:nvSpPr>
        <p:spPr>
          <a:xfrm>
            <a:off x="3357301" y="2057248"/>
            <a:ext cx="1690295" cy="512791"/>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elit</a:t>
            </a:r>
            <a:r>
              <a:rPr lang="en-US" sz="900" dirty="0">
                <a:solidFill>
                  <a:schemeClr val="bg1"/>
                </a:solidFill>
                <a:latin typeface="+mn-lt"/>
                <a:ea typeface="Lato Light" panose="020F0502020204030203" pitchFamily="34" charset="0"/>
                <a:cs typeface="Mukta ExtraLight" panose="020B0000000000000000" pitchFamily="34" charset="77"/>
              </a:rPr>
              <a:t>, sed do.</a:t>
            </a:r>
          </a:p>
        </p:txBody>
      </p:sp>
      <p:sp>
        <p:nvSpPr>
          <p:cNvPr id="44" name="Subtitle 2">
            <a:extLst>
              <a:ext uri="{FF2B5EF4-FFF2-40B4-BE49-F238E27FC236}">
                <a16:creationId xmlns:a16="http://schemas.microsoft.com/office/drawing/2014/main" id="{9F21B50F-438E-4086-BFAA-7FE6AC9C39C9}"/>
              </a:ext>
            </a:extLst>
          </p:cNvPr>
          <p:cNvSpPr txBox="1">
            <a:spLocks/>
          </p:cNvSpPr>
          <p:nvPr/>
        </p:nvSpPr>
        <p:spPr>
          <a:xfrm>
            <a:off x="3357301" y="3012883"/>
            <a:ext cx="1690295" cy="512791"/>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elit</a:t>
            </a:r>
            <a:r>
              <a:rPr lang="en-US" sz="900" dirty="0">
                <a:solidFill>
                  <a:schemeClr val="bg1"/>
                </a:solidFill>
                <a:latin typeface="+mn-lt"/>
                <a:ea typeface="Lato Light" panose="020F0502020204030203" pitchFamily="34" charset="0"/>
                <a:cs typeface="Mukta ExtraLight" panose="020B0000000000000000" pitchFamily="34" charset="77"/>
              </a:rPr>
              <a:t>, sed do.</a:t>
            </a:r>
          </a:p>
        </p:txBody>
      </p:sp>
      <p:sp>
        <p:nvSpPr>
          <p:cNvPr id="45" name="Subtitle 2">
            <a:extLst>
              <a:ext uri="{FF2B5EF4-FFF2-40B4-BE49-F238E27FC236}">
                <a16:creationId xmlns:a16="http://schemas.microsoft.com/office/drawing/2014/main" id="{59EBDC95-D940-4E11-AB3E-AF95F0D0FA0D}"/>
              </a:ext>
            </a:extLst>
          </p:cNvPr>
          <p:cNvSpPr txBox="1">
            <a:spLocks/>
          </p:cNvSpPr>
          <p:nvPr/>
        </p:nvSpPr>
        <p:spPr>
          <a:xfrm>
            <a:off x="3357301" y="3949807"/>
            <a:ext cx="1690295" cy="512791"/>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elit</a:t>
            </a:r>
            <a:r>
              <a:rPr lang="en-US" sz="900" dirty="0">
                <a:solidFill>
                  <a:schemeClr val="bg1"/>
                </a:solidFill>
                <a:latin typeface="+mn-lt"/>
                <a:ea typeface="Lato Light" panose="020F0502020204030203" pitchFamily="34" charset="0"/>
                <a:cs typeface="Mukta ExtraLight" panose="020B0000000000000000" pitchFamily="34" charset="77"/>
              </a:rPr>
              <a:t>, sed do.</a:t>
            </a:r>
          </a:p>
        </p:txBody>
      </p:sp>
      <p:sp>
        <p:nvSpPr>
          <p:cNvPr id="46" name="Subtitle 2">
            <a:extLst>
              <a:ext uri="{FF2B5EF4-FFF2-40B4-BE49-F238E27FC236}">
                <a16:creationId xmlns:a16="http://schemas.microsoft.com/office/drawing/2014/main" id="{186ADFA3-DB0C-4FD2-935A-03378AE4A3B1}"/>
              </a:ext>
            </a:extLst>
          </p:cNvPr>
          <p:cNvSpPr txBox="1">
            <a:spLocks/>
          </p:cNvSpPr>
          <p:nvPr/>
        </p:nvSpPr>
        <p:spPr>
          <a:xfrm>
            <a:off x="3357301" y="4859954"/>
            <a:ext cx="1690295" cy="374292"/>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adipiscing</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47" name="Subtitle 2">
            <a:extLst>
              <a:ext uri="{FF2B5EF4-FFF2-40B4-BE49-F238E27FC236}">
                <a16:creationId xmlns:a16="http://schemas.microsoft.com/office/drawing/2014/main" id="{CB02AEBF-6C53-4F7A-8B98-2EE0560B7FE8}"/>
              </a:ext>
            </a:extLst>
          </p:cNvPr>
          <p:cNvSpPr txBox="1">
            <a:spLocks/>
          </p:cNvSpPr>
          <p:nvPr/>
        </p:nvSpPr>
        <p:spPr>
          <a:xfrm>
            <a:off x="3352736" y="5735832"/>
            <a:ext cx="1694864" cy="374292"/>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a:t>
            </a:r>
          </a:p>
        </p:txBody>
      </p:sp>
      <p:cxnSp>
        <p:nvCxnSpPr>
          <p:cNvPr id="48" name="Straight Arrow Connector 47">
            <a:extLst>
              <a:ext uri="{FF2B5EF4-FFF2-40B4-BE49-F238E27FC236}">
                <a16:creationId xmlns:a16="http://schemas.microsoft.com/office/drawing/2014/main" id="{A764137A-4FDB-436D-BA0D-36503E5DE040}"/>
              </a:ext>
            </a:extLst>
          </p:cNvPr>
          <p:cNvCxnSpPr>
            <a:cxnSpLocks/>
          </p:cNvCxnSpPr>
          <p:nvPr/>
        </p:nvCxnSpPr>
        <p:spPr>
          <a:xfrm>
            <a:off x="5414390" y="2258700"/>
            <a:ext cx="982123" cy="0"/>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ADEEE5A-DAEB-48E8-9585-232A2708C088}"/>
              </a:ext>
            </a:extLst>
          </p:cNvPr>
          <p:cNvCxnSpPr>
            <a:cxnSpLocks/>
          </p:cNvCxnSpPr>
          <p:nvPr/>
        </p:nvCxnSpPr>
        <p:spPr>
          <a:xfrm>
            <a:off x="5299414" y="3216699"/>
            <a:ext cx="1097098" cy="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C16064E-5E19-4C80-A327-3AFDAA42FEFD}"/>
              </a:ext>
            </a:extLst>
          </p:cNvPr>
          <p:cNvCxnSpPr>
            <a:cxnSpLocks/>
          </p:cNvCxnSpPr>
          <p:nvPr/>
        </p:nvCxnSpPr>
        <p:spPr>
          <a:xfrm>
            <a:off x="5200877" y="4169224"/>
            <a:ext cx="1195636"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2B30093-CBFA-4DC7-94D7-ED7B328C5A74}"/>
              </a:ext>
            </a:extLst>
          </p:cNvPr>
          <p:cNvCxnSpPr>
            <a:cxnSpLocks/>
          </p:cNvCxnSpPr>
          <p:nvPr/>
        </p:nvCxnSpPr>
        <p:spPr>
          <a:xfrm>
            <a:off x="5047596" y="5067005"/>
            <a:ext cx="1348917" cy="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7F155E4-07B4-4D70-A494-CF1F6F91AB0E}"/>
              </a:ext>
            </a:extLst>
          </p:cNvPr>
          <p:cNvCxnSpPr>
            <a:cxnSpLocks/>
          </p:cNvCxnSpPr>
          <p:nvPr/>
        </p:nvCxnSpPr>
        <p:spPr>
          <a:xfrm>
            <a:off x="4943585" y="5948364"/>
            <a:ext cx="1452927" cy="0"/>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58" name="Subtitle 2">
            <a:extLst>
              <a:ext uri="{FF2B5EF4-FFF2-40B4-BE49-F238E27FC236}">
                <a16:creationId xmlns:a16="http://schemas.microsoft.com/office/drawing/2014/main" id="{8C3C3BE1-E788-40AA-BFB7-27299D1A93D9}"/>
              </a:ext>
            </a:extLst>
          </p:cNvPr>
          <p:cNvSpPr txBox="1">
            <a:spLocks/>
          </p:cNvSpPr>
          <p:nvPr/>
        </p:nvSpPr>
        <p:spPr>
          <a:xfrm>
            <a:off x="7153715" y="2033635"/>
            <a:ext cx="3111570"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59" name="Subtitle 2">
            <a:extLst>
              <a:ext uri="{FF2B5EF4-FFF2-40B4-BE49-F238E27FC236}">
                <a16:creationId xmlns:a16="http://schemas.microsoft.com/office/drawing/2014/main" id="{8AE1C4C8-D18E-4CBA-B3EB-AB9FB593BC52}"/>
              </a:ext>
            </a:extLst>
          </p:cNvPr>
          <p:cNvSpPr txBox="1">
            <a:spLocks/>
          </p:cNvSpPr>
          <p:nvPr/>
        </p:nvSpPr>
        <p:spPr>
          <a:xfrm>
            <a:off x="7153715" y="2972101"/>
            <a:ext cx="3111570"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0" name="Subtitle 2">
            <a:extLst>
              <a:ext uri="{FF2B5EF4-FFF2-40B4-BE49-F238E27FC236}">
                <a16:creationId xmlns:a16="http://schemas.microsoft.com/office/drawing/2014/main" id="{FC823F04-572E-4627-B4C8-F3C5BCBCDDE1}"/>
              </a:ext>
            </a:extLst>
          </p:cNvPr>
          <p:cNvSpPr txBox="1">
            <a:spLocks/>
          </p:cNvSpPr>
          <p:nvPr/>
        </p:nvSpPr>
        <p:spPr>
          <a:xfrm>
            <a:off x="7153715" y="3936783"/>
            <a:ext cx="3111570"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1" name="Subtitle 2">
            <a:extLst>
              <a:ext uri="{FF2B5EF4-FFF2-40B4-BE49-F238E27FC236}">
                <a16:creationId xmlns:a16="http://schemas.microsoft.com/office/drawing/2014/main" id="{5DC1FBE4-445A-42FD-A120-90532962B29C}"/>
              </a:ext>
            </a:extLst>
          </p:cNvPr>
          <p:cNvSpPr txBox="1">
            <a:spLocks/>
          </p:cNvSpPr>
          <p:nvPr/>
        </p:nvSpPr>
        <p:spPr>
          <a:xfrm>
            <a:off x="7153715" y="4825567"/>
            <a:ext cx="3111570"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62" name="Subtitle 2">
            <a:extLst>
              <a:ext uri="{FF2B5EF4-FFF2-40B4-BE49-F238E27FC236}">
                <a16:creationId xmlns:a16="http://schemas.microsoft.com/office/drawing/2014/main" id="{7075C8F1-8AD0-4B16-B2D2-765DB400B67E}"/>
              </a:ext>
            </a:extLst>
          </p:cNvPr>
          <p:cNvSpPr txBox="1">
            <a:spLocks/>
          </p:cNvSpPr>
          <p:nvPr/>
        </p:nvSpPr>
        <p:spPr>
          <a:xfrm>
            <a:off x="7153715" y="5746072"/>
            <a:ext cx="3111570" cy="424434"/>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63" name="Graphic 62" descr="Daily calendar">
            <a:extLst>
              <a:ext uri="{FF2B5EF4-FFF2-40B4-BE49-F238E27FC236}">
                <a16:creationId xmlns:a16="http://schemas.microsoft.com/office/drawing/2014/main" id="{CB2DA5F9-EA51-4F16-B249-9A707EC1F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9459" y="5643250"/>
            <a:ext cx="578327" cy="578327"/>
          </a:xfrm>
          <a:prstGeom prst="rect">
            <a:avLst/>
          </a:prstGeom>
        </p:spPr>
      </p:pic>
      <p:pic>
        <p:nvPicPr>
          <p:cNvPr id="64" name="Graphic 63" descr="Person with idea">
            <a:extLst>
              <a:ext uri="{FF2B5EF4-FFF2-40B4-BE49-F238E27FC236}">
                <a16:creationId xmlns:a16="http://schemas.microsoft.com/office/drawing/2014/main" id="{CF51F047-E696-44E5-BD11-26F5F74D7D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9793" y="4748620"/>
            <a:ext cx="578327" cy="578327"/>
          </a:xfrm>
          <a:prstGeom prst="rect">
            <a:avLst/>
          </a:prstGeom>
        </p:spPr>
      </p:pic>
      <p:pic>
        <p:nvPicPr>
          <p:cNvPr id="65" name="Graphic 64" descr="Business Growth">
            <a:extLst>
              <a:ext uri="{FF2B5EF4-FFF2-40B4-BE49-F238E27FC236}">
                <a16:creationId xmlns:a16="http://schemas.microsoft.com/office/drawing/2014/main" id="{A5BC03A3-88DF-4FE4-9FB7-5A3A58C237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9458" y="3831008"/>
            <a:ext cx="578327" cy="578327"/>
          </a:xfrm>
          <a:prstGeom prst="rect">
            <a:avLst/>
          </a:prstGeom>
        </p:spPr>
      </p:pic>
      <p:pic>
        <p:nvPicPr>
          <p:cNvPr id="66" name="Graphic 65" descr="Briefcase">
            <a:extLst>
              <a:ext uri="{FF2B5EF4-FFF2-40B4-BE49-F238E27FC236}">
                <a16:creationId xmlns:a16="http://schemas.microsoft.com/office/drawing/2014/main" id="{009438ED-074A-4551-9888-E92185E28F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9794" y="2897535"/>
            <a:ext cx="578327" cy="578327"/>
          </a:xfrm>
          <a:prstGeom prst="rect">
            <a:avLst/>
          </a:prstGeom>
        </p:spPr>
      </p:pic>
      <p:pic>
        <p:nvPicPr>
          <p:cNvPr id="67" name="Graphic 66" descr="Paperclip">
            <a:extLst>
              <a:ext uri="{FF2B5EF4-FFF2-40B4-BE49-F238E27FC236}">
                <a16:creationId xmlns:a16="http://schemas.microsoft.com/office/drawing/2014/main" id="{3F794B69-0A7C-4B77-A2FF-F81BE44F49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9794" y="1978782"/>
            <a:ext cx="578327" cy="578327"/>
          </a:xfrm>
          <a:prstGeom prst="rect">
            <a:avLst/>
          </a:prstGeom>
        </p:spPr>
      </p:pic>
    </p:spTree>
    <p:extLst>
      <p:ext uri="{BB962C8B-B14F-4D97-AF65-F5344CB8AC3E}">
        <p14:creationId xmlns:p14="http://schemas.microsoft.com/office/powerpoint/2010/main" val="26116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CF76F-537C-4DEF-9C7E-B27FE16FD59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CD4749B-4300-48F5-A76B-C96354ED889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050746D-42E1-4F10-9DA2-6E024981B29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892D35CF-68F8-4840-B3C1-94815E608F5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B093840-4D0D-42E1-800D-88E324EF45AA}"/>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C545818-7072-41C5-96D2-E2500626422C}"/>
              </a:ext>
            </a:extLst>
          </p:cNvPr>
          <p:cNvGrpSpPr/>
          <p:nvPr/>
        </p:nvGrpSpPr>
        <p:grpSpPr>
          <a:xfrm>
            <a:off x="4156776" y="3251440"/>
            <a:ext cx="3330630" cy="1816637"/>
            <a:chOff x="4254860" y="3014659"/>
            <a:chExt cx="3759994" cy="2532703"/>
          </a:xfrm>
        </p:grpSpPr>
        <p:sp>
          <p:nvSpPr>
            <p:cNvPr id="8" name="Freeform 5">
              <a:extLst>
                <a:ext uri="{FF2B5EF4-FFF2-40B4-BE49-F238E27FC236}">
                  <a16:creationId xmlns:a16="http://schemas.microsoft.com/office/drawing/2014/main" id="{532723C8-94A4-4308-83AF-0980BF525A0A}"/>
                </a:ext>
              </a:extLst>
            </p:cNvPr>
            <p:cNvSpPr>
              <a:spLocks/>
            </p:cNvSpPr>
            <p:nvPr/>
          </p:nvSpPr>
          <p:spPr bwMode="auto">
            <a:xfrm rot="5400000">
              <a:off x="5051440" y="2583949"/>
              <a:ext cx="2166833" cy="3759994"/>
            </a:xfrm>
            <a:custGeom>
              <a:avLst/>
              <a:gdLst>
                <a:gd name="T0" fmla="*/ 0 w 687"/>
                <a:gd name="T1" fmla="*/ 891 h 891"/>
                <a:gd name="T2" fmla="*/ 545 w 687"/>
                <a:gd name="T3" fmla="*/ 575 h 891"/>
                <a:gd name="T4" fmla="*/ 545 w 687"/>
                <a:gd name="T5" fmla="*/ 574 h 891"/>
                <a:gd name="T6" fmla="*/ 687 w 687"/>
                <a:gd name="T7" fmla="*/ 574 h 891"/>
                <a:gd name="T8" fmla="*/ 687 w 687"/>
                <a:gd name="T9" fmla="*/ 317 h 891"/>
                <a:gd name="T10" fmla="*/ 545 w 687"/>
                <a:gd name="T11" fmla="*/ 317 h 891"/>
                <a:gd name="T12" fmla="*/ 545 w 687"/>
                <a:gd name="T13" fmla="*/ 316 h 891"/>
                <a:gd name="T14" fmla="*/ 0 w 687"/>
                <a:gd name="T15" fmla="*/ 0 h 891"/>
                <a:gd name="T16" fmla="*/ 0 w 687"/>
                <a:gd name="T1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891">
                  <a:moveTo>
                    <a:pt x="0" y="891"/>
                  </a:moveTo>
                  <a:lnTo>
                    <a:pt x="545" y="575"/>
                  </a:lnTo>
                  <a:lnTo>
                    <a:pt x="545" y="574"/>
                  </a:lnTo>
                  <a:lnTo>
                    <a:pt x="687" y="574"/>
                  </a:lnTo>
                  <a:lnTo>
                    <a:pt x="687" y="317"/>
                  </a:lnTo>
                  <a:lnTo>
                    <a:pt x="545" y="317"/>
                  </a:lnTo>
                  <a:lnTo>
                    <a:pt x="545" y="316"/>
                  </a:lnTo>
                  <a:lnTo>
                    <a:pt x="0" y="0"/>
                  </a:lnTo>
                  <a:lnTo>
                    <a:pt x="0" y="891"/>
                  </a:lnTo>
                  <a:close/>
                </a:path>
              </a:pathLst>
            </a:custGeom>
            <a:solidFill>
              <a:schemeClr val="tx1">
                <a:lumMod val="40000"/>
                <a:lumOff val="60000"/>
              </a:schemeClr>
            </a:solidFill>
            <a:ln>
              <a:noFill/>
            </a:ln>
          </p:spPr>
          <p:txBody>
            <a:bodyPr vert="horz" wrap="square" lIns="80998" tIns="40499" rIns="80998" bIns="40499" numCol="1" anchor="t" anchorCtr="0" compatLnSpc="1">
              <a:prstTxWarp prst="textNoShape">
                <a:avLst/>
              </a:prstTxWarp>
            </a:bodyPr>
            <a:lstStyle/>
            <a:p>
              <a:endParaRPr lang="en-US" sz="3190" dirty="0"/>
            </a:p>
          </p:txBody>
        </p:sp>
        <p:sp>
          <p:nvSpPr>
            <p:cNvPr id="9" name="Oval 8">
              <a:extLst>
                <a:ext uri="{FF2B5EF4-FFF2-40B4-BE49-F238E27FC236}">
                  <a16:creationId xmlns:a16="http://schemas.microsoft.com/office/drawing/2014/main" id="{FD14F3FA-5C1E-4F8B-BA9D-30EA4DD56962}"/>
                </a:ext>
              </a:extLst>
            </p:cNvPr>
            <p:cNvSpPr>
              <a:spLocks noChangeArrowheads="1"/>
            </p:cNvSpPr>
            <p:nvPr/>
          </p:nvSpPr>
          <p:spPr bwMode="auto">
            <a:xfrm rot="5400000">
              <a:off x="5791065" y="1478454"/>
              <a:ext cx="687583" cy="3759994"/>
            </a:xfrm>
            <a:prstGeom prst="ellipse">
              <a:avLst/>
            </a:prstGeom>
            <a:solidFill>
              <a:schemeClr val="tx1">
                <a:lumMod val="20000"/>
                <a:lumOff val="80000"/>
              </a:schemeClr>
            </a:solidFill>
            <a:ln>
              <a:noFill/>
            </a:ln>
          </p:spPr>
          <p:txBody>
            <a:bodyPr vert="horz" wrap="square" lIns="80998" tIns="40499" rIns="80998" bIns="40499" numCol="1" anchor="t" anchorCtr="0" compatLnSpc="1">
              <a:prstTxWarp prst="textNoShape">
                <a:avLst/>
              </a:prstTxWarp>
            </a:bodyPr>
            <a:lstStyle/>
            <a:p>
              <a:endParaRPr lang="en-US" sz="3190" dirty="0"/>
            </a:p>
          </p:txBody>
        </p:sp>
      </p:grpSp>
      <p:sp>
        <p:nvSpPr>
          <p:cNvPr id="10" name="Rectangle: Rounded Corners 7">
            <a:extLst>
              <a:ext uri="{FF2B5EF4-FFF2-40B4-BE49-F238E27FC236}">
                <a16:creationId xmlns:a16="http://schemas.microsoft.com/office/drawing/2014/main" id="{9DD37AD9-7D8D-4A77-9951-CB716B157C7A}"/>
              </a:ext>
            </a:extLst>
          </p:cNvPr>
          <p:cNvSpPr/>
          <p:nvPr/>
        </p:nvSpPr>
        <p:spPr>
          <a:xfrm>
            <a:off x="1595523" y="2666812"/>
            <a:ext cx="1636818" cy="491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90" dirty="0"/>
          </a:p>
        </p:txBody>
      </p:sp>
      <p:sp>
        <p:nvSpPr>
          <p:cNvPr id="11" name="Rectangle: Rounded Corners 16">
            <a:extLst>
              <a:ext uri="{FF2B5EF4-FFF2-40B4-BE49-F238E27FC236}">
                <a16:creationId xmlns:a16="http://schemas.microsoft.com/office/drawing/2014/main" id="{3BE0C585-085B-42C6-A163-7108914F9E16}"/>
              </a:ext>
            </a:extLst>
          </p:cNvPr>
          <p:cNvSpPr/>
          <p:nvPr/>
        </p:nvSpPr>
        <p:spPr>
          <a:xfrm>
            <a:off x="3126895" y="1880330"/>
            <a:ext cx="1636818" cy="491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90" dirty="0"/>
          </a:p>
        </p:txBody>
      </p:sp>
      <p:sp>
        <p:nvSpPr>
          <p:cNvPr id="12" name="Rectangle: Rounded Corners 18">
            <a:extLst>
              <a:ext uri="{FF2B5EF4-FFF2-40B4-BE49-F238E27FC236}">
                <a16:creationId xmlns:a16="http://schemas.microsoft.com/office/drawing/2014/main" id="{F76C53BF-1A36-449A-AB26-B1C1394DDA19}"/>
              </a:ext>
            </a:extLst>
          </p:cNvPr>
          <p:cNvSpPr/>
          <p:nvPr/>
        </p:nvSpPr>
        <p:spPr>
          <a:xfrm>
            <a:off x="5003863" y="2420865"/>
            <a:ext cx="1636818" cy="491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90" dirty="0"/>
          </a:p>
        </p:txBody>
      </p:sp>
      <p:sp>
        <p:nvSpPr>
          <p:cNvPr id="13" name="Rectangle: Rounded Corners 20">
            <a:extLst>
              <a:ext uri="{FF2B5EF4-FFF2-40B4-BE49-F238E27FC236}">
                <a16:creationId xmlns:a16="http://schemas.microsoft.com/office/drawing/2014/main" id="{544C50BB-ECF0-4CB5-B35D-4308D00EE487}"/>
              </a:ext>
            </a:extLst>
          </p:cNvPr>
          <p:cNvSpPr/>
          <p:nvPr/>
        </p:nvSpPr>
        <p:spPr>
          <a:xfrm>
            <a:off x="6870550" y="1880330"/>
            <a:ext cx="1636818" cy="491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90" dirty="0"/>
          </a:p>
        </p:txBody>
      </p:sp>
      <p:sp>
        <p:nvSpPr>
          <p:cNvPr id="14" name="Rectangle: Rounded Corners 22">
            <a:extLst>
              <a:ext uri="{FF2B5EF4-FFF2-40B4-BE49-F238E27FC236}">
                <a16:creationId xmlns:a16="http://schemas.microsoft.com/office/drawing/2014/main" id="{67B31217-7B9C-4B6C-9AFC-26B53E24311A}"/>
              </a:ext>
            </a:extLst>
          </p:cNvPr>
          <p:cNvSpPr/>
          <p:nvPr/>
        </p:nvSpPr>
        <p:spPr>
          <a:xfrm>
            <a:off x="8401921" y="2664327"/>
            <a:ext cx="1636818" cy="491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90" dirty="0"/>
          </a:p>
        </p:txBody>
      </p:sp>
      <p:cxnSp>
        <p:nvCxnSpPr>
          <p:cNvPr id="15" name="Straight Arrow Connector 14">
            <a:extLst>
              <a:ext uri="{FF2B5EF4-FFF2-40B4-BE49-F238E27FC236}">
                <a16:creationId xmlns:a16="http://schemas.microsoft.com/office/drawing/2014/main" id="{285BE36F-E7FD-44ED-83C5-161EEEA26F80}"/>
              </a:ext>
            </a:extLst>
          </p:cNvPr>
          <p:cNvCxnSpPr>
            <a:cxnSpLocks/>
          </p:cNvCxnSpPr>
          <p:nvPr/>
        </p:nvCxnSpPr>
        <p:spPr>
          <a:xfrm>
            <a:off x="3232342" y="2912757"/>
            <a:ext cx="1279032" cy="601111"/>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C2F90B9-FFE0-4E0F-B258-27F5D35EA3A2}"/>
              </a:ext>
            </a:extLst>
          </p:cNvPr>
          <p:cNvCxnSpPr>
            <a:cxnSpLocks/>
            <a:stCxn id="11" idx="2"/>
          </p:cNvCxnSpPr>
          <p:nvPr/>
        </p:nvCxnSpPr>
        <p:spPr>
          <a:xfrm>
            <a:off x="3945305" y="2372224"/>
            <a:ext cx="1333104" cy="1057984"/>
          </a:xfrm>
          <a:prstGeom prst="straightConnector1">
            <a:avLst/>
          </a:prstGeom>
          <a:ln w="38100" cap="rnd">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020CEC-01A7-464C-A0DC-F45A5CC061DB}"/>
              </a:ext>
            </a:extLst>
          </p:cNvPr>
          <p:cNvCxnSpPr>
            <a:cxnSpLocks/>
          </p:cNvCxnSpPr>
          <p:nvPr/>
        </p:nvCxnSpPr>
        <p:spPr>
          <a:xfrm>
            <a:off x="5814907" y="2912757"/>
            <a:ext cx="1" cy="517451"/>
          </a:xfrm>
          <a:prstGeom prst="straightConnector1">
            <a:avLst/>
          </a:prstGeom>
          <a:ln w="38100" cap="rnd">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409E89-D31C-4D4E-951D-3E9D0D52C5EB}"/>
              </a:ext>
            </a:extLst>
          </p:cNvPr>
          <p:cNvCxnSpPr>
            <a:cxnSpLocks/>
            <a:stCxn id="13" idx="2"/>
          </p:cNvCxnSpPr>
          <p:nvPr/>
        </p:nvCxnSpPr>
        <p:spPr>
          <a:xfrm flipH="1">
            <a:off x="6393573" y="2372223"/>
            <a:ext cx="1295386" cy="1029391"/>
          </a:xfrm>
          <a:prstGeom prst="straightConnector1">
            <a:avLst/>
          </a:prstGeom>
          <a:ln w="38100" cap="rnd">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B8CA57-A554-4A81-86C7-9E026FA19F93}"/>
              </a:ext>
            </a:extLst>
          </p:cNvPr>
          <p:cNvCxnSpPr>
            <a:cxnSpLocks/>
            <a:stCxn id="14" idx="1"/>
          </p:cNvCxnSpPr>
          <p:nvPr/>
        </p:nvCxnSpPr>
        <p:spPr>
          <a:xfrm flipH="1">
            <a:off x="7122890" y="2910274"/>
            <a:ext cx="1279032" cy="603594"/>
          </a:xfrm>
          <a:prstGeom prst="straightConnector1">
            <a:avLst/>
          </a:prstGeom>
          <a:ln w="38100" cap="rnd">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7386A4-8D1D-4DB8-A2C7-E3DCDB3DE14C}"/>
              </a:ext>
            </a:extLst>
          </p:cNvPr>
          <p:cNvSpPr txBox="1"/>
          <p:nvPr/>
        </p:nvSpPr>
        <p:spPr>
          <a:xfrm>
            <a:off x="5362520" y="250905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22" name="TextBox 21">
            <a:extLst>
              <a:ext uri="{FF2B5EF4-FFF2-40B4-BE49-F238E27FC236}">
                <a16:creationId xmlns:a16="http://schemas.microsoft.com/office/drawing/2014/main" id="{BDD744BF-2CAF-4E53-BA37-E328AE50EDCC}"/>
              </a:ext>
            </a:extLst>
          </p:cNvPr>
          <p:cNvSpPr txBox="1"/>
          <p:nvPr/>
        </p:nvSpPr>
        <p:spPr>
          <a:xfrm>
            <a:off x="7234348" y="197100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23" name="TextBox 22">
            <a:extLst>
              <a:ext uri="{FF2B5EF4-FFF2-40B4-BE49-F238E27FC236}">
                <a16:creationId xmlns:a16="http://schemas.microsoft.com/office/drawing/2014/main" id="{57D9AE7F-02D9-4EA5-B936-3B24CCA53132}"/>
              </a:ext>
            </a:extLst>
          </p:cNvPr>
          <p:cNvSpPr txBox="1"/>
          <p:nvPr/>
        </p:nvSpPr>
        <p:spPr>
          <a:xfrm>
            <a:off x="3490693" y="197100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24" name="TextBox 23">
            <a:extLst>
              <a:ext uri="{FF2B5EF4-FFF2-40B4-BE49-F238E27FC236}">
                <a16:creationId xmlns:a16="http://schemas.microsoft.com/office/drawing/2014/main" id="{F3C04FF1-3DE8-4D7C-A88F-324A07840A5B}"/>
              </a:ext>
            </a:extLst>
          </p:cNvPr>
          <p:cNvSpPr txBox="1"/>
          <p:nvPr/>
        </p:nvSpPr>
        <p:spPr>
          <a:xfrm>
            <a:off x="1958346" y="2755007"/>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25" name="TextBox 24">
            <a:extLst>
              <a:ext uri="{FF2B5EF4-FFF2-40B4-BE49-F238E27FC236}">
                <a16:creationId xmlns:a16="http://schemas.microsoft.com/office/drawing/2014/main" id="{8734EC62-FE3B-4EF4-A59A-6208A3FE8EC2}"/>
              </a:ext>
            </a:extLst>
          </p:cNvPr>
          <p:cNvSpPr txBox="1"/>
          <p:nvPr/>
        </p:nvSpPr>
        <p:spPr>
          <a:xfrm>
            <a:off x="8781653" y="2755007"/>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26" name="TextBox 25">
            <a:extLst>
              <a:ext uri="{FF2B5EF4-FFF2-40B4-BE49-F238E27FC236}">
                <a16:creationId xmlns:a16="http://schemas.microsoft.com/office/drawing/2014/main" id="{F4478CEC-7439-41A8-8F10-75B1BE84E784}"/>
              </a:ext>
            </a:extLst>
          </p:cNvPr>
          <p:cNvSpPr txBox="1"/>
          <p:nvPr/>
        </p:nvSpPr>
        <p:spPr>
          <a:xfrm>
            <a:off x="5362520" y="4053002"/>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pic>
        <p:nvPicPr>
          <p:cNvPr id="28" name="Graphic 27" descr="Piggy Bank">
            <a:extLst>
              <a:ext uri="{FF2B5EF4-FFF2-40B4-BE49-F238E27FC236}">
                <a16:creationId xmlns:a16="http://schemas.microsoft.com/office/drawing/2014/main" id="{1E826D6B-6E97-4A14-98AC-C52F61D977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5188" y="4924763"/>
            <a:ext cx="1417650" cy="1417650"/>
          </a:xfrm>
          <a:prstGeom prst="rect">
            <a:avLst/>
          </a:prstGeom>
        </p:spPr>
      </p:pic>
    </p:spTree>
    <p:extLst>
      <p:ext uri="{BB962C8B-B14F-4D97-AF65-F5344CB8AC3E}">
        <p14:creationId xmlns:p14="http://schemas.microsoft.com/office/powerpoint/2010/main" val="121334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0B8BF-854F-41FA-B474-E427CCF088E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E3FA1F6-BF29-4369-B4C9-6F11DE48A3C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317D159-DD64-40ED-A370-41652BFD3FA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691DF34-5606-4B89-819A-93988FA5891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85A74FA-84AC-4F44-9C23-BDE242F4A7B7}"/>
              </a:ext>
            </a:extLst>
          </p:cNvPr>
          <p:cNvSpPr>
            <a:spLocks noGrp="1"/>
          </p:cNvSpPr>
          <p:nvPr>
            <p:ph type="body" sz="quarter" idx="13"/>
          </p:nvPr>
        </p:nvSpPr>
        <p:spPr/>
        <p:txBody>
          <a:bodyPr/>
          <a:lstStyle/>
          <a:p>
            <a:endParaRPr lang="en-ZA"/>
          </a:p>
        </p:txBody>
      </p:sp>
      <p:sp>
        <p:nvSpPr>
          <p:cNvPr id="7" name="Freeform: Shape 27">
            <a:extLst>
              <a:ext uri="{FF2B5EF4-FFF2-40B4-BE49-F238E27FC236}">
                <a16:creationId xmlns:a16="http://schemas.microsoft.com/office/drawing/2014/main" id="{AA027BDA-7598-4D1C-98F1-C9F16C78E394}"/>
              </a:ext>
            </a:extLst>
          </p:cNvPr>
          <p:cNvSpPr>
            <a:spLocks/>
          </p:cNvSpPr>
          <p:nvPr/>
        </p:nvSpPr>
        <p:spPr bwMode="auto">
          <a:xfrm>
            <a:off x="0" y="2214681"/>
            <a:ext cx="3932707" cy="939050"/>
          </a:xfrm>
          <a:custGeom>
            <a:avLst/>
            <a:gdLst>
              <a:gd name="connsiteX0" fmla="*/ 0 w 4458263"/>
              <a:gd name="connsiteY0" fmla="*/ 0 h 1060106"/>
              <a:gd name="connsiteX1" fmla="*/ 1180805 w 4458263"/>
              <a:gd name="connsiteY1" fmla="*/ 0 h 1060106"/>
              <a:gd name="connsiteX2" fmla="*/ 1459259 w 4458263"/>
              <a:gd name="connsiteY2" fmla="*/ 0 h 1060106"/>
              <a:gd name="connsiteX3" fmla="*/ 1463559 w 4458263"/>
              <a:gd name="connsiteY3" fmla="*/ 0 h 1060106"/>
              <a:gd name="connsiteX4" fmla="*/ 1474797 w 4458263"/>
              <a:gd name="connsiteY4" fmla="*/ 0 h 1060106"/>
              <a:gd name="connsiteX5" fmla="*/ 1493657 w 4458263"/>
              <a:gd name="connsiteY5" fmla="*/ 0 h 1060106"/>
              <a:gd name="connsiteX6" fmla="*/ 1575351 w 4458263"/>
              <a:gd name="connsiteY6" fmla="*/ 0 h 1060106"/>
              <a:gd name="connsiteX7" fmla="*/ 1734440 w 4458263"/>
              <a:gd name="connsiteY7" fmla="*/ 0 h 1060106"/>
              <a:gd name="connsiteX8" fmla="*/ 1813936 w 4458263"/>
              <a:gd name="connsiteY8" fmla="*/ 0 h 1060106"/>
              <a:gd name="connsiteX9" fmla="*/ 1851069 w 4458263"/>
              <a:gd name="connsiteY9" fmla="*/ 0 h 1060106"/>
              <a:gd name="connsiteX10" fmla="*/ 1996722 w 4458263"/>
              <a:gd name="connsiteY10" fmla="*/ 0 h 1060106"/>
              <a:gd name="connsiteX11" fmla="*/ 2174622 w 4458263"/>
              <a:gd name="connsiteY11" fmla="*/ 0 h 1060106"/>
              <a:gd name="connsiteX12" fmla="*/ 2201446 w 4458263"/>
              <a:gd name="connsiteY12" fmla="*/ 0 h 1060106"/>
              <a:gd name="connsiteX13" fmla="*/ 2387994 w 4458263"/>
              <a:gd name="connsiteY13" fmla="*/ 0 h 1060106"/>
              <a:gd name="connsiteX14" fmla="*/ 3660705 w 4458263"/>
              <a:gd name="connsiteY14" fmla="*/ 0 h 1060106"/>
              <a:gd name="connsiteX15" fmla="*/ 4458263 w 4458263"/>
              <a:gd name="connsiteY15" fmla="*/ 1060106 h 1060106"/>
              <a:gd name="connsiteX16" fmla="*/ 3193058 w 4458263"/>
              <a:gd name="connsiteY16" fmla="*/ 1060106 h 1060106"/>
              <a:gd name="connsiteX17" fmla="*/ 2999004 w 4458263"/>
              <a:gd name="connsiteY17" fmla="*/ 1060106 h 1060106"/>
              <a:gd name="connsiteX18" fmla="*/ 2952145 w 4458263"/>
              <a:gd name="connsiteY18" fmla="*/ 1060106 h 1060106"/>
              <a:gd name="connsiteX19" fmla="*/ 2849667 w 4458263"/>
              <a:gd name="connsiteY19" fmla="*/ 1060106 h 1060106"/>
              <a:gd name="connsiteX20" fmla="*/ 2840854 w 4458263"/>
              <a:gd name="connsiteY20" fmla="*/ 1060106 h 1060106"/>
              <a:gd name="connsiteX21" fmla="*/ 2465246 w 4458263"/>
              <a:gd name="connsiteY21" fmla="*/ 1060106 h 1060106"/>
              <a:gd name="connsiteX22" fmla="*/ 2449165 w 4458263"/>
              <a:gd name="connsiteY22" fmla="*/ 1060106 h 1060106"/>
              <a:gd name="connsiteX23" fmla="*/ 2266825 w 4458263"/>
              <a:gd name="connsiteY23" fmla="*/ 1060106 h 1060106"/>
              <a:gd name="connsiteX24" fmla="*/ 2024474 w 4458263"/>
              <a:gd name="connsiteY24" fmla="*/ 1060106 h 1060106"/>
              <a:gd name="connsiteX25" fmla="*/ 1987160 w 4458263"/>
              <a:gd name="connsiteY25" fmla="*/ 1060106 h 1060106"/>
              <a:gd name="connsiteX26" fmla="*/ 1733799 w 4458263"/>
              <a:gd name="connsiteY26" fmla="*/ 1060106 h 1060106"/>
              <a:gd name="connsiteX27" fmla="*/ 1459259 w 4458263"/>
              <a:gd name="connsiteY27" fmla="*/ 1060106 h 1060106"/>
              <a:gd name="connsiteX28" fmla="*/ 1390407 w 4458263"/>
              <a:gd name="connsiteY28" fmla="*/ 1060106 h 1060106"/>
              <a:gd name="connsiteX29" fmla="*/ 0 w 4458263"/>
              <a:gd name="connsiteY29" fmla="*/ 1060106 h 1060106"/>
              <a:gd name="connsiteX30" fmla="*/ 0 w 4458263"/>
              <a:gd name="connsiteY30" fmla="*/ 0 h 106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8263" h="1060106">
                <a:moveTo>
                  <a:pt x="0" y="0"/>
                </a:moveTo>
                <a:cubicBezTo>
                  <a:pt x="0" y="0"/>
                  <a:pt x="0" y="0"/>
                  <a:pt x="1180805" y="0"/>
                </a:cubicBezTo>
                <a:lnTo>
                  <a:pt x="1459259" y="0"/>
                </a:lnTo>
                <a:lnTo>
                  <a:pt x="1463559" y="0"/>
                </a:lnTo>
                <a:lnTo>
                  <a:pt x="1474797" y="0"/>
                </a:lnTo>
                <a:lnTo>
                  <a:pt x="1493657" y="0"/>
                </a:lnTo>
                <a:lnTo>
                  <a:pt x="1575351" y="0"/>
                </a:lnTo>
                <a:lnTo>
                  <a:pt x="1734440" y="0"/>
                </a:lnTo>
                <a:lnTo>
                  <a:pt x="1813936" y="0"/>
                </a:lnTo>
                <a:lnTo>
                  <a:pt x="1851069" y="0"/>
                </a:lnTo>
                <a:lnTo>
                  <a:pt x="1996722" y="0"/>
                </a:lnTo>
                <a:lnTo>
                  <a:pt x="2174622" y="0"/>
                </a:lnTo>
                <a:lnTo>
                  <a:pt x="2201446" y="0"/>
                </a:lnTo>
                <a:lnTo>
                  <a:pt x="2387994" y="0"/>
                </a:lnTo>
                <a:cubicBezTo>
                  <a:pt x="2697573" y="0"/>
                  <a:pt x="3110344" y="0"/>
                  <a:pt x="3660705" y="0"/>
                </a:cubicBezTo>
                <a:cubicBezTo>
                  <a:pt x="3795964" y="140102"/>
                  <a:pt x="4127113" y="504368"/>
                  <a:pt x="4458263" y="1060106"/>
                </a:cubicBezTo>
                <a:cubicBezTo>
                  <a:pt x="4458263" y="1060106"/>
                  <a:pt x="4458263" y="1060106"/>
                  <a:pt x="3193058" y="1060106"/>
                </a:cubicBezTo>
                <a:lnTo>
                  <a:pt x="2999004" y="1060106"/>
                </a:lnTo>
                <a:cubicBezTo>
                  <a:pt x="2999004" y="1060106"/>
                  <a:pt x="2999004" y="1060106"/>
                  <a:pt x="2952145" y="1060106"/>
                </a:cubicBezTo>
                <a:lnTo>
                  <a:pt x="2849667" y="1060106"/>
                </a:lnTo>
                <a:lnTo>
                  <a:pt x="2840854" y="1060106"/>
                </a:lnTo>
                <a:cubicBezTo>
                  <a:pt x="2761778" y="1060106"/>
                  <a:pt x="2643165" y="1060106"/>
                  <a:pt x="2465246" y="1060106"/>
                </a:cubicBezTo>
                <a:lnTo>
                  <a:pt x="2449165" y="1060106"/>
                </a:lnTo>
                <a:lnTo>
                  <a:pt x="2266825" y="1060106"/>
                </a:lnTo>
                <a:cubicBezTo>
                  <a:pt x="2193608" y="1060106"/>
                  <a:pt x="2113068" y="1060106"/>
                  <a:pt x="2024474" y="1060106"/>
                </a:cubicBezTo>
                <a:lnTo>
                  <a:pt x="1987160" y="1060106"/>
                </a:lnTo>
                <a:lnTo>
                  <a:pt x="1733799" y="1060106"/>
                </a:lnTo>
                <a:lnTo>
                  <a:pt x="1459259" y="1060106"/>
                </a:lnTo>
                <a:lnTo>
                  <a:pt x="1390407" y="1060106"/>
                </a:lnTo>
                <a:cubicBezTo>
                  <a:pt x="1019193" y="1060106"/>
                  <a:pt x="562313" y="1060106"/>
                  <a:pt x="0" y="1060106"/>
                </a:cubicBezTo>
                <a:cubicBezTo>
                  <a:pt x="0" y="1060106"/>
                  <a:pt x="0" y="1060106"/>
                  <a:pt x="0" y="0"/>
                </a:cubicBezTo>
                <a:close/>
              </a:path>
            </a:pathLst>
          </a:custGeom>
          <a:solidFill>
            <a:schemeClr val="accent1"/>
          </a:solidFill>
          <a:ln w="9525">
            <a:noFill/>
            <a:round/>
            <a:headEnd/>
            <a:tailEnd/>
          </a:ln>
        </p:spPr>
        <p:txBody>
          <a:bodyPr vert="horz" wrap="square" lIns="80998" tIns="40499" rIns="80998" bIns="40499" numCol="1" anchor="t" anchorCtr="0" compatLnSpc="1">
            <a:prstTxWarp prst="textNoShape">
              <a:avLst/>
            </a:prstTxWarp>
            <a:noAutofit/>
          </a:bodyPr>
          <a:lstStyle/>
          <a:p>
            <a:endParaRPr lang="id-ID" sz="3189" dirty="0"/>
          </a:p>
        </p:txBody>
      </p:sp>
      <p:sp>
        <p:nvSpPr>
          <p:cNvPr id="8" name="Freeform 33">
            <a:extLst>
              <a:ext uri="{FF2B5EF4-FFF2-40B4-BE49-F238E27FC236}">
                <a16:creationId xmlns:a16="http://schemas.microsoft.com/office/drawing/2014/main" id="{35A5D80C-D372-4C1A-9D0F-4B3B06C062EE}"/>
              </a:ext>
            </a:extLst>
          </p:cNvPr>
          <p:cNvSpPr>
            <a:spLocks/>
          </p:cNvSpPr>
          <p:nvPr/>
        </p:nvSpPr>
        <p:spPr bwMode="auto">
          <a:xfrm>
            <a:off x="4181780" y="3147718"/>
            <a:ext cx="2412011" cy="1005608"/>
          </a:xfrm>
          <a:custGeom>
            <a:avLst/>
            <a:gdLst>
              <a:gd name="T0" fmla="*/ 287 w 584"/>
              <a:gd name="T1" fmla="*/ 243 h 243"/>
              <a:gd name="T2" fmla="*/ 498 w 584"/>
              <a:gd name="T3" fmla="*/ 208 h 243"/>
              <a:gd name="T4" fmla="*/ 584 w 584"/>
              <a:gd name="T5" fmla="*/ 0 h 243"/>
              <a:gd name="T6" fmla="*/ 291 w 584"/>
              <a:gd name="T7" fmla="*/ 33 h 243"/>
              <a:gd name="T8" fmla="*/ 0 w 584"/>
              <a:gd name="T9" fmla="*/ 0 h 243"/>
              <a:gd name="T10" fmla="*/ 84 w 584"/>
              <a:gd name="T11" fmla="*/ 211 h 243"/>
              <a:gd name="T12" fmla="*/ 287 w 584"/>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584" h="243">
                <a:moveTo>
                  <a:pt x="287" y="243"/>
                </a:moveTo>
                <a:cubicBezTo>
                  <a:pt x="379" y="243"/>
                  <a:pt x="458" y="229"/>
                  <a:pt x="498" y="208"/>
                </a:cubicBezTo>
                <a:cubicBezTo>
                  <a:pt x="519" y="141"/>
                  <a:pt x="547" y="71"/>
                  <a:pt x="584" y="0"/>
                </a:cubicBezTo>
                <a:cubicBezTo>
                  <a:pt x="526" y="19"/>
                  <a:pt x="417" y="33"/>
                  <a:pt x="291" y="33"/>
                </a:cubicBezTo>
                <a:cubicBezTo>
                  <a:pt x="167" y="33"/>
                  <a:pt x="59" y="20"/>
                  <a:pt x="0" y="0"/>
                </a:cubicBezTo>
                <a:cubicBezTo>
                  <a:pt x="29" y="60"/>
                  <a:pt x="59" y="130"/>
                  <a:pt x="84" y="211"/>
                </a:cubicBezTo>
                <a:cubicBezTo>
                  <a:pt x="125" y="231"/>
                  <a:pt x="201" y="243"/>
                  <a:pt x="287" y="243"/>
                </a:cubicBezTo>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9" name="Freeform 34">
            <a:extLst>
              <a:ext uri="{FF2B5EF4-FFF2-40B4-BE49-F238E27FC236}">
                <a16:creationId xmlns:a16="http://schemas.microsoft.com/office/drawing/2014/main" id="{0C9490B7-C69B-4DE4-AC72-ABB34D229D92}"/>
              </a:ext>
            </a:extLst>
          </p:cNvPr>
          <p:cNvSpPr>
            <a:spLocks/>
          </p:cNvSpPr>
          <p:nvPr/>
        </p:nvSpPr>
        <p:spPr bwMode="auto">
          <a:xfrm>
            <a:off x="4528836" y="4001465"/>
            <a:ext cx="1710255" cy="992585"/>
          </a:xfrm>
          <a:custGeom>
            <a:avLst/>
            <a:gdLst>
              <a:gd name="T0" fmla="*/ 203 w 414"/>
              <a:gd name="T1" fmla="*/ 35 h 240"/>
              <a:gd name="T2" fmla="*/ 0 w 414"/>
              <a:gd name="T3" fmla="*/ 3 h 240"/>
              <a:gd name="T4" fmla="*/ 46 w 414"/>
              <a:gd name="T5" fmla="*/ 204 h 240"/>
              <a:gd name="T6" fmla="*/ 49 w 414"/>
              <a:gd name="T7" fmla="*/ 215 h 240"/>
              <a:gd name="T8" fmla="*/ 205 w 414"/>
              <a:gd name="T9" fmla="*/ 240 h 240"/>
              <a:gd name="T10" fmla="*/ 354 w 414"/>
              <a:gd name="T11" fmla="*/ 217 h 240"/>
              <a:gd name="T12" fmla="*/ 362 w 414"/>
              <a:gd name="T13" fmla="*/ 214 h 240"/>
              <a:gd name="T14" fmla="*/ 376 w 414"/>
              <a:gd name="T15" fmla="*/ 139 h 240"/>
              <a:gd name="T16" fmla="*/ 414 w 414"/>
              <a:gd name="T17" fmla="*/ 0 h 240"/>
              <a:gd name="T18" fmla="*/ 203 w 414"/>
              <a:gd name="T19" fmla="*/ 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40">
                <a:moveTo>
                  <a:pt x="203" y="35"/>
                </a:moveTo>
                <a:cubicBezTo>
                  <a:pt x="117" y="35"/>
                  <a:pt x="41" y="23"/>
                  <a:pt x="0" y="3"/>
                </a:cubicBezTo>
                <a:cubicBezTo>
                  <a:pt x="18" y="64"/>
                  <a:pt x="35" y="131"/>
                  <a:pt x="46" y="204"/>
                </a:cubicBezTo>
                <a:cubicBezTo>
                  <a:pt x="47" y="208"/>
                  <a:pt x="48" y="211"/>
                  <a:pt x="49" y="215"/>
                </a:cubicBezTo>
                <a:cubicBezTo>
                  <a:pt x="85" y="230"/>
                  <a:pt x="142" y="240"/>
                  <a:pt x="205" y="240"/>
                </a:cubicBezTo>
                <a:cubicBezTo>
                  <a:pt x="264" y="240"/>
                  <a:pt x="317" y="231"/>
                  <a:pt x="354" y="217"/>
                </a:cubicBezTo>
                <a:cubicBezTo>
                  <a:pt x="357" y="216"/>
                  <a:pt x="359" y="215"/>
                  <a:pt x="362" y="214"/>
                </a:cubicBezTo>
                <a:cubicBezTo>
                  <a:pt x="366" y="190"/>
                  <a:pt x="371" y="165"/>
                  <a:pt x="376" y="139"/>
                </a:cubicBezTo>
                <a:cubicBezTo>
                  <a:pt x="386" y="96"/>
                  <a:pt x="398" y="49"/>
                  <a:pt x="414" y="0"/>
                </a:cubicBezTo>
                <a:cubicBezTo>
                  <a:pt x="374" y="21"/>
                  <a:pt x="295" y="35"/>
                  <a:pt x="203" y="35"/>
                </a:cubicBezTo>
              </a:path>
            </a:pathLst>
          </a:custGeom>
          <a:solidFill>
            <a:schemeClr val="accent3"/>
          </a:solid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grpSp>
        <p:nvGrpSpPr>
          <p:cNvPr id="10" name="Group 9">
            <a:extLst>
              <a:ext uri="{FF2B5EF4-FFF2-40B4-BE49-F238E27FC236}">
                <a16:creationId xmlns:a16="http://schemas.microsoft.com/office/drawing/2014/main" id="{2CF429B8-5530-4EF7-BC48-90EDC2D1C469}"/>
              </a:ext>
            </a:extLst>
          </p:cNvPr>
          <p:cNvGrpSpPr/>
          <p:nvPr/>
        </p:nvGrpSpPr>
        <p:grpSpPr>
          <a:xfrm>
            <a:off x="3534685" y="1880024"/>
            <a:ext cx="3727674" cy="1404425"/>
            <a:chOff x="3990355" y="1893606"/>
            <a:chExt cx="4208222" cy="1585475"/>
          </a:xfrm>
        </p:grpSpPr>
        <p:sp>
          <p:nvSpPr>
            <p:cNvPr id="11" name="Freeform 31">
              <a:extLst>
                <a:ext uri="{FF2B5EF4-FFF2-40B4-BE49-F238E27FC236}">
                  <a16:creationId xmlns:a16="http://schemas.microsoft.com/office/drawing/2014/main" id="{C9730FDC-8560-4065-97FA-E474DC8915BE}"/>
                </a:ext>
              </a:extLst>
            </p:cNvPr>
            <p:cNvSpPr>
              <a:spLocks/>
            </p:cNvSpPr>
            <p:nvPr/>
          </p:nvSpPr>
          <p:spPr bwMode="auto">
            <a:xfrm>
              <a:off x="3990355" y="1893606"/>
              <a:ext cx="4208222" cy="612542"/>
            </a:xfrm>
            <a:custGeom>
              <a:avLst/>
              <a:gdLst>
                <a:gd name="T0" fmla="*/ 452 w 903"/>
                <a:gd name="T1" fmla="*/ 0 h 131"/>
                <a:gd name="T2" fmla="*/ 0 w 903"/>
                <a:gd name="T3" fmla="*/ 65 h 131"/>
                <a:gd name="T4" fmla="*/ 11 w 903"/>
                <a:gd name="T5" fmla="*/ 80 h 131"/>
                <a:gd name="T6" fmla="*/ 452 w 903"/>
                <a:gd name="T7" fmla="*/ 131 h 131"/>
                <a:gd name="T8" fmla="*/ 686 w 903"/>
                <a:gd name="T9" fmla="*/ 121 h 131"/>
                <a:gd name="T10" fmla="*/ 686 w 903"/>
                <a:gd name="T11" fmla="*/ 121 h 131"/>
                <a:gd name="T12" fmla="*/ 753 w 903"/>
                <a:gd name="T13" fmla="*/ 114 h 131"/>
                <a:gd name="T14" fmla="*/ 753 w 903"/>
                <a:gd name="T15" fmla="*/ 114 h 131"/>
                <a:gd name="T16" fmla="*/ 760 w 903"/>
                <a:gd name="T17" fmla="*/ 113 h 131"/>
                <a:gd name="T18" fmla="*/ 761 w 903"/>
                <a:gd name="T19" fmla="*/ 113 h 131"/>
                <a:gd name="T20" fmla="*/ 768 w 903"/>
                <a:gd name="T21" fmla="*/ 112 h 131"/>
                <a:gd name="T22" fmla="*/ 768 w 903"/>
                <a:gd name="T23" fmla="*/ 112 h 131"/>
                <a:gd name="T24" fmla="*/ 775 w 903"/>
                <a:gd name="T25" fmla="*/ 111 h 131"/>
                <a:gd name="T26" fmla="*/ 776 w 903"/>
                <a:gd name="T27" fmla="*/ 111 h 131"/>
                <a:gd name="T28" fmla="*/ 783 w 903"/>
                <a:gd name="T29" fmla="*/ 110 h 131"/>
                <a:gd name="T30" fmla="*/ 783 w 903"/>
                <a:gd name="T31" fmla="*/ 110 h 131"/>
                <a:gd name="T32" fmla="*/ 893 w 903"/>
                <a:gd name="T33" fmla="*/ 80 h 131"/>
                <a:gd name="T34" fmla="*/ 903 w 903"/>
                <a:gd name="T35" fmla="*/ 65 h 131"/>
                <a:gd name="T36" fmla="*/ 452 w 903"/>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3" h="131">
                  <a:moveTo>
                    <a:pt x="452" y="0"/>
                  </a:moveTo>
                  <a:cubicBezTo>
                    <a:pt x="203" y="0"/>
                    <a:pt x="0" y="29"/>
                    <a:pt x="0" y="65"/>
                  </a:cubicBezTo>
                  <a:cubicBezTo>
                    <a:pt x="0" y="70"/>
                    <a:pt x="4" y="75"/>
                    <a:pt x="11" y="80"/>
                  </a:cubicBezTo>
                  <a:cubicBezTo>
                    <a:pt x="56" y="109"/>
                    <a:pt x="236" y="131"/>
                    <a:pt x="452" y="131"/>
                  </a:cubicBezTo>
                  <a:cubicBezTo>
                    <a:pt x="538" y="131"/>
                    <a:pt x="618" y="127"/>
                    <a:pt x="686" y="121"/>
                  </a:cubicBezTo>
                  <a:cubicBezTo>
                    <a:pt x="686" y="121"/>
                    <a:pt x="686" y="121"/>
                    <a:pt x="686" y="121"/>
                  </a:cubicBezTo>
                  <a:cubicBezTo>
                    <a:pt x="710" y="119"/>
                    <a:pt x="732" y="117"/>
                    <a:pt x="753" y="114"/>
                  </a:cubicBezTo>
                  <a:cubicBezTo>
                    <a:pt x="753" y="114"/>
                    <a:pt x="753" y="114"/>
                    <a:pt x="753" y="114"/>
                  </a:cubicBezTo>
                  <a:cubicBezTo>
                    <a:pt x="756" y="114"/>
                    <a:pt x="758" y="114"/>
                    <a:pt x="760" y="113"/>
                  </a:cubicBezTo>
                  <a:cubicBezTo>
                    <a:pt x="761" y="113"/>
                    <a:pt x="761" y="113"/>
                    <a:pt x="761" y="113"/>
                  </a:cubicBezTo>
                  <a:cubicBezTo>
                    <a:pt x="763" y="113"/>
                    <a:pt x="766" y="113"/>
                    <a:pt x="768" y="112"/>
                  </a:cubicBezTo>
                  <a:cubicBezTo>
                    <a:pt x="768" y="112"/>
                    <a:pt x="768" y="112"/>
                    <a:pt x="768" y="112"/>
                  </a:cubicBezTo>
                  <a:cubicBezTo>
                    <a:pt x="771" y="112"/>
                    <a:pt x="773" y="111"/>
                    <a:pt x="775" y="111"/>
                  </a:cubicBezTo>
                  <a:cubicBezTo>
                    <a:pt x="776" y="111"/>
                    <a:pt x="776" y="111"/>
                    <a:pt x="776" y="111"/>
                  </a:cubicBezTo>
                  <a:cubicBezTo>
                    <a:pt x="778" y="111"/>
                    <a:pt x="780" y="110"/>
                    <a:pt x="783" y="110"/>
                  </a:cubicBezTo>
                  <a:cubicBezTo>
                    <a:pt x="783" y="110"/>
                    <a:pt x="783" y="110"/>
                    <a:pt x="783" y="110"/>
                  </a:cubicBezTo>
                  <a:cubicBezTo>
                    <a:pt x="836" y="102"/>
                    <a:pt x="875" y="91"/>
                    <a:pt x="893" y="80"/>
                  </a:cubicBezTo>
                  <a:cubicBezTo>
                    <a:pt x="900" y="75"/>
                    <a:pt x="903" y="70"/>
                    <a:pt x="903" y="65"/>
                  </a:cubicBezTo>
                  <a:cubicBezTo>
                    <a:pt x="903" y="29"/>
                    <a:pt x="701" y="0"/>
                    <a:pt x="452" y="0"/>
                  </a:cubicBezTo>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2" name="Oval 32">
              <a:extLst>
                <a:ext uri="{FF2B5EF4-FFF2-40B4-BE49-F238E27FC236}">
                  <a16:creationId xmlns:a16="http://schemas.microsoft.com/office/drawing/2014/main" id="{73D71B81-D83A-44CA-A1FF-5933116DEACA}"/>
                </a:ext>
              </a:extLst>
            </p:cNvPr>
            <p:cNvSpPr>
              <a:spLocks noChangeArrowheads="1"/>
            </p:cNvSpPr>
            <p:nvPr/>
          </p:nvSpPr>
          <p:spPr bwMode="auto">
            <a:xfrm>
              <a:off x="4633931" y="2053551"/>
              <a:ext cx="2857153" cy="341390"/>
            </a:xfrm>
            <a:prstGeom prst="ellipse">
              <a:avLst/>
            </a:prstGeom>
            <a:solidFill>
              <a:schemeClr val="accent1">
                <a:lumMod val="50000"/>
              </a:schemeClr>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3" name="Freeform 35">
              <a:extLst>
                <a:ext uri="{FF2B5EF4-FFF2-40B4-BE49-F238E27FC236}">
                  <a16:creationId xmlns:a16="http://schemas.microsoft.com/office/drawing/2014/main" id="{7CB067D8-2B11-4534-A1C1-17DA998F71E0}"/>
                </a:ext>
              </a:extLst>
            </p:cNvPr>
            <p:cNvSpPr>
              <a:spLocks/>
            </p:cNvSpPr>
            <p:nvPr/>
          </p:nvSpPr>
          <p:spPr bwMode="auto">
            <a:xfrm>
              <a:off x="4042625" y="2265431"/>
              <a:ext cx="4108687" cy="1213650"/>
            </a:xfrm>
            <a:custGeom>
              <a:avLst/>
              <a:gdLst>
                <a:gd name="T0" fmla="*/ 882 w 882"/>
                <a:gd name="T1" fmla="*/ 0 h 260"/>
                <a:gd name="T2" fmla="*/ 798 w 882"/>
                <a:gd name="T3" fmla="*/ 25 h 260"/>
                <a:gd name="T4" fmla="*/ 675 w 882"/>
                <a:gd name="T5" fmla="*/ 41 h 260"/>
                <a:gd name="T6" fmla="*/ 441 w 882"/>
                <a:gd name="T7" fmla="*/ 51 h 260"/>
                <a:gd name="T8" fmla="*/ 0 w 882"/>
                <a:gd name="T9" fmla="*/ 0 h 260"/>
                <a:gd name="T10" fmla="*/ 0 w 882"/>
                <a:gd name="T11" fmla="*/ 0 h 260"/>
                <a:gd name="T12" fmla="*/ 146 w 882"/>
                <a:gd name="T13" fmla="*/ 227 h 260"/>
                <a:gd name="T14" fmla="*/ 437 w 882"/>
                <a:gd name="T15" fmla="*/ 260 h 260"/>
                <a:gd name="T16" fmla="*/ 604 w 882"/>
                <a:gd name="T17" fmla="*/ 251 h 260"/>
                <a:gd name="T18" fmla="*/ 683 w 882"/>
                <a:gd name="T19" fmla="*/ 239 h 260"/>
                <a:gd name="T20" fmla="*/ 730 w 882"/>
                <a:gd name="T21" fmla="*/ 227 h 260"/>
                <a:gd name="T22" fmla="*/ 882 w 882"/>
                <a:gd name="T23" fmla="*/ 0 h 260"/>
                <a:gd name="T24" fmla="*/ 882 w 882"/>
                <a:gd name="T2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2" h="260">
                  <a:moveTo>
                    <a:pt x="882" y="0"/>
                  </a:moveTo>
                  <a:cubicBezTo>
                    <a:pt x="867" y="9"/>
                    <a:pt x="838" y="18"/>
                    <a:pt x="798" y="25"/>
                  </a:cubicBezTo>
                  <a:cubicBezTo>
                    <a:pt x="765" y="32"/>
                    <a:pt x="723" y="37"/>
                    <a:pt x="675" y="41"/>
                  </a:cubicBezTo>
                  <a:cubicBezTo>
                    <a:pt x="607" y="47"/>
                    <a:pt x="527" y="51"/>
                    <a:pt x="441" y="51"/>
                  </a:cubicBezTo>
                  <a:cubicBezTo>
                    <a:pt x="225" y="51"/>
                    <a:pt x="45" y="29"/>
                    <a:pt x="0" y="0"/>
                  </a:cubicBezTo>
                  <a:cubicBezTo>
                    <a:pt x="0" y="0"/>
                    <a:pt x="0" y="0"/>
                    <a:pt x="0" y="0"/>
                  </a:cubicBezTo>
                  <a:cubicBezTo>
                    <a:pt x="0" y="0"/>
                    <a:pt x="73" y="78"/>
                    <a:pt x="146" y="227"/>
                  </a:cubicBezTo>
                  <a:cubicBezTo>
                    <a:pt x="205" y="247"/>
                    <a:pt x="313" y="260"/>
                    <a:pt x="437" y="260"/>
                  </a:cubicBezTo>
                  <a:cubicBezTo>
                    <a:pt x="498" y="260"/>
                    <a:pt x="555" y="257"/>
                    <a:pt x="604" y="251"/>
                  </a:cubicBezTo>
                  <a:cubicBezTo>
                    <a:pt x="634" y="248"/>
                    <a:pt x="660" y="244"/>
                    <a:pt x="683" y="239"/>
                  </a:cubicBezTo>
                  <a:cubicBezTo>
                    <a:pt x="701" y="235"/>
                    <a:pt x="717" y="231"/>
                    <a:pt x="730" y="227"/>
                  </a:cubicBezTo>
                  <a:cubicBezTo>
                    <a:pt x="770" y="150"/>
                    <a:pt x="819" y="73"/>
                    <a:pt x="882" y="0"/>
                  </a:cubicBezTo>
                  <a:cubicBezTo>
                    <a:pt x="882" y="0"/>
                    <a:pt x="882" y="0"/>
                    <a:pt x="882" y="0"/>
                  </a:cubicBezTo>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dirty="0"/>
            </a:p>
          </p:txBody>
        </p:sp>
      </p:grpSp>
      <p:sp>
        <p:nvSpPr>
          <p:cNvPr id="14" name="Freeform 36">
            <a:extLst>
              <a:ext uri="{FF2B5EF4-FFF2-40B4-BE49-F238E27FC236}">
                <a16:creationId xmlns:a16="http://schemas.microsoft.com/office/drawing/2014/main" id="{2EC0D60B-ACB1-4DCA-9C43-45248307416C}"/>
              </a:ext>
            </a:extLst>
          </p:cNvPr>
          <p:cNvSpPr>
            <a:spLocks/>
          </p:cNvSpPr>
          <p:nvPr/>
        </p:nvSpPr>
        <p:spPr bwMode="auto">
          <a:xfrm>
            <a:off x="4730075" y="4884082"/>
            <a:ext cx="1296437" cy="985351"/>
          </a:xfrm>
          <a:custGeom>
            <a:avLst/>
            <a:gdLst>
              <a:gd name="T0" fmla="*/ 314 w 314"/>
              <a:gd name="T1" fmla="*/ 0 h 238"/>
              <a:gd name="T2" fmla="*/ 306 w 314"/>
              <a:gd name="T3" fmla="*/ 3 h 238"/>
              <a:gd name="T4" fmla="*/ 293 w 314"/>
              <a:gd name="T5" fmla="*/ 8 h 238"/>
              <a:gd name="T6" fmla="*/ 248 w 314"/>
              <a:gd name="T7" fmla="*/ 18 h 238"/>
              <a:gd name="T8" fmla="*/ 157 w 314"/>
              <a:gd name="T9" fmla="*/ 26 h 238"/>
              <a:gd name="T10" fmla="*/ 1 w 314"/>
              <a:gd name="T11" fmla="*/ 1 h 238"/>
              <a:gd name="T12" fmla="*/ 0 w 314"/>
              <a:gd name="T13" fmla="*/ 0 h 238"/>
              <a:gd name="T14" fmla="*/ 16 w 314"/>
              <a:gd name="T15" fmla="*/ 153 h 238"/>
              <a:gd name="T16" fmla="*/ 18 w 314"/>
              <a:gd name="T17" fmla="*/ 208 h 238"/>
              <a:gd name="T18" fmla="*/ 31 w 314"/>
              <a:gd name="T19" fmla="*/ 221 h 238"/>
              <a:gd name="T20" fmla="*/ 47 w 314"/>
              <a:gd name="T21" fmla="*/ 227 h 238"/>
              <a:gd name="T22" fmla="*/ 157 w 314"/>
              <a:gd name="T23" fmla="*/ 238 h 238"/>
              <a:gd name="T24" fmla="*/ 235 w 314"/>
              <a:gd name="T25" fmla="*/ 233 h 238"/>
              <a:gd name="T26" fmla="*/ 258 w 314"/>
              <a:gd name="T27" fmla="*/ 229 h 238"/>
              <a:gd name="T28" fmla="*/ 273 w 314"/>
              <a:gd name="T29" fmla="*/ 225 h 238"/>
              <a:gd name="T30" fmla="*/ 279 w 314"/>
              <a:gd name="T31" fmla="*/ 223 h 238"/>
              <a:gd name="T32" fmla="*/ 296 w 314"/>
              <a:gd name="T33" fmla="*/ 208 h 238"/>
              <a:gd name="T34" fmla="*/ 298 w 314"/>
              <a:gd name="T35" fmla="*/ 142 h 238"/>
              <a:gd name="T36" fmla="*/ 314 w 314"/>
              <a:gd name="T3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38">
                <a:moveTo>
                  <a:pt x="314" y="0"/>
                </a:moveTo>
                <a:cubicBezTo>
                  <a:pt x="311" y="1"/>
                  <a:pt x="309" y="2"/>
                  <a:pt x="306" y="3"/>
                </a:cubicBezTo>
                <a:cubicBezTo>
                  <a:pt x="302" y="5"/>
                  <a:pt x="297" y="6"/>
                  <a:pt x="293" y="8"/>
                </a:cubicBezTo>
                <a:cubicBezTo>
                  <a:pt x="280" y="12"/>
                  <a:pt x="264" y="16"/>
                  <a:pt x="248" y="18"/>
                </a:cubicBezTo>
                <a:cubicBezTo>
                  <a:pt x="220" y="23"/>
                  <a:pt x="189" y="26"/>
                  <a:pt x="157" y="26"/>
                </a:cubicBezTo>
                <a:cubicBezTo>
                  <a:pt x="94" y="26"/>
                  <a:pt x="37" y="16"/>
                  <a:pt x="1" y="1"/>
                </a:cubicBezTo>
                <a:cubicBezTo>
                  <a:pt x="1" y="1"/>
                  <a:pt x="0" y="0"/>
                  <a:pt x="0" y="0"/>
                </a:cubicBezTo>
                <a:cubicBezTo>
                  <a:pt x="7" y="49"/>
                  <a:pt x="13" y="100"/>
                  <a:pt x="16" y="153"/>
                </a:cubicBezTo>
                <a:cubicBezTo>
                  <a:pt x="17" y="171"/>
                  <a:pt x="18" y="190"/>
                  <a:pt x="18" y="208"/>
                </a:cubicBezTo>
                <a:cubicBezTo>
                  <a:pt x="18" y="213"/>
                  <a:pt x="23" y="217"/>
                  <a:pt x="31" y="221"/>
                </a:cubicBezTo>
                <a:cubicBezTo>
                  <a:pt x="35" y="223"/>
                  <a:pt x="41" y="225"/>
                  <a:pt x="47" y="227"/>
                </a:cubicBezTo>
                <a:cubicBezTo>
                  <a:pt x="72" y="234"/>
                  <a:pt x="112" y="238"/>
                  <a:pt x="157" y="238"/>
                </a:cubicBezTo>
                <a:cubicBezTo>
                  <a:pt x="186" y="238"/>
                  <a:pt x="213" y="236"/>
                  <a:pt x="235" y="233"/>
                </a:cubicBezTo>
                <a:cubicBezTo>
                  <a:pt x="244" y="232"/>
                  <a:pt x="251" y="230"/>
                  <a:pt x="258" y="229"/>
                </a:cubicBezTo>
                <a:cubicBezTo>
                  <a:pt x="263" y="228"/>
                  <a:pt x="268" y="226"/>
                  <a:pt x="273" y="225"/>
                </a:cubicBezTo>
                <a:cubicBezTo>
                  <a:pt x="275" y="224"/>
                  <a:pt x="277" y="224"/>
                  <a:pt x="279" y="223"/>
                </a:cubicBezTo>
                <a:cubicBezTo>
                  <a:pt x="290" y="219"/>
                  <a:pt x="296" y="214"/>
                  <a:pt x="296" y="208"/>
                </a:cubicBezTo>
                <a:cubicBezTo>
                  <a:pt x="296" y="208"/>
                  <a:pt x="295" y="184"/>
                  <a:pt x="298" y="142"/>
                </a:cubicBezTo>
                <a:cubicBezTo>
                  <a:pt x="300" y="106"/>
                  <a:pt x="305" y="57"/>
                  <a:pt x="314" y="0"/>
                </a:cubicBezTo>
              </a:path>
            </a:pathLst>
          </a:custGeom>
          <a:solidFill>
            <a:schemeClr val="accent4"/>
          </a:solid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grpSp>
        <p:nvGrpSpPr>
          <p:cNvPr id="15" name="Group 14">
            <a:extLst>
              <a:ext uri="{FF2B5EF4-FFF2-40B4-BE49-F238E27FC236}">
                <a16:creationId xmlns:a16="http://schemas.microsoft.com/office/drawing/2014/main" id="{26890DCD-360A-47BA-854F-0F0C0C9ABF33}"/>
              </a:ext>
            </a:extLst>
          </p:cNvPr>
          <p:cNvGrpSpPr/>
          <p:nvPr/>
        </p:nvGrpSpPr>
        <p:grpSpPr>
          <a:xfrm>
            <a:off x="5697946" y="2311399"/>
            <a:ext cx="1177790" cy="3546393"/>
            <a:chOff x="6432489" y="2380591"/>
            <a:chExt cx="1329624" cy="4003572"/>
          </a:xfrm>
          <a:solidFill>
            <a:schemeClr val="bg2">
              <a:alpha val="20000"/>
            </a:schemeClr>
          </a:solidFill>
        </p:grpSpPr>
        <p:sp>
          <p:nvSpPr>
            <p:cNvPr id="16" name="Freeform 38">
              <a:extLst>
                <a:ext uri="{FF2B5EF4-FFF2-40B4-BE49-F238E27FC236}">
                  <a16:creationId xmlns:a16="http://schemas.microsoft.com/office/drawing/2014/main" id="{D29B8096-66AE-4764-B339-8A7CAA3ADA4C}"/>
                </a:ext>
              </a:extLst>
            </p:cNvPr>
            <p:cNvSpPr>
              <a:spLocks/>
            </p:cNvSpPr>
            <p:nvPr/>
          </p:nvSpPr>
          <p:spPr bwMode="auto">
            <a:xfrm>
              <a:off x="6628502" y="3380259"/>
              <a:ext cx="596208" cy="1037238"/>
            </a:xfrm>
            <a:custGeom>
              <a:avLst/>
              <a:gdLst>
                <a:gd name="T0" fmla="*/ 128 w 128"/>
                <a:gd name="T1" fmla="*/ 0 h 222"/>
                <a:gd name="T2" fmla="*/ 49 w 128"/>
                <a:gd name="T3" fmla="*/ 12 h 222"/>
                <a:gd name="T4" fmla="*/ 0 w 128"/>
                <a:gd name="T5" fmla="*/ 222 h 222"/>
                <a:gd name="T6" fmla="*/ 59 w 128"/>
                <a:gd name="T7" fmla="*/ 208 h 222"/>
                <a:gd name="T8" fmla="*/ 128 w 128"/>
                <a:gd name="T9" fmla="*/ 0 h 222"/>
              </a:gdLst>
              <a:ahLst/>
              <a:cxnLst>
                <a:cxn ang="0">
                  <a:pos x="T0" y="T1"/>
                </a:cxn>
                <a:cxn ang="0">
                  <a:pos x="T2" y="T3"/>
                </a:cxn>
                <a:cxn ang="0">
                  <a:pos x="T4" y="T5"/>
                </a:cxn>
                <a:cxn ang="0">
                  <a:pos x="T6" y="T7"/>
                </a:cxn>
                <a:cxn ang="0">
                  <a:pos x="T8" y="T9"/>
                </a:cxn>
              </a:cxnLst>
              <a:rect l="0" t="0" r="r" b="b"/>
              <a:pathLst>
                <a:path w="128" h="222">
                  <a:moveTo>
                    <a:pt x="128" y="0"/>
                  </a:moveTo>
                  <a:cubicBezTo>
                    <a:pt x="105" y="5"/>
                    <a:pt x="79" y="9"/>
                    <a:pt x="49" y="12"/>
                  </a:cubicBezTo>
                  <a:cubicBezTo>
                    <a:pt x="32" y="72"/>
                    <a:pt x="15" y="142"/>
                    <a:pt x="0" y="222"/>
                  </a:cubicBezTo>
                  <a:cubicBezTo>
                    <a:pt x="22" y="218"/>
                    <a:pt x="42" y="214"/>
                    <a:pt x="59" y="208"/>
                  </a:cubicBezTo>
                  <a:cubicBezTo>
                    <a:pt x="76" y="140"/>
                    <a:pt x="99" y="70"/>
                    <a:pt x="128" y="0"/>
                  </a:cubicBezTo>
                </a:path>
              </a:pathLst>
            </a:custGeom>
            <a:grp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sp>
          <p:nvSpPr>
            <p:cNvPr id="17" name="Freeform 39">
              <a:extLst>
                <a:ext uri="{FF2B5EF4-FFF2-40B4-BE49-F238E27FC236}">
                  <a16:creationId xmlns:a16="http://schemas.microsoft.com/office/drawing/2014/main" id="{AA5E937A-35DD-4315-9A45-CF785CD7CD0B}"/>
                </a:ext>
              </a:extLst>
            </p:cNvPr>
            <p:cNvSpPr>
              <a:spLocks/>
            </p:cNvSpPr>
            <p:nvPr/>
          </p:nvSpPr>
          <p:spPr bwMode="auto">
            <a:xfrm>
              <a:off x="6492926" y="4352158"/>
              <a:ext cx="409995" cy="1027437"/>
            </a:xfrm>
            <a:custGeom>
              <a:avLst/>
              <a:gdLst>
                <a:gd name="T0" fmla="*/ 88 w 88"/>
                <a:gd name="T1" fmla="*/ 0 h 220"/>
                <a:gd name="T2" fmla="*/ 29 w 88"/>
                <a:gd name="T3" fmla="*/ 14 h 220"/>
                <a:gd name="T4" fmla="*/ 0 w 88"/>
                <a:gd name="T5" fmla="*/ 220 h 220"/>
                <a:gd name="T6" fmla="*/ 0 w 88"/>
                <a:gd name="T7" fmla="*/ 220 h 220"/>
                <a:gd name="T8" fmla="*/ 0 w 88"/>
                <a:gd name="T9" fmla="*/ 220 h 220"/>
                <a:gd name="T10" fmla="*/ 45 w 88"/>
                <a:gd name="T11" fmla="*/ 210 h 220"/>
                <a:gd name="T12" fmla="*/ 45 w 88"/>
                <a:gd name="T13" fmla="*/ 210 h 220"/>
                <a:gd name="T14" fmla="*/ 88 w 88"/>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20">
                  <a:moveTo>
                    <a:pt x="88" y="0"/>
                  </a:moveTo>
                  <a:cubicBezTo>
                    <a:pt x="71" y="6"/>
                    <a:pt x="51" y="10"/>
                    <a:pt x="29" y="14"/>
                  </a:cubicBezTo>
                  <a:cubicBezTo>
                    <a:pt x="18" y="77"/>
                    <a:pt x="7" y="146"/>
                    <a:pt x="0" y="220"/>
                  </a:cubicBezTo>
                  <a:cubicBezTo>
                    <a:pt x="0" y="220"/>
                    <a:pt x="0" y="220"/>
                    <a:pt x="0" y="220"/>
                  </a:cubicBezTo>
                  <a:cubicBezTo>
                    <a:pt x="0" y="220"/>
                    <a:pt x="0" y="220"/>
                    <a:pt x="0" y="220"/>
                  </a:cubicBezTo>
                  <a:cubicBezTo>
                    <a:pt x="16" y="218"/>
                    <a:pt x="32" y="214"/>
                    <a:pt x="45" y="210"/>
                  </a:cubicBezTo>
                  <a:cubicBezTo>
                    <a:pt x="45" y="210"/>
                    <a:pt x="45" y="210"/>
                    <a:pt x="45" y="210"/>
                  </a:cubicBezTo>
                  <a:cubicBezTo>
                    <a:pt x="55" y="145"/>
                    <a:pt x="68" y="74"/>
                    <a:pt x="88" y="0"/>
                  </a:cubicBezTo>
                </a:path>
              </a:pathLst>
            </a:custGeom>
            <a:grp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sp>
          <p:nvSpPr>
            <p:cNvPr id="18" name="Freeform 40">
              <a:extLst>
                <a:ext uri="{FF2B5EF4-FFF2-40B4-BE49-F238E27FC236}">
                  <a16:creationId xmlns:a16="http://schemas.microsoft.com/office/drawing/2014/main" id="{F8AE493D-864E-4364-83E4-BAD168163D93}"/>
                </a:ext>
              </a:extLst>
            </p:cNvPr>
            <p:cNvSpPr>
              <a:spLocks/>
            </p:cNvSpPr>
            <p:nvPr/>
          </p:nvSpPr>
          <p:spPr bwMode="auto">
            <a:xfrm>
              <a:off x="6857185" y="2380591"/>
              <a:ext cx="904928" cy="1055205"/>
            </a:xfrm>
            <a:custGeom>
              <a:avLst/>
              <a:gdLst>
                <a:gd name="T0" fmla="*/ 194 w 194"/>
                <a:gd name="T1" fmla="*/ 0 h 226"/>
                <a:gd name="T2" fmla="*/ 180 w 194"/>
                <a:gd name="T3" fmla="*/ 3 h 226"/>
                <a:gd name="T4" fmla="*/ 180 w 194"/>
                <a:gd name="T5" fmla="*/ 3 h 226"/>
                <a:gd name="T6" fmla="*/ 180 w 194"/>
                <a:gd name="T7" fmla="*/ 3 h 226"/>
                <a:gd name="T8" fmla="*/ 168 w 194"/>
                <a:gd name="T9" fmla="*/ 5 h 226"/>
                <a:gd name="T10" fmla="*/ 166 w 194"/>
                <a:gd name="T11" fmla="*/ 5 h 226"/>
                <a:gd name="T12" fmla="*/ 164 w 194"/>
                <a:gd name="T13" fmla="*/ 6 h 226"/>
                <a:gd name="T14" fmla="*/ 140 w 194"/>
                <a:gd name="T15" fmla="*/ 9 h 226"/>
                <a:gd name="T16" fmla="*/ 138 w 194"/>
                <a:gd name="T17" fmla="*/ 9 h 226"/>
                <a:gd name="T18" fmla="*/ 71 w 194"/>
                <a:gd name="T19" fmla="*/ 16 h 226"/>
                <a:gd name="T20" fmla="*/ 71 w 194"/>
                <a:gd name="T21" fmla="*/ 16 h 226"/>
                <a:gd name="T22" fmla="*/ 71 w 194"/>
                <a:gd name="T23" fmla="*/ 16 h 226"/>
                <a:gd name="T24" fmla="*/ 0 w 194"/>
                <a:gd name="T25" fmla="*/ 226 h 226"/>
                <a:gd name="T26" fmla="*/ 0 w 194"/>
                <a:gd name="T27" fmla="*/ 226 h 226"/>
                <a:gd name="T28" fmla="*/ 0 w 194"/>
                <a:gd name="T29" fmla="*/ 226 h 226"/>
                <a:gd name="T30" fmla="*/ 79 w 194"/>
                <a:gd name="T31" fmla="*/ 214 h 226"/>
                <a:gd name="T32" fmla="*/ 79 w 194"/>
                <a:gd name="T33" fmla="*/ 214 h 226"/>
                <a:gd name="T34" fmla="*/ 194 w 194"/>
                <a:gd name="T3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26">
                  <a:moveTo>
                    <a:pt x="194" y="0"/>
                  </a:moveTo>
                  <a:cubicBezTo>
                    <a:pt x="190" y="1"/>
                    <a:pt x="185" y="2"/>
                    <a:pt x="180" y="3"/>
                  </a:cubicBezTo>
                  <a:cubicBezTo>
                    <a:pt x="180" y="3"/>
                    <a:pt x="180" y="3"/>
                    <a:pt x="180" y="3"/>
                  </a:cubicBezTo>
                  <a:cubicBezTo>
                    <a:pt x="180" y="3"/>
                    <a:pt x="180" y="3"/>
                    <a:pt x="180" y="3"/>
                  </a:cubicBezTo>
                  <a:cubicBezTo>
                    <a:pt x="176" y="4"/>
                    <a:pt x="172" y="4"/>
                    <a:pt x="168" y="5"/>
                  </a:cubicBezTo>
                  <a:cubicBezTo>
                    <a:pt x="167" y="5"/>
                    <a:pt x="167" y="5"/>
                    <a:pt x="166" y="5"/>
                  </a:cubicBezTo>
                  <a:cubicBezTo>
                    <a:pt x="165" y="5"/>
                    <a:pt x="165" y="5"/>
                    <a:pt x="164" y="6"/>
                  </a:cubicBezTo>
                  <a:cubicBezTo>
                    <a:pt x="156" y="7"/>
                    <a:pt x="148" y="8"/>
                    <a:pt x="140" y="9"/>
                  </a:cubicBezTo>
                  <a:cubicBezTo>
                    <a:pt x="139" y="9"/>
                    <a:pt x="139" y="9"/>
                    <a:pt x="138" y="9"/>
                  </a:cubicBezTo>
                  <a:cubicBezTo>
                    <a:pt x="118" y="12"/>
                    <a:pt x="95" y="14"/>
                    <a:pt x="71" y="16"/>
                  </a:cubicBezTo>
                  <a:cubicBezTo>
                    <a:pt x="71" y="16"/>
                    <a:pt x="71" y="16"/>
                    <a:pt x="71" y="16"/>
                  </a:cubicBezTo>
                  <a:cubicBezTo>
                    <a:pt x="71" y="16"/>
                    <a:pt x="71" y="16"/>
                    <a:pt x="71" y="16"/>
                  </a:cubicBezTo>
                  <a:cubicBezTo>
                    <a:pt x="71" y="16"/>
                    <a:pt x="37" y="93"/>
                    <a:pt x="0" y="226"/>
                  </a:cubicBezTo>
                  <a:cubicBezTo>
                    <a:pt x="0" y="226"/>
                    <a:pt x="0" y="226"/>
                    <a:pt x="0" y="226"/>
                  </a:cubicBezTo>
                  <a:cubicBezTo>
                    <a:pt x="0" y="226"/>
                    <a:pt x="0" y="226"/>
                    <a:pt x="0" y="226"/>
                  </a:cubicBezTo>
                  <a:cubicBezTo>
                    <a:pt x="30" y="223"/>
                    <a:pt x="56" y="219"/>
                    <a:pt x="79" y="214"/>
                  </a:cubicBezTo>
                  <a:cubicBezTo>
                    <a:pt x="79" y="214"/>
                    <a:pt x="79" y="214"/>
                    <a:pt x="79" y="214"/>
                  </a:cubicBezTo>
                  <a:cubicBezTo>
                    <a:pt x="110" y="140"/>
                    <a:pt x="148" y="68"/>
                    <a:pt x="194" y="0"/>
                  </a:cubicBezTo>
                </a:path>
              </a:pathLst>
            </a:custGeom>
            <a:grp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sp>
          <p:nvSpPr>
            <p:cNvPr id="19" name="Freeform 41">
              <a:extLst>
                <a:ext uri="{FF2B5EF4-FFF2-40B4-BE49-F238E27FC236}">
                  <a16:creationId xmlns:a16="http://schemas.microsoft.com/office/drawing/2014/main" id="{DB1CC0A0-0C0F-4D40-9F5C-0951918B8348}"/>
                </a:ext>
              </a:extLst>
            </p:cNvPr>
            <p:cNvSpPr>
              <a:spLocks/>
            </p:cNvSpPr>
            <p:nvPr/>
          </p:nvSpPr>
          <p:spPr bwMode="auto">
            <a:xfrm>
              <a:off x="6432489" y="5332225"/>
              <a:ext cx="269519" cy="1051938"/>
            </a:xfrm>
            <a:custGeom>
              <a:avLst/>
              <a:gdLst>
                <a:gd name="T0" fmla="*/ 58 w 58"/>
                <a:gd name="T1" fmla="*/ 0 h 225"/>
                <a:gd name="T2" fmla="*/ 13 w 58"/>
                <a:gd name="T3" fmla="*/ 10 h 225"/>
                <a:gd name="T4" fmla="*/ 13 w 58"/>
                <a:gd name="T5" fmla="*/ 10 h 225"/>
                <a:gd name="T6" fmla="*/ 0 w 58"/>
                <a:gd name="T7" fmla="*/ 225 h 225"/>
                <a:gd name="T8" fmla="*/ 23 w 58"/>
                <a:gd name="T9" fmla="*/ 221 h 225"/>
                <a:gd name="T10" fmla="*/ 38 w 58"/>
                <a:gd name="T11" fmla="*/ 217 h 225"/>
                <a:gd name="T12" fmla="*/ 58 w 58"/>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58" h="225">
                  <a:moveTo>
                    <a:pt x="58" y="0"/>
                  </a:moveTo>
                  <a:cubicBezTo>
                    <a:pt x="45" y="4"/>
                    <a:pt x="29" y="8"/>
                    <a:pt x="13" y="10"/>
                  </a:cubicBezTo>
                  <a:cubicBezTo>
                    <a:pt x="13" y="10"/>
                    <a:pt x="13" y="10"/>
                    <a:pt x="13" y="10"/>
                  </a:cubicBezTo>
                  <a:cubicBezTo>
                    <a:pt x="6" y="78"/>
                    <a:pt x="1" y="150"/>
                    <a:pt x="0" y="225"/>
                  </a:cubicBezTo>
                  <a:cubicBezTo>
                    <a:pt x="9" y="224"/>
                    <a:pt x="16" y="222"/>
                    <a:pt x="23" y="221"/>
                  </a:cubicBezTo>
                  <a:cubicBezTo>
                    <a:pt x="28" y="220"/>
                    <a:pt x="33" y="218"/>
                    <a:pt x="38" y="217"/>
                  </a:cubicBezTo>
                  <a:cubicBezTo>
                    <a:pt x="40" y="166"/>
                    <a:pt x="45" y="90"/>
                    <a:pt x="58" y="0"/>
                  </a:cubicBezTo>
                </a:path>
              </a:pathLst>
            </a:custGeom>
            <a:grpFill/>
            <a:ln w="9525">
              <a:noFill/>
              <a:round/>
              <a:headEnd/>
              <a:tailEnd/>
            </a:ln>
          </p:spPr>
          <p:txBody>
            <a:bodyPr vert="horz" wrap="square" lIns="80998" tIns="40499" rIns="80998" bIns="40499" numCol="1" anchor="t" anchorCtr="0" compatLnSpc="1">
              <a:prstTxWarp prst="textNoShape">
                <a:avLst/>
              </a:prstTxWarp>
            </a:bodyPr>
            <a:lstStyle/>
            <a:p>
              <a:endParaRPr lang="id-ID" sz="3189" dirty="0"/>
            </a:p>
          </p:txBody>
        </p:sp>
      </p:grpSp>
      <p:sp>
        <p:nvSpPr>
          <p:cNvPr id="20" name="Freeform 20">
            <a:extLst>
              <a:ext uri="{FF2B5EF4-FFF2-40B4-BE49-F238E27FC236}">
                <a16:creationId xmlns:a16="http://schemas.microsoft.com/office/drawing/2014/main" id="{E0BFC373-383A-4ACE-817C-260A5B36906E}"/>
              </a:ext>
            </a:extLst>
          </p:cNvPr>
          <p:cNvSpPr>
            <a:spLocks/>
          </p:cNvSpPr>
          <p:nvPr/>
        </p:nvSpPr>
        <p:spPr bwMode="auto">
          <a:xfrm>
            <a:off x="0" y="3152252"/>
            <a:ext cx="4356379" cy="852405"/>
          </a:xfrm>
          <a:custGeom>
            <a:avLst/>
            <a:gdLst>
              <a:gd name="connsiteX0" fmla="*/ 0 w 9833390"/>
              <a:gd name="connsiteY0" fmla="*/ 0 h 1924083"/>
              <a:gd name="connsiteX1" fmla="*/ 4270075 w 9833390"/>
              <a:gd name="connsiteY1" fmla="*/ 0 h 1924083"/>
              <a:gd name="connsiteX2" fmla="*/ 4270075 w 9833390"/>
              <a:gd name="connsiteY2" fmla="*/ 830 h 1924083"/>
              <a:gd name="connsiteX3" fmla="*/ 4340635 w 9833390"/>
              <a:gd name="connsiteY3" fmla="*/ 830 h 1924083"/>
              <a:gd name="connsiteX4" fmla="*/ 8872886 w 9833390"/>
              <a:gd name="connsiteY4" fmla="*/ 830 h 1924083"/>
              <a:gd name="connsiteX5" fmla="*/ 9833390 w 9833390"/>
              <a:gd name="connsiteY5" fmla="*/ 1924083 h 1924083"/>
              <a:gd name="connsiteX6" fmla="*/ 5172972 w 9833390"/>
              <a:gd name="connsiteY6" fmla="*/ 1924083 h 1924083"/>
              <a:gd name="connsiteX7" fmla="*/ 4270075 w 9833390"/>
              <a:gd name="connsiteY7" fmla="*/ 1924083 h 1924083"/>
              <a:gd name="connsiteX8" fmla="*/ 4101279 w 9833390"/>
              <a:gd name="connsiteY8" fmla="*/ 1924083 h 1924083"/>
              <a:gd name="connsiteX9" fmla="*/ 2876730 w 9833390"/>
              <a:gd name="connsiteY9" fmla="*/ 1924083 h 1924083"/>
              <a:gd name="connsiteX10" fmla="*/ 0 w 9833390"/>
              <a:gd name="connsiteY10" fmla="*/ 1924083 h 192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3390" h="1924083">
                <a:moveTo>
                  <a:pt x="0" y="0"/>
                </a:moveTo>
                <a:lnTo>
                  <a:pt x="4270075" y="0"/>
                </a:lnTo>
                <a:lnTo>
                  <a:pt x="4270075" y="830"/>
                </a:lnTo>
                <a:lnTo>
                  <a:pt x="4340635" y="830"/>
                </a:lnTo>
                <a:cubicBezTo>
                  <a:pt x="5218978" y="830"/>
                  <a:pt x="6624328" y="830"/>
                  <a:pt x="8872886" y="830"/>
                </a:cubicBezTo>
                <a:cubicBezTo>
                  <a:pt x="9208597" y="547728"/>
                  <a:pt x="9553631" y="1194888"/>
                  <a:pt x="9833390" y="1924083"/>
                </a:cubicBezTo>
                <a:cubicBezTo>
                  <a:pt x="9833390" y="1924083"/>
                  <a:pt x="9833390" y="1924083"/>
                  <a:pt x="5172972" y="1924083"/>
                </a:cubicBezTo>
                <a:lnTo>
                  <a:pt x="4270075" y="1924083"/>
                </a:lnTo>
                <a:lnTo>
                  <a:pt x="4101279" y="1924083"/>
                </a:lnTo>
                <a:cubicBezTo>
                  <a:pt x="3719139" y="1924083"/>
                  <a:pt x="3311521" y="1924083"/>
                  <a:pt x="2876730" y="1924083"/>
                </a:cubicBezTo>
                <a:lnTo>
                  <a:pt x="0" y="1924083"/>
                </a:lnTo>
                <a:close/>
              </a:path>
            </a:pathLst>
          </a:custGeom>
          <a:solidFill>
            <a:schemeClr val="accent2"/>
          </a:solidFill>
          <a:ln>
            <a:noFill/>
          </a:ln>
        </p:spPr>
        <p:txBody>
          <a:bodyPr vert="horz" wrap="square" lIns="80998" tIns="40499" rIns="80998" bIns="40499" numCol="1" anchor="t" anchorCtr="0" compatLnSpc="1">
            <a:prstTxWarp prst="textNoShape">
              <a:avLst/>
            </a:prstTxWarp>
            <a:noAutofit/>
          </a:bodyPr>
          <a:lstStyle/>
          <a:p>
            <a:endParaRPr lang="id-ID" sz="3189" dirty="0"/>
          </a:p>
        </p:txBody>
      </p:sp>
      <p:sp>
        <p:nvSpPr>
          <p:cNvPr id="21" name="Freeform 17">
            <a:extLst>
              <a:ext uri="{FF2B5EF4-FFF2-40B4-BE49-F238E27FC236}">
                <a16:creationId xmlns:a16="http://schemas.microsoft.com/office/drawing/2014/main" id="{807C0788-6CC2-4D1D-A314-3D6EC8473D9A}"/>
              </a:ext>
            </a:extLst>
          </p:cNvPr>
          <p:cNvSpPr/>
          <p:nvPr/>
        </p:nvSpPr>
        <p:spPr>
          <a:xfrm>
            <a:off x="-2" y="4006552"/>
            <a:ext cx="4606970" cy="876833"/>
          </a:xfrm>
          <a:custGeom>
            <a:avLst/>
            <a:gdLst>
              <a:gd name="connsiteX0" fmla="*/ 0 w 5200872"/>
              <a:gd name="connsiteY0" fmla="*/ 0 h 989869"/>
              <a:gd name="connsiteX1" fmla="*/ 2142907 w 5200872"/>
              <a:gd name="connsiteY1" fmla="*/ 0 h 989869"/>
              <a:gd name="connsiteX2" fmla="*/ 2142907 w 5200872"/>
              <a:gd name="connsiteY2" fmla="*/ 1 h 989869"/>
              <a:gd name="connsiteX3" fmla="*/ 4920957 w 5200872"/>
              <a:gd name="connsiteY3" fmla="*/ 1 h 989869"/>
              <a:gd name="connsiteX4" fmla="*/ 5200872 w 5200872"/>
              <a:gd name="connsiteY4" fmla="*/ 989869 h 989869"/>
              <a:gd name="connsiteX5" fmla="*/ 2681840 w 5200872"/>
              <a:gd name="connsiteY5" fmla="*/ 989869 h 989869"/>
              <a:gd name="connsiteX6" fmla="*/ 2142907 w 5200872"/>
              <a:gd name="connsiteY6" fmla="*/ 989869 h 989869"/>
              <a:gd name="connsiteX7" fmla="*/ 2102573 w 5200872"/>
              <a:gd name="connsiteY7" fmla="*/ 989869 h 989869"/>
              <a:gd name="connsiteX8" fmla="*/ 1440684 w 5200872"/>
              <a:gd name="connsiteY8" fmla="*/ 989869 h 989869"/>
              <a:gd name="connsiteX9" fmla="*/ 0 w 5200872"/>
              <a:gd name="connsiteY9" fmla="*/ 989869 h 9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0872" h="989869">
                <a:moveTo>
                  <a:pt x="0" y="0"/>
                </a:moveTo>
                <a:lnTo>
                  <a:pt x="2142907" y="0"/>
                </a:lnTo>
                <a:lnTo>
                  <a:pt x="2142907" y="1"/>
                </a:lnTo>
                <a:lnTo>
                  <a:pt x="4920957" y="1"/>
                </a:lnTo>
                <a:cubicBezTo>
                  <a:pt x="5037589" y="303498"/>
                  <a:pt x="5130893" y="635011"/>
                  <a:pt x="5200872" y="989869"/>
                </a:cubicBezTo>
                <a:cubicBezTo>
                  <a:pt x="5200872" y="989869"/>
                  <a:pt x="5200872" y="989869"/>
                  <a:pt x="2681840" y="989869"/>
                </a:cubicBezTo>
                <a:lnTo>
                  <a:pt x="2142907" y="989869"/>
                </a:lnTo>
                <a:lnTo>
                  <a:pt x="2102573" y="989869"/>
                </a:lnTo>
                <a:lnTo>
                  <a:pt x="1440684" y="989869"/>
                </a:lnTo>
                <a:lnTo>
                  <a:pt x="0" y="989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189" dirty="0"/>
          </a:p>
        </p:txBody>
      </p:sp>
      <p:sp>
        <p:nvSpPr>
          <p:cNvPr id="22" name="Freeform 18">
            <a:extLst>
              <a:ext uri="{FF2B5EF4-FFF2-40B4-BE49-F238E27FC236}">
                <a16:creationId xmlns:a16="http://schemas.microsoft.com/office/drawing/2014/main" id="{7EC9BAFE-9568-4202-A6D0-2BE1E5B7B6F5}"/>
              </a:ext>
            </a:extLst>
          </p:cNvPr>
          <p:cNvSpPr/>
          <p:nvPr/>
        </p:nvSpPr>
        <p:spPr>
          <a:xfrm>
            <a:off x="0" y="4884082"/>
            <a:ext cx="4689446" cy="852235"/>
          </a:xfrm>
          <a:custGeom>
            <a:avLst/>
            <a:gdLst>
              <a:gd name="connsiteX0" fmla="*/ 0 w 5293980"/>
              <a:gd name="connsiteY0" fmla="*/ 0 h 962100"/>
              <a:gd name="connsiteX1" fmla="*/ 1440685 w 5293980"/>
              <a:gd name="connsiteY1" fmla="*/ 0 h 962100"/>
              <a:gd name="connsiteX2" fmla="*/ 1448029 w 5293980"/>
              <a:gd name="connsiteY2" fmla="*/ 0 h 962100"/>
              <a:gd name="connsiteX3" fmla="*/ 1499435 w 5293980"/>
              <a:gd name="connsiteY3" fmla="*/ 0 h 962100"/>
              <a:gd name="connsiteX4" fmla="*/ 1638966 w 5293980"/>
              <a:gd name="connsiteY4" fmla="*/ 0 h 962100"/>
              <a:gd name="connsiteX5" fmla="*/ 1755548 w 5293980"/>
              <a:gd name="connsiteY5" fmla="*/ 0 h 962100"/>
              <a:gd name="connsiteX6" fmla="*/ 1910685 w 5293980"/>
              <a:gd name="connsiteY6" fmla="*/ 0 h 962100"/>
              <a:gd name="connsiteX7" fmla="*/ 2109884 w 5293980"/>
              <a:gd name="connsiteY7" fmla="*/ 0 h 962100"/>
              <a:gd name="connsiteX8" fmla="*/ 2142907 w 5293980"/>
              <a:gd name="connsiteY8" fmla="*/ 0 h 962100"/>
              <a:gd name="connsiteX9" fmla="*/ 2358653 w 5293980"/>
              <a:gd name="connsiteY9" fmla="*/ 0 h 962100"/>
              <a:gd name="connsiteX10" fmla="*/ 5200680 w 5293980"/>
              <a:gd name="connsiteY10" fmla="*/ 0 h 962100"/>
              <a:gd name="connsiteX11" fmla="*/ 5293980 w 5293980"/>
              <a:gd name="connsiteY11" fmla="*/ 962100 h 962100"/>
              <a:gd name="connsiteX12" fmla="*/ 2712574 w 5293980"/>
              <a:gd name="connsiteY12" fmla="*/ 962100 h 962100"/>
              <a:gd name="connsiteX13" fmla="*/ 2142907 w 5293980"/>
              <a:gd name="connsiteY13" fmla="*/ 962100 h 962100"/>
              <a:gd name="connsiteX14" fmla="*/ 2118963 w 5293980"/>
              <a:gd name="connsiteY14" fmla="*/ 962100 h 962100"/>
              <a:gd name="connsiteX15" fmla="*/ 1440685 w 5293980"/>
              <a:gd name="connsiteY15" fmla="*/ 962100 h 962100"/>
              <a:gd name="connsiteX16" fmla="*/ 0 w 5293980"/>
              <a:gd name="connsiteY16" fmla="*/ 962100 h 9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3980" h="962100">
                <a:moveTo>
                  <a:pt x="0" y="0"/>
                </a:moveTo>
                <a:lnTo>
                  <a:pt x="1440685" y="0"/>
                </a:lnTo>
                <a:lnTo>
                  <a:pt x="1448029" y="0"/>
                </a:lnTo>
                <a:lnTo>
                  <a:pt x="1499435" y="0"/>
                </a:lnTo>
                <a:lnTo>
                  <a:pt x="1638966" y="0"/>
                </a:lnTo>
                <a:lnTo>
                  <a:pt x="1755548" y="0"/>
                </a:lnTo>
                <a:lnTo>
                  <a:pt x="1910685" y="0"/>
                </a:lnTo>
                <a:lnTo>
                  <a:pt x="2109884" y="0"/>
                </a:lnTo>
                <a:lnTo>
                  <a:pt x="2142907" y="0"/>
                </a:lnTo>
                <a:lnTo>
                  <a:pt x="2358653" y="0"/>
                </a:lnTo>
                <a:cubicBezTo>
                  <a:pt x="2909433" y="0"/>
                  <a:pt x="3790682" y="0"/>
                  <a:pt x="5200680" y="0"/>
                </a:cubicBezTo>
                <a:cubicBezTo>
                  <a:pt x="5256660" y="303575"/>
                  <a:pt x="5289315" y="621162"/>
                  <a:pt x="5293980" y="962100"/>
                </a:cubicBezTo>
                <a:cubicBezTo>
                  <a:pt x="5293980" y="962100"/>
                  <a:pt x="5293980" y="962100"/>
                  <a:pt x="2712574" y="962100"/>
                </a:cubicBezTo>
                <a:lnTo>
                  <a:pt x="2142907" y="962100"/>
                </a:lnTo>
                <a:lnTo>
                  <a:pt x="2118963" y="962100"/>
                </a:lnTo>
                <a:lnTo>
                  <a:pt x="1440685" y="962100"/>
                </a:lnTo>
                <a:lnTo>
                  <a:pt x="0" y="962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189"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TextBox 26">
            <a:extLst>
              <a:ext uri="{FF2B5EF4-FFF2-40B4-BE49-F238E27FC236}">
                <a16:creationId xmlns:a16="http://schemas.microsoft.com/office/drawing/2014/main" id="{94935FEC-86A6-434D-95F5-D09EACA4ED47}"/>
              </a:ext>
            </a:extLst>
          </p:cNvPr>
          <p:cNvSpPr txBox="1"/>
          <p:nvPr/>
        </p:nvSpPr>
        <p:spPr>
          <a:xfrm>
            <a:off x="632626" y="2277070"/>
            <a:ext cx="742511"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Title 01</a:t>
            </a:r>
          </a:p>
        </p:txBody>
      </p:sp>
      <p:sp>
        <p:nvSpPr>
          <p:cNvPr id="28" name="Subtitle 2">
            <a:extLst>
              <a:ext uri="{FF2B5EF4-FFF2-40B4-BE49-F238E27FC236}">
                <a16:creationId xmlns:a16="http://schemas.microsoft.com/office/drawing/2014/main" id="{6D6705D8-F136-4192-838F-8DF05DFE0C99}"/>
              </a:ext>
            </a:extLst>
          </p:cNvPr>
          <p:cNvSpPr txBox="1">
            <a:spLocks/>
          </p:cNvSpPr>
          <p:nvPr/>
        </p:nvSpPr>
        <p:spPr>
          <a:xfrm>
            <a:off x="583651" y="2577558"/>
            <a:ext cx="2997336"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2DDED8ED-2B38-4291-BEA1-CAFB4E97E0F8}"/>
              </a:ext>
            </a:extLst>
          </p:cNvPr>
          <p:cNvSpPr txBox="1"/>
          <p:nvPr/>
        </p:nvSpPr>
        <p:spPr>
          <a:xfrm>
            <a:off x="632626" y="3167955"/>
            <a:ext cx="753732"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Title 02</a:t>
            </a:r>
          </a:p>
        </p:txBody>
      </p:sp>
      <p:sp>
        <p:nvSpPr>
          <p:cNvPr id="30" name="Subtitle 2">
            <a:extLst>
              <a:ext uri="{FF2B5EF4-FFF2-40B4-BE49-F238E27FC236}">
                <a16:creationId xmlns:a16="http://schemas.microsoft.com/office/drawing/2014/main" id="{C9D9136B-C4F2-4B4B-97D2-5CA48F20BD72}"/>
              </a:ext>
            </a:extLst>
          </p:cNvPr>
          <p:cNvSpPr txBox="1">
            <a:spLocks/>
          </p:cNvSpPr>
          <p:nvPr/>
        </p:nvSpPr>
        <p:spPr>
          <a:xfrm>
            <a:off x="583651" y="3468443"/>
            <a:ext cx="2997336"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72EB0795-F613-418E-B2BE-536E91802B36}"/>
              </a:ext>
            </a:extLst>
          </p:cNvPr>
          <p:cNvSpPr txBox="1"/>
          <p:nvPr/>
        </p:nvSpPr>
        <p:spPr>
          <a:xfrm>
            <a:off x="632626" y="4035856"/>
            <a:ext cx="755335"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Title 03</a:t>
            </a:r>
          </a:p>
        </p:txBody>
      </p:sp>
      <p:sp>
        <p:nvSpPr>
          <p:cNvPr id="32" name="Subtitle 2">
            <a:extLst>
              <a:ext uri="{FF2B5EF4-FFF2-40B4-BE49-F238E27FC236}">
                <a16:creationId xmlns:a16="http://schemas.microsoft.com/office/drawing/2014/main" id="{4B91B6FC-EC89-4980-B551-ACD65A31772E}"/>
              </a:ext>
            </a:extLst>
          </p:cNvPr>
          <p:cNvSpPr txBox="1">
            <a:spLocks/>
          </p:cNvSpPr>
          <p:nvPr/>
        </p:nvSpPr>
        <p:spPr>
          <a:xfrm>
            <a:off x="583651" y="4336345"/>
            <a:ext cx="2997336"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DF5AEADA-0A29-46B7-A4AF-64292DF62172}"/>
              </a:ext>
            </a:extLst>
          </p:cNvPr>
          <p:cNvSpPr txBox="1"/>
          <p:nvPr/>
        </p:nvSpPr>
        <p:spPr>
          <a:xfrm>
            <a:off x="632626" y="4897839"/>
            <a:ext cx="763351"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Title 04</a:t>
            </a:r>
          </a:p>
        </p:txBody>
      </p:sp>
      <p:sp>
        <p:nvSpPr>
          <p:cNvPr id="34" name="Subtitle 2">
            <a:extLst>
              <a:ext uri="{FF2B5EF4-FFF2-40B4-BE49-F238E27FC236}">
                <a16:creationId xmlns:a16="http://schemas.microsoft.com/office/drawing/2014/main" id="{2F6C4382-341D-4189-9795-8A3527CE79EC}"/>
              </a:ext>
            </a:extLst>
          </p:cNvPr>
          <p:cNvSpPr txBox="1">
            <a:spLocks/>
          </p:cNvSpPr>
          <p:nvPr/>
        </p:nvSpPr>
        <p:spPr>
          <a:xfrm>
            <a:off x="583651" y="5198328"/>
            <a:ext cx="2997336"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3E8E3205-F8E8-4F66-8494-32CC34239357}"/>
              </a:ext>
            </a:extLst>
          </p:cNvPr>
          <p:cNvSpPr txBox="1">
            <a:spLocks/>
          </p:cNvSpPr>
          <p:nvPr/>
        </p:nvSpPr>
        <p:spPr>
          <a:xfrm>
            <a:off x="7262359" y="3363829"/>
            <a:ext cx="2953752" cy="206013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a:t>
            </a:r>
          </a:p>
        </p:txBody>
      </p:sp>
      <p:sp>
        <p:nvSpPr>
          <p:cNvPr id="36" name="TextBox 35">
            <a:extLst>
              <a:ext uri="{FF2B5EF4-FFF2-40B4-BE49-F238E27FC236}">
                <a16:creationId xmlns:a16="http://schemas.microsoft.com/office/drawing/2014/main" id="{70333966-CF33-4EC5-AA1D-26248FC8627F}"/>
              </a:ext>
            </a:extLst>
          </p:cNvPr>
          <p:cNvSpPr txBox="1"/>
          <p:nvPr/>
        </p:nvSpPr>
        <p:spPr>
          <a:xfrm>
            <a:off x="7270369" y="3000200"/>
            <a:ext cx="1521570"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SOLUTIONS</a:t>
            </a:r>
          </a:p>
        </p:txBody>
      </p:sp>
      <p:pic>
        <p:nvPicPr>
          <p:cNvPr id="37" name="Graphic 36" descr="Person with idea">
            <a:extLst>
              <a:ext uri="{FF2B5EF4-FFF2-40B4-BE49-F238E27FC236}">
                <a16:creationId xmlns:a16="http://schemas.microsoft.com/office/drawing/2014/main" id="{34978384-785B-4F9B-A083-0D3E74D6E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835" y="5062907"/>
            <a:ext cx="661899" cy="661899"/>
          </a:xfrm>
          <a:prstGeom prst="rect">
            <a:avLst/>
          </a:prstGeom>
        </p:spPr>
      </p:pic>
      <p:pic>
        <p:nvPicPr>
          <p:cNvPr id="38" name="Graphic 37" descr="Business Growth">
            <a:extLst>
              <a:ext uri="{FF2B5EF4-FFF2-40B4-BE49-F238E27FC236}">
                <a16:creationId xmlns:a16="http://schemas.microsoft.com/office/drawing/2014/main" id="{7C74B6F1-20FE-4A0B-AE10-29A0BA7E8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6249" y="4217540"/>
            <a:ext cx="661899" cy="661899"/>
          </a:xfrm>
          <a:prstGeom prst="rect">
            <a:avLst/>
          </a:prstGeom>
        </p:spPr>
      </p:pic>
      <p:pic>
        <p:nvPicPr>
          <p:cNvPr id="39" name="Graphic 38" descr="Briefcase">
            <a:extLst>
              <a:ext uri="{FF2B5EF4-FFF2-40B4-BE49-F238E27FC236}">
                <a16:creationId xmlns:a16="http://schemas.microsoft.com/office/drawing/2014/main" id="{0F2F1FCA-4E3B-4B41-9237-585B6B4FA6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3030" y="3396800"/>
            <a:ext cx="661899" cy="661899"/>
          </a:xfrm>
          <a:prstGeom prst="rect">
            <a:avLst/>
          </a:prstGeom>
        </p:spPr>
      </p:pic>
      <p:pic>
        <p:nvPicPr>
          <p:cNvPr id="40" name="Graphic 39" descr="Paperclip">
            <a:extLst>
              <a:ext uri="{FF2B5EF4-FFF2-40B4-BE49-F238E27FC236}">
                <a16:creationId xmlns:a16="http://schemas.microsoft.com/office/drawing/2014/main" id="{C7317115-C24E-49C4-A2AC-996DAD9035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572" y="2526107"/>
            <a:ext cx="661899" cy="661899"/>
          </a:xfrm>
          <a:prstGeom prst="rect">
            <a:avLst/>
          </a:prstGeom>
        </p:spPr>
      </p:pic>
    </p:spTree>
    <p:extLst>
      <p:ext uri="{BB962C8B-B14F-4D97-AF65-F5344CB8AC3E}">
        <p14:creationId xmlns:p14="http://schemas.microsoft.com/office/powerpoint/2010/main" val="32112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11960-CC6D-41F4-820C-2E760FC67F3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12B37F8-6A2D-41DB-BB4D-BFD7FDD5A77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F811B26-1DBE-42CD-9A39-5E3566B7DF54}"/>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B419D763-1315-4AB6-9FA8-48C2926284A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A1339A-971B-4873-962E-E672FCEA1315}"/>
              </a:ext>
            </a:extLst>
          </p:cNvPr>
          <p:cNvSpPr>
            <a:spLocks noGrp="1"/>
          </p:cNvSpPr>
          <p:nvPr>
            <p:ph type="body" sz="quarter" idx="13"/>
          </p:nvPr>
        </p:nvSpPr>
        <p:spPr>
          <a:xfrm>
            <a:off x="424545" y="1338938"/>
            <a:ext cx="10205356" cy="370114"/>
          </a:xfrm>
        </p:spPr>
        <p:txBody>
          <a:bodyPr/>
          <a:lstStyle/>
          <a:p>
            <a:endParaRPr lang="en-ZA"/>
          </a:p>
        </p:txBody>
      </p:sp>
      <p:grpSp>
        <p:nvGrpSpPr>
          <p:cNvPr id="7" name="Group 6">
            <a:extLst>
              <a:ext uri="{FF2B5EF4-FFF2-40B4-BE49-F238E27FC236}">
                <a16:creationId xmlns:a16="http://schemas.microsoft.com/office/drawing/2014/main" id="{B1C4D681-1C4A-4259-B343-38874F4C5DBD}"/>
              </a:ext>
            </a:extLst>
          </p:cNvPr>
          <p:cNvGrpSpPr/>
          <p:nvPr/>
        </p:nvGrpSpPr>
        <p:grpSpPr>
          <a:xfrm>
            <a:off x="4029485" y="1989469"/>
            <a:ext cx="3534859" cy="3494085"/>
            <a:chOff x="4138078" y="2365589"/>
            <a:chExt cx="3321686" cy="3283371"/>
          </a:xfrm>
        </p:grpSpPr>
        <p:grpSp>
          <p:nvGrpSpPr>
            <p:cNvPr id="8" name="Group 7">
              <a:extLst>
                <a:ext uri="{FF2B5EF4-FFF2-40B4-BE49-F238E27FC236}">
                  <a16:creationId xmlns:a16="http://schemas.microsoft.com/office/drawing/2014/main" id="{818D6EC7-AC55-4034-90A4-0D7C3187CF92}"/>
                </a:ext>
              </a:extLst>
            </p:cNvPr>
            <p:cNvGrpSpPr/>
            <p:nvPr/>
          </p:nvGrpSpPr>
          <p:grpSpPr>
            <a:xfrm>
              <a:off x="4138078" y="2365589"/>
              <a:ext cx="3321686" cy="257569"/>
              <a:chOff x="4138078" y="2365589"/>
              <a:chExt cx="3321686" cy="257569"/>
            </a:xfrm>
          </p:grpSpPr>
          <p:sp>
            <p:nvSpPr>
              <p:cNvPr id="15" name="Rectangle 5">
                <a:extLst>
                  <a:ext uri="{FF2B5EF4-FFF2-40B4-BE49-F238E27FC236}">
                    <a16:creationId xmlns:a16="http://schemas.microsoft.com/office/drawing/2014/main" id="{604B9FA9-2A2E-4193-98CA-A967C622D019}"/>
                  </a:ext>
                </a:extLst>
              </p:cNvPr>
              <p:cNvSpPr>
                <a:spLocks noChangeArrowheads="1"/>
              </p:cNvSpPr>
              <p:nvPr/>
            </p:nvSpPr>
            <p:spPr bwMode="auto">
              <a:xfrm>
                <a:off x="4138078" y="2365589"/>
                <a:ext cx="3321686" cy="257569"/>
              </a:xfrm>
              <a:prstGeom prst="rect">
                <a:avLst/>
              </a:prstGeom>
              <a:solidFill>
                <a:schemeClr val="bg1">
                  <a:lumMod val="75000"/>
                </a:schemeClr>
              </a:solidFill>
              <a:ln>
                <a:noFill/>
              </a:ln>
            </p:spPr>
            <p:txBody>
              <a:bodyPr vert="horz" wrap="square" lIns="80998" tIns="40499" rIns="80998" bIns="40499" numCol="1" anchor="t" anchorCtr="0" compatLnSpc="1">
                <a:prstTxWarp prst="textNoShape">
                  <a:avLst/>
                </a:prstTxWarp>
              </a:bodyPr>
              <a:lstStyle/>
              <a:p>
                <a:endParaRPr lang="en-US" sz="3189"/>
              </a:p>
            </p:txBody>
          </p:sp>
          <p:sp>
            <p:nvSpPr>
              <p:cNvPr id="16" name="Rectangle 8">
                <a:extLst>
                  <a:ext uri="{FF2B5EF4-FFF2-40B4-BE49-F238E27FC236}">
                    <a16:creationId xmlns:a16="http://schemas.microsoft.com/office/drawing/2014/main" id="{0429B799-D285-4552-81B6-7586997C8942}"/>
                  </a:ext>
                </a:extLst>
              </p:cNvPr>
              <p:cNvSpPr>
                <a:spLocks noChangeArrowheads="1"/>
              </p:cNvSpPr>
              <p:nvPr/>
            </p:nvSpPr>
            <p:spPr bwMode="auto">
              <a:xfrm>
                <a:off x="5793454" y="2365589"/>
                <a:ext cx="1666310" cy="257569"/>
              </a:xfrm>
              <a:prstGeom prst="rect">
                <a:avLst/>
              </a:prstGeom>
              <a:solidFill>
                <a:schemeClr val="bg1">
                  <a:lumMod val="85000"/>
                </a:schemeClr>
              </a:solidFill>
              <a:ln>
                <a:noFill/>
              </a:ln>
            </p:spPr>
            <p:txBody>
              <a:bodyPr vert="horz" wrap="square" lIns="80998" tIns="40499" rIns="80998" bIns="40499" numCol="1" anchor="t" anchorCtr="0" compatLnSpc="1">
                <a:prstTxWarp prst="textNoShape">
                  <a:avLst/>
                </a:prstTxWarp>
              </a:bodyPr>
              <a:lstStyle/>
              <a:p>
                <a:endParaRPr lang="en-US" sz="3189"/>
              </a:p>
            </p:txBody>
          </p:sp>
        </p:grpSp>
        <p:grpSp>
          <p:nvGrpSpPr>
            <p:cNvPr id="9" name="Group 8">
              <a:extLst>
                <a:ext uri="{FF2B5EF4-FFF2-40B4-BE49-F238E27FC236}">
                  <a16:creationId xmlns:a16="http://schemas.microsoft.com/office/drawing/2014/main" id="{58D2256E-24D2-4BEA-AAA7-1E5CA1C5930B}"/>
                </a:ext>
              </a:extLst>
            </p:cNvPr>
            <p:cNvGrpSpPr/>
            <p:nvPr/>
          </p:nvGrpSpPr>
          <p:grpSpPr>
            <a:xfrm>
              <a:off x="4138078" y="2698484"/>
              <a:ext cx="3321686" cy="2513427"/>
              <a:chOff x="4138078" y="2698484"/>
              <a:chExt cx="3321686" cy="2513427"/>
            </a:xfrm>
          </p:grpSpPr>
          <p:sp>
            <p:nvSpPr>
              <p:cNvPr id="13" name="Freeform 6">
                <a:extLst>
                  <a:ext uri="{FF2B5EF4-FFF2-40B4-BE49-F238E27FC236}">
                    <a16:creationId xmlns:a16="http://schemas.microsoft.com/office/drawing/2014/main" id="{ED34A672-F247-4129-8402-2E08EBCF1679}"/>
                  </a:ext>
                </a:extLst>
              </p:cNvPr>
              <p:cNvSpPr>
                <a:spLocks/>
              </p:cNvSpPr>
              <p:nvPr/>
            </p:nvSpPr>
            <p:spPr bwMode="auto">
              <a:xfrm flipH="1">
                <a:off x="4138078" y="2698484"/>
                <a:ext cx="3321686" cy="2513427"/>
              </a:xfrm>
              <a:custGeom>
                <a:avLst/>
                <a:gdLst>
                  <a:gd name="T0" fmla="*/ 0 w 3038"/>
                  <a:gd name="T1" fmla="*/ 0 h 2059"/>
                  <a:gd name="T2" fmla="*/ 3038 w 3038"/>
                  <a:gd name="T3" fmla="*/ 0 h 2059"/>
                  <a:gd name="T4" fmla="*/ 1697 w 3038"/>
                  <a:gd name="T5" fmla="*/ 2059 h 2059"/>
                  <a:gd name="T6" fmla="*/ 1328 w 3038"/>
                  <a:gd name="T7" fmla="*/ 2059 h 2059"/>
                  <a:gd name="T8" fmla="*/ 0 w 3038"/>
                  <a:gd name="T9" fmla="*/ 0 h 2059"/>
                </a:gdLst>
                <a:ahLst/>
                <a:cxnLst>
                  <a:cxn ang="0">
                    <a:pos x="T0" y="T1"/>
                  </a:cxn>
                  <a:cxn ang="0">
                    <a:pos x="T2" y="T3"/>
                  </a:cxn>
                  <a:cxn ang="0">
                    <a:pos x="T4" y="T5"/>
                  </a:cxn>
                  <a:cxn ang="0">
                    <a:pos x="T6" y="T7"/>
                  </a:cxn>
                  <a:cxn ang="0">
                    <a:pos x="T8" y="T9"/>
                  </a:cxn>
                </a:cxnLst>
                <a:rect l="0" t="0" r="r" b="b"/>
                <a:pathLst>
                  <a:path w="3038" h="2059">
                    <a:moveTo>
                      <a:pt x="0" y="0"/>
                    </a:moveTo>
                    <a:lnTo>
                      <a:pt x="3038" y="0"/>
                    </a:lnTo>
                    <a:lnTo>
                      <a:pt x="1697" y="2059"/>
                    </a:lnTo>
                    <a:lnTo>
                      <a:pt x="1328" y="2059"/>
                    </a:lnTo>
                    <a:lnTo>
                      <a:pt x="0" y="0"/>
                    </a:lnTo>
                    <a:close/>
                  </a:path>
                </a:pathLst>
              </a:custGeom>
              <a:solidFill>
                <a:schemeClr val="bg1">
                  <a:lumMod val="75000"/>
                </a:schemeClr>
              </a:solidFill>
              <a:ln>
                <a:noFill/>
              </a:ln>
            </p:spPr>
            <p:txBody>
              <a:bodyPr vert="horz" wrap="square" lIns="80998" tIns="40499" rIns="80998" bIns="40499" numCol="1" anchor="t" anchorCtr="0" compatLnSpc="1">
                <a:prstTxWarp prst="textNoShape">
                  <a:avLst/>
                </a:prstTxWarp>
              </a:bodyPr>
              <a:lstStyle/>
              <a:p>
                <a:endParaRPr lang="en-US" sz="3189"/>
              </a:p>
            </p:txBody>
          </p:sp>
          <p:sp>
            <p:nvSpPr>
              <p:cNvPr id="14" name="Freeform 9">
                <a:extLst>
                  <a:ext uri="{FF2B5EF4-FFF2-40B4-BE49-F238E27FC236}">
                    <a16:creationId xmlns:a16="http://schemas.microsoft.com/office/drawing/2014/main" id="{547B75F0-579E-4C5B-94B1-BBE2EB8AE7CB}"/>
                  </a:ext>
                </a:extLst>
              </p:cNvPr>
              <p:cNvSpPr>
                <a:spLocks/>
              </p:cNvSpPr>
              <p:nvPr/>
            </p:nvSpPr>
            <p:spPr bwMode="auto">
              <a:xfrm flipH="1">
                <a:off x="5793454" y="2698484"/>
                <a:ext cx="1666310" cy="2513427"/>
              </a:xfrm>
              <a:custGeom>
                <a:avLst/>
                <a:gdLst>
                  <a:gd name="T0" fmla="*/ 1524 w 1524"/>
                  <a:gd name="T1" fmla="*/ 0 h 2059"/>
                  <a:gd name="T2" fmla="*/ 0 w 1524"/>
                  <a:gd name="T3" fmla="*/ 0 h 2059"/>
                  <a:gd name="T4" fmla="*/ 1328 w 1524"/>
                  <a:gd name="T5" fmla="*/ 2059 h 2059"/>
                  <a:gd name="T6" fmla="*/ 1524 w 1524"/>
                  <a:gd name="T7" fmla="*/ 2059 h 2059"/>
                  <a:gd name="T8" fmla="*/ 1524 w 1524"/>
                  <a:gd name="T9" fmla="*/ 0 h 2059"/>
                </a:gdLst>
                <a:ahLst/>
                <a:cxnLst>
                  <a:cxn ang="0">
                    <a:pos x="T0" y="T1"/>
                  </a:cxn>
                  <a:cxn ang="0">
                    <a:pos x="T2" y="T3"/>
                  </a:cxn>
                  <a:cxn ang="0">
                    <a:pos x="T4" y="T5"/>
                  </a:cxn>
                  <a:cxn ang="0">
                    <a:pos x="T6" y="T7"/>
                  </a:cxn>
                  <a:cxn ang="0">
                    <a:pos x="T8" y="T9"/>
                  </a:cxn>
                </a:cxnLst>
                <a:rect l="0" t="0" r="r" b="b"/>
                <a:pathLst>
                  <a:path w="1524" h="2059">
                    <a:moveTo>
                      <a:pt x="1524" y="0"/>
                    </a:moveTo>
                    <a:lnTo>
                      <a:pt x="0" y="0"/>
                    </a:lnTo>
                    <a:lnTo>
                      <a:pt x="1328" y="2059"/>
                    </a:lnTo>
                    <a:lnTo>
                      <a:pt x="1524" y="2059"/>
                    </a:lnTo>
                    <a:lnTo>
                      <a:pt x="1524" y="0"/>
                    </a:lnTo>
                    <a:close/>
                  </a:path>
                </a:pathLst>
              </a:custGeom>
              <a:solidFill>
                <a:schemeClr val="bg1">
                  <a:lumMod val="85000"/>
                </a:schemeClr>
              </a:solidFill>
              <a:ln>
                <a:noFill/>
              </a:ln>
            </p:spPr>
            <p:txBody>
              <a:bodyPr vert="horz" wrap="square" lIns="80998" tIns="40499" rIns="80998" bIns="40499" numCol="1" anchor="t" anchorCtr="0" compatLnSpc="1">
                <a:prstTxWarp prst="textNoShape">
                  <a:avLst/>
                </a:prstTxWarp>
              </a:bodyPr>
              <a:lstStyle/>
              <a:p>
                <a:endParaRPr lang="en-US" sz="3189"/>
              </a:p>
            </p:txBody>
          </p:sp>
        </p:grpSp>
        <p:grpSp>
          <p:nvGrpSpPr>
            <p:cNvPr id="10" name="Group 9">
              <a:extLst>
                <a:ext uri="{FF2B5EF4-FFF2-40B4-BE49-F238E27FC236}">
                  <a16:creationId xmlns:a16="http://schemas.microsoft.com/office/drawing/2014/main" id="{5F22E665-2BEF-414F-BB92-33E882EE3FB6}"/>
                </a:ext>
              </a:extLst>
            </p:cNvPr>
            <p:cNvGrpSpPr/>
            <p:nvPr/>
          </p:nvGrpSpPr>
          <p:grpSpPr>
            <a:xfrm>
              <a:off x="5597924" y="5270542"/>
              <a:ext cx="406204" cy="378418"/>
              <a:chOff x="5597924" y="5270542"/>
              <a:chExt cx="406204" cy="378418"/>
            </a:xfrm>
          </p:grpSpPr>
          <p:sp>
            <p:nvSpPr>
              <p:cNvPr id="11" name="Rectangle 10">
                <a:extLst>
                  <a:ext uri="{FF2B5EF4-FFF2-40B4-BE49-F238E27FC236}">
                    <a16:creationId xmlns:a16="http://schemas.microsoft.com/office/drawing/2014/main" id="{2B165E4C-F40D-42B3-AA5B-AEDF2372C506}"/>
                  </a:ext>
                </a:extLst>
              </p:cNvPr>
              <p:cNvSpPr>
                <a:spLocks noChangeArrowheads="1"/>
              </p:cNvSpPr>
              <p:nvPr/>
            </p:nvSpPr>
            <p:spPr bwMode="auto">
              <a:xfrm>
                <a:off x="5597924" y="5270542"/>
                <a:ext cx="406204" cy="378418"/>
              </a:xfrm>
              <a:prstGeom prst="rect">
                <a:avLst/>
              </a:prstGeom>
              <a:solidFill>
                <a:schemeClr val="bg1">
                  <a:lumMod val="75000"/>
                </a:schemeClr>
              </a:solidFill>
              <a:ln>
                <a:noFill/>
              </a:ln>
            </p:spPr>
            <p:txBody>
              <a:bodyPr vert="horz" wrap="square" lIns="80998" tIns="40499" rIns="80998" bIns="40499" numCol="1" anchor="t" anchorCtr="0" compatLnSpc="1">
                <a:prstTxWarp prst="textNoShape">
                  <a:avLst/>
                </a:prstTxWarp>
              </a:bodyPr>
              <a:lstStyle/>
              <a:p>
                <a:endParaRPr lang="en-US" sz="3189"/>
              </a:p>
            </p:txBody>
          </p:sp>
          <p:sp>
            <p:nvSpPr>
              <p:cNvPr id="12" name="Rectangle 10">
                <a:extLst>
                  <a:ext uri="{FF2B5EF4-FFF2-40B4-BE49-F238E27FC236}">
                    <a16:creationId xmlns:a16="http://schemas.microsoft.com/office/drawing/2014/main" id="{01AC0E58-4A48-4771-BE85-3A0D7B0BD04B}"/>
                  </a:ext>
                </a:extLst>
              </p:cNvPr>
              <p:cNvSpPr>
                <a:spLocks noChangeArrowheads="1"/>
              </p:cNvSpPr>
              <p:nvPr/>
            </p:nvSpPr>
            <p:spPr bwMode="auto">
              <a:xfrm>
                <a:off x="5793454" y="5270542"/>
                <a:ext cx="210674" cy="378418"/>
              </a:xfrm>
              <a:prstGeom prst="rect">
                <a:avLst/>
              </a:prstGeom>
              <a:solidFill>
                <a:schemeClr val="bg1">
                  <a:lumMod val="85000"/>
                </a:schemeClr>
              </a:solidFill>
              <a:ln>
                <a:noFill/>
              </a:ln>
            </p:spPr>
            <p:txBody>
              <a:bodyPr vert="horz" wrap="square" lIns="80998" tIns="40499" rIns="80998" bIns="40499" numCol="1" anchor="t" anchorCtr="0" compatLnSpc="1">
                <a:prstTxWarp prst="textNoShape">
                  <a:avLst/>
                </a:prstTxWarp>
              </a:bodyPr>
              <a:lstStyle/>
              <a:p>
                <a:endParaRPr lang="en-US" sz="3189"/>
              </a:p>
            </p:txBody>
          </p:sp>
        </p:grpSp>
      </p:grpSp>
      <p:cxnSp>
        <p:nvCxnSpPr>
          <p:cNvPr id="17" name="Straight Connector 16">
            <a:extLst>
              <a:ext uri="{FF2B5EF4-FFF2-40B4-BE49-F238E27FC236}">
                <a16:creationId xmlns:a16="http://schemas.microsoft.com/office/drawing/2014/main" id="{94E1D2A8-5CF3-4CFE-9479-F2CF577A044E}"/>
              </a:ext>
            </a:extLst>
          </p:cNvPr>
          <p:cNvCxnSpPr/>
          <p:nvPr/>
        </p:nvCxnSpPr>
        <p:spPr>
          <a:xfrm>
            <a:off x="3771007" y="2716116"/>
            <a:ext cx="1772221" cy="0"/>
          </a:xfrm>
          <a:prstGeom prst="line">
            <a:avLst/>
          </a:prstGeom>
          <a:ln w="38100">
            <a:solidFill>
              <a:schemeClr val="accent2"/>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20C424-E24D-47EC-B9E8-CDFB46473402}"/>
              </a:ext>
            </a:extLst>
          </p:cNvPr>
          <p:cNvCxnSpPr/>
          <p:nvPr/>
        </p:nvCxnSpPr>
        <p:spPr>
          <a:xfrm>
            <a:off x="6025813" y="3361657"/>
            <a:ext cx="1772221" cy="0"/>
          </a:xfrm>
          <a:prstGeom prst="line">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2253ED-41C0-4D73-B044-1509979EA412}"/>
              </a:ext>
            </a:extLst>
          </p:cNvPr>
          <p:cNvCxnSpPr/>
          <p:nvPr/>
        </p:nvCxnSpPr>
        <p:spPr>
          <a:xfrm>
            <a:off x="3771007" y="4007198"/>
            <a:ext cx="1772221" cy="0"/>
          </a:xfrm>
          <a:prstGeom prst="line">
            <a:avLst/>
          </a:prstGeom>
          <a:ln w="38100">
            <a:solidFill>
              <a:schemeClr val="accent4"/>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91BF0B-5910-4E56-B502-CC01B325F471}"/>
              </a:ext>
            </a:extLst>
          </p:cNvPr>
          <p:cNvCxnSpPr/>
          <p:nvPr/>
        </p:nvCxnSpPr>
        <p:spPr>
          <a:xfrm>
            <a:off x="6025813" y="4652738"/>
            <a:ext cx="1772221" cy="0"/>
          </a:xfrm>
          <a:prstGeom prst="line">
            <a:avLst/>
          </a:prstGeom>
          <a:ln w="38100">
            <a:solidFill>
              <a:schemeClr val="accent6"/>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EFE4980-F7BD-4018-99E5-85C3182EE61D}"/>
              </a:ext>
            </a:extLst>
          </p:cNvPr>
          <p:cNvSpPr/>
          <p:nvPr/>
        </p:nvSpPr>
        <p:spPr>
          <a:xfrm>
            <a:off x="5523260" y="2448518"/>
            <a:ext cx="535195" cy="5351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a:solidFill>
                <a:schemeClr val="bg2"/>
              </a:solidFill>
            </a:endParaRPr>
          </a:p>
        </p:txBody>
      </p:sp>
      <p:sp>
        <p:nvSpPr>
          <p:cNvPr id="22" name="Oval 21">
            <a:extLst>
              <a:ext uri="{FF2B5EF4-FFF2-40B4-BE49-F238E27FC236}">
                <a16:creationId xmlns:a16="http://schemas.microsoft.com/office/drawing/2014/main" id="{81410AF0-9CFA-475C-BDFC-6D5F488B59BA}"/>
              </a:ext>
            </a:extLst>
          </p:cNvPr>
          <p:cNvSpPr/>
          <p:nvPr/>
        </p:nvSpPr>
        <p:spPr>
          <a:xfrm>
            <a:off x="5523259" y="3094060"/>
            <a:ext cx="535195" cy="5351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a:solidFill>
                <a:schemeClr val="bg2"/>
              </a:solidFill>
            </a:endParaRPr>
          </a:p>
        </p:txBody>
      </p:sp>
      <p:sp>
        <p:nvSpPr>
          <p:cNvPr id="23" name="Oval 22">
            <a:extLst>
              <a:ext uri="{FF2B5EF4-FFF2-40B4-BE49-F238E27FC236}">
                <a16:creationId xmlns:a16="http://schemas.microsoft.com/office/drawing/2014/main" id="{366D240A-D1C3-4B13-9125-0478AA143045}"/>
              </a:ext>
            </a:extLst>
          </p:cNvPr>
          <p:cNvSpPr/>
          <p:nvPr/>
        </p:nvSpPr>
        <p:spPr>
          <a:xfrm>
            <a:off x="5523259" y="3739601"/>
            <a:ext cx="535195" cy="5351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a:solidFill>
                <a:schemeClr val="bg2"/>
              </a:solidFill>
            </a:endParaRPr>
          </a:p>
        </p:txBody>
      </p:sp>
      <p:sp>
        <p:nvSpPr>
          <p:cNvPr id="24" name="Oval 23">
            <a:extLst>
              <a:ext uri="{FF2B5EF4-FFF2-40B4-BE49-F238E27FC236}">
                <a16:creationId xmlns:a16="http://schemas.microsoft.com/office/drawing/2014/main" id="{77745130-81F0-49C3-9332-F5CE699CEA96}"/>
              </a:ext>
            </a:extLst>
          </p:cNvPr>
          <p:cNvSpPr/>
          <p:nvPr/>
        </p:nvSpPr>
        <p:spPr>
          <a:xfrm>
            <a:off x="5523259" y="4385143"/>
            <a:ext cx="535195" cy="53519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189">
              <a:solidFill>
                <a:schemeClr val="bg2"/>
              </a:solidFill>
            </a:endParaRPr>
          </a:p>
        </p:txBody>
      </p:sp>
      <p:sp>
        <p:nvSpPr>
          <p:cNvPr id="25" name="TextBox 24">
            <a:extLst>
              <a:ext uri="{FF2B5EF4-FFF2-40B4-BE49-F238E27FC236}">
                <a16:creationId xmlns:a16="http://schemas.microsoft.com/office/drawing/2014/main" id="{0EF378BE-3365-4F6D-B971-2A2837D872A1}"/>
              </a:ext>
            </a:extLst>
          </p:cNvPr>
          <p:cNvSpPr txBox="1"/>
          <p:nvPr/>
        </p:nvSpPr>
        <p:spPr>
          <a:xfrm>
            <a:off x="5613564" y="2554085"/>
            <a:ext cx="354584"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01</a:t>
            </a:r>
          </a:p>
        </p:txBody>
      </p:sp>
      <p:sp>
        <p:nvSpPr>
          <p:cNvPr id="26" name="TextBox 25">
            <a:extLst>
              <a:ext uri="{FF2B5EF4-FFF2-40B4-BE49-F238E27FC236}">
                <a16:creationId xmlns:a16="http://schemas.microsoft.com/office/drawing/2014/main" id="{4EE32951-4220-49EB-A9B0-64BE17ACB09A}"/>
              </a:ext>
            </a:extLst>
          </p:cNvPr>
          <p:cNvSpPr txBox="1"/>
          <p:nvPr/>
        </p:nvSpPr>
        <p:spPr>
          <a:xfrm>
            <a:off x="5595932" y="3199626"/>
            <a:ext cx="389850"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02</a:t>
            </a:r>
          </a:p>
        </p:txBody>
      </p:sp>
      <p:sp>
        <p:nvSpPr>
          <p:cNvPr id="27" name="TextBox 26">
            <a:extLst>
              <a:ext uri="{FF2B5EF4-FFF2-40B4-BE49-F238E27FC236}">
                <a16:creationId xmlns:a16="http://schemas.microsoft.com/office/drawing/2014/main" id="{BA752ED4-969D-4A40-8792-2725FA6FB8FA}"/>
              </a:ext>
            </a:extLst>
          </p:cNvPr>
          <p:cNvSpPr txBox="1"/>
          <p:nvPr/>
        </p:nvSpPr>
        <p:spPr>
          <a:xfrm>
            <a:off x="5594328" y="3845167"/>
            <a:ext cx="393057"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03</a:t>
            </a:r>
          </a:p>
        </p:txBody>
      </p:sp>
      <p:sp>
        <p:nvSpPr>
          <p:cNvPr id="28" name="TextBox 27">
            <a:extLst>
              <a:ext uri="{FF2B5EF4-FFF2-40B4-BE49-F238E27FC236}">
                <a16:creationId xmlns:a16="http://schemas.microsoft.com/office/drawing/2014/main" id="{4EEAC1F7-41B3-431E-A6D3-AE58B146C71B}"/>
              </a:ext>
            </a:extLst>
          </p:cNvPr>
          <p:cNvSpPr txBox="1"/>
          <p:nvPr/>
        </p:nvSpPr>
        <p:spPr>
          <a:xfrm>
            <a:off x="5590321" y="4490707"/>
            <a:ext cx="401072"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04</a:t>
            </a:r>
          </a:p>
        </p:txBody>
      </p:sp>
      <p:sp>
        <p:nvSpPr>
          <p:cNvPr id="29" name="TextBox 28">
            <a:extLst>
              <a:ext uri="{FF2B5EF4-FFF2-40B4-BE49-F238E27FC236}">
                <a16:creationId xmlns:a16="http://schemas.microsoft.com/office/drawing/2014/main" id="{1FFF95E4-E9AE-4A72-AD65-11C3F9D8432E}"/>
              </a:ext>
            </a:extLst>
          </p:cNvPr>
          <p:cNvSpPr txBox="1"/>
          <p:nvPr/>
        </p:nvSpPr>
        <p:spPr>
          <a:xfrm>
            <a:off x="7925841" y="3199662"/>
            <a:ext cx="955711"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9A35424A-2F68-41E0-ADFF-3844AC5E4849}"/>
              </a:ext>
            </a:extLst>
          </p:cNvPr>
          <p:cNvSpPr txBox="1">
            <a:spLocks/>
          </p:cNvSpPr>
          <p:nvPr/>
        </p:nvSpPr>
        <p:spPr>
          <a:xfrm>
            <a:off x="7902256" y="3506914"/>
            <a:ext cx="2290682"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r>
              <a:rPr lang="en-US" sz="1152" dirty="0">
                <a:solidFill>
                  <a:schemeClr val="tx1"/>
                </a:solidFill>
                <a:latin typeface="+mn-lt"/>
                <a:ea typeface="Open Sans Light" panose="020B0306030504020204" pitchFamily="34" charset="0"/>
                <a:cs typeface="Open Sans Light" panose="020B0306030504020204" pitchFamily="34" charset="0"/>
              </a:rPr>
              <a:t> of the</a:t>
            </a:r>
          </a:p>
        </p:txBody>
      </p:sp>
      <p:sp>
        <p:nvSpPr>
          <p:cNvPr id="31" name="TextBox 30">
            <a:extLst>
              <a:ext uri="{FF2B5EF4-FFF2-40B4-BE49-F238E27FC236}">
                <a16:creationId xmlns:a16="http://schemas.microsoft.com/office/drawing/2014/main" id="{D96FF65F-0C9F-4BB4-BA5B-03D2C33DCC6F}"/>
              </a:ext>
            </a:extLst>
          </p:cNvPr>
          <p:cNvSpPr txBox="1"/>
          <p:nvPr/>
        </p:nvSpPr>
        <p:spPr>
          <a:xfrm>
            <a:off x="7925841" y="4491965"/>
            <a:ext cx="955711"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8C145C9F-56C1-408E-AE20-CC7266304941}"/>
              </a:ext>
            </a:extLst>
          </p:cNvPr>
          <p:cNvSpPr txBox="1">
            <a:spLocks/>
          </p:cNvSpPr>
          <p:nvPr/>
        </p:nvSpPr>
        <p:spPr>
          <a:xfrm>
            <a:off x="7902256" y="4799216"/>
            <a:ext cx="2290682"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r>
              <a:rPr lang="en-US" sz="1152" dirty="0">
                <a:solidFill>
                  <a:schemeClr val="tx1"/>
                </a:solidFill>
                <a:latin typeface="+mn-lt"/>
                <a:ea typeface="Open Sans Light" panose="020B0306030504020204" pitchFamily="34" charset="0"/>
                <a:cs typeface="Open Sans Light" panose="020B0306030504020204" pitchFamily="34" charset="0"/>
              </a:rPr>
              <a:t> of the</a:t>
            </a:r>
          </a:p>
        </p:txBody>
      </p:sp>
      <p:sp>
        <p:nvSpPr>
          <p:cNvPr id="33" name="TextBox 32">
            <a:extLst>
              <a:ext uri="{FF2B5EF4-FFF2-40B4-BE49-F238E27FC236}">
                <a16:creationId xmlns:a16="http://schemas.microsoft.com/office/drawing/2014/main" id="{DE4FED93-D98B-42D5-A53D-E2EA9005D72E}"/>
              </a:ext>
            </a:extLst>
          </p:cNvPr>
          <p:cNvSpPr txBox="1"/>
          <p:nvPr/>
        </p:nvSpPr>
        <p:spPr>
          <a:xfrm>
            <a:off x="2703237" y="3839602"/>
            <a:ext cx="955711" cy="324063"/>
          </a:xfrm>
          <a:prstGeom prst="rect">
            <a:avLst/>
          </a:prstGeom>
          <a:noFill/>
        </p:spPr>
        <p:txBody>
          <a:bodyPr wrap="none" rtlCol="0" anchor="ctr" anchorCtr="0">
            <a:spAutoFit/>
          </a:bodyPr>
          <a:lstStyle/>
          <a:p>
            <a:pPr algn="r"/>
            <a:r>
              <a:rPr lang="en-US" sz="1506" b="1" dirty="0">
                <a:solidFill>
                  <a:schemeClr val="tx2"/>
                </a:solidFill>
                <a:ea typeface="League Spartan" charset="0"/>
                <a:cs typeface="Poppins" pitchFamily="2" charset="77"/>
              </a:rPr>
              <a:t>CAPTION</a:t>
            </a:r>
          </a:p>
        </p:txBody>
      </p:sp>
      <p:sp>
        <p:nvSpPr>
          <p:cNvPr id="34" name="Subtitle 2">
            <a:extLst>
              <a:ext uri="{FF2B5EF4-FFF2-40B4-BE49-F238E27FC236}">
                <a16:creationId xmlns:a16="http://schemas.microsoft.com/office/drawing/2014/main" id="{8BA1FD5C-FD93-4238-9FC0-3F88BADFDF2F}"/>
              </a:ext>
            </a:extLst>
          </p:cNvPr>
          <p:cNvSpPr txBox="1">
            <a:spLocks/>
          </p:cNvSpPr>
          <p:nvPr/>
        </p:nvSpPr>
        <p:spPr>
          <a:xfrm>
            <a:off x="1392208" y="4146854"/>
            <a:ext cx="2290682"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r>
              <a:rPr lang="en-US" sz="1152" dirty="0">
                <a:solidFill>
                  <a:schemeClr val="tx1"/>
                </a:solidFill>
                <a:latin typeface="+mn-lt"/>
                <a:ea typeface="Open Sans Light" panose="020B0306030504020204" pitchFamily="34" charset="0"/>
                <a:cs typeface="Open Sans Light" panose="020B0306030504020204" pitchFamily="34" charset="0"/>
              </a:rPr>
              <a:t> of the</a:t>
            </a:r>
          </a:p>
        </p:txBody>
      </p:sp>
      <p:sp>
        <p:nvSpPr>
          <p:cNvPr id="35" name="TextBox 34">
            <a:extLst>
              <a:ext uri="{FF2B5EF4-FFF2-40B4-BE49-F238E27FC236}">
                <a16:creationId xmlns:a16="http://schemas.microsoft.com/office/drawing/2014/main" id="{E4CA099D-2AEB-497C-8DC1-8360E0CC0ABD}"/>
              </a:ext>
            </a:extLst>
          </p:cNvPr>
          <p:cNvSpPr txBox="1"/>
          <p:nvPr/>
        </p:nvSpPr>
        <p:spPr>
          <a:xfrm>
            <a:off x="2703237" y="2552666"/>
            <a:ext cx="955711" cy="324063"/>
          </a:xfrm>
          <a:prstGeom prst="rect">
            <a:avLst/>
          </a:prstGeom>
          <a:noFill/>
        </p:spPr>
        <p:txBody>
          <a:bodyPr wrap="none" rtlCol="0" anchor="ctr" anchorCtr="0">
            <a:spAutoFit/>
          </a:bodyPr>
          <a:lstStyle/>
          <a:p>
            <a:pPr algn="r"/>
            <a:r>
              <a:rPr lang="en-US" sz="1506" b="1" dirty="0">
                <a:solidFill>
                  <a:schemeClr val="tx2"/>
                </a:solidFill>
                <a:ea typeface="League Spartan" charset="0"/>
                <a:cs typeface="Poppins" pitchFamily="2" charset="77"/>
              </a:rPr>
              <a:t>CAPTION</a:t>
            </a:r>
          </a:p>
        </p:txBody>
      </p:sp>
      <p:sp>
        <p:nvSpPr>
          <p:cNvPr id="36" name="Subtitle 2">
            <a:extLst>
              <a:ext uri="{FF2B5EF4-FFF2-40B4-BE49-F238E27FC236}">
                <a16:creationId xmlns:a16="http://schemas.microsoft.com/office/drawing/2014/main" id="{875AB34A-0108-4D46-952D-B1E6B40476F7}"/>
              </a:ext>
            </a:extLst>
          </p:cNvPr>
          <p:cNvSpPr txBox="1">
            <a:spLocks/>
          </p:cNvSpPr>
          <p:nvPr/>
        </p:nvSpPr>
        <p:spPr>
          <a:xfrm>
            <a:off x="1392208" y="2859918"/>
            <a:ext cx="2290682"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r>
              <a:rPr lang="en-US" sz="1152" dirty="0">
                <a:solidFill>
                  <a:schemeClr val="tx1"/>
                </a:solidFill>
                <a:latin typeface="+mn-lt"/>
                <a:ea typeface="Open Sans Light" panose="020B0306030504020204" pitchFamily="34" charset="0"/>
                <a:cs typeface="Open Sans Light" panose="020B0306030504020204" pitchFamily="34" charset="0"/>
              </a:rPr>
              <a:t> of the</a:t>
            </a:r>
          </a:p>
        </p:txBody>
      </p:sp>
      <p:sp>
        <p:nvSpPr>
          <p:cNvPr id="37" name="TextBox 36">
            <a:extLst>
              <a:ext uri="{FF2B5EF4-FFF2-40B4-BE49-F238E27FC236}">
                <a16:creationId xmlns:a16="http://schemas.microsoft.com/office/drawing/2014/main" id="{3552A608-5037-45F7-AD9B-7325A28C0AA7}"/>
              </a:ext>
            </a:extLst>
          </p:cNvPr>
          <p:cNvSpPr txBox="1"/>
          <p:nvPr/>
        </p:nvSpPr>
        <p:spPr>
          <a:xfrm>
            <a:off x="5125098" y="5537222"/>
            <a:ext cx="1343638" cy="637739"/>
          </a:xfrm>
          <a:prstGeom prst="rect">
            <a:avLst/>
          </a:prstGeom>
          <a:noFill/>
        </p:spPr>
        <p:txBody>
          <a:bodyPr wrap="none" rtlCol="0" anchor="ctr" anchorCtr="0">
            <a:spAutoFit/>
          </a:bodyPr>
          <a:lstStyle/>
          <a:p>
            <a:pPr algn="ctr"/>
            <a:r>
              <a:rPr lang="en-US" sz="3544" b="1" dirty="0">
                <a:solidFill>
                  <a:schemeClr val="accent1"/>
                </a:solidFill>
                <a:ea typeface="League Spartan" charset="0"/>
                <a:cs typeface="Poppins" pitchFamily="2" charset="77"/>
              </a:rPr>
              <a:t>R42M</a:t>
            </a:r>
          </a:p>
        </p:txBody>
      </p:sp>
    </p:spTree>
    <p:extLst>
      <p:ext uri="{BB962C8B-B14F-4D97-AF65-F5344CB8AC3E}">
        <p14:creationId xmlns:p14="http://schemas.microsoft.com/office/powerpoint/2010/main" val="58379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D59F4-95E2-44D4-9CB9-83C46378D33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40F8BD-099C-43BC-8B9E-2952CD4F3AD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AD1407E-D982-4B22-89F1-3DAACFBB5144}"/>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3A5BE6B0-FB83-4887-B37B-DB4D15CDEEC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04DEA81-8D7A-4EE8-9B1D-AB78C82A3CBB}"/>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26CAB322-232D-40D0-88EA-5E86BEE1670D}"/>
              </a:ext>
            </a:extLst>
          </p:cNvPr>
          <p:cNvSpPr>
            <a:spLocks/>
          </p:cNvSpPr>
          <p:nvPr/>
        </p:nvSpPr>
        <p:spPr bwMode="auto">
          <a:xfrm>
            <a:off x="3638033" y="2442794"/>
            <a:ext cx="4829893" cy="1139975"/>
          </a:xfrm>
          <a:custGeom>
            <a:avLst/>
            <a:gdLst>
              <a:gd name="T0" fmla="*/ 222 w 3106"/>
              <a:gd name="T1" fmla="*/ 733 h 733"/>
              <a:gd name="T2" fmla="*/ 2877 w 3106"/>
              <a:gd name="T3" fmla="*/ 335 h 733"/>
              <a:gd name="T4" fmla="*/ 3106 w 3106"/>
              <a:gd name="T5" fmla="*/ 72 h 733"/>
              <a:gd name="T6" fmla="*/ 0 w 3106"/>
              <a:gd name="T7" fmla="*/ 403 h 733"/>
              <a:gd name="T8" fmla="*/ 222 w 3106"/>
              <a:gd name="T9" fmla="*/ 733 h 733"/>
            </a:gdLst>
            <a:ahLst/>
            <a:cxnLst>
              <a:cxn ang="0">
                <a:pos x="T0" y="T1"/>
              </a:cxn>
              <a:cxn ang="0">
                <a:pos x="T2" y="T3"/>
              </a:cxn>
              <a:cxn ang="0">
                <a:pos x="T4" y="T5"/>
              </a:cxn>
              <a:cxn ang="0">
                <a:pos x="T6" y="T7"/>
              </a:cxn>
              <a:cxn ang="0">
                <a:pos x="T8" y="T9"/>
              </a:cxn>
            </a:cxnLst>
            <a:rect l="0" t="0" r="r" b="b"/>
            <a:pathLst>
              <a:path w="3106" h="733">
                <a:moveTo>
                  <a:pt x="222" y="733"/>
                </a:moveTo>
                <a:cubicBezTo>
                  <a:pt x="1084" y="459"/>
                  <a:pt x="1977" y="327"/>
                  <a:pt x="2877" y="335"/>
                </a:cubicBezTo>
                <a:cubicBezTo>
                  <a:pt x="2952" y="246"/>
                  <a:pt x="3028" y="158"/>
                  <a:pt x="3106" y="72"/>
                </a:cubicBezTo>
                <a:cubicBezTo>
                  <a:pt x="2060" y="0"/>
                  <a:pt x="1012" y="110"/>
                  <a:pt x="0" y="403"/>
                </a:cubicBezTo>
                <a:cubicBezTo>
                  <a:pt x="75" y="512"/>
                  <a:pt x="149" y="622"/>
                  <a:pt x="222" y="733"/>
                </a:cubicBezTo>
                <a:close/>
              </a:path>
            </a:pathLst>
          </a:custGeom>
          <a:solidFill>
            <a:schemeClr val="accent1">
              <a:lumMod val="75000"/>
            </a:schemeClr>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8" name="Freeform 6">
            <a:extLst>
              <a:ext uri="{FF2B5EF4-FFF2-40B4-BE49-F238E27FC236}">
                <a16:creationId xmlns:a16="http://schemas.microsoft.com/office/drawing/2014/main" id="{90BC0887-C35B-497D-900C-9E64DDBD3788}"/>
              </a:ext>
            </a:extLst>
          </p:cNvPr>
          <p:cNvSpPr>
            <a:spLocks/>
          </p:cNvSpPr>
          <p:nvPr/>
        </p:nvSpPr>
        <p:spPr bwMode="auto">
          <a:xfrm>
            <a:off x="4176147" y="3209653"/>
            <a:ext cx="3733043" cy="1181224"/>
          </a:xfrm>
          <a:custGeom>
            <a:avLst/>
            <a:gdLst>
              <a:gd name="T0" fmla="*/ 205 w 2401"/>
              <a:gd name="T1" fmla="*/ 759 h 759"/>
              <a:gd name="T2" fmla="*/ 2186 w 2401"/>
              <a:gd name="T3" fmla="*/ 280 h 759"/>
              <a:gd name="T4" fmla="*/ 2401 w 2401"/>
              <a:gd name="T5" fmla="*/ 0 h 759"/>
              <a:gd name="T6" fmla="*/ 0 w 2401"/>
              <a:gd name="T7" fmla="*/ 431 h 759"/>
              <a:gd name="T8" fmla="*/ 205 w 2401"/>
              <a:gd name="T9" fmla="*/ 759 h 759"/>
            </a:gdLst>
            <a:ahLst/>
            <a:cxnLst>
              <a:cxn ang="0">
                <a:pos x="T0" y="T1"/>
              </a:cxn>
              <a:cxn ang="0">
                <a:pos x="T2" y="T3"/>
              </a:cxn>
              <a:cxn ang="0">
                <a:pos x="T4" y="T5"/>
              </a:cxn>
              <a:cxn ang="0">
                <a:pos x="T6" y="T7"/>
              </a:cxn>
              <a:cxn ang="0">
                <a:pos x="T8" y="T9"/>
              </a:cxn>
            </a:cxnLst>
            <a:rect l="0" t="0" r="r" b="b"/>
            <a:pathLst>
              <a:path w="2401" h="759">
                <a:moveTo>
                  <a:pt x="205" y="759"/>
                </a:moveTo>
                <a:cubicBezTo>
                  <a:pt x="845" y="512"/>
                  <a:pt x="1509" y="353"/>
                  <a:pt x="2186" y="280"/>
                </a:cubicBezTo>
                <a:cubicBezTo>
                  <a:pt x="2256" y="186"/>
                  <a:pt x="2328" y="92"/>
                  <a:pt x="2401" y="0"/>
                </a:cubicBezTo>
                <a:cubicBezTo>
                  <a:pt x="1585" y="25"/>
                  <a:pt x="779" y="168"/>
                  <a:pt x="0" y="431"/>
                </a:cubicBezTo>
                <a:cubicBezTo>
                  <a:pt x="69" y="539"/>
                  <a:pt x="138" y="649"/>
                  <a:pt x="205" y="759"/>
                </a:cubicBezTo>
                <a:close/>
              </a:path>
            </a:pathLst>
          </a:custGeom>
          <a:solidFill>
            <a:schemeClr val="accent2">
              <a:lumMod val="75000"/>
            </a:schemeClr>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9" name="Freeform 7">
            <a:extLst>
              <a:ext uri="{FF2B5EF4-FFF2-40B4-BE49-F238E27FC236}">
                <a16:creationId xmlns:a16="http://schemas.microsoft.com/office/drawing/2014/main" id="{2DB3D136-D619-4FDB-BD91-FDC2B4B9D971}"/>
              </a:ext>
            </a:extLst>
          </p:cNvPr>
          <p:cNvSpPr>
            <a:spLocks/>
          </p:cNvSpPr>
          <p:nvPr/>
        </p:nvSpPr>
        <p:spPr bwMode="auto">
          <a:xfrm>
            <a:off x="4671135" y="3907136"/>
            <a:ext cx="2716816" cy="1282472"/>
          </a:xfrm>
          <a:custGeom>
            <a:avLst/>
            <a:gdLst>
              <a:gd name="T0" fmla="*/ 187 w 1747"/>
              <a:gd name="T1" fmla="*/ 825 h 825"/>
              <a:gd name="T2" fmla="*/ 1547 w 1747"/>
              <a:gd name="T3" fmla="*/ 297 h 825"/>
              <a:gd name="T4" fmla="*/ 1747 w 1747"/>
              <a:gd name="T5" fmla="*/ 0 h 825"/>
              <a:gd name="T6" fmla="*/ 0 w 1747"/>
              <a:gd name="T7" fmla="*/ 500 h 825"/>
              <a:gd name="T8" fmla="*/ 187 w 1747"/>
              <a:gd name="T9" fmla="*/ 825 h 825"/>
            </a:gdLst>
            <a:ahLst/>
            <a:cxnLst>
              <a:cxn ang="0">
                <a:pos x="T0" y="T1"/>
              </a:cxn>
              <a:cxn ang="0">
                <a:pos x="T2" y="T3"/>
              </a:cxn>
              <a:cxn ang="0">
                <a:pos x="T4" y="T5"/>
              </a:cxn>
              <a:cxn ang="0">
                <a:pos x="T6" y="T7"/>
              </a:cxn>
              <a:cxn ang="0">
                <a:pos x="T8" y="T9"/>
              </a:cxn>
            </a:cxnLst>
            <a:rect l="0" t="0" r="r" b="b"/>
            <a:pathLst>
              <a:path w="1747" h="825">
                <a:moveTo>
                  <a:pt x="187" y="825"/>
                </a:moveTo>
                <a:cubicBezTo>
                  <a:pt x="623" y="601"/>
                  <a:pt x="1078" y="425"/>
                  <a:pt x="1547" y="297"/>
                </a:cubicBezTo>
                <a:cubicBezTo>
                  <a:pt x="1612" y="197"/>
                  <a:pt x="1679" y="98"/>
                  <a:pt x="1747" y="0"/>
                </a:cubicBezTo>
                <a:cubicBezTo>
                  <a:pt x="1148" y="96"/>
                  <a:pt x="563" y="262"/>
                  <a:pt x="0" y="500"/>
                </a:cubicBezTo>
                <a:cubicBezTo>
                  <a:pt x="64" y="608"/>
                  <a:pt x="126" y="716"/>
                  <a:pt x="187" y="825"/>
                </a:cubicBezTo>
                <a:close/>
              </a:path>
            </a:pathLst>
          </a:custGeom>
          <a:solidFill>
            <a:schemeClr val="accent3">
              <a:lumMod val="75000"/>
            </a:schemeClr>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0" name="Freeform 8">
            <a:extLst>
              <a:ext uri="{FF2B5EF4-FFF2-40B4-BE49-F238E27FC236}">
                <a16:creationId xmlns:a16="http://schemas.microsoft.com/office/drawing/2014/main" id="{84C04563-F762-4D6F-A72E-18AE0925FABE}"/>
              </a:ext>
            </a:extLst>
          </p:cNvPr>
          <p:cNvSpPr>
            <a:spLocks/>
          </p:cNvSpPr>
          <p:nvPr/>
        </p:nvSpPr>
        <p:spPr bwMode="auto">
          <a:xfrm>
            <a:off x="5123000" y="4643997"/>
            <a:ext cx="1781211" cy="1346220"/>
          </a:xfrm>
          <a:custGeom>
            <a:avLst/>
            <a:gdLst>
              <a:gd name="T0" fmla="*/ 171 w 1145"/>
              <a:gd name="T1" fmla="*/ 865 h 865"/>
              <a:gd name="T2" fmla="*/ 961 w 1145"/>
              <a:gd name="T3" fmla="*/ 312 h 865"/>
              <a:gd name="T4" fmla="*/ 1145 w 1145"/>
              <a:gd name="T5" fmla="*/ 0 h 865"/>
              <a:gd name="T6" fmla="*/ 0 w 1145"/>
              <a:gd name="T7" fmla="*/ 539 h 865"/>
              <a:gd name="T8" fmla="*/ 171 w 1145"/>
              <a:gd name="T9" fmla="*/ 865 h 865"/>
            </a:gdLst>
            <a:ahLst/>
            <a:cxnLst>
              <a:cxn ang="0">
                <a:pos x="T0" y="T1"/>
              </a:cxn>
              <a:cxn ang="0">
                <a:pos x="T2" y="T3"/>
              </a:cxn>
              <a:cxn ang="0">
                <a:pos x="T4" y="T5"/>
              </a:cxn>
              <a:cxn ang="0">
                <a:pos x="T6" y="T7"/>
              </a:cxn>
              <a:cxn ang="0">
                <a:pos x="T8" y="T9"/>
              </a:cxn>
            </a:cxnLst>
            <a:rect l="0" t="0" r="r" b="b"/>
            <a:pathLst>
              <a:path w="1145" h="865">
                <a:moveTo>
                  <a:pt x="171" y="865"/>
                </a:moveTo>
                <a:cubicBezTo>
                  <a:pt x="422" y="660"/>
                  <a:pt x="685" y="476"/>
                  <a:pt x="961" y="312"/>
                </a:cubicBezTo>
                <a:cubicBezTo>
                  <a:pt x="1020" y="207"/>
                  <a:pt x="1082" y="103"/>
                  <a:pt x="1145" y="0"/>
                </a:cubicBezTo>
                <a:cubicBezTo>
                  <a:pt x="748" y="144"/>
                  <a:pt x="366" y="323"/>
                  <a:pt x="0" y="539"/>
                </a:cubicBezTo>
                <a:cubicBezTo>
                  <a:pt x="58" y="647"/>
                  <a:pt x="115" y="756"/>
                  <a:pt x="171" y="865"/>
                </a:cubicBezTo>
                <a:close/>
              </a:path>
            </a:pathLst>
          </a:custGeom>
          <a:solidFill>
            <a:schemeClr val="accent4">
              <a:lumMod val="75000"/>
            </a:schemeClr>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1" name="Freeform 9">
            <a:extLst>
              <a:ext uri="{FF2B5EF4-FFF2-40B4-BE49-F238E27FC236}">
                <a16:creationId xmlns:a16="http://schemas.microsoft.com/office/drawing/2014/main" id="{E1187095-E4F5-42C4-9829-5E1BC161B1B5}"/>
              </a:ext>
            </a:extLst>
          </p:cNvPr>
          <p:cNvSpPr>
            <a:spLocks/>
          </p:cNvSpPr>
          <p:nvPr/>
        </p:nvSpPr>
        <p:spPr bwMode="auto">
          <a:xfrm>
            <a:off x="3638033" y="2922784"/>
            <a:ext cx="4271157" cy="721860"/>
          </a:xfrm>
          <a:custGeom>
            <a:avLst/>
            <a:gdLst>
              <a:gd name="T0" fmla="*/ 0 w 2747"/>
              <a:gd name="T1" fmla="*/ 94 h 464"/>
              <a:gd name="T2" fmla="*/ 222 w 2747"/>
              <a:gd name="T3" fmla="*/ 424 h 464"/>
              <a:gd name="T4" fmla="*/ 2532 w 2747"/>
              <a:gd name="T5" fmla="*/ 464 h 464"/>
              <a:gd name="T6" fmla="*/ 2747 w 2747"/>
              <a:gd name="T7" fmla="*/ 184 h 464"/>
              <a:gd name="T8" fmla="*/ 0 w 2747"/>
              <a:gd name="T9" fmla="*/ 94 h 464"/>
            </a:gdLst>
            <a:ahLst/>
            <a:cxnLst>
              <a:cxn ang="0">
                <a:pos x="T0" y="T1"/>
              </a:cxn>
              <a:cxn ang="0">
                <a:pos x="T2" y="T3"/>
              </a:cxn>
              <a:cxn ang="0">
                <a:pos x="T4" y="T5"/>
              </a:cxn>
              <a:cxn ang="0">
                <a:pos x="T6" y="T7"/>
              </a:cxn>
              <a:cxn ang="0">
                <a:pos x="T8" y="T9"/>
              </a:cxn>
            </a:cxnLst>
            <a:rect l="0" t="0" r="r" b="b"/>
            <a:pathLst>
              <a:path w="2747" h="464">
                <a:moveTo>
                  <a:pt x="0" y="94"/>
                </a:moveTo>
                <a:cubicBezTo>
                  <a:pt x="75" y="203"/>
                  <a:pt x="149" y="313"/>
                  <a:pt x="222" y="424"/>
                </a:cubicBezTo>
                <a:cubicBezTo>
                  <a:pt x="992" y="348"/>
                  <a:pt x="1765" y="361"/>
                  <a:pt x="2532" y="464"/>
                </a:cubicBezTo>
                <a:cubicBezTo>
                  <a:pt x="2602" y="370"/>
                  <a:pt x="2674" y="276"/>
                  <a:pt x="2747" y="184"/>
                </a:cubicBezTo>
                <a:cubicBezTo>
                  <a:pt x="1838" y="31"/>
                  <a:pt x="916" y="0"/>
                  <a:pt x="0" y="94"/>
                </a:cubicBezTo>
                <a:close/>
              </a:path>
            </a:pathLst>
          </a:custGeom>
          <a:solidFill>
            <a:schemeClr val="accent2"/>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2" name="Freeform 10">
            <a:extLst>
              <a:ext uri="{FF2B5EF4-FFF2-40B4-BE49-F238E27FC236}">
                <a16:creationId xmlns:a16="http://schemas.microsoft.com/office/drawing/2014/main" id="{CB224255-52D2-4396-B2C7-356658748AA4}"/>
              </a:ext>
            </a:extLst>
          </p:cNvPr>
          <p:cNvSpPr>
            <a:spLocks/>
          </p:cNvSpPr>
          <p:nvPr/>
        </p:nvSpPr>
        <p:spPr bwMode="auto">
          <a:xfrm>
            <a:off x="4176146" y="3775889"/>
            <a:ext cx="3211805" cy="614987"/>
          </a:xfrm>
          <a:custGeom>
            <a:avLst/>
            <a:gdLst>
              <a:gd name="T0" fmla="*/ 1865 w 2065"/>
              <a:gd name="T1" fmla="*/ 381 h 395"/>
              <a:gd name="T2" fmla="*/ 2065 w 2065"/>
              <a:gd name="T3" fmla="*/ 84 h 395"/>
              <a:gd name="T4" fmla="*/ 0 w 2065"/>
              <a:gd name="T5" fmla="*/ 67 h 395"/>
              <a:gd name="T6" fmla="*/ 205 w 2065"/>
              <a:gd name="T7" fmla="*/ 395 h 395"/>
              <a:gd name="T8" fmla="*/ 1865 w 2065"/>
              <a:gd name="T9" fmla="*/ 381 h 395"/>
            </a:gdLst>
            <a:ahLst/>
            <a:cxnLst>
              <a:cxn ang="0">
                <a:pos x="T0" y="T1"/>
              </a:cxn>
              <a:cxn ang="0">
                <a:pos x="T2" y="T3"/>
              </a:cxn>
              <a:cxn ang="0">
                <a:pos x="T4" y="T5"/>
              </a:cxn>
              <a:cxn ang="0">
                <a:pos x="T6" y="T7"/>
              </a:cxn>
              <a:cxn ang="0">
                <a:pos x="T8" y="T9"/>
              </a:cxn>
            </a:cxnLst>
            <a:rect l="0" t="0" r="r" b="b"/>
            <a:pathLst>
              <a:path w="2065" h="395">
                <a:moveTo>
                  <a:pt x="1865" y="381"/>
                </a:moveTo>
                <a:cubicBezTo>
                  <a:pt x="1930" y="281"/>
                  <a:pt x="1997" y="182"/>
                  <a:pt x="2065" y="84"/>
                </a:cubicBezTo>
                <a:cubicBezTo>
                  <a:pt x="1378" y="6"/>
                  <a:pt x="688" y="0"/>
                  <a:pt x="0" y="67"/>
                </a:cubicBezTo>
                <a:cubicBezTo>
                  <a:pt x="69" y="175"/>
                  <a:pt x="138" y="285"/>
                  <a:pt x="205" y="395"/>
                </a:cubicBezTo>
                <a:cubicBezTo>
                  <a:pt x="757" y="342"/>
                  <a:pt x="1312" y="337"/>
                  <a:pt x="1865" y="381"/>
                </a:cubicBezTo>
                <a:close/>
              </a:path>
            </a:pathLst>
          </a:custGeom>
          <a:solidFill>
            <a:schemeClr val="accent3"/>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3" name="Freeform 11">
            <a:extLst>
              <a:ext uri="{FF2B5EF4-FFF2-40B4-BE49-F238E27FC236}">
                <a16:creationId xmlns:a16="http://schemas.microsoft.com/office/drawing/2014/main" id="{E153D6FE-BD9E-46AA-BAFA-8797239073C8}"/>
              </a:ext>
            </a:extLst>
          </p:cNvPr>
          <p:cNvSpPr>
            <a:spLocks/>
          </p:cNvSpPr>
          <p:nvPr/>
        </p:nvSpPr>
        <p:spPr bwMode="auto">
          <a:xfrm>
            <a:off x="5123000" y="5418353"/>
            <a:ext cx="1334971" cy="571863"/>
          </a:xfrm>
          <a:custGeom>
            <a:avLst/>
            <a:gdLst>
              <a:gd name="T0" fmla="*/ 0 w 858"/>
              <a:gd name="T1" fmla="*/ 41 h 367"/>
              <a:gd name="T2" fmla="*/ 171 w 858"/>
              <a:gd name="T3" fmla="*/ 367 h 367"/>
              <a:gd name="T4" fmla="*/ 689 w 858"/>
              <a:gd name="T5" fmla="*/ 331 h 367"/>
              <a:gd name="T6" fmla="*/ 858 w 858"/>
              <a:gd name="T7" fmla="*/ 0 h 367"/>
              <a:gd name="T8" fmla="*/ 0 w 858"/>
              <a:gd name="T9" fmla="*/ 41 h 367"/>
            </a:gdLst>
            <a:ahLst/>
            <a:cxnLst>
              <a:cxn ang="0">
                <a:pos x="T0" y="T1"/>
              </a:cxn>
              <a:cxn ang="0">
                <a:pos x="T2" y="T3"/>
              </a:cxn>
              <a:cxn ang="0">
                <a:pos x="T4" y="T5"/>
              </a:cxn>
              <a:cxn ang="0">
                <a:pos x="T6" y="T7"/>
              </a:cxn>
              <a:cxn ang="0">
                <a:pos x="T8" y="T9"/>
              </a:cxn>
            </a:cxnLst>
            <a:rect l="0" t="0" r="r" b="b"/>
            <a:pathLst>
              <a:path w="858" h="367">
                <a:moveTo>
                  <a:pt x="0" y="41"/>
                </a:moveTo>
                <a:cubicBezTo>
                  <a:pt x="58" y="149"/>
                  <a:pt x="115" y="258"/>
                  <a:pt x="171" y="367"/>
                </a:cubicBezTo>
                <a:cubicBezTo>
                  <a:pt x="343" y="350"/>
                  <a:pt x="516" y="338"/>
                  <a:pt x="689" y="331"/>
                </a:cubicBezTo>
                <a:cubicBezTo>
                  <a:pt x="744" y="219"/>
                  <a:pt x="800" y="109"/>
                  <a:pt x="858" y="0"/>
                </a:cubicBezTo>
                <a:cubicBezTo>
                  <a:pt x="572" y="0"/>
                  <a:pt x="285" y="14"/>
                  <a:pt x="0" y="41"/>
                </a:cubicBezTo>
                <a:close/>
              </a:path>
            </a:pathLst>
          </a:custGeom>
          <a:solidFill>
            <a:schemeClr val="accent5"/>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4" name="Freeform 12">
            <a:extLst>
              <a:ext uri="{FF2B5EF4-FFF2-40B4-BE49-F238E27FC236}">
                <a16:creationId xmlns:a16="http://schemas.microsoft.com/office/drawing/2014/main" id="{48034924-7BB4-43BB-B679-AA2DB7EDDABD}"/>
              </a:ext>
            </a:extLst>
          </p:cNvPr>
          <p:cNvSpPr>
            <a:spLocks/>
          </p:cNvSpPr>
          <p:nvPr/>
        </p:nvSpPr>
        <p:spPr bwMode="auto">
          <a:xfrm>
            <a:off x="4671136" y="4600873"/>
            <a:ext cx="2233077" cy="588737"/>
          </a:xfrm>
          <a:custGeom>
            <a:avLst/>
            <a:gdLst>
              <a:gd name="T0" fmla="*/ 1252 w 1436"/>
              <a:gd name="T1" fmla="*/ 340 h 379"/>
              <a:gd name="T2" fmla="*/ 1436 w 1436"/>
              <a:gd name="T3" fmla="*/ 28 h 379"/>
              <a:gd name="T4" fmla="*/ 0 w 1436"/>
              <a:gd name="T5" fmla="*/ 54 h 379"/>
              <a:gd name="T6" fmla="*/ 187 w 1436"/>
              <a:gd name="T7" fmla="*/ 379 h 379"/>
              <a:gd name="T8" fmla="*/ 1252 w 1436"/>
              <a:gd name="T9" fmla="*/ 340 h 379"/>
            </a:gdLst>
            <a:ahLst/>
            <a:cxnLst>
              <a:cxn ang="0">
                <a:pos x="T0" y="T1"/>
              </a:cxn>
              <a:cxn ang="0">
                <a:pos x="T2" y="T3"/>
              </a:cxn>
              <a:cxn ang="0">
                <a:pos x="T4" y="T5"/>
              </a:cxn>
              <a:cxn ang="0">
                <a:pos x="T6" y="T7"/>
              </a:cxn>
              <a:cxn ang="0">
                <a:pos x="T8" y="T9"/>
              </a:cxn>
            </a:cxnLst>
            <a:rect l="0" t="0" r="r" b="b"/>
            <a:pathLst>
              <a:path w="1436" h="379">
                <a:moveTo>
                  <a:pt x="1252" y="340"/>
                </a:moveTo>
                <a:cubicBezTo>
                  <a:pt x="1311" y="235"/>
                  <a:pt x="1373" y="131"/>
                  <a:pt x="1436" y="28"/>
                </a:cubicBezTo>
                <a:cubicBezTo>
                  <a:pt x="957" y="0"/>
                  <a:pt x="478" y="9"/>
                  <a:pt x="0" y="54"/>
                </a:cubicBezTo>
                <a:cubicBezTo>
                  <a:pt x="64" y="162"/>
                  <a:pt x="126" y="270"/>
                  <a:pt x="187" y="379"/>
                </a:cubicBezTo>
                <a:cubicBezTo>
                  <a:pt x="541" y="345"/>
                  <a:pt x="896" y="332"/>
                  <a:pt x="1252" y="340"/>
                </a:cubicBezTo>
                <a:close/>
              </a:path>
            </a:pathLst>
          </a:custGeom>
          <a:solidFill>
            <a:schemeClr val="accent4"/>
          </a:solidFill>
          <a:ln>
            <a:noFill/>
          </a:ln>
        </p:spPr>
        <p:txBody>
          <a:bodyPr vert="horz" wrap="square" lIns="107998" tIns="53999" rIns="107998" bIns="53999" numCol="1" anchor="t" anchorCtr="0" compatLnSpc="1">
            <a:prstTxWarp prst="textNoShape">
              <a:avLst/>
            </a:prstTxWarp>
          </a:bodyPr>
          <a:lstStyle/>
          <a:p>
            <a:endParaRPr lang="en-US" sz="2126" dirty="0"/>
          </a:p>
        </p:txBody>
      </p:sp>
      <p:sp>
        <p:nvSpPr>
          <p:cNvPr id="15" name="Freeform 13">
            <a:extLst>
              <a:ext uri="{FF2B5EF4-FFF2-40B4-BE49-F238E27FC236}">
                <a16:creationId xmlns:a16="http://schemas.microsoft.com/office/drawing/2014/main" id="{DB013972-C926-413D-A3A4-27A61B23A409}"/>
              </a:ext>
            </a:extLst>
          </p:cNvPr>
          <p:cNvSpPr>
            <a:spLocks/>
          </p:cNvSpPr>
          <p:nvPr/>
        </p:nvSpPr>
        <p:spPr bwMode="auto">
          <a:xfrm>
            <a:off x="3054923" y="2058427"/>
            <a:ext cx="5413006" cy="905606"/>
          </a:xfrm>
          <a:custGeom>
            <a:avLst/>
            <a:gdLst>
              <a:gd name="T0" fmla="*/ 3252 w 3481"/>
              <a:gd name="T1" fmla="*/ 582 h 582"/>
              <a:gd name="T2" fmla="*/ 3481 w 3481"/>
              <a:gd name="T3" fmla="*/ 319 h 582"/>
              <a:gd name="T4" fmla="*/ 0 w 3481"/>
              <a:gd name="T5" fmla="*/ 127 h 582"/>
              <a:gd name="T6" fmla="*/ 240 w 3481"/>
              <a:gd name="T7" fmla="*/ 458 h 582"/>
              <a:gd name="T8" fmla="*/ 3252 w 3481"/>
              <a:gd name="T9" fmla="*/ 582 h 582"/>
            </a:gdLst>
            <a:ahLst/>
            <a:cxnLst>
              <a:cxn ang="0">
                <a:pos x="T0" y="T1"/>
              </a:cxn>
              <a:cxn ang="0">
                <a:pos x="T2" y="T3"/>
              </a:cxn>
              <a:cxn ang="0">
                <a:pos x="T4" y="T5"/>
              </a:cxn>
              <a:cxn ang="0">
                <a:pos x="T6" y="T7"/>
              </a:cxn>
              <a:cxn ang="0">
                <a:pos x="T8" y="T9"/>
              </a:cxn>
            </a:cxnLst>
            <a:rect l="0" t="0" r="r" b="b"/>
            <a:pathLst>
              <a:path w="3481" h="582">
                <a:moveTo>
                  <a:pt x="3252" y="582"/>
                </a:moveTo>
                <a:cubicBezTo>
                  <a:pt x="3327" y="493"/>
                  <a:pt x="3403" y="405"/>
                  <a:pt x="3481" y="319"/>
                </a:cubicBezTo>
                <a:cubicBezTo>
                  <a:pt x="2337" y="64"/>
                  <a:pt x="1163" y="0"/>
                  <a:pt x="0" y="127"/>
                </a:cubicBezTo>
                <a:cubicBezTo>
                  <a:pt x="81" y="237"/>
                  <a:pt x="161" y="347"/>
                  <a:pt x="240" y="458"/>
                </a:cubicBezTo>
                <a:cubicBezTo>
                  <a:pt x="1245" y="353"/>
                  <a:pt x="2257" y="394"/>
                  <a:pt x="3252" y="582"/>
                </a:cubicBezTo>
                <a:close/>
              </a:path>
            </a:pathLst>
          </a:custGeom>
          <a:solidFill>
            <a:schemeClr val="accent1"/>
          </a:solidFill>
          <a:ln>
            <a:noFill/>
          </a:ln>
        </p:spPr>
        <p:txBody>
          <a:bodyPr vert="horz" wrap="square" lIns="107998" tIns="53999" rIns="107998" bIns="53999" numCol="1" anchor="t" anchorCtr="0" compatLnSpc="1">
            <a:prstTxWarp prst="textNoShape">
              <a:avLst/>
            </a:prstTxWarp>
          </a:bodyPr>
          <a:lstStyle/>
          <a:p>
            <a:endParaRPr lang="en-US" sz="2126" dirty="0"/>
          </a:p>
        </p:txBody>
      </p:sp>
      <p:cxnSp>
        <p:nvCxnSpPr>
          <p:cNvPr id="16" name="Straight Arrow Connector 15">
            <a:extLst>
              <a:ext uri="{FF2B5EF4-FFF2-40B4-BE49-F238E27FC236}">
                <a16:creationId xmlns:a16="http://schemas.microsoft.com/office/drawing/2014/main" id="{3BC160F5-C0B5-4717-9605-99F4848A629D}"/>
              </a:ext>
            </a:extLst>
          </p:cNvPr>
          <p:cNvCxnSpPr/>
          <p:nvPr/>
        </p:nvCxnSpPr>
        <p:spPr>
          <a:xfrm flipH="1">
            <a:off x="2815910" y="2568037"/>
            <a:ext cx="367008" cy="0"/>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431B5A-019D-4DEA-848D-7B41DA0AEBEA}"/>
              </a:ext>
            </a:extLst>
          </p:cNvPr>
          <p:cNvCxnSpPr/>
          <p:nvPr/>
        </p:nvCxnSpPr>
        <p:spPr>
          <a:xfrm flipH="1">
            <a:off x="3863213" y="4179001"/>
            <a:ext cx="367008"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4C1321-8DF1-4B4A-990D-FE974F6ECDC4}"/>
              </a:ext>
            </a:extLst>
          </p:cNvPr>
          <p:cNvCxnSpPr/>
          <p:nvPr/>
        </p:nvCxnSpPr>
        <p:spPr>
          <a:xfrm flipH="1">
            <a:off x="4773991" y="5768298"/>
            <a:ext cx="367008" cy="0"/>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0A0834-4BAA-48E3-B1AB-C75E3DFC5EA6}"/>
              </a:ext>
            </a:extLst>
          </p:cNvPr>
          <p:cNvCxnSpPr/>
          <p:nvPr/>
        </p:nvCxnSpPr>
        <p:spPr>
          <a:xfrm>
            <a:off x="6820393" y="4927900"/>
            <a:ext cx="367008" cy="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7F4198-CF1D-4B7A-895D-D66D243100B1}"/>
              </a:ext>
            </a:extLst>
          </p:cNvPr>
          <p:cNvCxnSpPr/>
          <p:nvPr/>
        </p:nvCxnSpPr>
        <p:spPr>
          <a:xfrm>
            <a:off x="7851700" y="3447591"/>
            <a:ext cx="367008" cy="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29A094-F07E-4504-BDCB-DF27C5ADF180}"/>
              </a:ext>
            </a:extLst>
          </p:cNvPr>
          <p:cNvSpPr txBox="1"/>
          <p:nvPr/>
        </p:nvSpPr>
        <p:spPr>
          <a:xfrm>
            <a:off x="5315693" y="2283236"/>
            <a:ext cx="909223" cy="310534"/>
          </a:xfrm>
          <a:prstGeom prst="rect">
            <a:avLst/>
          </a:prstGeom>
          <a:noFill/>
        </p:spPr>
        <p:txBody>
          <a:bodyPr wrap="none" rtlCol="0" anchor="ctr">
            <a:spAutoFit/>
          </a:bodyPr>
          <a:lstStyle/>
          <a:p>
            <a:pPr algn="ctr"/>
            <a:r>
              <a:rPr lang="en-US" sz="1418" b="1" dirty="0">
                <a:solidFill>
                  <a:schemeClr val="bg1"/>
                </a:solidFill>
              </a:rPr>
              <a:t>CAPTION</a:t>
            </a:r>
          </a:p>
        </p:txBody>
      </p:sp>
      <p:sp>
        <p:nvSpPr>
          <p:cNvPr id="22" name="TextBox 21">
            <a:extLst>
              <a:ext uri="{FF2B5EF4-FFF2-40B4-BE49-F238E27FC236}">
                <a16:creationId xmlns:a16="http://schemas.microsoft.com/office/drawing/2014/main" id="{A31B6B76-BBEB-499F-B735-3656DADC12AA}"/>
              </a:ext>
            </a:extLst>
          </p:cNvPr>
          <p:cNvSpPr txBox="1"/>
          <p:nvPr/>
        </p:nvSpPr>
        <p:spPr>
          <a:xfrm>
            <a:off x="5315693" y="3098110"/>
            <a:ext cx="909223" cy="310534"/>
          </a:xfrm>
          <a:prstGeom prst="rect">
            <a:avLst/>
          </a:prstGeom>
          <a:noFill/>
        </p:spPr>
        <p:txBody>
          <a:bodyPr wrap="none" rtlCol="0" anchor="ctr">
            <a:spAutoFit/>
          </a:bodyPr>
          <a:lstStyle/>
          <a:p>
            <a:pPr algn="ctr"/>
            <a:r>
              <a:rPr lang="en-US" sz="1418" b="1" dirty="0">
                <a:solidFill>
                  <a:schemeClr val="bg1"/>
                </a:solidFill>
              </a:rPr>
              <a:t>CAPTION</a:t>
            </a:r>
          </a:p>
        </p:txBody>
      </p:sp>
      <p:sp>
        <p:nvSpPr>
          <p:cNvPr id="23" name="TextBox 22">
            <a:extLst>
              <a:ext uri="{FF2B5EF4-FFF2-40B4-BE49-F238E27FC236}">
                <a16:creationId xmlns:a16="http://schemas.microsoft.com/office/drawing/2014/main" id="{168D5884-003E-4C54-AAED-C213C4E8B81D}"/>
              </a:ext>
            </a:extLst>
          </p:cNvPr>
          <p:cNvSpPr txBox="1"/>
          <p:nvPr/>
        </p:nvSpPr>
        <p:spPr>
          <a:xfrm>
            <a:off x="5315693" y="3897922"/>
            <a:ext cx="909223" cy="310534"/>
          </a:xfrm>
          <a:prstGeom prst="rect">
            <a:avLst/>
          </a:prstGeom>
          <a:noFill/>
        </p:spPr>
        <p:txBody>
          <a:bodyPr wrap="none" rtlCol="0" anchor="ctr">
            <a:spAutoFit/>
          </a:bodyPr>
          <a:lstStyle/>
          <a:p>
            <a:pPr algn="ctr"/>
            <a:r>
              <a:rPr lang="en-US" sz="1418" b="1" dirty="0">
                <a:solidFill>
                  <a:schemeClr val="bg1"/>
                </a:solidFill>
              </a:rPr>
              <a:t>CAPTION</a:t>
            </a:r>
          </a:p>
        </p:txBody>
      </p:sp>
      <p:sp>
        <p:nvSpPr>
          <p:cNvPr id="24" name="TextBox 23">
            <a:extLst>
              <a:ext uri="{FF2B5EF4-FFF2-40B4-BE49-F238E27FC236}">
                <a16:creationId xmlns:a16="http://schemas.microsoft.com/office/drawing/2014/main" id="{503767C2-1B35-4D6E-8A14-29F83578A08D}"/>
              </a:ext>
            </a:extLst>
          </p:cNvPr>
          <p:cNvSpPr txBox="1"/>
          <p:nvPr/>
        </p:nvSpPr>
        <p:spPr>
          <a:xfrm>
            <a:off x="5315693" y="4739974"/>
            <a:ext cx="909223" cy="310534"/>
          </a:xfrm>
          <a:prstGeom prst="rect">
            <a:avLst/>
          </a:prstGeom>
          <a:noFill/>
        </p:spPr>
        <p:txBody>
          <a:bodyPr wrap="none" rtlCol="0" anchor="ctr">
            <a:spAutoFit/>
          </a:bodyPr>
          <a:lstStyle/>
          <a:p>
            <a:pPr algn="ctr"/>
            <a:r>
              <a:rPr lang="en-US" sz="1418" b="1" dirty="0">
                <a:solidFill>
                  <a:schemeClr val="bg1"/>
                </a:solidFill>
              </a:rPr>
              <a:t>CAPTION</a:t>
            </a:r>
          </a:p>
        </p:txBody>
      </p:sp>
      <p:sp>
        <p:nvSpPr>
          <p:cNvPr id="25" name="TextBox 24">
            <a:extLst>
              <a:ext uri="{FF2B5EF4-FFF2-40B4-BE49-F238E27FC236}">
                <a16:creationId xmlns:a16="http://schemas.microsoft.com/office/drawing/2014/main" id="{FA2FE214-19AB-4EBC-B5A4-F65DA7205A08}"/>
              </a:ext>
            </a:extLst>
          </p:cNvPr>
          <p:cNvSpPr txBox="1"/>
          <p:nvPr/>
        </p:nvSpPr>
        <p:spPr>
          <a:xfrm>
            <a:off x="5315693" y="5531711"/>
            <a:ext cx="909223" cy="310534"/>
          </a:xfrm>
          <a:prstGeom prst="rect">
            <a:avLst/>
          </a:prstGeom>
          <a:noFill/>
        </p:spPr>
        <p:txBody>
          <a:bodyPr wrap="none" rtlCol="0" anchor="ctr">
            <a:spAutoFit/>
          </a:bodyPr>
          <a:lstStyle/>
          <a:p>
            <a:pPr algn="ctr"/>
            <a:r>
              <a:rPr lang="en-US" sz="1418" b="1" dirty="0">
                <a:solidFill>
                  <a:schemeClr val="bg1"/>
                </a:solidFill>
              </a:rPr>
              <a:t>CAPTION</a:t>
            </a:r>
          </a:p>
        </p:txBody>
      </p:sp>
      <p:sp>
        <p:nvSpPr>
          <p:cNvPr id="26" name="Subtitle 2">
            <a:extLst>
              <a:ext uri="{FF2B5EF4-FFF2-40B4-BE49-F238E27FC236}">
                <a16:creationId xmlns:a16="http://schemas.microsoft.com/office/drawing/2014/main" id="{7C03AE97-6AF3-4317-B266-C959C63DF2AB}"/>
              </a:ext>
            </a:extLst>
          </p:cNvPr>
          <p:cNvSpPr txBox="1">
            <a:spLocks/>
          </p:cNvSpPr>
          <p:nvPr/>
        </p:nvSpPr>
        <p:spPr>
          <a:xfrm>
            <a:off x="8376758" y="3155117"/>
            <a:ext cx="2122112"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7" name="Subtitle 2">
            <a:extLst>
              <a:ext uri="{FF2B5EF4-FFF2-40B4-BE49-F238E27FC236}">
                <a16:creationId xmlns:a16="http://schemas.microsoft.com/office/drawing/2014/main" id="{12F90A2E-5EEF-4CB4-9CB3-FC064EA8E63B}"/>
              </a:ext>
            </a:extLst>
          </p:cNvPr>
          <p:cNvSpPr txBox="1">
            <a:spLocks/>
          </p:cNvSpPr>
          <p:nvPr/>
        </p:nvSpPr>
        <p:spPr>
          <a:xfrm>
            <a:off x="7356075" y="4633898"/>
            <a:ext cx="2122112"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8" name="Subtitle 2">
            <a:extLst>
              <a:ext uri="{FF2B5EF4-FFF2-40B4-BE49-F238E27FC236}">
                <a16:creationId xmlns:a16="http://schemas.microsoft.com/office/drawing/2014/main" id="{A4CADB70-3145-476F-928B-8A39369068EE}"/>
              </a:ext>
            </a:extLst>
          </p:cNvPr>
          <p:cNvSpPr txBox="1">
            <a:spLocks/>
          </p:cNvSpPr>
          <p:nvPr/>
        </p:nvSpPr>
        <p:spPr>
          <a:xfrm>
            <a:off x="2491283" y="5474295"/>
            <a:ext cx="2122112"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9" name="Subtitle 2">
            <a:extLst>
              <a:ext uri="{FF2B5EF4-FFF2-40B4-BE49-F238E27FC236}">
                <a16:creationId xmlns:a16="http://schemas.microsoft.com/office/drawing/2014/main" id="{C53F233D-4E80-4B68-9AE5-A625EA4D349D}"/>
              </a:ext>
            </a:extLst>
          </p:cNvPr>
          <p:cNvSpPr txBox="1">
            <a:spLocks/>
          </p:cNvSpPr>
          <p:nvPr/>
        </p:nvSpPr>
        <p:spPr>
          <a:xfrm>
            <a:off x="1586466" y="3888720"/>
            <a:ext cx="2122112"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0" name="Subtitle 2">
            <a:extLst>
              <a:ext uri="{FF2B5EF4-FFF2-40B4-BE49-F238E27FC236}">
                <a16:creationId xmlns:a16="http://schemas.microsoft.com/office/drawing/2014/main" id="{7A5D4583-A50C-4B4E-BA04-5F2D6CFC8DA7}"/>
              </a:ext>
            </a:extLst>
          </p:cNvPr>
          <p:cNvSpPr txBox="1">
            <a:spLocks/>
          </p:cNvSpPr>
          <p:nvPr/>
        </p:nvSpPr>
        <p:spPr>
          <a:xfrm>
            <a:off x="1023979" y="2192263"/>
            <a:ext cx="1616643" cy="75157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1470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CFDB2-A749-42ED-B5D8-5EC9131E60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D45114C-4567-4CFC-AAD7-B6B7764D9E2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2FEC743-F7BA-4AA3-9690-44D1FC5AC208}"/>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A0EFA1EB-CD8D-4542-8A48-FB05D56D40D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32A9B5-1015-41E3-B1F1-73058B12B7CB}"/>
              </a:ext>
            </a:extLst>
          </p:cNvPr>
          <p:cNvSpPr>
            <a:spLocks noGrp="1"/>
          </p:cNvSpPr>
          <p:nvPr>
            <p:ph type="body" sz="quarter" idx="13"/>
          </p:nvPr>
        </p:nvSpPr>
        <p:spPr/>
        <p:txBody>
          <a:bodyPr/>
          <a:lstStyle/>
          <a:p>
            <a:endParaRPr lang="en-ZA"/>
          </a:p>
        </p:txBody>
      </p:sp>
      <p:sp>
        <p:nvSpPr>
          <p:cNvPr id="7" name="Многоугольник">
            <a:extLst>
              <a:ext uri="{FF2B5EF4-FFF2-40B4-BE49-F238E27FC236}">
                <a16:creationId xmlns:a16="http://schemas.microsoft.com/office/drawing/2014/main" id="{445CACA7-2171-4DDF-A1B2-2E04D8AC4494}"/>
              </a:ext>
            </a:extLst>
          </p:cNvPr>
          <p:cNvSpPr/>
          <p:nvPr/>
        </p:nvSpPr>
        <p:spPr bwMode="auto">
          <a:xfrm rot="16200000">
            <a:off x="9416972" y="1881178"/>
            <a:ext cx="839918" cy="9692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25400">
            <a:noFill/>
            <a:miter lim="400000"/>
          </a:ln>
        </p:spPr>
        <p:txBody>
          <a:bodyPr lIns="22500" tIns="22500" rIns="22500" bIns="2250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8" name="Фигура">
            <a:extLst>
              <a:ext uri="{FF2B5EF4-FFF2-40B4-BE49-F238E27FC236}">
                <a16:creationId xmlns:a16="http://schemas.microsoft.com/office/drawing/2014/main" id="{037EEEF6-6EB5-49DE-9DF9-F57B61C4537F}"/>
              </a:ext>
            </a:extLst>
          </p:cNvPr>
          <p:cNvSpPr/>
          <p:nvPr/>
        </p:nvSpPr>
        <p:spPr bwMode="auto">
          <a:xfrm>
            <a:off x="4417394" y="1938483"/>
            <a:ext cx="3357214" cy="850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588" y="21512"/>
                </a:lnTo>
                <a:lnTo>
                  <a:pt x="1994" y="21600"/>
                </a:lnTo>
                <a:lnTo>
                  <a:pt x="0" y="0"/>
                </a:lnTo>
                <a:close/>
              </a:path>
            </a:pathLst>
          </a:custGeom>
          <a:solidFill>
            <a:schemeClr val="accent1"/>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9" name="Фигура">
            <a:extLst>
              <a:ext uri="{FF2B5EF4-FFF2-40B4-BE49-F238E27FC236}">
                <a16:creationId xmlns:a16="http://schemas.microsoft.com/office/drawing/2014/main" id="{BD250244-B822-4193-BE54-B091B8E70B84}"/>
              </a:ext>
            </a:extLst>
          </p:cNvPr>
          <p:cNvSpPr/>
          <p:nvPr/>
        </p:nvSpPr>
        <p:spPr bwMode="auto">
          <a:xfrm>
            <a:off x="4820161" y="3044745"/>
            <a:ext cx="2551678" cy="862021"/>
          </a:xfrm>
          <a:custGeom>
            <a:avLst/>
            <a:gdLst/>
            <a:ahLst/>
            <a:cxnLst>
              <a:cxn ang="0">
                <a:pos x="wd2" y="hd2"/>
              </a:cxn>
              <a:cxn ang="5400000">
                <a:pos x="wd2" y="hd2"/>
              </a:cxn>
              <a:cxn ang="10800000">
                <a:pos x="wd2" y="hd2"/>
              </a:cxn>
              <a:cxn ang="16200000">
                <a:pos x="wd2" y="hd2"/>
              </a:cxn>
            </a:cxnLst>
            <a:rect l="0" t="0" r="r" b="b"/>
            <a:pathLst>
              <a:path w="21600" h="21600" extrusionOk="0">
                <a:moveTo>
                  <a:pt x="0" y="19"/>
                </a:moveTo>
                <a:lnTo>
                  <a:pt x="21600" y="0"/>
                </a:lnTo>
                <a:lnTo>
                  <a:pt x="18921" y="21572"/>
                </a:lnTo>
                <a:lnTo>
                  <a:pt x="2635" y="21600"/>
                </a:lnTo>
                <a:lnTo>
                  <a:pt x="0" y="19"/>
                </a:lnTo>
                <a:close/>
              </a:path>
            </a:pathLst>
          </a:custGeom>
          <a:solidFill>
            <a:schemeClr val="accent2"/>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0" name="Фигура">
            <a:extLst>
              <a:ext uri="{FF2B5EF4-FFF2-40B4-BE49-F238E27FC236}">
                <a16:creationId xmlns:a16="http://schemas.microsoft.com/office/drawing/2014/main" id="{CE253DE9-76E1-4315-971A-F414DAC8FE17}"/>
              </a:ext>
            </a:extLst>
          </p:cNvPr>
          <p:cNvSpPr/>
          <p:nvPr/>
        </p:nvSpPr>
        <p:spPr bwMode="auto">
          <a:xfrm>
            <a:off x="5226203" y="4149610"/>
            <a:ext cx="1738776" cy="858746"/>
          </a:xfrm>
          <a:custGeom>
            <a:avLst/>
            <a:gdLst/>
            <a:ahLst/>
            <a:cxnLst>
              <a:cxn ang="0">
                <a:pos x="wd2" y="hd2"/>
              </a:cxn>
              <a:cxn ang="5400000">
                <a:pos x="wd2" y="hd2"/>
              </a:cxn>
              <a:cxn ang="10800000">
                <a:pos x="wd2" y="hd2"/>
              </a:cxn>
              <a:cxn ang="16200000">
                <a:pos x="wd2" y="hd2"/>
              </a:cxn>
            </a:cxnLst>
            <a:rect l="0" t="0" r="r" b="b"/>
            <a:pathLst>
              <a:path w="21600" h="21600" extrusionOk="0">
                <a:moveTo>
                  <a:pt x="0" y="19"/>
                </a:moveTo>
                <a:lnTo>
                  <a:pt x="21600" y="0"/>
                </a:lnTo>
                <a:lnTo>
                  <a:pt x="17665" y="21600"/>
                </a:lnTo>
                <a:lnTo>
                  <a:pt x="3911" y="21600"/>
                </a:lnTo>
                <a:lnTo>
                  <a:pt x="0" y="19"/>
                </a:lnTo>
                <a:close/>
              </a:path>
            </a:pathLst>
          </a:custGeom>
          <a:solidFill>
            <a:schemeClr val="accent3"/>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1" name="Фигура">
            <a:extLst>
              <a:ext uri="{FF2B5EF4-FFF2-40B4-BE49-F238E27FC236}">
                <a16:creationId xmlns:a16="http://schemas.microsoft.com/office/drawing/2014/main" id="{DA44A254-74B8-4F54-8D48-F87402091A4F}"/>
              </a:ext>
            </a:extLst>
          </p:cNvPr>
          <p:cNvSpPr/>
          <p:nvPr/>
        </p:nvSpPr>
        <p:spPr bwMode="auto">
          <a:xfrm>
            <a:off x="5633473" y="5266226"/>
            <a:ext cx="924236" cy="8382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4377" y="21600"/>
                </a:lnTo>
                <a:lnTo>
                  <a:pt x="7169" y="21600"/>
                </a:lnTo>
                <a:lnTo>
                  <a:pt x="0" y="0"/>
                </a:lnTo>
                <a:close/>
              </a:path>
            </a:pathLst>
          </a:custGeom>
          <a:solidFill>
            <a:schemeClr val="accent6"/>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2" name="Многоугольник">
            <a:extLst>
              <a:ext uri="{FF2B5EF4-FFF2-40B4-BE49-F238E27FC236}">
                <a16:creationId xmlns:a16="http://schemas.microsoft.com/office/drawing/2014/main" id="{B6F291C1-85AA-47EB-B06B-DCA05DC927EC}"/>
              </a:ext>
            </a:extLst>
          </p:cNvPr>
          <p:cNvSpPr/>
          <p:nvPr/>
        </p:nvSpPr>
        <p:spPr bwMode="auto">
          <a:xfrm rot="16200000">
            <a:off x="9417382" y="2988380"/>
            <a:ext cx="839098" cy="9692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2"/>
          </a:solidFill>
          <a:ln w="25400">
            <a:noFill/>
            <a:miter lim="400000"/>
          </a:ln>
        </p:spPr>
        <p:txBody>
          <a:bodyPr lIns="22500" tIns="22500" rIns="22500" bIns="2250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3" name="Многоугольник">
            <a:extLst>
              <a:ext uri="{FF2B5EF4-FFF2-40B4-BE49-F238E27FC236}">
                <a16:creationId xmlns:a16="http://schemas.microsoft.com/office/drawing/2014/main" id="{D2F75ADB-C163-4E79-84CA-84E4C4141175}"/>
              </a:ext>
            </a:extLst>
          </p:cNvPr>
          <p:cNvSpPr/>
          <p:nvPr/>
        </p:nvSpPr>
        <p:spPr bwMode="auto">
          <a:xfrm rot="16200000">
            <a:off x="9416972" y="4095580"/>
            <a:ext cx="839918" cy="9692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3"/>
          </a:solidFill>
          <a:ln w="25400">
            <a:noFill/>
            <a:miter lim="400000"/>
          </a:ln>
        </p:spPr>
        <p:txBody>
          <a:bodyPr lIns="22500" tIns="22500" rIns="22500" bIns="2250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4" name="Многоугольник">
            <a:extLst>
              <a:ext uri="{FF2B5EF4-FFF2-40B4-BE49-F238E27FC236}">
                <a16:creationId xmlns:a16="http://schemas.microsoft.com/office/drawing/2014/main" id="{5F4DEA36-1B8A-42FB-9AF6-1A5DD99CBC92}"/>
              </a:ext>
            </a:extLst>
          </p:cNvPr>
          <p:cNvSpPr/>
          <p:nvPr/>
        </p:nvSpPr>
        <p:spPr bwMode="auto">
          <a:xfrm rot="16200000">
            <a:off x="9417382" y="5202781"/>
            <a:ext cx="839099" cy="9692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6"/>
          </a:solidFill>
          <a:ln w="25400">
            <a:noFill/>
            <a:miter lim="400000"/>
          </a:ln>
        </p:spPr>
        <p:txBody>
          <a:bodyPr lIns="22500" tIns="22500" rIns="22500" bIns="2250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5" name="Фигура">
            <a:extLst>
              <a:ext uri="{FF2B5EF4-FFF2-40B4-BE49-F238E27FC236}">
                <a16:creationId xmlns:a16="http://schemas.microsoft.com/office/drawing/2014/main" id="{A83BFD2B-5453-4FBA-BD36-69B17AE1915F}"/>
              </a:ext>
            </a:extLst>
          </p:cNvPr>
          <p:cNvSpPr/>
          <p:nvPr/>
        </p:nvSpPr>
        <p:spPr bwMode="auto">
          <a:xfrm>
            <a:off x="7650363" y="1944213"/>
            <a:ext cx="1782982" cy="844829"/>
          </a:xfrm>
          <a:custGeom>
            <a:avLst/>
            <a:gdLst/>
            <a:ahLst/>
            <a:cxnLst>
              <a:cxn ang="0">
                <a:pos x="wd2" y="hd2"/>
              </a:cxn>
              <a:cxn ang="5400000">
                <a:pos x="wd2" y="hd2"/>
              </a:cxn>
              <a:cxn ang="10800000">
                <a:pos x="wd2" y="hd2"/>
              </a:cxn>
              <a:cxn ang="16200000">
                <a:pos x="wd2" y="hd2"/>
              </a:cxn>
            </a:cxnLst>
            <a:rect l="0" t="0" r="r" b="b"/>
            <a:pathLst>
              <a:path w="21600" h="21600" extrusionOk="0">
                <a:moveTo>
                  <a:pt x="3795" y="0"/>
                </a:moveTo>
                <a:lnTo>
                  <a:pt x="21510" y="74"/>
                </a:lnTo>
                <a:lnTo>
                  <a:pt x="18558" y="10920"/>
                </a:lnTo>
                <a:lnTo>
                  <a:pt x="21600" y="21600"/>
                </a:lnTo>
                <a:lnTo>
                  <a:pt x="0" y="21574"/>
                </a:lnTo>
                <a:lnTo>
                  <a:pt x="3795" y="0"/>
                </a:lnTo>
                <a:close/>
              </a:path>
            </a:pathLst>
          </a:custGeom>
          <a:solidFill>
            <a:schemeClr val="accent1"/>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6" name="Фигура">
            <a:extLst>
              <a:ext uri="{FF2B5EF4-FFF2-40B4-BE49-F238E27FC236}">
                <a16:creationId xmlns:a16="http://schemas.microsoft.com/office/drawing/2014/main" id="{F1D05A8D-EBF3-4520-A022-E7ED4249FA9A}"/>
              </a:ext>
            </a:extLst>
          </p:cNvPr>
          <p:cNvSpPr/>
          <p:nvPr/>
        </p:nvSpPr>
        <p:spPr bwMode="auto">
          <a:xfrm>
            <a:off x="7242683" y="3040363"/>
            <a:ext cx="2193936" cy="864476"/>
          </a:xfrm>
          <a:custGeom>
            <a:avLst/>
            <a:gdLst/>
            <a:ahLst/>
            <a:cxnLst>
              <a:cxn ang="0">
                <a:pos x="wd2" y="hd2"/>
              </a:cxn>
              <a:cxn ang="5400000">
                <a:pos x="wd2" y="hd2"/>
              </a:cxn>
              <a:cxn ang="10800000">
                <a:pos x="wd2" y="hd2"/>
              </a:cxn>
              <a:cxn ang="16200000">
                <a:pos x="wd2" y="hd2"/>
              </a:cxn>
            </a:cxnLst>
            <a:rect l="0" t="0" r="r" b="b"/>
            <a:pathLst>
              <a:path w="21600" h="21600" extrusionOk="0">
                <a:moveTo>
                  <a:pt x="21588" y="23"/>
                </a:moveTo>
                <a:lnTo>
                  <a:pt x="3127" y="0"/>
                </a:lnTo>
                <a:lnTo>
                  <a:pt x="0" y="21600"/>
                </a:lnTo>
                <a:lnTo>
                  <a:pt x="21600" y="21577"/>
                </a:lnTo>
                <a:lnTo>
                  <a:pt x="19116" y="10750"/>
                </a:lnTo>
                <a:lnTo>
                  <a:pt x="21588" y="23"/>
                </a:lnTo>
                <a:close/>
              </a:path>
            </a:pathLst>
          </a:custGeom>
          <a:solidFill>
            <a:schemeClr val="accent2"/>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7" name="Фигура">
            <a:extLst>
              <a:ext uri="{FF2B5EF4-FFF2-40B4-BE49-F238E27FC236}">
                <a16:creationId xmlns:a16="http://schemas.microsoft.com/office/drawing/2014/main" id="{0AB4259C-156B-407F-B04C-503C656AE987}"/>
              </a:ext>
            </a:extLst>
          </p:cNvPr>
          <p:cNvSpPr/>
          <p:nvPr/>
        </p:nvSpPr>
        <p:spPr bwMode="auto">
          <a:xfrm>
            <a:off x="6838278" y="4147973"/>
            <a:ext cx="2595885" cy="862021"/>
          </a:xfrm>
          <a:custGeom>
            <a:avLst/>
            <a:gdLst/>
            <a:ahLst/>
            <a:cxnLst>
              <a:cxn ang="0">
                <a:pos x="wd2" y="hd2"/>
              </a:cxn>
              <a:cxn ang="5400000">
                <a:pos x="wd2" y="hd2"/>
              </a:cxn>
              <a:cxn ang="10800000">
                <a:pos x="wd2" y="hd2"/>
              </a:cxn>
              <a:cxn ang="16200000">
                <a:pos x="wd2" y="hd2"/>
              </a:cxn>
            </a:cxnLst>
            <a:rect l="0" t="0" r="r" b="b"/>
            <a:pathLst>
              <a:path w="21600" h="21600" extrusionOk="0">
                <a:moveTo>
                  <a:pt x="2643" y="0"/>
                </a:moveTo>
                <a:lnTo>
                  <a:pt x="21600" y="17"/>
                </a:lnTo>
                <a:lnTo>
                  <a:pt x="19553" y="10832"/>
                </a:lnTo>
                <a:lnTo>
                  <a:pt x="21597" y="21600"/>
                </a:lnTo>
                <a:lnTo>
                  <a:pt x="0" y="21573"/>
                </a:lnTo>
                <a:lnTo>
                  <a:pt x="2643" y="0"/>
                </a:lnTo>
                <a:close/>
              </a:path>
            </a:pathLst>
          </a:custGeom>
          <a:solidFill>
            <a:schemeClr val="accent3"/>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8" name="Фигура">
            <a:extLst>
              <a:ext uri="{FF2B5EF4-FFF2-40B4-BE49-F238E27FC236}">
                <a16:creationId xmlns:a16="http://schemas.microsoft.com/office/drawing/2014/main" id="{9D526F10-1228-4EB9-B8CE-B550A5BCDDD6}"/>
              </a:ext>
            </a:extLst>
          </p:cNvPr>
          <p:cNvSpPr/>
          <p:nvPr/>
        </p:nvSpPr>
        <p:spPr bwMode="auto">
          <a:xfrm>
            <a:off x="6434692" y="5265407"/>
            <a:ext cx="2998653" cy="850559"/>
          </a:xfrm>
          <a:custGeom>
            <a:avLst/>
            <a:gdLst/>
            <a:ahLst/>
            <a:cxnLst>
              <a:cxn ang="0">
                <a:pos x="wd2" y="hd2"/>
              </a:cxn>
              <a:cxn ang="5400000">
                <a:pos x="wd2" y="hd2"/>
              </a:cxn>
              <a:cxn ang="10800000">
                <a:pos x="wd2" y="hd2"/>
              </a:cxn>
              <a:cxn ang="16200000">
                <a:pos x="wd2" y="hd2"/>
              </a:cxn>
            </a:cxnLst>
            <a:rect l="0" t="0" r="r" b="b"/>
            <a:pathLst>
              <a:path w="21600" h="21600" extrusionOk="0">
                <a:moveTo>
                  <a:pt x="2258" y="0"/>
                </a:moveTo>
                <a:lnTo>
                  <a:pt x="21600" y="0"/>
                </a:lnTo>
                <a:lnTo>
                  <a:pt x="19805" y="10720"/>
                </a:lnTo>
                <a:lnTo>
                  <a:pt x="21597" y="21600"/>
                </a:lnTo>
                <a:lnTo>
                  <a:pt x="0" y="21509"/>
                </a:lnTo>
                <a:lnTo>
                  <a:pt x="2258" y="0"/>
                </a:lnTo>
                <a:close/>
              </a:path>
            </a:pathLst>
          </a:custGeom>
          <a:solidFill>
            <a:schemeClr val="accent6"/>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9" name="TextBox 18">
            <a:extLst>
              <a:ext uri="{FF2B5EF4-FFF2-40B4-BE49-F238E27FC236}">
                <a16:creationId xmlns:a16="http://schemas.microsoft.com/office/drawing/2014/main" id="{E0B28C10-CBBC-4E61-98C1-5EEFC685E720}"/>
              </a:ext>
            </a:extLst>
          </p:cNvPr>
          <p:cNvSpPr txBox="1"/>
          <p:nvPr/>
        </p:nvSpPr>
        <p:spPr>
          <a:xfrm>
            <a:off x="9613768" y="2135388"/>
            <a:ext cx="457176" cy="461665"/>
          </a:xfrm>
          <a:prstGeom prst="rect">
            <a:avLst/>
          </a:prstGeom>
          <a:noFill/>
        </p:spPr>
        <p:txBody>
          <a:bodyPr wrap="none" rtlCol="0" anchor="ctr">
            <a:spAutoFit/>
          </a:bodyPr>
          <a:lstStyle/>
          <a:p>
            <a:r>
              <a:rPr lang="en-US" sz="2400" b="1" dirty="0">
                <a:solidFill>
                  <a:schemeClr val="bg1"/>
                </a:solidFill>
              </a:rPr>
              <a:t>01</a:t>
            </a:r>
          </a:p>
        </p:txBody>
      </p:sp>
      <p:sp>
        <p:nvSpPr>
          <p:cNvPr id="20" name="TextBox 19">
            <a:extLst>
              <a:ext uri="{FF2B5EF4-FFF2-40B4-BE49-F238E27FC236}">
                <a16:creationId xmlns:a16="http://schemas.microsoft.com/office/drawing/2014/main" id="{4274B307-363B-41DB-A7F0-F47DA1D489AD}"/>
              </a:ext>
            </a:extLst>
          </p:cNvPr>
          <p:cNvSpPr txBox="1"/>
          <p:nvPr/>
        </p:nvSpPr>
        <p:spPr>
          <a:xfrm>
            <a:off x="9596937" y="3240541"/>
            <a:ext cx="513282" cy="461665"/>
          </a:xfrm>
          <a:prstGeom prst="rect">
            <a:avLst/>
          </a:prstGeom>
          <a:noFill/>
        </p:spPr>
        <p:txBody>
          <a:bodyPr wrap="none" rtlCol="0" anchor="ctr">
            <a:spAutoFit/>
          </a:bodyPr>
          <a:lstStyle/>
          <a:p>
            <a:r>
              <a:rPr lang="en-US" sz="2400" b="1" dirty="0">
                <a:solidFill>
                  <a:schemeClr val="bg1"/>
                </a:solidFill>
              </a:rPr>
              <a:t>02</a:t>
            </a:r>
          </a:p>
        </p:txBody>
      </p:sp>
      <p:sp>
        <p:nvSpPr>
          <p:cNvPr id="21" name="TextBox 20">
            <a:extLst>
              <a:ext uri="{FF2B5EF4-FFF2-40B4-BE49-F238E27FC236}">
                <a16:creationId xmlns:a16="http://schemas.microsoft.com/office/drawing/2014/main" id="{291B4111-314C-45DA-B146-C8A4813DD25D}"/>
              </a:ext>
            </a:extLst>
          </p:cNvPr>
          <p:cNvSpPr txBox="1"/>
          <p:nvPr/>
        </p:nvSpPr>
        <p:spPr>
          <a:xfrm>
            <a:off x="9595334" y="4348151"/>
            <a:ext cx="518091" cy="461665"/>
          </a:xfrm>
          <a:prstGeom prst="rect">
            <a:avLst/>
          </a:prstGeom>
          <a:noFill/>
        </p:spPr>
        <p:txBody>
          <a:bodyPr wrap="none" rtlCol="0" anchor="ctr">
            <a:spAutoFit/>
          </a:bodyPr>
          <a:lstStyle/>
          <a:p>
            <a:r>
              <a:rPr lang="en-US" sz="2400" b="1" dirty="0">
                <a:solidFill>
                  <a:schemeClr val="bg1"/>
                </a:solidFill>
              </a:rPr>
              <a:t>03</a:t>
            </a:r>
          </a:p>
        </p:txBody>
      </p:sp>
      <p:sp>
        <p:nvSpPr>
          <p:cNvPr id="22" name="TextBox 21">
            <a:extLst>
              <a:ext uri="{FF2B5EF4-FFF2-40B4-BE49-F238E27FC236}">
                <a16:creationId xmlns:a16="http://schemas.microsoft.com/office/drawing/2014/main" id="{30DFE7D3-5FC3-4169-96E0-BF886D18AF1C}"/>
              </a:ext>
            </a:extLst>
          </p:cNvPr>
          <p:cNvSpPr txBox="1"/>
          <p:nvPr/>
        </p:nvSpPr>
        <p:spPr>
          <a:xfrm>
            <a:off x="9590525" y="5454533"/>
            <a:ext cx="529312" cy="461665"/>
          </a:xfrm>
          <a:prstGeom prst="rect">
            <a:avLst/>
          </a:prstGeom>
          <a:noFill/>
        </p:spPr>
        <p:txBody>
          <a:bodyPr wrap="none" rtlCol="0" anchor="ctr">
            <a:spAutoFit/>
          </a:bodyPr>
          <a:lstStyle/>
          <a:p>
            <a:r>
              <a:rPr lang="en-US" sz="2400" b="1" dirty="0">
                <a:solidFill>
                  <a:schemeClr val="bg1"/>
                </a:solidFill>
              </a:rPr>
              <a:t>04</a:t>
            </a:r>
          </a:p>
        </p:txBody>
      </p:sp>
      <p:sp>
        <p:nvSpPr>
          <p:cNvPr id="23" name="TextBox 22">
            <a:extLst>
              <a:ext uri="{FF2B5EF4-FFF2-40B4-BE49-F238E27FC236}">
                <a16:creationId xmlns:a16="http://schemas.microsoft.com/office/drawing/2014/main" id="{E24C78D6-54EF-483C-81E6-2193D8ED68BB}"/>
              </a:ext>
            </a:extLst>
          </p:cNvPr>
          <p:cNvSpPr txBox="1"/>
          <p:nvPr/>
        </p:nvSpPr>
        <p:spPr>
          <a:xfrm>
            <a:off x="7883368" y="2204596"/>
            <a:ext cx="955711" cy="324063"/>
          </a:xfrm>
          <a:prstGeom prst="rect">
            <a:avLst/>
          </a:prstGeom>
          <a:noFill/>
        </p:spPr>
        <p:txBody>
          <a:bodyPr wrap="none" rtlCol="0" anchor="ctr" anchorCtr="0">
            <a:spAutoFit/>
          </a:bodyPr>
          <a:lstStyle/>
          <a:p>
            <a:r>
              <a:rPr lang="en-US" sz="1506" b="1" dirty="0">
                <a:solidFill>
                  <a:schemeClr val="bg1"/>
                </a:solidFill>
                <a:ea typeface="League Spartan" charset="0"/>
                <a:cs typeface="Poppins" pitchFamily="2" charset="77"/>
              </a:rPr>
              <a:t>CAPTION</a:t>
            </a:r>
          </a:p>
        </p:txBody>
      </p:sp>
      <p:sp>
        <p:nvSpPr>
          <p:cNvPr id="24" name="TextBox 23">
            <a:extLst>
              <a:ext uri="{FF2B5EF4-FFF2-40B4-BE49-F238E27FC236}">
                <a16:creationId xmlns:a16="http://schemas.microsoft.com/office/drawing/2014/main" id="{61254F7E-6F15-4F94-8596-9E1D373CFD8E}"/>
              </a:ext>
            </a:extLst>
          </p:cNvPr>
          <p:cNvSpPr txBox="1"/>
          <p:nvPr/>
        </p:nvSpPr>
        <p:spPr>
          <a:xfrm>
            <a:off x="7883368" y="3309342"/>
            <a:ext cx="955711" cy="324063"/>
          </a:xfrm>
          <a:prstGeom prst="rect">
            <a:avLst/>
          </a:prstGeom>
          <a:noFill/>
        </p:spPr>
        <p:txBody>
          <a:bodyPr wrap="none" rtlCol="0" anchor="ctr" anchorCtr="0">
            <a:spAutoFit/>
          </a:bodyPr>
          <a:lstStyle/>
          <a:p>
            <a:r>
              <a:rPr lang="en-US" sz="1506" b="1" dirty="0">
                <a:solidFill>
                  <a:schemeClr val="bg1"/>
                </a:solidFill>
                <a:ea typeface="League Spartan" charset="0"/>
                <a:cs typeface="Poppins" pitchFamily="2" charset="77"/>
              </a:rPr>
              <a:t>CAPTION</a:t>
            </a:r>
          </a:p>
        </p:txBody>
      </p:sp>
      <p:sp>
        <p:nvSpPr>
          <p:cNvPr id="25" name="TextBox 24">
            <a:extLst>
              <a:ext uri="{FF2B5EF4-FFF2-40B4-BE49-F238E27FC236}">
                <a16:creationId xmlns:a16="http://schemas.microsoft.com/office/drawing/2014/main" id="{A1741BDB-7D63-47EF-B8F8-AC97C4BB70B2}"/>
              </a:ext>
            </a:extLst>
          </p:cNvPr>
          <p:cNvSpPr txBox="1"/>
          <p:nvPr/>
        </p:nvSpPr>
        <p:spPr>
          <a:xfrm>
            <a:off x="7883368" y="4416952"/>
            <a:ext cx="955711" cy="324063"/>
          </a:xfrm>
          <a:prstGeom prst="rect">
            <a:avLst/>
          </a:prstGeom>
          <a:noFill/>
        </p:spPr>
        <p:txBody>
          <a:bodyPr wrap="none" rtlCol="0" anchor="ctr" anchorCtr="0">
            <a:spAutoFit/>
          </a:bodyPr>
          <a:lstStyle/>
          <a:p>
            <a:r>
              <a:rPr lang="en-US" sz="1506" b="1" dirty="0">
                <a:solidFill>
                  <a:schemeClr val="bg1"/>
                </a:solidFill>
                <a:ea typeface="League Spartan" charset="0"/>
                <a:cs typeface="Poppins" pitchFamily="2" charset="77"/>
              </a:rPr>
              <a:t>CAPTION</a:t>
            </a:r>
          </a:p>
        </p:txBody>
      </p:sp>
      <p:sp>
        <p:nvSpPr>
          <p:cNvPr id="26" name="TextBox 25">
            <a:extLst>
              <a:ext uri="{FF2B5EF4-FFF2-40B4-BE49-F238E27FC236}">
                <a16:creationId xmlns:a16="http://schemas.microsoft.com/office/drawing/2014/main" id="{4356E0CB-F619-4EAF-8897-FAA5F0AC9D33}"/>
              </a:ext>
            </a:extLst>
          </p:cNvPr>
          <p:cNvSpPr txBox="1"/>
          <p:nvPr/>
        </p:nvSpPr>
        <p:spPr>
          <a:xfrm>
            <a:off x="7883368" y="5528656"/>
            <a:ext cx="955711" cy="324063"/>
          </a:xfrm>
          <a:prstGeom prst="rect">
            <a:avLst/>
          </a:prstGeom>
          <a:noFill/>
        </p:spPr>
        <p:txBody>
          <a:bodyPr wrap="none" rtlCol="0" anchor="ctr" anchorCtr="0">
            <a:spAutoFit/>
          </a:bodyPr>
          <a:lstStyle/>
          <a:p>
            <a:r>
              <a:rPr lang="en-US" sz="1506" b="1" dirty="0">
                <a:solidFill>
                  <a:schemeClr val="bg1"/>
                </a:solidFill>
                <a:ea typeface="League Spartan" charset="0"/>
                <a:cs typeface="Poppins" pitchFamily="2" charset="77"/>
              </a:rPr>
              <a:t>CAPTION</a:t>
            </a:r>
          </a:p>
        </p:txBody>
      </p:sp>
      <p:sp>
        <p:nvSpPr>
          <p:cNvPr id="31" name="TextBox 30">
            <a:extLst>
              <a:ext uri="{FF2B5EF4-FFF2-40B4-BE49-F238E27FC236}">
                <a16:creationId xmlns:a16="http://schemas.microsoft.com/office/drawing/2014/main" id="{456C70F6-E5FD-4B90-B14B-C55A06FB9C6B}"/>
              </a:ext>
            </a:extLst>
          </p:cNvPr>
          <p:cNvSpPr txBox="1"/>
          <p:nvPr/>
        </p:nvSpPr>
        <p:spPr>
          <a:xfrm>
            <a:off x="771546" y="5322180"/>
            <a:ext cx="1205779"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 04</a:t>
            </a:r>
          </a:p>
        </p:txBody>
      </p:sp>
      <p:sp>
        <p:nvSpPr>
          <p:cNvPr id="32" name="Subtitle 2">
            <a:extLst>
              <a:ext uri="{FF2B5EF4-FFF2-40B4-BE49-F238E27FC236}">
                <a16:creationId xmlns:a16="http://schemas.microsoft.com/office/drawing/2014/main" id="{9988C3C7-F835-4ABB-B84E-D447954E7DF2}"/>
              </a:ext>
            </a:extLst>
          </p:cNvPr>
          <p:cNvSpPr txBox="1">
            <a:spLocks/>
          </p:cNvSpPr>
          <p:nvPr/>
        </p:nvSpPr>
        <p:spPr>
          <a:xfrm>
            <a:off x="749206" y="5576164"/>
            <a:ext cx="3419682"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3" name="TextBox 32">
            <a:extLst>
              <a:ext uri="{FF2B5EF4-FFF2-40B4-BE49-F238E27FC236}">
                <a16:creationId xmlns:a16="http://schemas.microsoft.com/office/drawing/2014/main" id="{90997C34-D0F5-4AF9-9627-E7F97A68976A}"/>
              </a:ext>
            </a:extLst>
          </p:cNvPr>
          <p:cNvSpPr txBox="1"/>
          <p:nvPr/>
        </p:nvSpPr>
        <p:spPr>
          <a:xfrm>
            <a:off x="771546" y="1984275"/>
            <a:ext cx="1159292"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 01</a:t>
            </a:r>
          </a:p>
        </p:txBody>
      </p:sp>
      <p:sp>
        <p:nvSpPr>
          <p:cNvPr id="34" name="Subtitle 2">
            <a:extLst>
              <a:ext uri="{FF2B5EF4-FFF2-40B4-BE49-F238E27FC236}">
                <a16:creationId xmlns:a16="http://schemas.microsoft.com/office/drawing/2014/main" id="{85259394-132D-4559-BE4E-8B0F252584F0}"/>
              </a:ext>
            </a:extLst>
          </p:cNvPr>
          <p:cNvSpPr txBox="1">
            <a:spLocks/>
          </p:cNvSpPr>
          <p:nvPr/>
        </p:nvSpPr>
        <p:spPr>
          <a:xfrm>
            <a:off x="749206" y="2238259"/>
            <a:ext cx="3419682"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adipiscing</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elit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sed</a:t>
            </a:r>
            <a:r>
              <a:rPr lang="en-GB" sz="1152" dirty="0">
                <a:solidFill>
                  <a:schemeClr val="tx1"/>
                </a:solidFill>
                <a:latin typeface="+mn-lt"/>
                <a:ea typeface="Lato Light" panose="020F0502020204030203" pitchFamily="34" charset="0"/>
                <a:cs typeface="Mukta ExtraLight" panose="020B0000000000000000" pitchFamily="34" charset="77"/>
              </a:rPr>
              <a:t> do </a:t>
            </a:r>
            <a:r>
              <a:rPr lang="en-GB" sz="1152" dirty="0" err="1">
                <a:solidFill>
                  <a:schemeClr val="tx1"/>
                </a:solidFill>
                <a:latin typeface="+mn-lt"/>
                <a:ea typeface="Lato Light" panose="020F0502020204030203" pitchFamily="34" charset="0"/>
                <a:cs typeface="Mukta ExtraLight" panose="020B0000000000000000" pitchFamily="34" charset="77"/>
              </a:rPr>
              <a:t>eiusmod</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tempor</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EE8972B3-5E7B-4694-908A-549148BA5DDB}"/>
              </a:ext>
            </a:extLst>
          </p:cNvPr>
          <p:cNvSpPr txBox="1"/>
          <p:nvPr/>
        </p:nvSpPr>
        <p:spPr>
          <a:xfrm>
            <a:off x="771546" y="3097376"/>
            <a:ext cx="1194558"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 02</a:t>
            </a:r>
          </a:p>
        </p:txBody>
      </p:sp>
      <p:sp>
        <p:nvSpPr>
          <p:cNvPr id="36" name="Subtitle 2">
            <a:extLst>
              <a:ext uri="{FF2B5EF4-FFF2-40B4-BE49-F238E27FC236}">
                <a16:creationId xmlns:a16="http://schemas.microsoft.com/office/drawing/2014/main" id="{117D7449-83CE-47EF-9AB8-C80E28C6D6B5}"/>
              </a:ext>
            </a:extLst>
          </p:cNvPr>
          <p:cNvSpPr txBox="1">
            <a:spLocks/>
          </p:cNvSpPr>
          <p:nvPr/>
        </p:nvSpPr>
        <p:spPr>
          <a:xfrm>
            <a:off x="749206" y="3351360"/>
            <a:ext cx="3419682"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7" name="TextBox 36">
            <a:extLst>
              <a:ext uri="{FF2B5EF4-FFF2-40B4-BE49-F238E27FC236}">
                <a16:creationId xmlns:a16="http://schemas.microsoft.com/office/drawing/2014/main" id="{85885181-1D45-4627-842F-533C87E1020F}"/>
              </a:ext>
            </a:extLst>
          </p:cNvPr>
          <p:cNvSpPr txBox="1"/>
          <p:nvPr/>
        </p:nvSpPr>
        <p:spPr>
          <a:xfrm>
            <a:off x="771546" y="4210477"/>
            <a:ext cx="1197764"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 03</a:t>
            </a:r>
          </a:p>
        </p:txBody>
      </p:sp>
      <p:sp>
        <p:nvSpPr>
          <p:cNvPr id="38" name="Subtitle 2">
            <a:extLst>
              <a:ext uri="{FF2B5EF4-FFF2-40B4-BE49-F238E27FC236}">
                <a16:creationId xmlns:a16="http://schemas.microsoft.com/office/drawing/2014/main" id="{7CAECFE6-E905-41E1-8508-3AE60EBCF3AE}"/>
              </a:ext>
            </a:extLst>
          </p:cNvPr>
          <p:cNvSpPr txBox="1">
            <a:spLocks/>
          </p:cNvSpPr>
          <p:nvPr/>
        </p:nvSpPr>
        <p:spPr>
          <a:xfrm>
            <a:off x="749206" y="4464461"/>
            <a:ext cx="3419682"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GB"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pic>
        <p:nvPicPr>
          <p:cNvPr id="39" name="Graphic 38" descr="Bullseye">
            <a:extLst>
              <a:ext uri="{FF2B5EF4-FFF2-40B4-BE49-F238E27FC236}">
                <a16:creationId xmlns:a16="http://schemas.microsoft.com/office/drawing/2014/main" id="{8D95BCDD-79F4-4E57-9BC8-6513FED800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2581" y="2067659"/>
            <a:ext cx="587791" cy="585181"/>
          </a:xfrm>
          <a:prstGeom prst="rect">
            <a:avLst/>
          </a:prstGeom>
        </p:spPr>
      </p:pic>
      <p:pic>
        <p:nvPicPr>
          <p:cNvPr id="40" name="Graphic 39" descr="Gauge">
            <a:extLst>
              <a:ext uri="{FF2B5EF4-FFF2-40B4-BE49-F238E27FC236}">
                <a16:creationId xmlns:a16="http://schemas.microsoft.com/office/drawing/2014/main" id="{7DC497F1-DCEF-4AFA-955F-71E6C84F2D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55652" y="4241949"/>
            <a:ext cx="587791" cy="585181"/>
          </a:xfrm>
          <a:prstGeom prst="rect">
            <a:avLst/>
          </a:prstGeom>
        </p:spPr>
      </p:pic>
      <p:pic>
        <p:nvPicPr>
          <p:cNvPr id="41" name="Graphic 40" descr="Playbook">
            <a:extLst>
              <a:ext uri="{FF2B5EF4-FFF2-40B4-BE49-F238E27FC236}">
                <a16:creationId xmlns:a16="http://schemas.microsoft.com/office/drawing/2014/main" id="{8887F063-764A-4333-8643-3752972B2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2581" y="3173246"/>
            <a:ext cx="587791" cy="585181"/>
          </a:xfrm>
          <a:prstGeom prst="rect">
            <a:avLst/>
          </a:prstGeom>
        </p:spPr>
      </p:pic>
      <p:pic>
        <p:nvPicPr>
          <p:cNvPr id="42" name="Graphic 41" descr="Gears">
            <a:extLst>
              <a:ext uri="{FF2B5EF4-FFF2-40B4-BE49-F238E27FC236}">
                <a16:creationId xmlns:a16="http://schemas.microsoft.com/office/drawing/2014/main" id="{BDE11902-D943-4DD1-87CE-79E42FCF3F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4392" y="5353652"/>
            <a:ext cx="587791" cy="585181"/>
          </a:xfrm>
          <a:prstGeom prst="rect">
            <a:avLst/>
          </a:prstGeom>
        </p:spPr>
      </p:pic>
    </p:spTree>
    <p:extLst>
      <p:ext uri="{BB962C8B-B14F-4D97-AF65-F5344CB8AC3E}">
        <p14:creationId xmlns:p14="http://schemas.microsoft.com/office/powerpoint/2010/main" val="17909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F7BEF-83D1-46FE-8FF5-AA26D809BD6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0FDE3E8-268E-4EC6-B972-4AA48A33331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9EDFC29-A90D-4911-88E8-939801641805}"/>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EA405FEB-9EE4-4EBF-8C02-59CC115407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945AB62-E3FC-4778-BE6B-FBA7E210A490}"/>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DC23C03-1E64-4143-97BA-DB5EBC85B867}"/>
              </a:ext>
            </a:extLst>
          </p:cNvPr>
          <p:cNvSpPr>
            <a:spLocks/>
          </p:cNvSpPr>
          <p:nvPr/>
        </p:nvSpPr>
        <p:spPr bwMode="auto">
          <a:xfrm>
            <a:off x="5791079" y="1896504"/>
            <a:ext cx="230808" cy="1155569"/>
          </a:xfrm>
          <a:prstGeom prst="rect">
            <a:avLst/>
          </a:pr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cxnSp>
        <p:nvCxnSpPr>
          <p:cNvPr id="8" name="Straight Arrow Connector 7">
            <a:extLst>
              <a:ext uri="{FF2B5EF4-FFF2-40B4-BE49-F238E27FC236}">
                <a16:creationId xmlns:a16="http://schemas.microsoft.com/office/drawing/2014/main" id="{D01AA9F2-1069-4917-AD74-C013230B9D7A}"/>
              </a:ext>
            </a:extLst>
          </p:cNvPr>
          <p:cNvCxnSpPr>
            <a:cxnSpLocks/>
          </p:cNvCxnSpPr>
          <p:nvPr/>
        </p:nvCxnSpPr>
        <p:spPr>
          <a:xfrm>
            <a:off x="6414653" y="2514850"/>
            <a:ext cx="738256" cy="0"/>
          </a:xfrm>
          <a:prstGeom prst="straightConnector1">
            <a:avLst/>
          </a:prstGeom>
          <a:ln w="381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4A47E4-32AD-4F37-A6A3-FD52A397994F}"/>
              </a:ext>
            </a:extLst>
          </p:cNvPr>
          <p:cNvCxnSpPr>
            <a:cxnSpLocks/>
          </p:cNvCxnSpPr>
          <p:nvPr/>
        </p:nvCxnSpPr>
        <p:spPr>
          <a:xfrm>
            <a:off x="6425100" y="3546118"/>
            <a:ext cx="727808" cy="0"/>
          </a:xfrm>
          <a:prstGeom prst="straightConnector1">
            <a:avLst/>
          </a:prstGeom>
          <a:ln w="3810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B42171C-A838-47E7-8076-59B437BD4961}"/>
              </a:ext>
            </a:extLst>
          </p:cNvPr>
          <p:cNvCxnSpPr>
            <a:cxnSpLocks/>
          </p:cNvCxnSpPr>
          <p:nvPr/>
        </p:nvCxnSpPr>
        <p:spPr>
          <a:xfrm>
            <a:off x="6403952" y="4542120"/>
            <a:ext cx="748956" cy="0"/>
          </a:xfrm>
          <a:prstGeom prst="straightConnector1">
            <a:avLst/>
          </a:prstGeom>
          <a:ln w="3810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088CE4-252E-4DAA-930F-186ABC223414}"/>
              </a:ext>
            </a:extLst>
          </p:cNvPr>
          <p:cNvCxnSpPr>
            <a:cxnSpLocks/>
          </p:cNvCxnSpPr>
          <p:nvPr/>
        </p:nvCxnSpPr>
        <p:spPr>
          <a:xfrm>
            <a:off x="6405215" y="5585008"/>
            <a:ext cx="748956" cy="0"/>
          </a:xfrm>
          <a:prstGeom prst="straightConnector1">
            <a:avLst/>
          </a:prstGeom>
          <a:ln w="38100">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E73D130-35C2-4F8E-8810-ABD3CBFC47D2}"/>
              </a:ext>
            </a:extLst>
          </p:cNvPr>
          <p:cNvSpPr>
            <a:spLocks noChangeArrowheads="1"/>
          </p:cNvSpPr>
          <p:nvPr/>
        </p:nvSpPr>
        <p:spPr bwMode="auto">
          <a:xfrm>
            <a:off x="5791079" y="3052073"/>
            <a:ext cx="230808" cy="999659"/>
          </a:xfrm>
          <a:prstGeom prst="rect">
            <a:avLst/>
          </a:pr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3" name="Rectangle 12">
            <a:extLst>
              <a:ext uri="{FF2B5EF4-FFF2-40B4-BE49-F238E27FC236}">
                <a16:creationId xmlns:a16="http://schemas.microsoft.com/office/drawing/2014/main" id="{DE8D7BE6-67FA-464F-B51C-4857AB240910}"/>
              </a:ext>
            </a:extLst>
          </p:cNvPr>
          <p:cNvSpPr>
            <a:spLocks noChangeArrowheads="1"/>
          </p:cNvSpPr>
          <p:nvPr/>
        </p:nvSpPr>
        <p:spPr bwMode="auto">
          <a:xfrm>
            <a:off x="5791079" y="4051733"/>
            <a:ext cx="230808" cy="999659"/>
          </a:xfrm>
          <a:prstGeom prst="rect">
            <a:avLst/>
          </a:pr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4" name="Rectangle 13">
            <a:extLst>
              <a:ext uri="{FF2B5EF4-FFF2-40B4-BE49-F238E27FC236}">
                <a16:creationId xmlns:a16="http://schemas.microsoft.com/office/drawing/2014/main" id="{A7291967-CB3C-416E-A0FD-618F5B21234E}"/>
              </a:ext>
            </a:extLst>
          </p:cNvPr>
          <p:cNvSpPr>
            <a:spLocks/>
          </p:cNvSpPr>
          <p:nvPr/>
        </p:nvSpPr>
        <p:spPr bwMode="auto">
          <a:xfrm>
            <a:off x="5791079" y="5051391"/>
            <a:ext cx="230808" cy="1155569"/>
          </a:xfrm>
          <a:prstGeom prst="rect">
            <a:avLst/>
          </a:pr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5" name="Freeform 14">
            <a:extLst>
              <a:ext uri="{FF2B5EF4-FFF2-40B4-BE49-F238E27FC236}">
                <a16:creationId xmlns:a16="http://schemas.microsoft.com/office/drawing/2014/main" id="{1B682534-1205-4B12-9482-F4A4F4DDC286}"/>
              </a:ext>
            </a:extLst>
          </p:cNvPr>
          <p:cNvSpPr>
            <a:spLocks/>
          </p:cNvSpPr>
          <p:nvPr/>
        </p:nvSpPr>
        <p:spPr bwMode="auto">
          <a:xfrm>
            <a:off x="5365382" y="2353534"/>
            <a:ext cx="1082200" cy="343920"/>
          </a:xfrm>
          <a:prstGeom prst="rect">
            <a:avLst/>
          </a:pr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6" name="Freeform 18">
            <a:extLst>
              <a:ext uri="{FF2B5EF4-FFF2-40B4-BE49-F238E27FC236}">
                <a16:creationId xmlns:a16="http://schemas.microsoft.com/office/drawing/2014/main" id="{58ABF68A-F064-4FCD-9162-3E2D2F25069F}"/>
              </a:ext>
            </a:extLst>
          </p:cNvPr>
          <p:cNvSpPr>
            <a:spLocks/>
          </p:cNvSpPr>
          <p:nvPr/>
        </p:nvSpPr>
        <p:spPr bwMode="auto">
          <a:xfrm>
            <a:off x="5365382" y="3377649"/>
            <a:ext cx="1082200" cy="343920"/>
          </a:xfrm>
          <a:prstGeom prst="rect">
            <a:avLst/>
          </a:pr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7" name="Freeform 22">
            <a:extLst>
              <a:ext uri="{FF2B5EF4-FFF2-40B4-BE49-F238E27FC236}">
                <a16:creationId xmlns:a16="http://schemas.microsoft.com/office/drawing/2014/main" id="{98154096-C3C5-4959-B954-ADEE145ADE5E}"/>
              </a:ext>
            </a:extLst>
          </p:cNvPr>
          <p:cNvSpPr>
            <a:spLocks/>
          </p:cNvSpPr>
          <p:nvPr/>
        </p:nvSpPr>
        <p:spPr bwMode="auto">
          <a:xfrm>
            <a:off x="5357739" y="4369666"/>
            <a:ext cx="1097485" cy="343920"/>
          </a:xfrm>
          <a:prstGeom prst="rect">
            <a:avLst/>
          </a:pr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8" name="Freeform 26">
            <a:extLst>
              <a:ext uri="{FF2B5EF4-FFF2-40B4-BE49-F238E27FC236}">
                <a16:creationId xmlns:a16="http://schemas.microsoft.com/office/drawing/2014/main" id="{A90F84B7-E927-4B9F-83CC-116F827BAE23}"/>
              </a:ext>
            </a:extLst>
          </p:cNvPr>
          <p:cNvSpPr>
            <a:spLocks/>
          </p:cNvSpPr>
          <p:nvPr/>
        </p:nvSpPr>
        <p:spPr bwMode="auto">
          <a:xfrm>
            <a:off x="5350096" y="5409067"/>
            <a:ext cx="1112771" cy="343920"/>
          </a:xfrm>
          <a:prstGeom prst="rect">
            <a:avLst/>
          </a:pr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9" name="Freeform 40">
            <a:extLst>
              <a:ext uri="{FF2B5EF4-FFF2-40B4-BE49-F238E27FC236}">
                <a16:creationId xmlns:a16="http://schemas.microsoft.com/office/drawing/2014/main" id="{43830F01-357F-4ABD-834C-5FCB2550353C}"/>
              </a:ext>
            </a:extLst>
          </p:cNvPr>
          <p:cNvSpPr>
            <a:spLocks/>
          </p:cNvSpPr>
          <p:nvPr/>
        </p:nvSpPr>
        <p:spPr bwMode="auto">
          <a:xfrm>
            <a:off x="2001340" y="4885305"/>
            <a:ext cx="1720558" cy="632559"/>
          </a:xfrm>
          <a:custGeom>
            <a:avLst/>
            <a:gdLst>
              <a:gd name="T0" fmla="*/ 0 w 884"/>
              <a:gd name="T1" fmla="*/ 0 h 325"/>
              <a:gd name="T2" fmla="*/ 161 w 884"/>
              <a:gd name="T3" fmla="*/ 325 h 325"/>
              <a:gd name="T4" fmla="*/ 723 w 884"/>
              <a:gd name="T5" fmla="*/ 325 h 325"/>
              <a:gd name="T6" fmla="*/ 884 w 884"/>
              <a:gd name="T7" fmla="*/ 0 h 325"/>
              <a:gd name="T8" fmla="*/ 0 w 884"/>
              <a:gd name="T9" fmla="*/ 0 h 325"/>
            </a:gdLst>
            <a:ahLst/>
            <a:cxnLst>
              <a:cxn ang="0">
                <a:pos x="T0" y="T1"/>
              </a:cxn>
              <a:cxn ang="0">
                <a:pos x="T2" y="T3"/>
              </a:cxn>
              <a:cxn ang="0">
                <a:pos x="T4" y="T5"/>
              </a:cxn>
              <a:cxn ang="0">
                <a:pos x="T6" y="T7"/>
              </a:cxn>
              <a:cxn ang="0">
                <a:pos x="T8" y="T9"/>
              </a:cxn>
            </a:cxnLst>
            <a:rect l="0" t="0" r="r" b="b"/>
            <a:pathLst>
              <a:path w="884" h="325">
                <a:moveTo>
                  <a:pt x="0" y="0"/>
                </a:moveTo>
                <a:lnTo>
                  <a:pt x="161" y="325"/>
                </a:lnTo>
                <a:lnTo>
                  <a:pt x="723" y="325"/>
                </a:lnTo>
                <a:lnTo>
                  <a:pt x="884" y="0"/>
                </a:lnTo>
                <a:lnTo>
                  <a:pt x="0" y="0"/>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0" name="Freeform 48">
            <a:extLst>
              <a:ext uri="{FF2B5EF4-FFF2-40B4-BE49-F238E27FC236}">
                <a16:creationId xmlns:a16="http://schemas.microsoft.com/office/drawing/2014/main" id="{6EB96227-0A17-4F78-9BF5-28DA52271F4C}"/>
              </a:ext>
            </a:extLst>
          </p:cNvPr>
          <p:cNvSpPr>
            <a:spLocks/>
          </p:cNvSpPr>
          <p:nvPr/>
        </p:nvSpPr>
        <p:spPr bwMode="auto">
          <a:xfrm>
            <a:off x="1658786" y="4164234"/>
            <a:ext cx="2405667" cy="677324"/>
          </a:xfrm>
          <a:custGeom>
            <a:avLst/>
            <a:gdLst>
              <a:gd name="T0" fmla="*/ 0 w 1236"/>
              <a:gd name="T1" fmla="*/ 0 h 348"/>
              <a:gd name="T2" fmla="*/ 173 w 1236"/>
              <a:gd name="T3" fmla="*/ 348 h 348"/>
              <a:gd name="T4" fmla="*/ 1062 w 1236"/>
              <a:gd name="T5" fmla="*/ 348 h 348"/>
              <a:gd name="T6" fmla="*/ 1236 w 1236"/>
              <a:gd name="T7" fmla="*/ 0 h 348"/>
              <a:gd name="T8" fmla="*/ 0 w 1236"/>
              <a:gd name="T9" fmla="*/ 0 h 348"/>
            </a:gdLst>
            <a:ahLst/>
            <a:cxnLst>
              <a:cxn ang="0">
                <a:pos x="T0" y="T1"/>
              </a:cxn>
              <a:cxn ang="0">
                <a:pos x="T2" y="T3"/>
              </a:cxn>
              <a:cxn ang="0">
                <a:pos x="T4" y="T5"/>
              </a:cxn>
              <a:cxn ang="0">
                <a:pos x="T6" y="T7"/>
              </a:cxn>
              <a:cxn ang="0">
                <a:pos x="T8" y="T9"/>
              </a:cxn>
            </a:cxnLst>
            <a:rect l="0" t="0" r="r" b="b"/>
            <a:pathLst>
              <a:path w="1236" h="348">
                <a:moveTo>
                  <a:pt x="0" y="0"/>
                </a:moveTo>
                <a:lnTo>
                  <a:pt x="173" y="348"/>
                </a:lnTo>
                <a:lnTo>
                  <a:pt x="1062" y="348"/>
                </a:lnTo>
                <a:lnTo>
                  <a:pt x="1236" y="0"/>
                </a:lnTo>
                <a:lnTo>
                  <a:pt x="0" y="0"/>
                </a:ln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1" name="Freeform 57">
            <a:extLst>
              <a:ext uri="{FF2B5EF4-FFF2-40B4-BE49-F238E27FC236}">
                <a16:creationId xmlns:a16="http://schemas.microsoft.com/office/drawing/2014/main" id="{18AF08D2-AE34-497A-B464-198463193911}"/>
              </a:ext>
            </a:extLst>
          </p:cNvPr>
          <p:cNvSpPr>
            <a:spLocks/>
          </p:cNvSpPr>
          <p:nvPr/>
        </p:nvSpPr>
        <p:spPr bwMode="auto">
          <a:xfrm>
            <a:off x="1259789" y="3400345"/>
            <a:ext cx="3203663" cy="720142"/>
          </a:xfrm>
          <a:custGeom>
            <a:avLst/>
            <a:gdLst>
              <a:gd name="T0" fmla="*/ 0 w 1646"/>
              <a:gd name="T1" fmla="*/ 0 h 370"/>
              <a:gd name="T2" fmla="*/ 184 w 1646"/>
              <a:gd name="T3" fmla="*/ 370 h 370"/>
              <a:gd name="T4" fmla="*/ 1461 w 1646"/>
              <a:gd name="T5" fmla="*/ 370 h 370"/>
              <a:gd name="T6" fmla="*/ 1646 w 1646"/>
              <a:gd name="T7" fmla="*/ 0 h 370"/>
              <a:gd name="T8" fmla="*/ 0 w 1646"/>
              <a:gd name="T9" fmla="*/ 0 h 370"/>
            </a:gdLst>
            <a:ahLst/>
            <a:cxnLst>
              <a:cxn ang="0">
                <a:pos x="T0" y="T1"/>
              </a:cxn>
              <a:cxn ang="0">
                <a:pos x="T2" y="T3"/>
              </a:cxn>
              <a:cxn ang="0">
                <a:pos x="T4" y="T5"/>
              </a:cxn>
              <a:cxn ang="0">
                <a:pos x="T6" y="T7"/>
              </a:cxn>
              <a:cxn ang="0">
                <a:pos x="T8" y="T9"/>
              </a:cxn>
            </a:cxnLst>
            <a:rect l="0" t="0" r="r" b="b"/>
            <a:pathLst>
              <a:path w="1646" h="370">
                <a:moveTo>
                  <a:pt x="0" y="0"/>
                </a:moveTo>
                <a:lnTo>
                  <a:pt x="184" y="370"/>
                </a:lnTo>
                <a:lnTo>
                  <a:pt x="1461" y="370"/>
                </a:lnTo>
                <a:lnTo>
                  <a:pt x="1646" y="0"/>
                </a:lnTo>
                <a:lnTo>
                  <a:pt x="0" y="0"/>
                </a:ln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22" name="Freeform 67">
            <a:extLst>
              <a:ext uri="{FF2B5EF4-FFF2-40B4-BE49-F238E27FC236}">
                <a16:creationId xmlns:a16="http://schemas.microsoft.com/office/drawing/2014/main" id="{2DD06C58-5C7D-4F49-ADEA-58452A96BB01}"/>
              </a:ext>
            </a:extLst>
          </p:cNvPr>
          <p:cNvSpPr>
            <a:spLocks/>
          </p:cNvSpPr>
          <p:nvPr/>
        </p:nvSpPr>
        <p:spPr bwMode="auto">
          <a:xfrm>
            <a:off x="860789" y="2594992"/>
            <a:ext cx="4001660" cy="761017"/>
          </a:xfrm>
          <a:custGeom>
            <a:avLst/>
            <a:gdLst>
              <a:gd name="T0" fmla="*/ 1861 w 2056"/>
              <a:gd name="T1" fmla="*/ 391 h 391"/>
              <a:gd name="T2" fmla="*/ 2056 w 2056"/>
              <a:gd name="T3" fmla="*/ 0 h 391"/>
              <a:gd name="T4" fmla="*/ 0 w 2056"/>
              <a:gd name="T5" fmla="*/ 0 h 391"/>
              <a:gd name="T6" fmla="*/ 195 w 2056"/>
              <a:gd name="T7" fmla="*/ 391 h 391"/>
              <a:gd name="T8" fmla="*/ 1861 w 2056"/>
              <a:gd name="T9" fmla="*/ 391 h 391"/>
            </a:gdLst>
            <a:ahLst/>
            <a:cxnLst>
              <a:cxn ang="0">
                <a:pos x="T0" y="T1"/>
              </a:cxn>
              <a:cxn ang="0">
                <a:pos x="T2" y="T3"/>
              </a:cxn>
              <a:cxn ang="0">
                <a:pos x="T4" y="T5"/>
              </a:cxn>
              <a:cxn ang="0">
                <a:pos x="T6" y="T7"/>
              </a:cxn>
              <a:cxn ang="0">
                <a:pos x="T8" y="T9"/>
              </a:cxn>
            </a:cxnLst>
            <a:rect l="0" t="0" r="r" b="b"/>
            <a:pathLst>
              <a:path w="2056" h="391">
                <a:moveTo>
                  <a:pt x="1861" y="391"/>
                </a:moveTo>
                <a:lnTo>
                  <a:pt x="2056" y="0"/>
                </a:lnTo>
                <a:lnTo>
                  <a:pt x="0" y="0"/>
                </a:lnTo>
                <a:lnTo>
                  <a:pt x="195" y="391"/>
                </a:lnTo>
                <a:lnTo>
                  <a:pt x="1861" y="391"/>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3" name="Oval 75">
            <a:extLst>
              <a:ext uri="{FF2B5EF4-FFF2-40B4-BE49-F238E27FC236}">
                <a16:creationId xmlns:a16="http://schemas.microsoft.com/office/drawing/2014/main" id="{E4EAE456-C5C9-4F02-9017-173D2E1EA365}"/>
              </a:ext>
            </a:extLst>
          </p:cNvPr>
          <p:cNvSpPr>
            <a:spLocks noChangeArrowheads="1"/>
          </p:cNvSpPr>
          <p:nvPr/>
        </p:nvSpPr>
        <p:spPr bwMode="auto">
          <a:xfrm>
            <a:off x="740610" y="2681604"/>
            <a:ext cx="589739" cy="587793"/>
          </a:xfrm>
          <a:prstGeom prst="ellipse">
            <a:avLst/>
          </a:pr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4" name="Oval 95">
            <a:extLst>
              <a:ext uri="{FF2B5EF4-FFF2-40B4-BE49-F238E27FC236}">
                <a16:creationId xmlns:a16="http://schemas.microsoft.com/office/drawing/2014/main" id="{F3943D7B-A9C6-46CC-AFD7-40DB653359B2}"/>
              </a:ext>
            </a:extLst>
          </p:cNvPr>
          <p:cNvSpPr>
            <a:spLocks noChangeArrowheads="1"/>
          </p:cNvSpPr>
          <p:nvPr/>
        </p:nvSpPr>
        <p:spPr bwMode="auto">
          <a:xfrm>
            <a:off x="1115817" y="3495290"/>
            <a:ext cx="587793" cy="587793"/>
          </a:xfrm>
          <a:prstGeom prst="ellipse">
            <a:avLst/>
          </a:pr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5" name="Oval 111">
            <a:extLst>
              <a:ext uri="{FF2B5EF4-FFF2-40B4-BE49-F238E27FC236}">
                <a16:creationId xmlns:a16="http://schemas.microsoft.com/office/drawing/2014/main" id="{94812189-F75B-47CF-B698-BC6D41EC0270}"/>
              </a:ext>
            </a:extLst>
          </p:cNvPr>
          <p:cNvSpPr>
            <a:spLocks noChangeArrowheads="1"/>
          </p:cNvSpPr>
          <p:nvPr/>
        </p:nvSpPr>
        <p:spPr bwMode="auto">
          <a:xfrm>
            <a:off x="1492576" y="4249949"/>
            <a:ext cx="589739" cy="589739"/>
          </a:xfrm>
          <a:prstGeom prst="ellipse">
            <a:avLst/>
          </a:pr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6" name="Oval 131">
            <a:extLst>
              <a:ext uri="{FF2B5EF4-FFF2-40B4-BE49-F238E27FC236}">
                <a16:creationId xmlns:a16="http://schemas.microsoft.com/office/drawing/2014/main" id="{8F7EB4EE-D8E0-4340-9C3F-4DEEA97CC73A}"/>
              </a:ext>
            </a:extLst>
          </p:cNvPr>
          <p:cNvSpPr>
            <a:spLocks noChangeArrowheads="1"/>
          </p:cNvSpPr>
          <p:nvPr/>
        </p:nvSpPr>
        <p:spPr bwMode="auto">
          <a:xfrm>
            <a:off x="1798745" y="4942338"/>
            <a:ext cx="585847" cy="589739"/>
          </a:xfrm>
          <a:prstGeom prst="ellipse">
            <a:avLst/>
          </a:pr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27" name="TextBox 26">
            <a:extLst>
              <a:ext uri="{FF2B5EF4-FFF2-40B4-BE49-F238E27FC236}">
                <a16:creationId xmlns:a16="http://schemas.microsoft.com/office/drawing/2014/main" id="{56C91B25-AA49-43CE-9DED-52FF9B9E1D91}"/>
              </a:ext>
            </a:extLst>
          </p:cNvPr>
          <p:cNvSpPr txBox="1"/>
          <p:nvPr/>
        </p:nvSpPr>
        <p:spPr>
          <a:xfrm>
            <a:off x="858186" y="2813469"/>
            <a:ext cx="354584"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01</a:t>
            </a:r>
          </a:p>
        </p:txBody>
      </p:sp>
      <p:sp>
        <p:nvSpPr>
          <p:cNvPr id="28" name="TextBox 27">
            <a:extLst>
              <a:ext uri="{FF2B5EF4-FFF2-40B4-BE49-F238E27FC236}">
                <a16:creationId xmlns:a16="http://schemas.microsoft.com/office/drawing/2014/main" id="{82E9035F-3126-4D39-97AE-EBE43EECE458}"/>
              </a:ext>
            </a:extLst>
          </p:cNvPr>
          <p:cNvSpPr txBox="1"/>
          <p:nvPr/>
        </p:nvSpPr>
        <p:spPr>
          <a:xfrm>
            <a:off x="1214788" y="3627155"/>
            <a:ext cx="389850"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02</a:t>
            </a:r>
          </a:p>
        </p:txBody>
      </p:sp>
      <p:sp>
        <p:nvSpPr>
          <p:cNvPr id="29" name="TextBox 28">
            <a:extLst>
              <a:ext uri="{FF2B5EF4-FFF2-40B4-BE49-F238E27FC236}">
                <a16:creationId xmlns:a16="http://schemas.microsoft.com/office/drawing/2014/main" id="{CAE6091F-05B4-478A-9F1D-FDC4FC9E6275}"/>
              </a:ext>
            </a:extLst>
          </p:cNvPr>
          <p:cNvSpPr txBox="1"/>
          <p:nvPr/>
        </p:nvSpPr>
        <p:spPr>
          <a:xfrm>
            <a:off x="1590917" y="4379595"/>
            <a:ext cx="393057"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03</a:t>
            </a:r>
          </a:p>
        </p:txBody>
      </p:sp>
      <p:sp>
        <p:nvSpPr>
          <p:cNvPr id="30" name="TextBox 29">
            <a:extLst>
              <a:ext uri="{FF2B5EF4-FFF2-40B4-BE49-F238E27FC236}">
                <a16:creationId xmlns:a16="http://schemas.microsoft.com/office/drawing/2014/main" id="{1F2D324A-6A02-46B1-A6FC-99E9AE539CAB}"/>
              </a:ext>
            </a:extLst>
          </p:cNvPr>
          <p:cNvSpPr txBox="1"/>
          <p:nvPr/>
        </p:nvSpPr>
        <p:spPr>
          <a:xfrm>
            <a:off x="1881779" y="5075177"/>
            <a:ext cx="401072"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04</a:t>
            </a:r>
          </a:p>
        </p:txBody>
      </p:sp>
      <p:sp>
        <p:nvSpPr>
          <p:cNvPr id="31" name="TextBox 30">
            <a:extLst>
              <a:ext uri="{FF2B5EF4-FFF2-40B4-BE49-F238E27FC236}">
                <a16:creationId xmlns:a16="http://schemas.microsoft.com/office/drawing/2014/main" id="{905B6256-659B-497B-980B-E417C4F46634}"/>
              </a:ext>
            </a:extLst>
          </p:cNvPr>
          <p:cNvSpPr txBox="1"/>
          <p:nvPr/>
        </p:nvSpPr>
        <p:spPr>
          <a:xfrm>
            <a:off x="5415510" y="2360356"/>
            <a:ext cx="95571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a:t>
            </a:r>
          </a:p>
        </p:txBody>
      </p:sp>
      <p:sp>
        <p:nvSpPr>
          <p:cNvPr id="32" name="TextBox 31">
            <a:extLst>
              <a:ext uri="{FF2B5EF4-FFF2-40B4-BE49-F238E27FC236}">
                <a16:creationId xmlns:a16="http://schemas.microsoft.com/office/drawing/2014/main" id="{D8F77E11-C15A-4E77-B7CB-B065D97DFD46}"/>
              </a:ext>
            </a:extLst>
          </p:cNvPr>
          <p:cNvSpPr txBox="1"/>
          <p:nvPr/>
        </p:nvSpPr>
        <p:spPr>
          <a:xfrm>
            <a:off x="5415510" y="3393003"/>
            <a:ext cx="95571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a:t>
            </a:r>
          </a:p>
        </p:txBody>
      </p:sp>
      <p:sp>
        <p:nvSpPr>
          <p:cNvPr id="33" name="TextBox 32">
            <a:extLst>
              <a:ext uri="{FF2B5EF4-FFF2-40B4-BE49-F238E27FC236}">
                <a16:creationId xmlns:a16="http://schemas.microsoft.com/office/drawing/2014/main" id="{44AD3DA4-0DD3-47A1-897B-15F4715C8E44}"/>
              </a:ext>
            </a:extLst>
          </p:cNvPr>
          <p:cNvSpPr txBox="1"/>
          <p:nvPr/>
        </p:nvSpPr>
        <p:spPr>
          <a:xfrm>
            <a:off x="5415510" y="4379967"/>
            <a:ext cx="95571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a:t>
            </a:r>
          </a:p>
        </p:txBody>
      </p:sp>
      <p:sp>
        <p:nvSpPr>
          <p:cNvPr id="34" name="TextBox 33">
            <a:extLst>
              <a:ext uri="{FF2B5EF4-FFF2-40B4-BE49-F238E27FC236}">
                <a16:creationId xmlns:a16="http://schemas.microsoft.com/office/drawing/2014/main" id="{B31CB59E-EA14-45FD-B327-53F84A2E7C3C}"/>
              </a:ext>
            </a:extLst>
          </p:cNvPr>
          <p:cNvSpPr txBox="1"/>
          <p:nvPr/>
        </p:nvSpPr>
        <p:spPr>
          <a:xfrm>
            <a:off x="5415510" y="5422056"/>
            <a:ext cx="95571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a:t>
            </a:r>
          </a:p>
        </p:txBody>
      </p:sp>
      <p:sp>
        <p:nvSpPr>
          <p:cNvPr id="39" name="Subtitle 2">
            <a:extLst>
              <a:ext uri="{FF2B5EF4-FFF2-40B4-BE49-F238E27FC236}">
                <a16:creationId xmlns:a16="http://schemas.microsoft.com/office/drawing/2014/main" id="{6A76C9B2-4CA9-4FCE-9B47-9ED2B2F993E4}"/>
              </a:ext>
            </a:extLst>
          </p:cNvPr>
          <p:cNvSpPr txBox="1">
            <a:spLocks/>
          </p:cNvSpPr>
          <p:nvPr/>
        </p:nvSpPr>
        <p:spPr>
          <a:xfrm>
            <a:off x="7226562" y="2271761"/>
            <a:ext cx="2884975"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adipiscing</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elit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sed</a:t>
            </a:r>
            <a:r>
              <a:rPr lang="en-GB" sz="1152" dirty="0">
                <a:solidFill>
                  <a:schemeClr val="tx1"/>
                </a:solidFill>
                <a:latin typeface="+mn-lt"/>
                <a:ea typeface="Lato Light" panose="020F0502020204030203" pitchFamily="34" charset="0"/>
                <a:cs typeface="Mukta ExtraLight" panose="020B0000000000000000" pitchFamily="34" charset="77"/>
              </a:rPr>
              <a:t> do </a:t>
            </a:r>
            <a:r>
              <a:rPr lang="en-GB" sz="1152" dirty="0" err="1">
                <a:solidFill>
                  <a:schemeClr val="tx1"/>
                </a:solidFill>
                <a:latin typeface="+mn-lt"/>
                <a:ea typeface="Lato Light" panose="020F0502020204030203" pitchFamily="34" charset="0"/>
                <a:cs typeface="Mukta ExtraLight" panose="020B0000000000000000" pitchFamily="34" charset="77"/>
              </a:rPr>
              <a:t>eiusmod</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tempor</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0BCDF9CE-0303-4A0F-85B7-52C2784B9652}"/>
              </a:ext>
            </a:extLst>
          </p:cNvPr>
          <p:cNvSpPr txBox="1">
            <a:spLocks/>
          </p:cNvSpPr>
          <p:nvPr/>
        </p:nvSpPr>
        <p:spPr>
          <a:xfrm>
            <a:off x="7226562" y="3311945"/>
            <a:ext cx="2884975"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adipiscing</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elit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sed</a:t>
            </a:r>
            <a:r>
              <a:rPr lang="en-GB" sz="1152" dirty="0">
                <a:solidFill>
                  <a:schemeClr val="tx1"/>
                </a:solidFill>
                <a:latin typeface="+mn-lt"/>
                <a:ea typeface="Lato Light" panose="020F0502020204030203" pitchFamily="34" charset="0"/>
                <a:cs typeface="Mukta ExtraLight" panose="020B0000000000000000" pitchFamily="34" charset="77"/>
              </a:rPr>
              <a:t> do </a:t>
            </a:r>
            <a:r>
              <a:rPr lang="en-GB" sz="1152" dirty="0" err="1">
                <a:solidFill>
                  <a:schemeClr val="tx1"/>
                </a:solidFill>
                <a:latin typeface="+mn-lt"/>
                <a:ea typeface="Lato Light" panose="020F0502020204030203" pitchFamily="34" charset="0"/>
                <a:cs typeface="Mukta ExtraLight" panose="020B0000000000000000" pitchFamily="34" charset="77"/>
              </a:rPr>
              <a:t>eiusmod</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tempor</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883F877C-5498-4822-B8AD-938B33C825A2}"/>
              </a:ext>
            </a:extLst>
          </p:cNvPr>
          <p:cNvSpPr txBox="1">
            <a:spLocks/>
          </p:cNvSpPr>
          <p:nvPr/>
        </p:nvSpPr>
        <p:spPr>
          <a:xfrm>
            <a:off x="7226562" y="4298537"/>
            <a:ext cx="2884975"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adipiscing</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elit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sed</a:t>
            </a:r>
            <a:r>
              <a:rPr lang="en-GB" sz="1152" dirty="0">
                <a:solidFill>
                  <a:schemeClr val="tx1"/>
                </a:solidFill>
                <a:latin typeface="+mn-lt"/>
                <a:ea typeface="Lato Light" panose="020F0502020204030203" pitchFamily="34" charset="0"/>
                <a:cs typeface="Mukta ExtraLight" panose="020B0000000000000000" pitchFamily="34" charset="77"/>
              </a:rPr>
              <a:t> do </a:t>
            </a:r>
            <a:r>
              <a:rPr lang="en-GB" sz="1152" dirty="0" err="1">
                <a:solidFill>
                  <a:schemeClr val="tx1"/>
                </a:solidFill>
                <a:latin typeface="+mn-lt"/>
                <a:ea typeface="Lato Light" panose="020F0502020204030203" pitchFamily="34" charset="0"/>
                <a:cs typeface="Mukta ExtraLight" panose="020B0000000000000000" pitchFamily="34" charset="77"/>
              </a:rPr>
              <a:t>eiusmod</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tempor</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A3469FAF-CF05-445F-920A-A7F3F7FF92A1}"/>
              </a:ext>
            </a:extLst>
          </p:cNvPr>
          <p:cNvSpPr txBox="1">
            <a:spLocks/>
          </p:cNvSpPr>
          <p:nvPr/>
        </p:nvSpPr>
        <p:spPr>
          <a:xfrm>
            <a:off x="7226561" y="5340998"/>
            <a:ext cx="2884975" cy="451877"/>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adipiscing</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elit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sed</a:t>
            </a:r>
            <a:r>
              <a:rPr lang="en-GB" sz="1152" dirty="0">
                <a:solidFill>
                  <a:schemeClr val="tx1"/>
                </a:solidFill>
                <a:latin typeface="+mn-lt"/>
                <a:ea typeface="Lato Light" panose="020F0502020204030203" pitchFamily="34" charset="0"/>
                <a:cs typeface="Mukta ExtraLight" panose="020B0000000000000000" pitchFamily="34" charset="77"/>
              </a:rPr>
              <a:t> do </a:t>
            </a:r>
            <a:r>
              <a:rPr lang="en-GB" sz="1152" dirty="0" err="1">
                <a:solidFill>
                  <a:schemeClr val="tx1"/>
                </a:solidFill>
                <a:latin typeface="+mn-lt"/>
                <a:ea typeface="Lato Light" panose="020F0502020204030203" pitchFamily="34" charset="0"/>
                <a:cs typeface="Mukta ExtraLight" panose="020B0000000000000000" pitchFamily="34" charset="77"/>
              </a:rPr>
              <a:t>eiusmod</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tempor</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cxnSp>
        <p:nvCxnSpPr>
          <p:cNvPr id="43" name="Straight Connector 42">
            <a:extLst>
              <a:ext uri="{FF2B5EF4-FFF2-40B4-BE49-F238E27FC236}">
                <a16:creationId xmlns:a16="http://schemas.microsoft.com/office/drawing/2014/main" id="{E287F564-F77D-4DA0-8161-CB856197A8AC}"/>
              </a:ext>
            </a:extLst>
          </p:cNvPr>
          <p:cNvCxnSpPr>
            <a:cxnSpLocks/>
          </p:cNvCxnSpPr>
          <p:nvPr/>
        </p:nvCxnSpPr>
        <p:spPr>
          <a:xfrm flipH="1">
            <a:off x="610540" y="1988809"/>
            <a:ext cx="2254611" cy="0"/>
          </a:xfrm>
          <a:prstGeom prst="line">
            <a:avLst/>
          </a:prstGeom>
          <a:ln w="38100">
            <a:solidFill>
              <a:schemeClr val="tx1">
                <a:lumMod val="60000"/>
                <a:lumOff val="40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B80828-F389-49C2-B532-D70E24F0EFA3}"/>
              </a:ext>
            </a:extLst>
          </p:cNvPr>
          <p:cNvCxnSpPr>
            <a:cxnSpLocks/>
          </p:cNvCxnSpPr>
          <p:nvPr/>
        </p:nvCxnSpPr>
        <p:spPr>
          <a:xfrm>
            <a:off x="2865151" y="1988809"/>
            <a:ext cx="0" cy="606183"/>
          </a:xfrm>
          <a:prstGeom prst="line">
            <a:avLst/>
          </a:prstGeom>
          <a:ln w="38100">
            <a:solidFill>
              <a:schemeClr val="tx1">
                <a:lumMod val="60000"/>
                <a:lumOff val="40000"/>
              </a:schemeClr>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784528-190A-4EA5-B539-D71C2662C46F}"/>
              </a:ext>
            </a:extLst>
          </p:cNvPr>
          <p:cNvCxnSpPr>
            <a:cxnSpLocks/>
          </p:cNvCxnSpPr>
          <p:nvPr/>
        </p:nvCxnSpPr>
        <p:spPr>
          <a:xfrm>
            <a:off x="2865151" y="5534615"/>
            <a:ext cx="0" cy="421978"/>
          </a:xfrm>
          <a:prstGeom prst="line">
            <a:avLst/>
          </a:prstGeom>
          <a:ln w="38100">
            <a:solidFill>
              <a:schemeClr val="tx1">
                <a:lumMod val="60000"/>
                <a:lumOff val="40000"/>
              </a:schemeClr>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DBD189-3B2F-44F9-9C18-4DB96BD91C2D}"/>
              </a:ext>
            </a:extLst>
          </p:cNvPr>
          <p:cNvCxnSpPr>
            <a:cxnSpLocks/>
          </p:cNvCxnSpPr>
          <p:nvPr/>
        </p:nvCxnSpPr>
        <p:spPr>
          <a:xfrm flipH="1">
            <a:off x="610540" y="5956593"/>
            <a:ext cx="2254611" cy="0"/>
          </a:xfrm>
          <a:prstGeom prst="line">
            <a:avLst/>
          </a:prstGeom>
          <a:ln w="38100">
            <a:solidFill>
              <a:schemeClr val="tx1">
                <a:lumMod val="60000"/>
                <a:lumOff val="40000"/>
              </a:schemeClr>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EE7355-D51C-43CB-BBAF-059827240FA8}"/>
              </a:ext>
            </a:extLst>
          </p:cNvPr>
          <p:cNvCxnSpPr>
            <a:cxnSpLocks/>
          </p:cNvCxnSpPr>
          <p:nvPr/>
        </p:nvCxnSpPr>
        <p:spPr>
          <a:xfrm>
            <a:off x="610540" y="1988809"/>
            <a:ext cx="0" cy="3967784"/>
          </a:xfrm>
          <a:prstGeom prst="line">
            <a:avLst/>
          </a:prstGeom>
          <a:ln w="38100">
            <a:solidFill>
              <a:schemeClr val="tx1">
                <a:lumMod val="60000"/>
                <a:lumOff val="40000"/>
              </a:schemeClr>
            </a:solidFill>
            <a:prstDash val="dash"/>
            <a:headEnd type="arrow" w="lg" len="lg"/>
            <a:tailEnd type="none" w="lg" len="lg"/>
          </a:ln>
        </p:spPr>
        <p:style>
          <a:lnRef idx="1">
            <a:schemeClr val="accent1"/>
          </a:lnRef>
          <a:fillRef idx="0">
            <a:schemeClr val="accent1"/>
          </a:fillRef>
          <a:effectRef idx="0">
            <a:schemeClr val="accent1"/>
          </a:effectRef>
          <a:fontRef idx="minor">
            <a:schemeClr val="tx1"/>
          </a:fontRef>
        </p:style>
      </p:cxnSp>
      <p:pic>
        <p:nvPicPr>
          <p:cNvPr id="49" name="Graphic 48" descr="Bullseye">
            <a:extLst>
              <a:ext uri="{FF2B5EF4-FFF2-40B4-BE49-F238E27FC236}">
                <a16:creationId xmlns:a16="http://schemas.microsoft.com/office/drawing/2014/main" id="{078B15ED-7750-42F8-9834-DB7309831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4652" y="2688269"/>
            <a:ext cx="587791" cy="585181"/>
          </a:xfrm>
          <a:prstGeom prst="rect">
            <a:avLst/>
          </a:prstGeom>
        </p:spPr>
      </p:pic>
      <p:pic>
        <p:nvPicPr>
          <p:cNvPr id="51" name="Graphic 50" descr="Gauge">
            <a:extLst>
              <a:ext uri="{FF2B5EF4-FFF2-40B4-BE49-F238E27FC236}">
                <a16:creationId xmlns:a16="http://schemas.microsoft.com/office/drawing/2014/main" id="{79960677-54AC-4E24-9093-3A77E1F77B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7723" y="4196239"/>
            <a:ext cx="587791" cy="585181"/>
          </a:xfrm>
          <a:prstGeom prst="rect">
            <a:avLst/>
          </a:prstGeom>
        </p:spPr>
      </p:pic>
      <p:pic>
        <p:nvPicPr>
          <p:cNvPr id="53" name="Graphic 52" descr="Playbook">
            <a:extLst>
              <a:ext uri="{FF2B5EF4-FFF2-40B4-BE49-F238E27FC236}">
                <a16:creationId xmlns:a16="http://schemas.microsoft.com/office/drawing/2014/main" id="{A6D70FFE-8C6F-4468-96F3-813832CF1E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4652" y="3449683"/>
            <a:ext cx="587791" cy="585181"/>
          </a:xfrm>
          <a:prstGeom prst="rect">
            <a:avLst/>
          </a:prstGeom>
        </p:spPr>
      </p:pic>
      <p:pic>
        <p:nvPicPr>
          <p:cNvPr id="55" name="Graphic 54" descr="Gears">
            <a:extLst>
              <a:ext uri="{FF2B5EF4-FFF2-40B4-BE49-F238E27FC236}">
                <a16:creationId xmlns:a16="http://schemas.microsoft.com/office/drawing/2014/main" id="{301FB94B-9469-41DE-A865-E6F42EF5B0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4652" y="4906502"/>
            <a:ext cx="587791" cy="585181"/>
          </a:xfrm>
          <a:prstGeom prst="rect">
            <a:avLst/>
          </a:prstGeom>
        </p:spPr>
      </p:pic>
    </p:spTree>
    <p:extLst>
      <p:ext uri="{BB962C8B-B14F-4D97-AF65-F5344CB8AC3E}">
        <p14:creationId xmlns:p14="http://schemas.microsoft.com/office/powerpoint/2010/main" val="394855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A0F6B-82E1-4966-A705-6AFDAE70A89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2B90AC-44C4-4E87-B886-F64D70AFE51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2767D07-03E8-4CF0-9C2D-F3B5228B6BD5}"/>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9107C7A5-F405-4B5A-99D3-10EB83570FC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DF12651-C010-40D0-B68A-61AA9EF7F2C4}"/>
              </a:ext>
            </a:extLst>
          </p:cNvPr>
          <p:cNvSpPr>
            <a:spLocks noGrp="1"/>
          </p:cNvSpPr>
          <p:nvPr>
            <p:ph type="body" sz="quarter" idx="13"/>
          </p:nvPr>
        </p:nvSpPr>
        <p:spPr/>
        <p:txBody>
          <a:bodyPr/>
          <a:lstStyle/>
          <a:p>
            <a:endParaRPr lang="en-ZA"/>
          </a:p>
        </p:txBody>
      </p:sp>
      <p:sp>
        <p:nvSpPr>
          <p:cNvPr id="7" name="Arrow">
            <a:extLst>
              <a:ext uri="{FF2B5EF4-FFF2-40B4-BE49-F238E27FC236}">
                <a16:creationId xmlns:a16="http://schemas.microsoft.com/office/drawing/2014/main" id="{310E6F6A-A1DA-425C-BEF7-6D33DDCEF2C8}"/>
              </a:ext>
            </a:extLst>
          </p:cNvPr>
          <p:cNvSpPr>
            <a:spLocks noChangeArrowheads="1"/>
          </p:cNvSpPr>
          <p:nvPr/>
        </p:nvSpPr>
        <p:spPr bwMode="auto">
          <a:xfrm>
            <a:off x="1211565" y="3492596"/>
            <a:ext cx="547723" cy="376867"/>
          </a:xfrm>
          <a:prstGeom prst="rightArrow">
            <a:avLst>
              <a:gd name="adj1" fmla="val 50676"/>
              <a:gd name="adj2" fmla="val 58161"/>
            </a:avLst>
          </a:prstGeom>
          <a:solidFill>
            <a:schemeClr val="accent5"/>
          </a:solidFill>
          <a:ln>
            <a:noFill/>
          </a:ln>
        </p:spPr>
        <p:txBody>
          <a:bodyPr lIns="22500" tIns="22500" rIns="22500" bIns="2250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ru-RU" altLang="ru-RU" sz="1417">
              <a:solidFill>
                <a:srgbClr val="FFFFFF"/>
              </a:solidFill>
              <a:latin typeface="+mn-lt"/>
              <a:ea typeface="Helvetica Light" pitchFamily="2" charset="0"/>
              <a:cs typeface="Helvetica Light" pitchFamily="2" charset="0"/>
              <a:sym typeface="Helvetica Light" pitchFamily="2" charset="0"/>
            </a:endParaRPr>
          </a:p>
        </p:txBody>
      </p:sp>
      <p:sp>
        <p:nvSpPr>
          <p:cNvPr id="8" name="Arrow">
            <a:extLst>
              <a:ext uri="{FF2B5EF4-FFF2-40B4-BE49-F238E27FC236}">
                <a16:creationId xmlns:a16="http://schemas.microsoft.com/office/drawing/2014/main" id="{A756CBA1-6954-4D68-A0D2-09A5BAEAFD37}"/>
              </a:ext>
            </a:extLst>
          </p:cNvPr>
          <p:cNvSpPr>
            <a:spLocks noChangeArrowheads="1"/>
          </p:cNvSpPr>
          <p:nvPr/>
        </p:nvSpPr>
        <p:spPr bwMode="auto">
          <a:xfrm>
            <a:off x="1211565" y="2871751"/>
            <a:ext cx="547723" cy="376867"/>
          </a:xfrm>
          <a:prstGeom prst="rightArrow">
            <a:avLst>
              <a:gd name="adj1" fmla="val 50676"/>
              <a:gd name="adj2" fmla="val 58161"/>
            </a:avLst>
          </a:prstGeom>
          <a:solidFill>
            <a:schemeClr val="accent5"/>
          </a:solidFill>
          <a:ln>
            <a:noFill/>
          </a:ln>
        </p:spPr>
        <p:txBody>
          <a:bodyPr lIns="22500" tIns="22500" rIns="22500" bIns="2250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ru-RU" altLang="ru-RU" sz="1417">
              <a:solidFill>
                <a:srgbClr val="FFFFFF"/>
              </a:solidFill>
              <a:latin typeface="+mn-lt"/>
              <a:ea typeface="Helvetica Light" pitchFamily="2" charset="0"/>
              <a:cs typeface="Helvetica Light" pitchFamily="2" charset="0"/>
              <a:sym typeface="Helvetica Light" pitchFamily="2" charset="0"/>
            </a:endParaRPr>
          </a:p>
        </p:txBody>
      </p:sp>
      <p:sp>
        <p:nvSpPr>
          <p:cNvPr id="9" name="Arrow">
            <a:extLst>
              <a:ext uri="{FF2B5EF4-FFF2-40B4-BE49-F238E27FC236}">
                <a16:creationId xmlns:a16="http://schemas.microsoft.com/office/drawing/2014/main" id="{E2A2E1AC-7472-4C9D-B034-05A53350E1AA}"/>
              </a:ext>
            </a:extLst>
          </p:cNvPr>
          <p:cNvSpPr>
            <a:spLocks noChangeArrowheads="1"/>
          </p:cNvSpPr>
          <p:nvPr/>
        </p:nvSpPr>
        <p:spPr bwMode="auto">
          <a:xfrm>
            <a:off x="1211565" y="4113442"/>
            <a:ext cx="547723" cy="376867"/>
          </a:xfrm>
          <a:prstGeom prst="rightArrow">
            <a:avLst>
              <a:gd name="adj1" fmla="val 50676"/>
              <a:gd name="adj2" fmla="val 58161"/>
            </a:avLst>
          </a:prstGeom>
          <a:solidFill>
            <a:schemeClr val="accent5"/>
          </a:solidFill>
          <a:ln>
            <a:noFill/>
          </a:ln>
        </p:spPr>
        <p:txBody>
          <a:bodyPr lIns="22500" tIns="22500" rIns="22500" bIns="2250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ru-RU" altLang="ru-RU" sz="1417">
              <a:solidFill>
                <a:srgbClr val="FFFFFF"/>
              </a:solidFill>
              <a:latin typeface="+mn-lt"/>
              <a:ea typeface="Helvetica Light" pitchFamily="2" charset="0"/>
              <a:cs typeface="Helvetica Light" pitchFamily="2" charset="0"/>
              <a:sym typeface="Helvetica Light" pitchFamily="2" charset="0"/>
            </a:endParaRPr>
          </a:p>
        </p:txBody>
      </p:sp>
      <p:sp>
        <p:nvSpPr>
          <p:cNvPr id="10" name="Arrow">
            <a:extLst>
              <a:ext uri="{FF2B5EF4-FFF2-40B4-BE49-F238E27FC236}">
                <a16:creationId xmlns:a16="http://schemas.microsoft.com/office/drawing/2014/main" id="{85CDBB75-089C-4E13-B26F-AB418B61D1B2}"/>
              </a:ext>
            </a:extLst>
          </p:cNvPr>
          <p:cNvSpPr>
            <a:spLocks noChangeArrowheads="1"/>
          </p:cNvSpPr>
          <p:nvPr/>
        </p:nvSpPr>
        <p:spPr bwMode="auto">
          <a:xfrm>
            <a:off x="9726924" y="3481346"/>
            <a:ext cx="547722" cy="376867"/>
          </a:xfrm>
          <a:prstGeom prst="rightArrow">
            <a:avLst>
              <a:gd name="adj1" fmla="val 50676"/>
              <a:gd name="adj2" fmla="val 58161"/>
            </a:avLst>
          </a:prstGeom>
          <a:solidFill>
            <a:schemeClr val="accent5"/>
          </a:solidFill>
          <a:ln>
            <a:noFill/>
          </a:ln>
        </p:spPr>
        <p:txBody>
          <a:bodyPr lIns="22500" tIns="22500" rIns="22500" bIns="2250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ru-RU" altLang="ru-RU" sz="1417">
              <a:solidFill>
                <a:srgbClr val="FFFFFF"/>
              </a:solidFill>
              <a:latin typeface="+mn-lt"/>
              <a:ea typeface="Helvetica Light" pitchFamily="2" charset="0"/>
              <a:cs typeface="Helvetica Light" pitchFamily="2" charset="0"/>
              <a:sym typeface="Helvetica Light" pitchFamily="2" charset="0"/>
            </a:endParaRPr>
          </a:p>
        </p:txBody>
      </p:sp>
      <p:sp>
        <p:nvSpPr>
          <p:cNvPr id="11" name="Freeform 36">
            <a:extLst>
              <a:ext uri="{FF2B5EF4-FFF2-40B4-BE49-F238E27FC236}">
                <a16:creationId xmlns:a16="http://schemas.microsoft.com/office/drawing/2014/main" id="{3592C004-DAE1-4863-A9A8-D4D7DFFC5BDB}"/>
              </a:ext>
            </a:extLst>
          </p:cNvPr>
          <p:cNvSpPr/>
          <p:nvPr/>
        </p:nvSpPr>
        <p:spPr>
          <a:xfrm>
            <a:off x="7892948" y="3272017"/>
            <a:ext cx="1456406" cy="796319"/>
          </a:xfrm>
          <a:custGeom>
            <a:avLst/>
            <a:gdLst>
              <a:gd name="connsiteX0" fmla="*/ 0 w 3287456"/>
              <a:gd name="connsiteY0" fmla="*/ 0 h 1797483"/>
              <a:gd name="connsiteX1" fmla="*/ 54300 w 3287456"/>
              <a:gd name="connsiteY1" fmla="*/ 5209 h 1797483"/>
              <a:gd name="connsiteX2" fmla="*/ 3189056 w 3287456"/>
              <a:gd name="connsiteY2" fmla="*/ 280483 h 1797483"/>
              <a:gd name="connsiteX3" fmla="*/ 3189056 w 3287456"/>
              <a:gd name="connsiteY3" fmla="*/ 282565 h 1797483"/>
              <a:gd name="connsiteX4" fmla="*/ 3189852 w 3287456"/>
              <a:gd name="connsiteY4" fmla="*/ 282057 h 1797483"/>
              <a:gd name="connsiteX5" fmla="*/ 3287456 w 3287456"/>
              <a:gd name="connsiteY5" fmla="*/ 899434 h 1797483"/>
              <a:gd name="connsiteX6" fmla="*/ 3189852 w 3287456"/>
              <a:gd name="connsiteY6" fmla="*/ 1516811 h 1797483"/>
              <a:gd name="connsiteX7" fmla="*/ 3186864 w 3287456"/>
              <a:gd name="connsiteY7" fmla="*/ 1514906 h 1797483"/>
              <a:gd name="connsiteX8" fmla="*/ 3186864 w 3287456"/>
              <a:gd name="connsiteY8" fmla="*/ 1517175 h 1797483"/>
              <a:gd name="connsiteX9" fmla="*/ 52474 w 3287456"/>
              <a:gd name="connsiteY9" fmla="*/ 1792448 h 1797483"/>
              <a:gd name="connsiteX10" fmla="*/ 0 w 3287456"/>
              <a:gd name="connsiteY10" fmla="*/ 1797483 h 179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456" h="1797483">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6"/>
          </a:solidFill>
          <a:ln w="25400" cap="flat">
            <a:noFill/>
            <a:prstDash val="solid"/>
            <a:miter lim="400000"/>
          </a:ln>
          <a:effectLst/>
        </p:spPr>
        <p:txBody>
          <a:bodyPr wrap="square" lIns="0" tIns="0" rIns="0" bIns="0" anchor="ctr">
            <a:noAutofit/>
          </a:bodyP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2" name="Freeform 35">
            <a:extLst>
              <a:ext uri="{FF2B5EF4-FFF2-40B4-BE49-F238E27FC236}">
                <a16:creationId xmlns:a16="http://schemas.microsoft.com/office/drawing/2014/main" id="{22625BF9-F497-4D9C-BC48-6898C239ED96}"/>
              </a:ext>
            </a:extLst>
          </p:cNvPr>
          <p:cNvSpPr/>
          <p:nvPr/>
        </p:nvSpPr>
        <p:spPr>
          <a:xfrm>
            <a:off x="6497409" y="3110264"/>
            <a:ext cx="1465414" cy="1119801"/>
          </a:xfrm>
          <a:custGeom>
            <a:avLst/>
            <a:gdLst>
              <a:gd name="connsiteX0" fmla="*/ 0 w 3307790"/>
              <a:gd name="connsiteY0" fmla="*/ 0 h 2527660"/>
              <a:gd name="connsiteX1" fmla="*/ 34509 w 3307790"/>
              <a:gd name="connsiteY1" fmla="*/ 5307 h 2527660"/>
              <a:gd name="connsiteX2" fmla="*/ 2409194 w 3307790"/>
              <a:gd name="connsiteY2" fmla="*/ 294043 h 2527660"/>
              <a:gd name="connsiteX3" fmla="*/ 3150066 w 3307790"/>
              <a:gd name="connsiteY3" fmla="*/ 365114 h 2527660"/>
              <a:gd name="connsiteX4" fmla="*/ 3150066 w 3307790"/>
              <a:gd name="connsiteY4" fmla="*/ 376011 h 2527660"/>
              <a:gd name="connsiteX5" fmla="*/ 3152096 w 3307790"/>
              <a:gd name="connsiteY5" fmla="*/ 374050 h 2527660"/>
              <a:gd name="connsiteX6" fmla="*/ 3166538 w 3307790"/>
              <a:gd name="connsiteY6" fmla="*/ 369432 h 2527660"/>
              <a:gd name="connsiteX7" fmla="*/ 3307790 w 3307790"/>
              <a:gd name="connsiteY7" fmla="*/ 1263755 h 2527660"/>
              <a:gd name="connsiteX8" fmla="*/ 3166538 w 3307790"/>
              <a:gd name="connsiteY8" fmla="*/ 2158078 h 2527660"/>
              <a:gd name="connsiteX9" fmla="*/ 3152096 w 3307790"/>
              <a:gd name="connsiteY9" fmla="*/ 2153461 h 2527660"/>
              <a:gd name="connsiteX10" fmla="*/ 3150066 w 3307790"/>
              <a:gd name="connsiteY10" fmla="*/ 2151500 h 2527660"/>
              <a:gd name="connsiteX11" fmla="*/ 3150066 w 3307790"/>
              <a:gd name="connsiteY11" fmla="*/ 2162597 h 2527660"/>
              <a:gd name="connsiteX12" fmla="*/ 2407501 w 3307790"/>
              <a:gd name="connsiteY12" fmla="*/ 2233843 h 2527660"/>
              <a:gd name="connsiteX13" fmla="*/ 33046 w 3307790"/>
              <a:gd name="connsiteY13" fmla="*/ 2522578 h 2527660"/>
              <a:gd name="connsiteX14" fmla="*/ 0 w 3307790"/>
              <a:gd name="connsiteY14" fmla="*/ 2527660 h 25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7790" h="252766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w="25400" cap="flat">
            <a:noFill/>
            <a:prstDash val="solid"/>
            <a:miter lim="400000"/>
          </a:ln>
          <a:effectLst/>
        </p:spPr>
        <p:txBody>
          <a:bodyPr wrap="square" lIns="0" tIns="0" rIns="0" bIns="0" anchor="ctr">
            <a:noAutofit/>
          </a:bodyP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3" name="Freeform 34">
            <a:extLst>
              <a:ext uri="{FF2B5EF4-FFF2-40B4-BE49-F238E27FC236}">
                <a16:creationId xmlns:a16="http://schemas.microsoft.com/office/drawing/2014/main" id="{E978B6EF-5A06-4F38-B63A-134035425C1C}"/>
              </a:ext>
            </a:extLst>
          </p:cNvPr>
          <p:cNvSpPr/>
          <p:nvPr/>
        </p:nvSpPr>
        <p:spPr>
          <a:xfrm>
            <a:off x="5101870" y="2881164"/>
            <a:ext cx="1466554" cy="1577934"/>
          </a:xfrm>
          <a:custGeom>
            <a:avLst/>
            <a:gdLst>
              <a:gd name="connsiteX0" fmla="*/ 0 w 3310363"/>
              <a:gd name="connsiteY0" fmla="*/ 0 h 3561776"/>
              <a:gd name="connsiteX1" fmla="*/ 49456 w 3310363"/>
              <a:gd name="connsiteY1" fmla="*/ 8559 h 3561776"/>
              <a:gd name="connsiteX2" fmla="*/ 2399460 w 3310363"/>
              <a:gd name="connsiteY2" fmla="*/ 401689 h 3561776"/>
              <a:gd name="connsiteX3" fmla="*/ 3150067 w 3310363"/>
              <a:gd name="connsiteY3" fmla="*/ 517133 h 3561776"/>
              <a:gd name="connsiteX4" fmla="*/ 3150067 w 3310363"/>
              <a:gd name="connsiteY4" fmla="*/ 541674 h 3561776"/>
              <a:gd name="connsiteX5" fmla="*/ 3151240 w 3310363"/>
              <a:gd name="connsiteY5" fmla="*/ 542810 h 3561776"/>
              <a:gd name="connsiteX6" fmla="*/ 3310363 w 3310363"/>
              <a:gd name="connsiteY6" fmla="*/ 1780963 h 3561776"/>
              <a:gd name="connsiteX7" fmla="*/ 3151240 w 3310363"/>
              <a:gd name="connsiteY7" fmla="*/ 3019117 h 3561776"/>
              <a:gd name="connsiteX8" fmla="*/ 3150067 w 3310363"/>
              <a:gd name="connsiteY8" fmla="*/ 3020252 h 3561776"/>
              <a:gd name="connsiteX9" fmla="*/ 3150067 w 3310363"/>
              <a:gd name="connsiteY9" fmla="*/ 3044793 h 3561776"/>
              <a:gd name="connsiteX10" fmla="*/ 2397883 w 3310363"/>
              <a:gd name="connsiteY10" fmla="*/ 3160463 h 3561776"/>
              <a:gd name="connsiteX11" fmla="*/ 47262 w 3310363"/>
              <a:gd name="connsiteY11" fmla="*/ 3553593 h 3561776"/>
              <a:gd name="connsiteX12" fmla="*/ 0 w 3310363"/>
              <a:gd name="connsiteY12" fmla="*/ 3561776 h 35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0363" h="3561776">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w="25400" cap="flat">
            <a:noFill/>
            <a:prstDash val="solid"/>
            <a:miter lim="400000"/>
          </a:ln>
          <a:effectLst/>
        </p:spPr>
        <p:txBody>
          <a:bodyPr wrap="square" lIns="0" tIns="0" rIns="0" bIns="0" anchor="ctr">
            <a:noAutofit/>
          </a:bodyPr>
          <a:lstStyle/>
          <a:p>
            <a:endParaRPr sz="1417">
              <a:solidFill>
                <a:srgbClr val="FFFFFF"/>
              </a:solidFill>
              <a:sym typeface="Helvetica Neue Medium"/>
            </a:endParaRPr>
          </a:p>
        </p:txBody>
      </p:sp>
      <p:sp>
        <p:nvSpPr>
          <p:cNvPr id="14" name="Freeform 33">
            <a:extLst>
              <a:ext uri="{FF2B5EF4-FFF2-40B4-BE49-F238E27FC236}">
                <a16:creationId xmlns:a16="http://schemas.microsoft.com/office/drawing/2014/main" id="{D961E313-C784-4E24-993D-6BF206139168}"/>
              </a:ext>
            </a:extLst>
          </p:cNvPr>
          <p:cNvSpPr/>
          <p:nvPr/>
        </p:nvSpPr>
        <p:spPr>
          <a:xfrm>
            <a:off x="3703385" y="2572795"/>
            <a:ext cx="1522935" cy="2194619"/>
          </a:xfrm>
          <a:custGeom>
            <a:avLst/>
            <a:gdLst>
              <a:gd name="connsiteX0" fmla="*/ 0 w 3437630"/>
              <a:gd name="connsiteY0" fmla="*/ 0 h 4953781"/>
              <a:gd name="connsiteX1" fmla="*/ 42528 w 3437630"/>
              <a:gd name="connsiteY1" fmla="*/ 14446 h 4953781"/>
              <a:gd name="connsiteX2" fmla="*/ 2407135 w 3437630"/>
              <a:gd name="connsiteY2" fmla="*/ 566347 h 4953781"/>
              <a:gd name="connsiteX3" fmla="*/ 3142593 w 3437630"/>
              <a:gd name="connsiteY3" fmla="*/ 693621 h 4953781"/>
              <a:gd name="connsiteX4" fmla="*/ 3156715 w 3437630"/>
              <a:gd name="connsiteY4" fmla="*/ 689098 h 4953781"/>
              <a:gd name="connsiteX5" fmla="*/ 3437630 w 3437630"/>
              <a:gd name="connsiteY5" fmla="*/ 2470603 h 4953781"/>
              <a:gd name="connsiteX6" fmla="*/ 3156715 w 3437630"/>
              <a:gd name="connsiteY6" fmla="*/ 4252108 h 4953781"/>
              <a:gd name="connsiteX7" fmla="*/ 3156714 w 3437630"/>
              <a:gd name="connsiteY7" fmla="*/ 4252108 h 4953781"/>
              <a:gd name="connsiteX8" fmla="*/ 3156714 w 3437630"/>
              <a:gd name="connsiteY8" fmla="*/ 4257840 h 4953781"/>
              <a:gd name="connsiteX9" fmla="*/ 2405364 w 3437630"/>
              <a:gd name="connsiteY9" fmla="*/ 4387932 h 4953781"/>
              <a:gd name="connsiteX10" fmla="*/ 41066 w 3437630"/>
              <a:gd name="connsiteY10" fmla="*/ 4939833 h 4953781"/>
              <a:gd name="connsiteX11" fmla="*/ 0 w 3437630"/>
              <a:gd name="connsiteY11" fmla="*/ 4953781 h 495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7630" h="4953781">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close/>
              </a:path>
            </a:pathLst>
          </a:custGeom>
          <a:solidFill>
            <a:schemeClr val="accent2"/>
          </a:solidFill>
          <a:ln w="25400" cap="flat">
            <a:noFill/>
            <a:prstDash val="solid"/>
            <a:miter lim="400000"/>
          </a:ln>
          <a:effectLst/>
        </p:spPr>
        <p:txBody>
          <a:bodyPr wrap="square" lIns="0" tIns="0" rIns="0" bIns="0" anchor="ctr">
            <a:noAutofit/>
          </a:bodyPr>
          <a:lstStyle/>
          <a:p>
            <a:endParaRPr sz="1417">
              <a:solidFill>
                <a:srgbClr val="FFFFFF"/>
              </a:solidFill>
              <a:sym typeface="Helvetica Neue Medium"/>
            </a:endParaRPr>
          </a:p>
        </p:txBody>
      </p:sp>
      <p:sp>
        <p:nvSpPr>
          <p:cNvPr id="15" name="Freeform 32">
            <a:extLst>
              <a:ext uri="{FF2B5EF4-FFF2-40B4-BE49-F238E27FC236}">
                <a16:creationId xmlns:a16="http://schemas.microsoft.com/office/drawing/2014/main" id="{264201B1-D8C5-4E60-9456-D47D0EE1D348}"/>
              </a:ext>
            </a:extLst>
          </p:cNvPr>
          <p:cNvSpPr/>
          <p:nvPr/>
        </p:nvSpPr>
        <p:spPr>
          <a:xfrm>
            <a:off x="2313338" y="1887398"/>
            <a:ext cx="1562309" cy="3575137"/>
          </a:xfrm>
          <a:custGeom>
            <a:avLst/>
            <a:gdLst>
              <a:gd name="connsiteX0" fmla="*/ 0 w 3526506"/>
              <a:gd name="connsiteY0" fmla="*/ 0 h 8069940"/>
              <a:gd name="connsiteX1" fmla="*/ 33529 w 3526506"/>
              <a:gd name="connsiteY1" fmla="*/ 0 h 8069940"/>
              <a:gd name="connsiteX2" fmla="*/ 363829 w 3526506"/>
              <a:gd name="connsiteY2" fmla="*/ 224802 h 8069940"/>
              <a:gd name="connsiteX3" fmla="*/ 2756743 w 3526506"/>
              <a:gd name="connsiteY3" fmla="*/ 1417709 h 8069940"/>
              <a:gd name="connsiteX4" fmla="*/ 3137670 w 3526506"/>
              <a:gd name="connsiteY4" fmla="*/ 1547106 h 8069940"/>
              <a:gd name="connsiteX5" fmla="*/ 3137670 w 3526506"/>
              <a:gd name="connsiteY5" fmla="*/ 1555345 h 8069940"/>
              <a:gd name="connsiteX6" fmla="*/ 3526506 w 3526506"/>
              <a:gd name="connsiteY6" fmla="*/ 4017710 h 8069940"/>
              <a:gd name="connsiteX7" fmla="*/ 3137670 w 3526506"/>
              <a:gd name="connsiteY7" fmla="*/ 6480075 h 8069940"/>
              <a:gd name="connsiteX8" fmla="*/ 3137670 w 3526506"/>
              <a:gd name="connsiteY8" fmla="*/ 6500887 h 8069940"/>
              <a:gd name="connsiteX9" fmla="*/ 2755280 w 3526506"/>
              <a:gd name="connsiteY9" fmla="*/ 6630766 h 8069940"/>
              <a:gd name="connsiteX10" fmla="*/ 362366 w 3526506"/>
              <a:gd name="connsiteY10" fmla="*/ 7823331 h 8069940"/>
              <a:gd name="connsiteX11" fmla="*/ 0 w 3526506"/>
              <a:gd name="connsiteY11" fmla="*/ 8069940 h 806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506" h="806994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close/>
              </a:path>
            </a:pathLst>
          </a:custGeom>
          <a:solidFill>
            <a:schemeClr val="accent1"/>
          </a:solidFill>
          <a:ln w="25400" cap="flat">
            <a:noFill/>
            <a:prstDash val="solid"/>
            <a:miter lim="400000"/>
          </a:ln>
          <a:effectLst/>
        </p:spPr>
        <p:txBody>
          <a:bodyPr wrap="square" lIns="0" tIns="0" rIns="0" bIns="0" anchor="ctr">
            <a:noAutofit/>
          </a:bodyP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16" name="Овал">
            <a:extLst>
              <a:ext uri="{FF2B5EF4-FFF2-40B4-BE49-F238E27FC236}">
                <a16:creationId xmlns:a16="http://schemas.microsoft.com/office/drawing/2014/main" id="{B8A34576-9BD4-4B87-951F-D67D97A393E7}"/>
              </a:ext>
            </a:extLst>
          </p:cNvPr>
          <p:cNvSpPr/>
          <p:nvPr/>
        </p:nvSpPr>
        <p:spPr>
          <a:xfrm>
            <a:off x="2030576" y="1887486"/>
            <a:ext cx="562488" cy="3566171"/>
          </a:xfrm>
          <a:prstGeom prst="ellipse">
            <a:avLst/>
          </a:prstGeom>
          <a:solidFill>
            <a:schemeClr val="accent1">
              <a:lumMod val="75000"/>
            </a:schemeClr>
          </a:solid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1417">
              <a:solidFill>
                <a:srgbClr val="FFFFFF"/>
              </a:solidFill>
              <a:sym typeface="Helvetica Neue Medium"/>
            </a:endParaRPr>
          </a:p>
        </p:txBody>
      </p:sp>
      <p:sp>
        <p:nvSpPr>
          <p:cNvPr id="22" name="Subtitle 2">
            <a:extLst>
              <a:ext uri="{FF2B5EF4-FFF2-40B4-BE49-F238E27FC236}">
                <a16:creationId xmlns:a16="http://schemas.microsoft.com/office/drawing/2014/main" id="{39ACF714-5492-458B-B558-F6F8E2D22248}"/>
              </a:ext>
            </a:extLst>
          </p:cNvPr>
          <p:cNvSpPr txBox="1">
            <a:spLocks/>
          </p:cNvSpPr>
          <p:nvPr/>
        </p:nvSpPr>
        <p:spPr>
          <a:xfrm>
            <a:off x="5540827" y="5000424"/>
            <a:ext cx="4771612" cy="119791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a:t>
            </a:r>
            <a:r>
              <a:rPr lang="en-US" sz="1152" dirty="0">
                <a:solidFill>
                  <a:schemeClr val="tx1"/>
                </a:solidFill>
                <a:latin typeface="+mn-lt"/>
              </a:rPr>
              <a:t>dolore magna </a:t>
            </a:r>
            <a:r>
              <a:rPr lang="en-US" sz="1152" dirty="0" err="1">
                <a:solidFill>
                  <a:schemeClr val="tx1"/>
                </a:solidFill>
                <a:latin typeface="+mn-lt"/>
              </a:rPr>
              <a:t>aliqua</a:t>
            </a:r>
            <a:r>
              <a:rPr lang="en-US" sz="1152" dirty="0">
                <a:solidFill>
                  <a:schemeClr val="tx1"/>
                </a:solidFill>
                <a:latin typeface="+mn-lt"/>
              </a:rPr>
              <a:t>. Lorem ipsum dolor sit </a:t>
            </a:r>
            <a:r>
              <a:rPr lang="en-US" sz="1152" dirty="0" err="1">
                <a:solidFill>
                  <a:schemeClr val="tx1"/>
                </a:solidFill>
                <a:latin typeface="+mn-lt"/>
              </a:rPr>
              <a:t>amet</a:t>
            </a:r>
            <a:r>
              <a:rPr lang="en-US" sz="1152" dirty="0">
                <a:solidFill>
                  <a:schemeClr val="tx1"/>
                </a:solidFill>
                <a:latin typeface="+mn-lt"/>
              </a:rPr>
              <a:t>, </a:t>
            </a:r>
            <a:r>
              <a:rPr lang="en-US" sz="1152" dirty="0" err="1">
                <a:solidFill>
                  <a:schemeClr val="tx1"/>
                </a:solidFill>
                <a:latin typeface="+mn-lt"/>
              </a:rPr>
              <a:t>consectetur</a:t>
            </a:r>
            <a:r>
              <a:rPr lang="en-US" sz="1152" dirty="0">
                <a:solidFill>
                  <a:schemeClr val="tx1"/>
                </a:solidFill>
                <a:latin typeface="+mn-lt"/>
              </a:rPr>
              <a:t> </a:t>
            </a:r>
            <a:r>
              <a:rPr lang="en-US" sz="1152" dirty="0" err="1">
                <a:solidFill>
                  <a:schemeClr val="tx1"/>
                </a:solidFill>
                <a:latin typeface="+mn-lt"/>
              </a:rPr>
              <a:t>adipiscing</a:t>
            </a:r>
            <a:r>
              <a:rPr lang="en-US" sz="1152" dirty="0">
                <a:solidFill>
                  <a:schemeClr val="tx1"/>
                </a:solidFill>
                <a:latin typeface="+mn-lt"/>
              </a:rPr>
              <a:t> </a:t>
            </a:r>
            <a:r>
              <a:rPr lang="en-US" sz="1152" dirty="0" err="1">
                <a:solidFill>
                  <a:schemeClr val="tx1"/>
                </a:solidFill>
                <a:latin typeface="+mn-lt"/>
              </a:rPr>
              <a:t>elit</a:t>
            </a:r>
            <a:r>
              <a:rPr lang="en-US" sz="1152" dirty="0">
                <a:solidFill>
                  <a:schemeClr val="tx1"/>
                </a:solidFill>
                <a:latin typeface="+mn-lt"/>
              </a:rPr>
              <a:t>, sed do </a:t>
            </a:r>
            <a:r>
              <a:rPr lang="en-US" sz="1152" dirty="0" err="1">
                <a:solidFill>
                  <a:schemeClr val="tx1"/>
                </a:solidFill>
                <a:latin typeface="+mn-lt"/>
              </a:rPr>
              <a:t>eiusmod</a:t>
            </a:r>
            <a:r>
              <a:rPr lang="en-US" sz="1152" dirty="0">
                <a:solidFill>
                  <a:schemeClr val="tx1"/>
                </a:solidFill>
                <a:latin typeface="+mn-lt"/>
              </a:rPr>
              <a:t> </a:t>
            </a:r>
            <a:r>
              <a:rPr lang="en-US" sz="1152" dirty="0" err="1">
                <a:solidFill>
                  <a:schemeClr val="tx1"/>
                </a:solidFill>
                <a:latin typeface="+mn-lt"/>
              </a:rPr>
              <a:t>tempor</a:t>
            </a:r>
            <a:r>
              <a:rPr lang="en-US" sz="1152" dirty="0">
                <a:solidFill>
                  <a:schemeClr val="tx1"/>
                </a:solidFill>
                <a:latin typeface="+mn-lt"/>
              </a:rPr>
              <a:t> </a:t>
            </a:r>
            <a:r>
              <a:rPr lang="en-US" sz="1152" dirty="0" err="1">
                <a:solidFill>
                  <a:schemeClr val="tx1"/>
                </a:solidFill>
                <a:latin typeface="+mn-lt"/>
              </a:rPr>
              <a:t>incididunt</a:t>
            </a:r>
            <a:r>
              <a:rPr lang="en-US" sz="1152" dirty="0">
                <a:solidFill>
                  <a:schemeClr val="tx1"/>
                </a:solidFill>
                <a:latin typeface="+mn-lt"/>
              </a:rPr>
              <a:t> </a:t>
            </a:r>
            <a:r>
              <a:rPr lang="en-US" sz="1152" dirty="0" err="1">
                <a:solidFill>
                  <a:schemeClr val="tx1"/>
                </a:solidFill>
                <a:latin typeface="+mn-lt"/>
              </a:rPr>
              <a:t>ut</a:t>
            </a:r>
            <a:r>
              <a:rPr lang="en-US" sz="1152" dirty="0">
                <a:solidFill>
                  <a:schemeClr val="tx1"/>
                </a:solidFill>
                <a:latin typeface="+mn-lt"/>
              </a:rPr>
              <a:t> </a:t>
            </a:r>
            <a:r>
              <a:rPr lang="en-US" sz="1152" dirty="0" err="1">
                <a:solidFill>
                  <a:schemeClr val="tx1"/>
                </a:solidFill>
                <a:latin typeface="+mn-lt"/>
              </a:rPr>
              <a:t>labore</a:t>
            </a:r>
            <a:r>
              <a:rPr lang="en-US" sz="1152" dirty="0">
                <a:solidFill>
                  <a:schemeClr val="tx1"/>
                </a:solidFill>
                <a:latin typeface="+mn-lt"/>
              </a:rPr>
              <a:t> et dolore magna </a:t>
            </a:r>
            <a:r>
              <a:rPr lang="en-US" sz="1152" dirty="0" err="1">
                <a:solidFill>
                  <a:schemeClr val="tx1"/>
                </a:solidFill>
                <a:latin typeface="+mn-lt"/>
              </a:rPr>
              <a:t>aliqua</a:t>
            </a:r>
            <a:r>
              <a:rPr lang="en-US" sz="1152" dirty="0">
                <a:solidFill>
                  <a:schemeClr val="tx1"/>
                </a:solidFill>
                <a:latin typeface="+mn-lt"/>
              </a:rPr>
              <a:t> Lorem ipsum dolor sit </a:t>
            </a:r>
            <a:r>
              <a:rPr lang="en-US" sz="1152" dirty="0" err="1">
                <a:solidFill>
                  <a:schemeClr val="tx1"/>
                </a:solidFill>
                <a:latin typeface="+mn-lt"/>
              </a:rPr>
              <a:t>amet</a:t>
            </a:r>
            <a:r>
              <a:rPr lang="en-US" sz="1152" dirty="0">
                <a:solidFill>
                  <a:schemeClr val="tx1"/>
                </a:solidFill>
                <a:latin typeface="+mn-lt"/>
              </a:rPr>
              <a:t>, </a:t>
            </a:r>
            <a:r>
              <a:rPr lang="en-US" sz="1152" dirty="0" err="1">
                <a:solidFill>
                  <a:schemeClr val="tx1"/>
                </a:solidFill>
                <a:latin typeface="+mn-lt"/>
              </a:rPr>
              <a:t>consectetur</a:t>
            </a:r>
            <a:r>
              <a:rPr lang="en-US" sz="1152" dirty="0">
                <a:solidFill>
                  <a:schemeClr val="tx1"/>
                </a:solidFill>
                <a:latin typeface="+mn-lt"/>
              </a:rPr>
              <a:t> </a:t>
            </a:r>
            <a:r>
              <a:rPr lang="en-US" sz="1152" dirty="0" err="1">
                <a:solidFill>
                  <a:schemeClr val="tx1"/>
                </a:solidFill>
                <a:latin typeface="+mn-lt"/>
              </a:rPr>
              <a:t>adipiscing</a:t>
            </a:r>
            <a:r>
              <a:rPr lang="en-US" sz="1152" dirty="0">
                <a:solidFill>
                  <a:schemeClr val="tx1"/>
                </a:solidFill>
                <a:latin typeface="+mn-lt"/>
              </a:rPr>
              <a:t> </a:t>
            </a:r>
            <a:r>
              <a:rPr lang="en-US" sz="1152" dirty="0" err="1">
                <a:solidFill>
                  <a:schemeClr val="tx1"/>
                </a:solidFill>
                <a:latin typeface="+mn-lt"/>
              </a:rPr>
              <a:t>elit</a:t>
            </a:r>
            <a:r>
              <a:rPr lang="en-US" sz="1152" dirty="0">
                <a:solidFill>
                  <a:schemeClr val="tx1"/>
                </a:solidFill>
                <a:latin typeface="+mn-lt"/>
              </a:rPr>
              <a:t>, sed do </a:t>
            </a:r>
            <a:r>
              <a:rPr lang="en-US" sz="1152" dirty="0" err="1">
                <a:solidFill>
                  <a:schemeClr val="tx1"/>
                </a:solidFill>
                <a:latin typeface="+mn-lt"/>
              </a:rPr>
              <a:t>eiusmod</a:t>
            </a:r>
            <a:r>
              <a:rPr lang="en-US" sz="1152" dirty="0">
                <a:solidFill>
                  <a:schemeClr val="tx1"/>
                </a:solidFill>
                <a:latin typeface="+mn-lt"/>
              </a:rPr>
              <a:t> </a:t>
            </a:r>
            <a:r>
              <a:rPr lang="en-US" sz="1152" dirty="0" err="1">
                <a:solidFill>
                  <a:schemeClr val="tx1"/>
                </a:solidFill>
                <a:latin typeface="+mn-lt"/>
              </a:rPr>
              <a:t>tempor</a:t>
            </a:r>
            <a:r>
              <a:rPr lang="en-US" sz="1152" dirty="0">
                <a:solidFill>
                  <a:schemeClr val="tx1"/>
                </a:solidFill>
                <a:latin typeface="+mn-lt"/>
              </a:rPr>
              <a:t> </a:t>
            </a:r>
            <a:r>
              <a:rPr lang="en-US" sz="1152" dirty="0" err="1">
                <a:solidFill>
                  <a:schemeClr val="tx1"/>
                </a:solidFill>
                <a:latin typeface="+mn-lt"/>
              </a:rPr>
              <a:t>incididunt</a:t>
            </a:r>
            <a:r>
              <a:rPr lang="en-US" sz="1152" dirty="0">
                <a:solidFill>
                  <a:schemeClr val="tx1"/>
                </a:solidFill>
                <a:latin typeface="+mn-lt"/>
              </a:rPr>
              <a:t> </a:t>
            </a:r>
            <a:r>
              <a:rPr lang="en-US" sz="1152" dirty="0" err="1">
                <a:solidFill>
                  <a:schemeClr val="tx1"/>
                </a:solidFill>
                <a:latin typeface="+mn-lt"/>
              </a:rPr>
              <a:t>ut</a:t>
            </a:r>
            <a:r>
              <a:rPr lang="en-US" sz="1152" dirty="0">
                <a:solidFill>
                  <a:schemeClr val="tx1"/>
                </a:solidFill>
                <a:latin typeface="+mn-lt"/>
              </a:rPr>
              <a:t> </a:t>
            </a:r>
            <a:r>
              <a:rPr lang="en-US" sz="1152" dirty="0" err="1">
                <a:solidFill>
                  <a:schemeClr val="tx1"/>
                </a:solidFill>
                <a:latin typeface="+mn-lt"/>
              </a:rPr>
              <a:t>labore</a:t>
            </a:r>
            <a:r>
              <a:rPr lang="en-US" sz="1152" dirty="0">
                <a:solidFill>
                  <a:schemeClr val="tx1"/>
                </a:solidFill>
                <a:latin typeface="+mn-lt"/>
              </a:rPr>
              <a:t> et dolore magna </a:t>
            </a:r>
            <a:r>
              <a:rPr lang="en-US" sz="1152" dirty="0" err="1">
                <a:solidFill>
                  <a:schemeClr val="tx1"/>
                </a:solidFill>
                <a:latin typeface="+mn-lt"/>
              </a:rPr>
              <a:t>aliqua</a:t>
            </a:r>
            <a:endParaRPr lang="en-US" sz="1152" dirty="0">
              <a:solidFill>
                <a:schemeClr val="tx1"/>
              </a:solidFill>
              <a:latin typeface="+mn-lt"/>
            </a:endParaRPr>
          </a:p>
        </p:txBody>
      </p:sp>
      <p:sp>
        <p:nvSpPr>
          <p:cNvPr id="23" name="TextBox 22">
            <a:extLst>
              <a:ext uri="{FF2B5EF4-FFF2-40B4-BE49-F238E27FC236}">
                <a16:creationId xmlns:a16="http://schemas.microsoft.com/office/drawing/2014/main" id="{13826081-CF82-4BBF-AF28-4DCA1DD84F33}"/>
              </a:ext>
            </a:extLst>
          </p:cNvPr>
          <p:cNvSpPr txBox="1"/>
          <p:nvPr/>
        </p:nvSpPr>
        <p:spPr>
          <a:xfrm>
            <a:off x="5537790" y="4660458"/>
            <a:ext cx="1208985"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CAPTION</a:t>
            </a:r>
          </a:p>
        </p:txBody>
      </p:sp>
      <p:pic>
        <p:nvPicPr>
          <p:cNvPr id="24" name="Graphic 23" descr="Daily calendar">
            <a:extLst>
              <a:ext uri="{FF2B5EF4-FFF2-40B4-BE49-F238E27FC236}">
                <a16:creationId xmlns:a16="http://schemas.microsoft.com/office/drawing/2014/main" id="{C48EA945-9FF2-4FEA-B954-4C1077BE71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9217" y="3380614"/>
            <a:ext cx="578327" cy="578327"/>
          </a:xfrm>
          <a:prstGeom prst="rect">
            <a:avLst/>
          </a:prstGeom>
        </p:spPr>
      </p:pic>
      <p:pic>
        <p:nvPicPr>
          <p:cNvPr id="25" name="Graphic 24" descr="Person with idea">
            <a:extLst>
              <a:ext uri="{FF2B5EF4-FFF2-40B4-BE49-F238E27FC236}">
                <a16:creationId xmlns:a16="http://schemas.microsoft.com/office/drawing/2014/main" id="{3DE9C48C-6ADB-4827-B7BA-041F072896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8530" y="3380615"/>
            <a:ext cx="578327" cy="578327"/>
          </a:xfrm>
          <a:prstGeom prst="rect">
            <a:avLst/>
          </a:prstGeom>
        </p:spPr>
      </p:pic>
      <p:pic>
        <p:nvPicPr>
          <p:cNvPr id="26" name="Graphic 25" descr="Business Growth">
            <a:extLst>
              <a:ext uri="{FF2B5EF4-FFF2-40B4-BE49-F238E27FC236}">
                <a16:creationId xmlns:a16="http://schemas.microsoft.com/office/drawing/2014/main" id="{B482FC18-C5D8-4454-B422-ADECD0D283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803" y="3384029"/>
            <a:ext cx="578327" cy="578327"/>
          </a:xfrm>
          <a:prstGeom prst="rect">
            <a:avLst/>
          </a:prstGeom>
        </p:spPr>
      </p:pic>
      <p:pic>
        <p:nvPicPr>
          <p:cNvPr id="27" name="Graphic 26" descr="Briefcase">
            <a:extLst>
              <a:ext uri="{FF2B5EF4-FFF2-40B4-BE49-F238E27FC236}">
                <a16:creationId xmlns:a16="http://schemas.microsoft.com/office/drawing/2014/main" id="{527DB9A8-4E10-4DAC-843D-85E405DB3C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23227" y="3380613"/>
            <a:ext cx="578327" cy="578327"/>
          </a:xfrm>
          <a:prstGeom prst="rect">
            <a:avLst/>
          </a:prstGeom>
        </p:spPr>
      </p:pic>
      <p:pic>
        <p:nvPicPr>
          <p:cNvPr id="28" name="Graphic 27" descr="Paperclip">
            <a:extLst>
              <a:ext uri="{FF2B5EF4-FFF2-40B4-BE49-F238E27FC236}">
                <a16:creationId xmlns:a16="http://schemas.microsoft.com/office/drawing/2014/main" id="{BB25A724-E83A-4485-A3EA-75F94D588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4217" y="3391865"/>
            <a:ext cx="578327" cy="578327"/>
          </a:xfrm>
          <a:prstGeom prst="rect">
            <a:avLst/>
          </a:prstGeom>
        </p:spPr>
      </p:pic>
    </p:spTree>
    <p:extLst>
      <p:ext uri="{BB962C8B-B14F-4D97-AF65-F5344CB8AC3E}">
        <p14:creationId xmlns:p14="http://schemas.microsoft.com/office/powerpoint/2010/main" val="346226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7ED97-BC76-45FD-9EB4-9FCB5DF12DA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5D7F1E-1761-4D47-B276-8B3A9B8FCF4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C8CCA31-54B8-42C0-B0B9-778870D83B7C}"/>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D05BBB2F-A538-47B8-AD86-66DEAA2A445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4913E9F-6D13-4975-9128-F8A68EF87675}"/>
              </a:ext>
            </a:extLst>
          </p:cNvPr>
          <p:cNvSpPr>
            <a:spLocks noGrp="1"/>
          </p:cNvSpPr>
          <p:nvPr>
            <p:ph type="body" sz="quarter" idx="13"/>
          </p:nvPr>
        </p:nvSpPr>
        <p:spPr/>
        <p:txBody>
          <a:bodyPr/>
          <a:lstStyle/>
          <a:p>
            <a:endParaRPr lang="en-ZA"/>
          </a:p>
        </p:txBody>
      </p:sp>
      <p:sp>
        <p:nvSpPr>
          <p:cNvPr id="7" name="Freeform 9">
            <a:extLst>
              <a:ext uri="{FF2B5EF4-FFF2-40B4-BE49-F238E27FC236}">
                <a16:creationId xmlns:a16="http://schemas.microsoft.com/office/drawing/2014/main" id="{76274E10-5FAE-42BF-8611-BD9F89373F74}"/>
              </a:ext>
            </a:extLst>
          </p:cNvPr>
          <p:cNvSpPr>
            <a:spLocks/>
          </p:cNvSpPr>
          <p:nvPr/>
        </p:nvSpPr>
        <p:spPr bwMode="auto">
          <a:xfrm>
            <a:off x="5728447" y="5379187"/>
            <a:ext cx="367553" cy="454995"/>
          </a:xfrm>
          <a:custGeom>
            <a:avLst/>
            <a:gdLst>
              <a:gd name="T0" fmla="*/ 87 w 513"/>
              <a:gd name="T1" fmla="*/ 334 h 636"/>
              <a:gd name="T2" fmla="*/ 87 w 513"/>
              <a:gd name="T3" fmla="*/ 513 h 636"/>
              <a:gd name="T4" fmla="*/ 122 w 513"/>
              <a:gd name="T5" fmla="*/ 549 h 636"/>
              <a:gd name="T6" fmla="*/ 513 w 513"/>
              <a:gd name="T7" fmla="*/ 549 h 636"/>
              <a:gd name="T8" fmla="*/ 513 w 513"/>
              <a:gd name="T9" fmla="*/ 636 h 636"/>
              <a:gd name="T10" fmla="*/ 194 w 513"/>
              <a:gd name="T11" fmla="*/ 636 h 636"/>
              <a:gd name="T12" fmla="*/ 166 w 513"/>
              <a:gd name="T13" fmla="*/ 636 h 636"/>
              <a:gd name="T14" fmla="*/ 122 w 513"/>
              <a:gd name="T15" fmla="*/ 636 h 636"/>
              <a:gd name="T16" fmla="*/ 0 w 513"/>
              <a:gd name="T17" fmla="*/ 513 h 636"/>
              <a:gd name="T18" fmla="*/ 0 w 513"/>
              <a:gd name="T19" fmla="*/ 334 h 636"/>
              <a:gd name="T20" fmla="*/ 0 w 513"/>
              <a:gd name="T21" fmla="*/ 320 h 636"/>
              <a:gd name="T22" fmla="*/ 0 w 513"/>
              <a:gd name="T23" fmla="*/ 0 h 636"/>
              <a:gd name="T24" fmla="*/ 87 w 513"/>
              <a:gd name="T25" fmla="*/ 0 h 636"/>
              <a:gd name="T26" fmla="*/ 87 w 513"/>
              <a:gd name="T27" fmla="*/ 320 h 636"/>
              <a:gd name="T28" fmla="*/ 87 w 513"/>
              <a:gd name="T29" fmla="*/ 3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636">
                <a:moveTo>
                  <a:pt x="87" y="334"/>
                </a:moveTo>
                <a:cubicBezTo>
                  <a:pt x="87" y="513"/>
                  <a:pt x="87" y="513"/>
                  <a:pt x="87" y="513"/>
                </a:cubicBezTo>
                <a:cubicBezTo>
                  <a:pt x="87" y="533"/>
                  <a:pt x="103" y="549"/>
                  <a:pt x="122" y="549"/>
                </a:cubicBezTo>
                <a:cubicBezTo>
                  <a:pt x="513" y="549"/>
                  <a:pt x="513" y="549"/>
                  <a:pt x="513" y="549"/>
                </a:cubicBezTo>
                <a:cubicBezTo>
                  <a:pt x="513" y="636"/>
                  <a:pt x="513" y="636"/>
                  <a:pt x="513" y="636"/>
                </a:cubicBezTo>
                <a:cubicBezTo>
                  <a:pt x="194" y="636"/>
                  <a:pt x="194" y="636"/>
                  <a:pt x="194" y="636"/>
                </a:cubicBezTo>
                <a:cubicBezTo>
                  <a:pt x="166" y="636"/>
                  <a:pt x="166" y="636"/>
                  <a:pt x="166" y="636"/>
                </a:cubicBezTo>
                <a:cubicBezTo>
                  <a:pt x="122" y="636"/>
                  <a:pt x="122" y="636"/>
                  <a:pt x="122" y="636"/>
                </a:cubicBezTo>
                <a:cubicBezTo>
                  <a:pt x="55" y="636"/>
                  <a:pt x="0" y="581"/>
                  <a:pt x="0" y="513"/>
                </a:cubicBezTo>
                <a:cubicBezTo>
                  <a:pt x="0" y="334"/>
                  <a:pt x="0" y="334"/>
                  <a:pt x="0" y="334"/>
                </a:cubicBezTo>
                <a:cubicBezTo>
                  <a:pt x="0" y="320"/>
                  <a:pt x="0" y="320"/>
                  <a:pt x="0" y="320"/>
                </a:cubicBezTo>
                <a:cubicBezTo>
                  <a:pt x="0" y="0"/>
                  <a:pt x="0" y="0"/>
                  <a:pt x="0" y="0"/>
                </a:cubicBezTo>
                <a:cubicBezTo>
                  <a:pt x="87" y="0"/>
                  <a:pt x="87" y="0"/>
                  <a:pt x="87" y="0"/>
                </a:cubicBezTo>
                <a:cubicBezTo>
                  <a:pt x="87" y="320"/>
                  <a:pt x="87" y="320"/>
                  <a:pt x="87" y="320"/>
                </a:cubicBezTo>
                <a:lnTo>
                  <a:pt x="87" y="334"/>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8" name="Freeform 13">
            <a:extLst>
              <a:ext uri="{FF2B5EF4-FFF2-40B4-BE49-F238E27FC236}">
                <a16:creationId xmlns:a16="http://schemas.microsoft.com/office/drawing/2014/main" id="{1EFD58BA-3BE6-4AB3-9C97-0B11A7EEAB46}"/>
              </a:ext>
            </a:extLst>
          </p:cNvPr>
          <p:cNvSpPr>
            <a:spLocks/>
          </p:cNvSpPr>
          <p:nvPr/>
        </p:nvSpPr>
        <p:spPr bwMode="auto">
          <a:xfrm>
            <a:off x="5248870" y="5380892"/>
            <a:ext cx="367553" cy="455296"/>
          </a:xfrm>
          <a:custGeom>
            <a:avLst/>
            <a:gdLst>
              <a:gd name="T0" fmla="*/ 426 w 513"/>
              <a:gd name="T1" fmla="*/ 334 h 636"/>
              <a:gd name="T2" fmla="*/ 426 w 513"/>
              <a:gd name="T3" fmla="*/ 514 h 636"/>
              <a:gd name="T4" fmla="*/ 391 w 513"/>
              <a:gd name="T5" fmla="*/ 549 h 636"/>
              <a:gd name="T6" fmla="*/ 0 w 513"/>
              <a:gd name="T7" fmla="*/ 550 h 636"/>
              <a:gd name="T8" fmla="*/ 0 w 513"/>
              <a:gd name="T9" fmla="*/ 636 h 636"/>
              <a:gd name="T10" fmla="*/ 319 w 513"/>
              <a:gd name="T11" fmla="*/ 636 h 636"/>
              <a:gd name="T12" fmla="*/ 347 w 513"/>
              <a:gd name="T13" fmla="*/ 636 h 636"/>
              <a:gd name="T14" fmla="*/ 391 w 513"/>
              <a:gd name="T15" fmla="*/ 636 h 636"/>
              <a:gd name="T16" fmla="*/ 513 w 513"/>
              <a:gd name="T17" fmla="*/ 514 h 636"/>
              <a:gd name="T18" fmla="*/ 513 w 513"/>
              <a:gd name="T19" fmla="*/ 334 h 636"/>
              <a:gd name="T20" fmla="*/ 513 w 513"/>
              <a:gd name="T21" fmla="*/ 321 h 636"/>
              <a:gd name="T22" fmla="*/ 513 w 513"/>
              <a:gd name="T23" fmla="*/ 0 h 636"/>
              <a:gd name="T24" fmla="*/ 426 w 513"/>
              <a:gd name="T25" fmla="*/ 0 h 636"/>
              <a:gd name="T26" fmla="*/ 426 w 513"/>
              <a:gd name="T27" fmla="*/ 321 h 636"/>
              <a:gd name="T28" fmla="*/ 426 w 513"/>
              <a:gd name="T29" fmla="*/ 3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636">
                <a:moveTo>
                  <a:pt x="426" y="334"/>
                </a:moveTo>
                <a:cubicBezTo>
                  <a:pt x="426" y="514"/>
                  <a:pt x="426" y="514"/>
                  <a:pt x="426" y="514"/>
                </a:cubicBezTo>
                <a:cubicBezTo>
                  <a:pt x="426" y="533"/>
                  <a:pt x="410" y="549"/>
                  <a:pt x="391" y="549"/>
                </a:cubicBezTo>
                <a:cubicBezTo>
                  <a:pt x="0" y="550"/>
                  <a:pt x="0" y="550"/>
                  <a:pt x="0" y="550"/>
                </a:cubicBezTo>
                <a:cubicBezTo>
                  <a:pt x="0" y="636"/>
                  <a:pt x="0" y="636"/>
                  <a:pt x="0" y="636"/>
                </a:cubicBezTo>
                <a:cubicBezTo>
                  <a:pt x="319" y="636"/>
                  <a:pt x="319" y="636"/>
                  <a:pt x="319" y="636"/>
                </a:cubicBezTo>
                <a:cubicBezTo>
                  <a:pt x="347" y="636"/>
                  <a:pt x="347" y="636"/>
                  <a:pt x="347" y="636"/>
                </a:cubicBezTo>
                <a:cubicBezTo>
                  <a:pt x="391" y="636"/>
                  <a:pt x="391" y="636"/>
                  <a:pt x="391" y="636"/>
                </a:cubicBezTo>
                <a:cubicBezTo>
                  <a:pt x="458" y="636"/>
                  <a:pt x="513" y="581"/>
                  <a:pt x="513" y="514"/>
                </a:cubicBezTo>
                <a:cubicBezTo>
                  <a:pt x="513" y="334"/>
                  <a:pt x="513" y="334"/>
                  <a:pt x="513" y="334"/>
                </a:cubicBezTo>
                <a:cubicBezTo>
                  <a:pt x="513" y="321"/>
                  <a:pt x="513" y="321"/>
                  <a:pt x="513" y="321"/>
                </a:cubicBezTo>
                <a:cubicBezTo>
                  <a:pt x="513" y="0"/>
                  <a:pt x="513" y="0"/>
                  <a:pt x="513" y="0"/>
                </a:cubicBezTo>
                <a:cubicBezTo>
                  <a:pt x="426" y="0"/>
                  <a:pt x="426" y="0"/>
                  <a:pt x="426" y="0"/>
                </a:cubicBezTo>
                <a:cubicBezTo>
                  <a:pt x="426" y="321"/>
                  <a:pt x="426" y="321"/>
                  <a:pt x="426" y="321"/>
                </a:cubicBezTo>
                <a:lnTo>
                  <a:pt x="426" y="334"/>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9" name="Freeform: Shape 288">
            <a:extLst>
              <a:ext uri="{FF2B5EF4-FFF2-40B4-BE49-F238E27FC236}">
                <a16:creationId xmlns:a16="http://schemas.microsoft.com/office/drawing/2014/main" id="{0F25EDBF-EFBE-4A55-AC68-669938688187}"/>
              </a:ext>
            </a:extLst>
          </p:cNvPr>
          <p:cNvSpPr>
            <a:spLocks/>
          </p:cNvSpPr>
          <p:nvPr/>
        </p:nvSpPr>
        <p:spPr bwMode="auto">
          <a:xfrm>
            <a:off x="5907057" y="2159244"/>
            <a:ext cx="1607155" cy="764891"/>
          </a:xfrm>
          <a:custGeom>
            <a:avLst/>
            <a:gdLst>
              <a:gd name="connsiteX0" fmla="*/ 960854 w 1814339"/>
              <a:gd name="connsiteY0" fmla="*/ 0 h 863496"/>
              <a:gd name="connsiteX1" fmla="*/ 1814339 w 1814339"/>
              <a:gd name="connsiteY1" fmla="*/ 0 h 863496"/>
              <a:gd name="connsiteX2" fmla="*/ 1814339 w 1814339"/>
              <a:gd name="connsiteY2" fmla="*/ 304945 h 863496"/>
              <a:gd name="connsiteX3" fmla="*/ 985884 w 1814339"/>
              <a:gd name="connsiteY3" fmla="*/ 304945 h 863496"/>
              <a:gd name="connsiteX4" fmla="*/ 985884 w 1814339"/>
              <a:gd name="connsiteY4" fmla="*/ 304959 h 863496"/>
              <a:gd name="connsiteX5" fmla="*/ 684806 w 1814339"/>
              <a:gd name="connsiteY5" fmla="*/ 306926 h 863496"/>
              <a:gd name="connsiteX6" fmla="*/ 430956 w 1814339"/>
              <a:gd name="connsiteY6" fmla="*/ 306926 h 863496"/>
              <a:gd name="connsiteX7" fmla="*/ 306982 w 1814339"/>
              <a:gd name="connsiteY7" fmla="*/ 432793 h 863496"/>
              <a:gd name="connsiteX8" fmla="*/ 306982 w 1814339"/>
              <a:gd name="connsiteY8" fmla="*/ 863496 h 863496"/>
              <a:gd name="connsiteX9" fmla="*/ 0 w 1814339"/>
              <a:gd name="connsiteY9" fmla="*/ 863496 h 863496"/>
              <a:gd name="connsiteX10" fmla="*/ 0 w 1814339"/>
              <a:gd name="connsiteY10" fmla="*/ 432793 h 863496"/>
              <a:gd name="connsiteX11" fmla="*/ 430956 w 1814339"/>
              <a:gd name="connsiteY11" fmla="*/ 124 h 863496"/>
              <a:gd name="connsiteX12" fmla="*/ 588382 w 1814339"/>
              <a:gd name="connsiteY12" fmla="*/ 124 h 863496"/>
              <a:gd name="connsiteX13" fmla="*/ 684806 w 1814339"/>
              <a:gd name="connsiteY13" fmla="*/ 124 h 863496"/>
              <a:gd name="connsiteX14" fmla="*/ 886505 w 1814339"/>
              <a:gd name="connsiteY14" fmla="*/ 124 h 863496"/>
              <a:gd name="connsiteX15" fmla="*/ 960854 w 1814339"/>
              <a:gd name="connsiteY15" fmla="*/ 124 h 86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4339" h="863496">
                <a:moveTo>
                  <a:pt x="960854" y="0"/>
                </a:moveTo>
                <a:lnTo>
                  <a:pt x="1814339" y="0"/>
                </a:lnTo>
                <a:lnTo>
                  <a:pt x="1814339" y="304945"/>
                </a:lnTo>
                <a:lnTo>
                  <a:pt x="985884" y="304945"/>
                </a:lnTo>
                <a:lnTo>
                  <a:pt x="985884" y="304959"/>
                </a:lnTo>
                <a:cubicBezTo>
                  <a:pt x="985884" y="304959"/>
                  <a:pt x="985884" y="304959"/>
                  <a:pt x="684806" y="306926"/>
                </a:cubicBezTo>
                <a:cubicBezTo>
                  <a:pt x="684806" y="306926"/>
                  <a:pt x="684806" y="306926"/>
                  <a:pt x="430956" y="306926"/>
                </a:cubicBezTo>
                <a:cubicBezTo>
                  <a:pt x="362081" y="306926"/>
                  <a:pt x="306982" y="363960"/>
                  <a:pt x="306982" y="432793"/>
                </a:cubicBezTo>
                <a:lnTo>
                  <a:pt x="306982" y="863496"/>
                </a:lnTo>
                <a:cubicBezTo>
                  <a:pt x="306982" y="863496"/>
                  <a:pt x="306982" y="863496"/>
                  <a:pt x="0" y="863496"/>
                </a:cubicBezTo>
                <a:cubicBezTo>
                  <a:pt x="0" y="863496"/>
                  <a:pt x="0" y="863496"/>
                  <a:pt x="0" y="432793"/>
                </a:cubicBezTo>
                <a:cubicBezTo>
                  <a:pt x="0" y="192859"/>
                  <a:pt x="192848" y="124"/>
                  <a:pt x="430956" y="124"/>
                </a:cubicBezTo>
                <a:cubicBezTo>
                  <a:pt x="430956" y="124"/>
                  <a:pt x="430956" y="124"/>
                  <a:pt x="588382" y="124"/>
                </a:cubicBezTo>
                <a:cubicBezTo>
                  <a:pt x="588382" y="124"/>
                  <a:pt x="588382" y="124"/>
                  <a:pt x="684806" y="124"/>
                </a:cubicBezTo>
                <a:cubicBezTo>
                  <a:pt x="684806" y="124"/>
                  <a:pt x="684806" y="124"/>
                  <a:pt x="886505" y="124"/>
                </a:cubicBezTo>
                <a:lnTo>
                  <a:pt x="960854" y="124"/>
                </a:lnTo>
                <a:close/>
              </a:path>
            </a:pathLst>
          </a:custGeom>
          <a:solidFill>
            <a:schemeClr val="accent4"/>
          </a:solidFill>
          <a:ln>
            <a:noFill/>
          </a:ln>
        </p:spPr>
        <p:txBody>
          <a:bodyPr vert="horz" wrap="square" lIns="80998" tIns="40499" rIns="80998" bIns="40499" numCol="1" anchor="t" anchorCtr="0" compatLnSpc="1">
            <a:prstTxWarp prst="textNoShape">
              <a:avLst/>
            </a:prstTxWarp>
            <a:noAutofit/>
          </a:bodyPr>
          <a:lstStyle/>
          <a:p>
            <a:endParaRPr lang="id-ID" sz="3189"/>
          </a:p>
        </p:txBody>
      </p:sp>
      <p:sp>
        <p:nvSpPr>
          <p:cNvPr id="10" name="Freeform: Shape 289">
            <a:extLst>
              <a:ext uri="{FF2B5EF4-FFF2-40B4-BE49-F238E27FC236}">
                <a16:creationId xmlns:a16="http://schemas.microsoft.com/office/drawing/2014/main" id="{A1D26718-787D-474F-ADAC-A1E5192279A5}"/>
              </a:ext>
            </a:extLst>
          </p:cNvPr>
          <p:cNvSpPr>
            <a:spLocks/>
          </p:cNvSpPr>
          <p:nvPr/>
        </p:nvSpPr>
        <p:spPr bwMode="auto">
          <a:xfrm flipH="1">
            <a:off x="3820248" y="2157495"/>
            <a:ext cx="1607155" cy="764891"/>
          </a:xfrm>
          <a:custGeom>
            <a:avLst/>
            <a:gdLst>
              <a:gd name="connsiteX0" fmla="*/ 960854 w 1814339"/>
              <a:gd name="connsiteY0" fmla="*/ 0 h 863496"/>
              <a:gd name="connsiteX1" fmla="*/ 1814339 w 1814339"/>
              <a:gd name="connsiteY1" fmla="*/ 0 h 863496"/>
              <a:gd name="connsiteX2" fmla="*/ 1814339 w 1814339"/>
              <a:gd name="connsiteY2" fmla="*/ 304945 h 863496"/>
              <a:gd name="connsiteX3" fmla="*/ 985884 w 1814339"/>
              <a:gd name="connsiteY3" fmla="*/ 304945 h 863496"/>
              <a:gd name="connsiteX4" fmla="*/ 985884 w 1814339"/>
              <a:gd name="connsiteY4" fmla="*/ 304959 h 863496"/>
              <a:gd name="connsiteX5" fmla="*/ 684806 w 1814339"/>
              <a:gd name="connsiteY5" fmla="*/ 306926 h 863496"/>
              <a:gd name="connsiteX6" fmla="*/ 430956 w 1814339"/>
              <a:gd name="connsiteY6" fmla="*/ 306926 h 863496"/>
              <a:gd name="connsiteX7" fmla="*/ 306982 w 1814339"/>
              <a:gd name="connsiteY7" fmla="*/ 432793 h 863496"/>
              <a:gd name="connsiteX8" fmla="*/ 306982 w 1814339"/>
              <a:gd name="connsiteY8" fmla="*/ 863496 h 863496"/>
              <a:gd name="connsiteX9" fmla="*/ 0 w 1814339"/>
              <a:gd name="connsiteY9" fmla="*/ 863496 h 863496"/>
              <a:gd name="connsiteX10" fmla="*/ 0 w 1814339"/>
              <a:gd name="connsiteY10" fmla="*/ 432793 h 863496"/>
              <a:gd name="connsiteX11" fmla="*/ 430956 w 1814339"/>
              <a:gd name="connsiteY11" fmla="*/ 124 h 863496"/>
              <a:gd name="connsiteX12" fmla="*/ 588382 w 1814339"/>
              <a:gd name="connsiteY12" fmla="*/ 124 h 863496"/>
              <a:gd name="connsiteX13" fmla="*/ 684806 w 1814339"/>
              <a:gd name="connsiteY13" fmla="*/ 124 h 863496"/>
              <a:gd name="connsiteX14" fmla="*/ 886505 w 1814339"/>
              <a:gd name="connsiteY14" fmla="*/ 124 h 863496"/>
              <a:gd name="connsiteX15" fmla="*/ 960854 w 1814339"/>
              <a:gd name="connsiteY15" fmla="*/ 124 h 86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4339" h="863496">
                <a:moveTo>
                  <a:pt x="960854" y="0"/>
                </a:moveTo>
                <a:lnTo>
                  <a:pt x="1814339" y="0"/>
                </a:lnTo>
                <a:lnTo>
                  <a:pt x="1814339" y="304945"/>
                </a:lnTo>
                <a:lnTo>
                  <a:pt x="985884" y="304945"/>
                </a:lnTo>
                <a:lnTo>
                  <a:pt x="985884" y="304959"/>
                </a:lnTo>
                <a:cubicBezTo>
                  <a:pt x="985884" y="304959"/>
                  <a:pt x="985884" y="304959"/>
                  <a:pt x="684806" y="306926"/>
                </a:cubicBezTo>
                <a:cubicBezTo>
                  <a:pt x="684806" y="306926"/>
                  <a:pt x="684806" y="306926"/>
                  <a:pt x="430956" y="306926"/>
                </a:cubicBezTo>
                <a:cubicBezTo>
                  <a:pt x="362081" y="306926"/>
                  <a:pt x="306982" y="363960"/>
                  <a:pt x="306982" y="432793"/>
                </a:cubicBezTo>
                <a:lnTo>
                  <a:pt x="306982" y="863496"/>
                </a:lnTo>
                <a:cubicBezTo>
                  <a:pt x="306982" y="863496"/>
                  <a:pt x="306982" y="863496"/>
                  <a:pt x="0" y="863496"/>
                </a:cubicBezTo>
                <a:cubicBezTo>
                  <a:pt x="0" y="863496"/>
                  <a:pt x="0" y="863496"/>
                  <a:pt x="0" y="432793"/>
                </a:cubicBezTo>
                <a:cubicBezTo>
                  <a:pt x="0" y="192859"/>
                  <a:pt x="192848" y="124"/>
                  <a:pt x="430956" y="124"/>
                </a:cubicBezTo>
                <a:cubicBezTo>
                  <a:pt x="430956" y="124"/>
                  <a:pt x="430956" y="124"/>
                  <a:pt x="588382" y="124"/>
                </a:cubicBezTo>
                <a:cubicBezTo>
                  <a:pt x="588382" y="124"/>
                  <a:pt x="588382" y="124"/>
                  <a:pt x="684806" y="124"/>
                </a:cubicBezTo>
                <a:cubicBezTo>
                  <a:pt x="684806" y="124"/>
                  <a:pt x="684806" y="124"/>
                  <a:pt x="886505" y="124"/>
                </a:cubicBezTo>
                <a:lnTo>
                  <a:pt x="960854" y="124"/>
                </a:lnTo>
                <a:close/>
              </a:path>
            </a:pathLst>
          </a:custGeom>
          <a:solidFill>
            <a:schemeClr val="accent1"/>
          </a:solidFill>
          <a:ln>
            <a:noFill/>
          </a:ln>
        </p:spPr>
        <p:txBody>
          <a:bodyPr vert="horz" wrap="square" lIns="80998" tIns="40499" rIns="80998" bIns="40499" numCol="1" anchor="t" anchorCtr="0" compatLnSpc="1">
            <a:prstTxWarp prst="textNoShape">
              <a:avLst/>
            </a:prstTxWarp>
            <a:noAutofit/>
          </a:bodyPr>
          <a:lstStyle/>
          <a:p>
            <a:endParaRPr lang="id-ID" sz="3189"/>
          </a:p>
        </p:txBody>
      </p:sp>
      <p:sp>
        <p:nvSpPr>
          <p:cNvPr id="11" name="Arrow: Right 5">
            <a:extLst>
              <a:ext uri="{FF2B5EF4-FFF2-40B4-BE49-F238E27FC236}">
                <a16:creationId xmlns:a16="http://schemas.microsoft.com/office/drawing/2014/main" id="{99CF3CB5-AB07-42BE-885B-664CA5D5180B}"/>
              </a:ext>
            </a:extLst>
          </p:cNvPr>
          <p:cNvSpPr/>
          <p:nvPr/>
        </p:nvSpPr>
        <p:spPr>
          <a:xfrm rot="5400000">
            <a:off x="5406245" y="2089061"/>
            <a:ext cx="527093" cy="445064"/>
          </a:xfrm>
          <a:prstGeom prst="rightArrow">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189"/>
          </a:p>
        </p:txBody>
      </p:sp>
      <p:grpSp>
        <p:nvGrpSpPr>
          <p:cNvPr id="12" name="Group 11">
            <a:extLst>
              <a:ext uri="{FF2B5EF4-FFF2-40B4-BE49-F238E27FC236}">
                <a16:creationId xmlns:a16="http://schemas.microsoft.com/office/drawing/2014/main" id="{D7DAB5DF-F203-48D5-A352-8EFC977B182A}"/>
              </a:ext>
            </a:extLst>
          </p:cNvPr>
          <p:cNvGrpSpPr/>
          <p:nvPr/>
        </p:nvGrpSpPr>
        <p:grpSpPr>
          <a:xfrm>
            <a:off x="4253667" y="2919485"/>
            <a:ext cx="2833247" cy="2459592"/>
            <a:chOff x="4487216" y="2694503"/>
            <a:chExt cx="3198491" cy="2265839"/>
          </a:xfrm>
        </p:grpSpPr>
        <p:sp>
          <p:nvSpPr>
            <p:cNvPr id="13" name="Freeform 4">
              <a:extLst>
                <a:ext uri="{FF2B5EF4-FFF2-40B4-BE49-F238E27FC236}">
                  <a16:creationId xmlns:a16="http://schemas.microsoft.com/office/drawing/2014/main" id="{7E411EA4-E39E-46B5-AA46-9E8EA556101C}"/>
                </a:ext>
              </a:extLst>
            </p:cNvPr>
            <p:cNvSpPr>
              <a:spLocks/>
            </p:cNvSpPr>
            <p:nvPr/>
          </p:nvSpPr>
          <p:spPr bwMode="auto">
            <a:xfrm>
              <a:off x="4487216" y="2694503"/>
              <a:ext cx="1599245" cy="2265839"/>
            </a:xfrm>
            <a:custGeom>
              <a:avLst/>
              <a:gdLst>
                <a:gd name="T0" fmla="*/ 0 w 1106"/>
                <a:gd name="T1" fmla="*/ 0 h 1567"/>
                <a:gd name="T2" fmla="*/ 555 w 1106"/>
                <a:gd name="T3" fmla="*/ 588 h 1567"/>
                <a:gd name="T4" fmla="*/ 907 w 1106"/>
                <a:gd name="T5" fmla="*/ 963 h 1567"/>
                <a:gd name="T6" fmla="*/ 963 w 1106"/>
                <a:gd name="T7" fmla="*/ 1567 h 1567"/>
                <a:gd name="T8" fmla="*/ 1106 w 1106"/>
                <a:gd name="T9" fmla="*/ 1567 h 1567"/>
                <a:gd name="T10" fmla="*/ 1106 w 1106"/>
                <a:gd name="T11" fmla="*/ 0 h 1567"/>
                <a:gd name="T12" fmla="*/ 0 w 1106"/>
                <a:gd name="T13" fmla="*/ 0 h 1567"/>
              </a:gdLst>
              <a:ahLst/>
              <a:cxnLst>
                <a:cxn ang="0">
                  <a:pos x="T0" y="T1"/>
                </a:cxn>
                <a:cxn ang="0">
                  <a:pos x="T2" y="T3"/>
                </a:cxn>
                <a:cxn ang="0">
                  <a:pos x="T4" y="T5"/>
                </a:cxn>
                <a:cxn ang="0">
                  <a:pos x="T6" y="T7"/>
                </a:cxn>
                <a:cxn ang="0">
                  <a:pos x="T8" y="T9"/>
                </a:cxn>
                <a:cxn ang="0">
                  <a:pos x="T10" y="T11"/>
                </a:cxn>
                <a:cxn ang="0">
                  <a:pos x="T12" y="T13"/>
                </a:cxn>
              </a:cxnLst>
              <a:rect l="0" t="0" r="r" b="b"/>
              <a:pathLst>
                <a:path w="1106" h="1567">
                  <a:moveTo>
                    <a:pt x="0" y="0"/>
                  </a:moveTo>
                  <a:lnTo>
                    <a:pt x="555" y="588"/>
                  </a:lnTo>
                  <a:lnTo>
                    <a:pt x="907" y="963"/>
                  </a:lnTo>
                  <a:lnTo>
                    <a:pt x="963" y="1567"/>
                  </a:lnTo>
                  <a:lnTo>
                    <a:pt x="1106" y="1567"/>
                  </a:lnTo>
                  <a:lnTo>
                    <a:pt x="1106" y="0"/>
                  </a:lnTo>
                  <a:lnTo>
                    <a:pt x="0" y="0"/>
                  </a:lnTo>
                  <a:close/>
                </a:path>
              </a:pathLst>
            </a:custGeom>
            <a:solidFill>
              <a:schemeClr val="bg1">
                <a:lumMod val="50000"/>
              </a:schemeClr>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89" dirty="0"/>
            </a:p>
          </p:txBody>
        </p:sp>
        <p:sp>
          <p:nvSpPr>
            <p:cNvPr id="14" name="Freeform 5">
              <a:extLst>
                <a:ext uri="{FF2B5EF4-FFF2-40B4-BE49-F238E27FC236}">
                  <a16:creationId xmlns:a16="http://schemas.microsoft.com/office/drawing/2014/main" id="{C3FE5ACB-1D14-4DCE-932E-FAB21FDAC3BA}"/>
                </a:ext>
              </a:extLst>
            </p:cNvPr>
            <p:cNvSpPr>
              <a:spLocks/>
            </p:cNvSpPr>
            <p:nvPr/>
          </p:nvSpPr>
          <p:spPr bwMode="auto">
            <a:xfrm>
              <a:off x="6086462" y="2694503"/>
              <a:ext cx="1599245" cy="2265839"/>
            </a:xfrm>
            <a:custGeom>
              <a:avLst/>
              <a:gdLst>
                <a:gd name="T0" fmla="*/ 0 w 1106"/>
                <a:gd name="T1" fmla="*/ 0 h 1567"/>
                <a:gd name="T2" fmla="*/ 0 w 1106"/>
                <a:gd name="T3" fmla="*/ 1567 h 1567"/>
                <a:gd name="T4" fmla="*/ 25 w 1106"/>
                <a:gd name="T5" fmla="*/ 1567 h 1567"/>
                <a:gd name="T6" fmla="*/ 86 w 1106"/>
                <a:gd name="T7" fmla="*/ 1567 h 1567"/>
                <a:gd name="T8" fmla="*/ 144 w 1106"/>
                <a:gd name="T9" fmla="*/ 1567 h 1567"/>
                <a:gd name="T10" fmla="*/ 200 w 1106"/>
                <a:gd name="T11" fmla="*/ 963 h 1567"/>
                <a:gd name="T12" fmla="*/ 554 w 1106"/>
                <a:gd name="T13" fmla="*/ 588 h 1567"/>
                <a:gd name="T14" fmla="*/ 1106 w 1106"/>
                <a:gd name="T15" fmla="*/ 0 h 1567"/>
                <a:gd name="T16" fmla="*/ 0 w 1106"/>
                <a:gd name="T17"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567">
                  <a:moveTo>
                    <a:pt x="0" y="0"/>
                  </a:moveTo>
                  <a:lnTo>
                    <a:pt x="0" y="1567"/>
                  </a:lnTo>
                  <a:lnTo>
                    <a:pt x="25" y="1567"/>
                  </a:lnTo>
                  <a:lnTo>
                    <a:pt x="86" y="1567"/>
                  </a:lnTo>
                  <a:lnTo>
                    <a:pt x="144" y="1567"/>
                  </a:lnTo>
                  <a:lnTo>
                    <a:pt x="200" y="963"/>
                  </a:lnTo>
                  <a:lnTo>
                    <a:pt x="554" y="588"/>
                  </a:lnTo>
                  <a:lnTo>
                    <a:pt x="1106" y="0"/>
                  </a:lnTo>
                  <a:lnTo>
                    <a:pt x="0" y="0"/>
                  </a:lnTo>
                  <a:close/>
                </a:path>
              </a:pathLst>
            </a:custGeom>
            <a:solidFill>
              <a:schemeClr val="bg1">
                <a:lumMod val="65000"/>
              </a:schemeClr>
            </a:solidFill>
            <a:ln w="14288" cap="flat">
              <a:noFill/>
              <a:prstDash val="solid"/>
              <a:miter lim="800000"/>
              <a:headEnd/>
              <a:tailEnd/>
            </a:ln>
          </p:spPr>
          <p:txBody>
            <a:bodyPr vert="horz" wrap="square" lIns="80998" tIns="40499" rIns="80998" bIns="40499" numCol="1" anchor="t" anchorCtr="0" compatLnSpc="1">
              <a:prstTxWarp prst="textNoShape">
                <a:avLst/>
              </a:prstTxWarp>
            </a:bodyPr>
            <a:lstStyle/>
            <a:p>
              <a:endParaRPr lang="id-ID" sz="3189" dirty="0"/>
            </a:p>
          </p:txBody>
        </p:sp>
      </p:grpSp>
      <p:sp>
        <p:nvSpPr>
          <p:cNvPr id="27" name="TextBox 26">
            <a:extLst>
              <a:ext uri="{FF2B5EF4-FFF2-40B4-BE49-F238E27FC236}">
                <a16:creationId xmlns:a16="http://schemas.microsoft.com/office/drawing/2014/main" id="{AEB30EAF-01D2-4F85-82E1-8F3CA6406D96}"/>
              </a:ext>
            </a:extLst>
          </p:cNvPr>
          <p:cNvSpPr txBox="1"/>
          <p:nvPr/>
        </p:nvSpPr>
        <p:spPr>
          <a:xfrm>
            <a:off x="7022648" y="3471266"/>
            <a:ext cx="1231427"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STRUCTURE</a:t>
            </a:r>
          </a:p>
        </p:txBody>
      </p:sp>
      <p:sp>
        <p:nvSpPr>
          <p:cNvPr id="28" name="TextBox 27">
            <a:extLst>
              <a:ext uri="{FF2B5EF4-FFF2-40B4-BE49-F238E27FC236}">
                <a16:creationId xmlns:a16="http://schemas.microsoft.com/office/drawing/2014/main" id="{683AAAA3-8ED8-442C-9527-28E2A8F2F0DC}"/>
              </a:ext>
            </a:extLst>
          </p:cNvPr>
          <p:cNvSpPr txBox="1"/>
          <p:nvPr/>
        </p:nvSpPr>
        <p:spPr>
          <a:xfrm>
            <a:off x="7022647" y="3838089"/>
            <a:ext cx="1858201" cy="501356"/>
          </a:xfrm>
          <a:prstGeom prst="rect">
            <a:avLst/>
          </a:prstGeom>
          <a:noFill/>
        </p:spPr>
        <p:txBody>
          <a:bodyPr wrap="none" rtlCol="0" anchor="ctr" anchorCtr="0">
            <a:spAutoFit/>
          </a:bodyPr>
          <a:lstStyle/>
          <a:p>
            <a:r>
              <a:rPr lang="en-US" sz="2658" b="1" dirty="0">
                <a:solidFill>
                  <a:schemeClr val="accent3"/>
                </a:solidFill>
                <a:ea typeface="League Spartan" charset="0"/>
                <a:cs typeface="Poppins" pitchFamily="2" charset="77"/>
              </a:rPr>
              <a:t>R70,000.00</a:t>
            </a:r>
          </a:p>
        </p:txBody>
      </p:sp>
      <p:sp>
        <p:nvSpPr>
          <p:cNvPr id="29" name="Subtitle 2">
            <a:extLst>
              <a:ext uri="{FF2B5EF4-FFF2-40B4-BE49-F238E27FC236}">
                <a16:creationId xmlns:a16="http://schemas.microsoft.com/office/drawing/2014/main" id="{B709124F-8B64-4555-B9A7-A3B2F24F0B11}"/>
              </a:ext>
            </a:extLst>
          </p:cNvPr>
          <p:cNvSpPr txBox="1">
            <a:spLocks/>
          </p:cNvSpPr>
          <p:nvPr/>
        </p:nvSpPr>
        <p:spPr>
          <a:xfrm>
            <a:off x="6971127" y="4346509"/>
            <a:ext cx="2946430" cy="629170"/>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dolore magna </a:t>
            </a:r>
            <a:r>
              <a:rPr lang="en-US" sz="1152" dirty="0" err="1">
                <a:solidFill>
                  <a:schemeClr val="tx1"/>
                </a:solidFill>
                <a:latin typeface="+mn-lt"/>
                <a:ea typeface="Open Sans Light" panose="020B0306030504020204" pitchFamily="34" charset="0"/>
                <a:cs typeface="Open Sans Light" panose="020B0306030504020204" pitchFamily="34" charset="0"/>
              </a:rPr>
              <a:t>aliqua</a:t>
            </a:r>
            <a:r>
              <a:rPr lang="en-US" sz="1152" dirty="0">
                <a:solidFill>
                  <a:schemeClr val="tx1"/>
                </a:solidFill>
                <a:latin typeface="+mn-lt"/>
                <a:ea typeface="Open Sans Light" panose="020B0306030504020204" pitchFamily="34" charset="0"/>
                <a:cs typeface="Open Sans Light" panose="020B0306030504020204" pitchFamily="34" charset="0"/>
              </a:rPr>
              <a:t>. </a:t>
            </a:r>
          </a:p>
        </p:txBody>
      </p:sp>
      <p:sp>
        <p:nvSpPr>
          <p:cNvPr id="30" name="TextBox 29">
            <a:extLst>
              <a:ext uri="{FF2B5EF4-FFF2-40B4-BE49-F238E27FC236}">
                <a16:creationId xmlns:a16="http://schemas.microsoft.com/office/drawing/2014/main" id="{B3001CB8-544F-4505-8B56-CD17CE0756A9}"/>
              </a:ext>
            </a:extLst>
          </p:cNvPr>
          <p:cNvSpPr txBox="1"/>
          <p:nvPr/>
        </p:nvSpPr>
        <p:spPr>
          <a:xfrm>
            <a:off x="3080731" y="3471266"/>
            <a:ext cx="1231427" cy="324063"/>
          </a:xfrm>
          <a:prstGeom prst="rect">
            <a:avLst/>
          </a:prstGeom>
          <a:noFill/>
        </p:spPr>
        <p:txBody>
          <a:bodyPr wrap="none" rtlCol="0" anchor="ctr" anchorCtr="0">
            <a:spAutoFit/>
          </a:bodyPr>
          <a:lstStyle/>
          <a:p>
            <a:pPr algn="r"/>
            <a:r>
              <a:rPr lang="en-US" sz="1506" b="1" dirty="0">
                <a:solidFill>
                  <a:schemeClr val="tx2"/>
                </a:solidFill>
                <a:ea typeface="League Spartan" charset="0"/>
                <a:cs typeface="Poppins" pitchFamily="2" charset="77"/>
              </a:rPr>
              <a:t>MARKETING</a:t>
            </a:r>
          </a:p>
        </p:txBody>
      </p:sp>
      <p:sp>
        <p:nvSpPr>
          <p:cNvPr id="31" name="TextBox 30">
            <a:extLst>
              <a:ext uri="{FF2B5EF4-FFF2-40B4-BE49-F238E27FC236}">
                <a16:creationId xmlns:a16="http://schemas.microsoft.com/office/drawing/2014/main" id="{D2A5CC51-4EA6-4615-B5B3-ACD9EC13F80A}"/>
              </a:ext>
            </a:extLst>
          </p:cNvPr>
          <p:cNvSpPr txBox="1"/>
          <p:nvPr/>
        </p:nvSpPr>
        <p:spPr>
          <a:xfrm>
            <a:off x="2530265" y="3838089"/>
            <a:ext cx="1787669" cy="501356"/>
          </a:xfrm>
          <a:prstGeom prst="rect">
            <a:avLst/>
          </a:prstGeom>
          <a:noFill/>
        </p:spPr>
        <p:txBody>
          <a:bodyPr wrap="none" rtlCol="0" anchor="ctr" anchorCtr="0">
            <a:spAutoFit/>
          </a:bodyPr>
          <a:lstStyle/>
          <a:p>
            <a:pPr algn="r"/>
            <a:r>
              <a:rPr lang="en-US" sz="2658" b="1" dirty="0">
                <a:solidFill>
                  <a:schemeClr val="accent2"/>
                </a:solidFill>
                <a:ea typeface="League Spartan" charset="0"/>
                <a:cs typeface="Poppins" pitchFamily="2" charset="77"/>
              </a:rPr>
              <a:t>R61,000.00</a:t>
            </a:r>
          </a:p>
        </p:txBody>
      </p:sp>
      <p:sp>
        <p:nvSpPr>
          <p:cNvPr id="32" name="Subtitle 2">
            <a:extLst>
              <a:ext uri="{FF2B5EF4-FFF2-40B4-BE49-F238E27FC236}">
                <a16:creationId xmlns:a16="http://schemas.microsoft.com/office/drawing/2014/main" id="{A040AE3A-BB6D-46D5-BA01-97F0D401C633}"/>
              </a:ext>
            </a:extLst>
          </p:cNvPr>
          <p:cNvSpPr txBox="1">
            <a:spLocks/>
          </p:cNvSpPr>
          <p:nvPr/>
        </p:nvSpPr>
        <p:spPr>
          <a:xfrm>
            <a:off x="1415189" y="4346509"/>
            <a:ext cx="2946430" cy="629170"/>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dolore magna </a:t>
            </a:r>
            <a:r>
              <a:rPr lang="en-US" sz="1152" dirty="0" err="1">
                <a:solidFill>
                  <a:schemeClr val="tx1"/>
                </a:solidFill>
                <a:latin typeface="+mn-lt"/>
                <a:ea typeface="Open Sans Light" panose="020B0306030504020204" pitchFamily="34" charset="0"/>
                <a:cs typeface="Open Sans Light" panose="020B0306030504020204" pitchFamily="34" charset="0"/>
              </a:rPr>
              <a:t>aliqua</a:t>
            </a:r>
            <a:r>
              <a:rPr lang="en-US" sz="1152" dirty="0">
                <a:solidFill>
                  <a:schemeClr val="tx1"/>
                </a:solidFill>
                <a:latin typeface="+mn-lt"/>
                <a:ea typeface="Open Sans Light" panose="020B0306030504020204" pitchFamily="34" charset="0"/>
                <a:cs typeface="Open Sans Light" panose="020B0306030504020204" pitchFamily="34" charset="0"/>
              </a:rPr>
              <a:t>. </a:t>
            </a:r>
          </a:p>
        </p:txBody>
      </p:sp>
      <p:pic>
        <p:nvPicPr>
          <p:cNvPr id="42" name="Graphic 41" descr="Man">
            <a:extLst>
              <a:ext uri="{FF2B5EF4-FFF2-40B4-BE49-F238E27FC236}">
                <a16:creationId xmlns:a16="http://schemas.microsoft.com/office/drawing/2014/main" id="{350B482B-7B23-4AC5-9C91-EAE7C16A6D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1864" y="1843891"/>
            <a:ext cx="953959" cy="953959"/>
          </a:xfrm>
          <a:prstGeom prst="rect">
            <a:avLst/>
          </a:prstGeom>
        </p:spPr>
      </p:pic>
      <p:pic>
        <p:nvPicPr>
          <p:cNvPr id="44" name="Graphic 43" descr="Woman">
            <a:extLst>
              <a:ext uri="{FF2B5EF4-FFF2-40B4-BE49-F238E27FC236}">
                <a16:creationId xmlns:a16="http://schemas.microsoft.com/office/drawing/2014/main" id="{694B0DDE-E935-4A80-97B6-3CE1A5F396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9268" y="1843891"/>
            <a:ext cx="953959" cy="953959"/>
          </a:xfrm>
          <a:prstGeom prst="rect">
            <a:avLst/>
          </a:prstGeom>
        </p:spPr>
      </p:pic>
      <p:pic>
        <p:nvPicPr>
          <p:cNvPr id="46" name="Graphic 45" descr="Shopping bag">
            <a:extLst>
              <a:ext uri="{FF2B5EF4-FFF2-40B4-BE49-F238E27FC236}">
                <a16:creationId xmlns:a16="http://schemas.microsoft.com/office/drawing/2014/main" id="{BD59A9C9-D99F-462F-B6BF-73192FD11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1867" y="5537241"/>
            <a:ext cx="469590" cy="469590"/>
          </a:xfrm>
          <a:prstGeom prst="rect">
            <a:avLst/>
          </a:prstGeom>
        </p:spPr>
      </p:pic>
      <p:pic>
        <p:nvPicPr>
          <p:cNvPr id="47" name="Graphic 46" descr="Shopping bag">
            <a:extLst>
              <a:ext uri="{FF2B5EF4-FFF2-40B4-BE49-F238E27FC236}">
                <a16:creationId xmlns:a16="http://schemas.microsoft.com/office/drawing/2014/main" id="{7D39549B-5DEA-4225-886C-210BA91EA1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7717" y="5544538"/>
            <a:ext cx="469590" cy="469590"/>
          </a:xfrm>
          <a:prstGeom prst="rect">
            <a:avLst/>
          </a:prstGeom>
        </p:spPr>
      </p:pic>
      <p:pic>
        <p:nvPicPr>
          <p:cNvPr id="48" name="Graphic 47" descr="Shopping bag">
            <a:extLst>
              <a:ext uri="{FF2B5EF4-FFF2-40B4-BE49-F238E27FC236}">
                <a16:creationId xmlns:a16="http://schemas.microsoft.com/office/drawing/2014/main" id="{2D74CF74-5D05-40C4-A660-DC6D515EF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3567" y="5529944"/>
            <a:ext cx="469590" cy="469590"/>
          </a:xfrm>
          <a:prstGeom prst="rect">
            <a:avLst/>
          </a:prstGeom>
        </p:spPr>
      </p:pic>
      <p:pic>
        <p:nvPicPr>
          <p:cNvPr id="49" name="Graphic 48" descr="Shopping bag">
            <a:extLst>
              <a:ext uri="{FF2B5EF4-FFF2-40B4-BE49-F238E27FC236}">
                <a16:creationId xmlns:a16="http://schemas.microsoft.com/office/drawing/2014/main" id="{152F0A83-CD65-487A-BD81-F055FA9DD4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79417" y="5537241"/>
            <a:ext cx="469590" cy="469590"/>
          </a:xfrm>
          <a:prstGeom prst="rect">
            <a:avLst/>
          </a:prstGeom>
        </p:spPr>
      </p:pic>
      <p:pic>
        <p:nvPicPr>
          <p:cNvPr id="50" name="Graphic 49" descr="Shopping bag">
            <a:extLst>
              <a:ext uri="{FF2B5EF4-FFF2-40B4-BE49-F238E27FC236}">
                <a16:creationId xmlns:a16="http://schemas.microsoft.com/office/drawing/2014/main" id="{47CF9EC6-FEA4-4FD4-812F-7D11DC15D8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3375" y="5520627"/>
            <a:ext cx="469590" cy="469590"/>
          </a:xfrm>
          <a:prstGeom prst="rect">
            <a:avLst/>
          </a:prstGeom>
        </p:spPr>
      </p:pic>
      <p:pic>
        <p:nvPicPr>
          <p:cNvPr id="51" name="Graphic 50" descr="Shopping bag">
            <a:extLst>
              <a:ext uri="{FF2B5EF4-FFF2-40B4-BE49-F238E27FC236}">
                <a16:creationId xmlns:a16="http://schemas.microsoft.com/office/drawing/2014/main" id="{FB3A24F9-99A8-4F5B-8A3D-C07004988E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9225" y="5527924"/>
            <a:ext cx="469590" cy="469590"/>
          </a:xfrm>
          <a:prstGeom prst="rect">
            <a:avLst/>
          </a:prstGeom>
        </p:spPr>
      </p:pic>
      <p:pic>
        <p:nvPicPr>
          <p:cNvPr id="52" name="Graphic 51" descr="Shopping bag">
            <a:extLst>
              <a:ext uri="{FF2B5EF4-FFF2-40B4-BE49-F238E27FC236}">
                <a16:creationId xmlns:a16="http://schemas.microsoft.com/office/drawing/2014/main" id="{C9D8C4A4-6AF5-4CFB-83A1-A8A8E58770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5075" y="5513330"/>
            <a:ext cx="469590" cy="469590"/>
          </a:xfrm>
          <a:prstGeom prst="rect">
            <a:avLst/>
          </a:prstGeom>
        </p:spPr>
      </p:pic>
      <p:pic>
        <p:nvPicPr>
          <p:cNvPr id="53" name="Graphic 52" descr="Shopping bag">
            <a:extLst>
              <a:ext uri="{FF2B5EF4-FFF2-40B4-BE49-F238E27FC236}">
                <a16:creationId xmlns:a16="http://schemas.microsoft.com/office/drawing/2014/main" id="{0845CCD1-64FC-40E7-92FF-2689A336AC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0925" y="5520627"/>
            <a:ext cx="469590" cy="469590"/>
          </a:xfrm>
          <a:prstGeom prst="rect">
            <a:avLst/>
          </a:prstGeom>
        </p:spPr>
      </p:pic>
      <p:pic>
        <p:nvPicPr>
          <p:cNvPr id="54" name="Graphic 53" descr="Man">
            <a:extLst>
              <a:ext uri="{FF2B5EF4-FFF2-40B4-BE49-F238E27FC236}">
                <a16:creationId xmlns:a16="http://schemas.microsoft.com/office/drawing/2014/main" id="{3738B3BD-2F7D-4ABE-915F-F57B900BEA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7056" y="1835288"/>
            <a:ext cx="953959" cy="953959"/>
          </a:xfrm>
          <a:prstGeom prst="rect">
            <a:avLst/>
          </a:prstGeom>
        </p:spPr>
      </p:pic>
      <p:pic>
        <p:nvPicPr>
          <p:cNvPr id="55" name="Graphic 54" descr="Woman">
            <a:extLst>
              <a:ext uri="{FF2B5EF4-FFF2-40B4-BE49-F238E27FC236}">
                <a16:creationId xmlns:a16="http://schemas.microsoft.com/office/drawing/2014/main" id="{839E23A8-BEB7-43F5-8AB0-A030C07AFD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460" y="1835288"/>
            <a:ext cx="953959" cy="953959"/>
          </a:xfrm>
          <a:prstGeom prst="rect">
            <a:avLst/>
          </a:prstGeom>
        </p:spPr>
      </p:pic>
      <p:pic>
        <p:nvPicPr>
          <p:cNvPr id="58" name="Graphic 57" descr="Man">
            <a:extLst>
              <a:ext uri="{FF2B5EF4-FFF2-40B4-BE49-F238E27FC236}">
                <a16:creationId xmlns:a16="http://schemas.microsoft.com/office/drawing/2014/main" id="{6E27200F-B3CA-44EC-8CAE-9A920C72F1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8180" y="1829651"/>
            <a:ext cx="953959" cy="953959"/>
          </a:xfrm>
          <a:prstGeom prst="rect">
            <a:avLst/>
          </a:prstGeom>
        </p:spPr>
      </p:pic>
      <p:pic>
        <p:nvPicPr>
          <p:cNvPr id="59" name="Graphic 58" descr="Woman">
            <a:extLst>
              <a:ext uri="{FF2B5EF4-FFF2-40B4-BE49-F238E27FC236}">
                <a16:creationId xmlns:a16="http://schemas.microsoft.com/office/drawing/2014/main" id="{0A5E898F-189D-4422-9DA2-6B5F81A999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35584" y="1829651"/>
            <a:ext cx="953959" cy="953959"/>
          </a:xfrm>
          <a:prstGeom prst="rect">
            <a:avLst/>
          </a:prstGeom>
        </p:spPr>
      </p:pic>
      <p:pic>
        <p:nvPicPr>
          <p:cNvPr id="60" name="Graphic 59" descr="Man">
            <a:extLst>
              <a:ext uri="{FF2B5EF4-FFF2-40B4-BE49-F238E27FC236}">
                <a16:creationId xmlns:a16="http://schemas.microsoft.com/office/drawing/2014/main" id="{5E791DE8-9F00-4250-A94E-3413C723BA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3372" y="1821048"/>
            <a:ext cx="953959" cy="953959"/>
          </a:xfrm>
          <a:prstGeom prst="rect">
            <a:avLst/>
          </a:prstGeom>
        </p:spPr>
      </p:pic>
      <p:pic>
        <p:nvPicPr>
          <p:cNvPr id="61" name="Graphic 60" descr="Woman">
            <a:extLst>
              <a:ext uri="{FF2B5EF4-FFF2-40B4-BE49-F238E27FC236}">
                <a16:creationId xmlns:a16="http://schemas.microsoft.com/office/drawing/2014/main" id="{730EC470-DE82-4BB7-BD50-0FBFBEDD6F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20776" y="1821048"/>
            <a:ext cx="953959" cy="953959"/>
          </a:xfrm>
          <a:prstGeom prst="rect">
            <a:avLst/>
          </a:prstGeom>
        </p:spPr>
      </p:pic>
    </p:spTree>
    <p:extLst>
      <p:ext uri="{BB962C8B-B14F-4D97-AF65-F5344CB8AC3E}">
        <p14:creationId xmlns:p14="http://schemas.microsoft.com/office/powerpoint/2010/main" val="369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DB77A-273F-4543-A6D2-B792A7226C3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5853D47-32E4-4A5F-8F53-C8066A5EC87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82ED1E1-1991-46BE-97B4-495042D20DAD}"/>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C33DF6D0-3F8C-42FA-BE1C-19D312185E8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854FE25-72E9-4BF0-88F7-06893EC7BB57}"/>
              </a:ext>
            </a:extLst>
          </p:cNvPr>
          <p:cNvSpPr>
            <a:spLocks noGrp="1"/>
          </p:cNvSpPr>
          <p:nvPr>
            <p:ph type="body" sz="quarter" idx="13"/>
          </p:nvPr>
        </p:nvSpPr>
        <p:spPr/>
        <p:txBody>
          <a:bodyPr/>
          <a:lstStyle/>
          <a:p>
            <a:endParaRPr lang="en-ZA"/>
          </a:p>
        </p:txBody>
      </p:sp>
      <p:cxnSp>
        <p:nvCxnSpPr>
          <p:cNvPr id="7" name="Straight Arrow Connector 6">
            <a:extLst>
              <a:ext uri="{FF2B5EF4-FFF2-40B4-BE49-F238E27FC236}">
                <a16:creationId xmlns:a16="http://schemas.microsoft.com/office/drawing/2014/main" id="{E3068B87-F6CB-4E38-BDAE-2914229B07E9}"/>
              </a:ext>
            </a:extLst>
          </p:cNvPr>
          <p:cNvCxnSpPr>
            <a:cxnSpLocks/>
          </p:cNvCxnSpPr>
          <p:nvPr/>
        </p:nvCxnSpPr>
        <p:spPr>
          <a:xfrm flipV="1">
            <a:off x="5672053" y="4668562"/>
            <a:ext cx="877178"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944BC37-66F0-46D6-A79D-14FEB88FE961}"/>
              </a:ext>
            </a:extLst>
          </p:cNvPr>
          <p:cNvCxnSpPr/>
          <p:nvPr/>
        </p:nvCxnSpPr>
        <p:spPr>
          <a:xfrm flipH="1" flipV="1">
            <a:off x="3481598" y="3490099"/>
            <a:ext cx="673164" cy="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9A53DD2-A4C7-4A5E-9A9F-F133D32A7463}"/>
              </a:ext>
            </a:extLst>
          </p:cNvPr>
          <p:cNvCxnSpPr>
            <a:cxnSpLocks/>
          </p:cNvCxnSpPr>
          <p:nvPr/>
        </p:nvCxnSpPr>
        <p:spPr>
          <a:xfrm>
            <a:off x="6790057" y="2267954"/>
            <a:ext cx="1104104" cy="0"/>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C214463A-BD36-4376-9809-219DE67FEDF8}"/>
              </a:ext>
            </a:extLst>
          </p:cNvPr>
          <p:cNvSpPr>
            <a:spLocks/>
          </p:cNvSpPr>
          <p:nvPr/>
        </p:nvSpPr>
        <p:spPr bwMode="auto">
          <a:xfrm>
            <a:off x="3767319" y="3158091"/>
            <a:ext cx="3166805" cy="593424"/>
          </a:xfrm>
          <a:custGeom>
            <a:avLst/>
            <a:gdLst>
              <a:gd name="T0" fmla="*/ 238 w 2252"/>
              <a:gd name="T1" fmla="*/ 422 h 422"/>
              <a:gd name="T2" fmla="*/ 2016 w 2252"/>
              <a:gd name="T3" fmla="*/ 422 h 422"/>
              <a:gd name="T4" fmla="*/ 2252 w 2252"/>
              <a:gd name="T5" fmla="*/ 0 h 422"/>
              <a:gd name="T6" fmla="*/ 0 w 2252"/>
              <a:gd name="T7" fmla="*/ 0 h 422"/>
              <a:gd name="T8" fmla="*/ 238 w 2252"/>
              <a:gd name="T9" fmla="*/ 422 h 422"/>
            </a:gdLst>
            <a:ahLst/>
            <a:cxnLst>
              <a:cxn ang="0">
                <a:pos x="T0" y="T1"/>
              </a:cxn>
              <a:cxn ang="0">
                <a:pos x="T2" y="T3"/>
              </a:cxn>
              <a:cxn ang="0">
                <a:pos x="T4" y="T5"/>
              </a:cxn>
              <a:cxn ang="0">
                <a:pos x="T6" y="T7"/>
              </a:cxn>
              <a:cxn ang="0">
                <a:pos x="T8" y="T9"/>
              </a:cxn>
            </a:cxnLst>
            <a:rect l="0" t="0" r="r" b="b"/>
            <a:pathLst>
              <a:path w="2252" h="422">
                <a:moveTo>
                  <a:pt x="238" y="422"/>
                </a:moveTo>
                <a:lnTo>
                  <a:pt x="2016" y="422"/>
                </a:lnTo>
                <a:lnTo>
                  <a:pt x="2252" y="0"/>
                </a:lnTo>
                <a:lnTo>
                  <a:pt x="0" y="0"/>
                </a:lnTo>
                <a:lnTo>
                  <a:pt x="238" y="422"/>
                </a:ln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1" name="Freeform 6">
            <a:extLst>
              <a:ext uri="{FF2B5EF4-FFF2-40B4-BE49-F238E27FC236}">
                <a16:creationId xmlns:a16="http://schemas.microsoft.com/office/drawing/2014/main" id="{9F2B2921-98C6-41BB-918D-2559FA8BDA13}"/>
              </a:ext>
            </a:extLst>
          </p:cNvPr>
          <p:cNvSpPr>
            <a:spLocks/>
          </p:cNvSpPr>
          <p:nvPr/>
        </p:nvSpPr>
        <p:spPr bwMode="auto">
          <a:xfrm>
            <a:off x="4432462" y="4344940"/>
            <a:ext cx="1836522" cy="594831"/>
          </a:xfrm>
          <a:custGeom>
            <a:avLst/>
            <a:gdLst>
              <a:gd name="T0" fmla="*/ 0 w 1306"/>
              <a:gd name="T1" fmla="*/ 0 h 423"/>
              <a:gd name="T2" fmla="*/ 237 w 1306"/>
              <a:gd name="T3" fmla="*/ 423 h 423"/>
              <a:gd name="T4" fmla="*/ 1071 w 1306"/>
              <a:gd name="T5" fmla="*/ 423 h 423"/>
              <a:gd name="T6" fmla="*/ 1306 w 1306"/>
              <a:gd name="T7" fmla="*/ 0 h 423"/>
              <a:gd name="T8" fmla="*/ 0 w 1306"/>
              <a:gd name="T9" fmla="*/ 0 h 423"/>
            </a:gdLst>
            <a:ahLst/>
            <a:cxnLst>
              <a:cxn ang="0">
                <a:pos x="T0" y="T1"/>
              </a:cxn>
              <a:cxn ang="0">
                <a:pos x="T2" y="T3"/>
              </a:cxn>
              <a:cxn ang="0">
                <a:pos x="T4" y="T5"/>
              </a:cxn>
              <a:cxn ang="0">
                <a:pos x="T6" y="T7"/>
              </a:cxn>
              <a:cxn ang="0">
                <a:pos x="T8" y="T9"/>
              </a:cxn>
            </a:cxnLst>
            <a:rect l="0" t="0" r="r" b="b"/>
            <a:pathLst>
              <a:path w="1306" h="423">
                <a:moveTo>
                  <a:pt x="0" y="0"/>
                </a:moveTo>
                <a:lnTo>
                  <a:pt x="237" y="423"/>
                </a:lnTo>
                <a:lnTo>
                  <a:pt x="1071" y="423"/>
                </a:lnTo>
                <a:lnTo>
                  <a:pt x="1306" y="0"/>
                </a:lnTo>
                <a:lnTo>
                  <a:pt x="0" y="0"/>
                </a:ln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2" name="Freeform 7">
            <a:extLst>
              <a:ext uri="{FF2B5EF4-FFF2-40B4-BE49-F238E27FC236}">
                <a16:creationId xmlns:a16="http://schemas.microsoft.com/office/drawing/2014/main" id="{BD42587A-BE96-4F72-A0BE-414B3CAEB9FC}"/>
              </a:ext>
            </a:extLst>
          </p:cNvPr>
          <p:cNvSpPr>
            <a:spLocks/>
          </p:cNvSpPr>
          <p:nvPr/>
        </p:nvSpPr>
        <p:spPr bwMode="auto">
          <a:xfrm>
            <a:off x="3103584" y="1971242"/>
            <a:ext cx="4494276" cy="593424"/>
          </a:xfrm>
          <a:custGeom>
            <a:avLst/>
            <a:gdLst>
              <a:gd name="T0" fmla="*/ 2961 w 3196"/>
              <a:gd name="T1" fmla="*/ 422 h 422"/>
              <a:gd name="T2" fmla="*/ 3196 w 3196"/>
              <a:gd name="T3" fmla="*/ 0 h 422"/>
              <a:gd name="T4" fmla="*/ 0 w 3196"/>
              <a:gd name="T5" fmla="*/ 0 h 422"/>
              <a:gd name="T6" fmla="*/ 237 w 3196"/>
              <a:gd name="T7" fmla="*/ 422 h 422"/>
              <a:gd name="T8" fmla="*/ 2961 w 3196"/>
              <a:gd name="T9" fmla="*/ 422 h 422"/>
            </a:gdLst>
            <a:ahLst/>
            <a:cxnLst>
              <a:cxn ang="0">
                <a:pos x="T0" y="T1"/>
              </a:cxn>
              <a:cxn ang="0">
                <a:pos x="T2" y="T3"/>
              </a:cxn>
              <a:cxn ang="0">
                <a:pos x="T4" y="T5"/>
              </a:cxn>
              <a:cxn ang="0">
                <a:pos x="T6" y="T7"/>
              </a:cxn>
              <a:cxn ang="0">
                <a:pos x="T8" y="T9"/>
              </a:cxn>
            </a:cxnLst>
            <a:rect l="0" t="0" r="r" b="b"/>
            <a:pathLst>
              <a:path w="3196" h="422">
                <a:moveTo>
                  <a:pt x="2961" y="422"/>
                </a:moveTo>
                <a:lnTo>
                  <a:pt x="3196" y="0"/>
                </a:lnTo>
                <a:lnTo>
                  <a:pt x="0" y="0"/>
                </a:lnTo>
                <a:lnTo>
                  <a:pt x="237" y="422"/>
                </a:lnTo>
                <a:lnTo>
                  <a:pt x="2961" y="422"/>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3" name="Freeform 8">
            <a:extLst>
              <a:ext uri="{FF2B5EF4-FFF2-40B4-BE49-F238E27FC236}">
                <a16:creationId xmlns:a16="http://schemas.microsoft.com/office/drawing/2014/main" id="{F382E4C7-3E46-423F-8E36-652A24C31894}"/>
              </a:ext>
            </a:extLst>
          </p:cNvPr>
          <p:cNvSpPr>
            <a:spLocks/>
          </p:cNvSpPr>
          <p:nvPr/>
        </p:nvSpPr>
        <p:spPr bwMode="auto">
          <a:xfrm>
            <a:off x="5018855" y="4939771"/>
            <a:ext cx="919667" cy="1050446"/>
          </a:xfrm>
          <a:custGeom>
            <a:avLst/>
            <a:gdLst>
              <a:gd name="T0" fmla="*/ 182 w 654"/>
              <a:gd name="T1" fmla="*/ 0 h 747"/>
              <a:gd name="T2" fmla="*/ 0 w 654"/>
              <a:gd name="T3" fmla="*/ 324 h 747"/>
              <a:gd name="T4" fmla="*/ 237 w 654"/>
              <a:gd name="T5" fmla="*/ 747 h 747"/>
              <a:gd name="T6" fmla="*/ 654 w 654"/>
              <a:gd name="T7" fmla="*/ 0 h 747"/>
              <a:gd name="T8" fmla="*/ 182 w 654"/>
              <a:gd name="T9" fmla="*/ 0 h 747"/>
            </a:gdLst>
            <a:ahLst/>
            <a:cxnLst>
              <a:cxn ang="0">
                <a:pos x="T0" y="T1"/>
              </a:cxn>
              <a:cxn ang="0">
                <a:pos x="T2" y="T3"/>
              </a:cxn>
              <a:cxn ang="0">
                <a:pos x="T4" y="T5"/>
              </a:cxn>
              <a:cxn ang="0">
                <a:pos x="T6" y="T7"/>
              </a:cxn>
              <a:cxn ang="0">
                <a:pos x="T8" y="T9"/>
              </a:cxn>
            </a:cxnLst>
            <a:rect l="0" t="0" r="r" b="b"/>
            <a:pathLst>
              <a:path w="654" h="747">
                <a:moveTo>
                  <a:pt x="182" y="0"/>
                </a:moveTo>
                <a:lnTo>
                  <a:pt x="0" y="324"/>
                </a:lnTo>
                <a:lnTo>
                  <a:pt x="237" y="747"/>
                </a:lnTo>
                <a:lnTo>
                  <a:pt x="654" y="0"/>
                </a:lnTo>
                <a:lnTo>
                  <a:pt x="182" y="0"/>
                </a:lnTo>
                <a:close/>
              </a:path>
            </a:pathLst>
          </a:cu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4" name="Freeform 9">
            <a:extLst>
              <a:ext uri="{FF2B5EF4-FFF2-40B4-BE49-F238E27FC236}">
                <a16:creationId xmlns:a16="http://schemas.microsoft.com/office/drawing/2014/main" id="{8F75377E-6B43-43F5-8D9D-F2F3B9914129}"/>
              </a:ext>
            </a:extLst>
          </p:cNvPr>
          <p:cNvSpPr>
            <a:spLocks/>
          </p:cNvSpPr>
          <p:nvPr/>
        </p:nvSpPr>
        <p:spPr bwMode="auto">
          <a:xfrm>
            <a:off x="4432462" y="3751516"/>
            <a:ext cx="2169796" cy="593424"/>
          </a:xfrm>
          <a:custGeom>
            <a:avLst/>
            <a:gdLst>
              <a:gd name="T0" fmla="*/ 1543 w 1543"/>
              <a:gd name="T1" fmla="*/ 0 h 422"/>
              <a:gd name="T2" fmla="*/ 654 w 1543"/>
              <a:gd name="T3" fmla="*/ 0 h 422"/>
              <a:gd name="T4" fmla="*/ 0 w 1543"/>
              <a:gd name="T5" fmla="*/ 422 h 422"/>
              <a:gd name="T6" fmla="*/ 889 w 1543"/>
              <a:gd name="T7" fmla="*/ 422 h 422"/>
              <a:gd name="T8" fmla="*/ 1543 w 1543"/>
              <a:gd name="T9" fmla="*/ 0 h 422"/>
            </a:gdLst>
            <a:ahLst/>
            <a:cxnLst>
              <a:cxn ang="0">
                <a:pos x="T0" y="T1"/>
              </a:cxn>
              <a:cxn ang="0">
                <a:pos x="T2" y="T3"/>
              </a:cxn>
              <a:cxn ang="0">
                <a:pos x="T4" y="T5"/>
              </a:cxn>
              <a:cxn ang="0">
                <a:pos x="T6" y="T7"/>
              </a:cxn>
              <a:cxn ang="0">
                <a:pos x="T8" y="T9"/>
              </a:cxn>
            </a:cxnLst>
            <a:rect l="0" t="0" r="r" b="b"/>
            <a:pathLst>
              <a:path w="1543" h="422">
                <a:moveTo>
                  <a:pt x="1543" y="0"/>
                </a:moveTo>
                <a:lnTo>
                  <a:pt x="654" y="0"/>
                </a:lnTo>
                <a:lnTo>
                  <a:pt x="0" y="422"/>
                </a:lnTo>
                <a:lnTo>
                  <a:pt x="889" y="422"/>
                </a:lnTo>
                <a:lnTo>
                  <a:pt x="1543" y="0"/>
                </a:lnTo>
                <a:close/>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5" name="Freeform 11">
            <a:extLst>
              <a:ext uri="{FF2B5EF4-FFF2-40B4-BE49-F238E27FC236}">
                <a16:creationId xmlns:a16="http://schemas.microsoft.com/office/drawing/2014/main" id="{E5000342-0BE9-4C7B-8840-2BD479D38A93}"/>
              </a:ext>
            </a:extLst>
          </p:cNvPr>
          <p:cNvSpPr>
            <a:spLocks/>
          </p:cNvSpPr>
          <p:nvPr/>
        </p:nvSpPr>
        <p:spPr bwMode="auto">
          <a:xfrm>
            <a:off x="3767319" y="2564667"/>
            <a:ext cx="3500080" cy="593424"/>
          </a:xfrm>
          <a:custGeom>
            <a:avLst/>
            <a:gdLst>
              <a:gd name="T0" fmla="*/ 2489 w 2489"/>
              <a:gd name="T1" fmla="*/ 0 h 422"/>
              <a:gd name="T2" fmla="*/ 1127 w 2489"/>
              <a:gd name="T3" fmla="*/ 0 h 422"/>
              <a:gd name="T4" fmla="*/ 0 w 2489"/>
              <a:gd name="T5" fmla="*/ 422 h 422"/>
              <a:gd name="T6" fmla="*/ 1362 w 2489"/>
              <a:gd name="T7" fmla="*/ 422 h 422"/>
              <a:gd name="T8" fmla="*/ 2489 w 2489"/>
              <a:gd name="T9" fmla="*/ 0 h 422"/>
            </a:gdLst>
            <a:ahLst/>
            <a:cxnLst>
              <a:cxn ang="0">
                <a:pos x="T0" y="T1"/>
              </a:cxn>
              <a:cxn ang="0">
                <a:pos x="T2" y="T3"/>
              </a:cxn>
              <a:cxn ang="0">
                <a:pos x="T4" y="T5"/>
              </a:cxn>
              <a:cxn ang="0">
                <a:pos x="T6" y="T7"/>
              </a:cxn>
              <a:cxn ang="0">
                <a:pos x="T8" y="T9"/>
              </a:cxn>
            </a:cxnLst>
            <a:rect l="0" t="0" r="r" b="b"/>
            <a:pathLst>
              <a:path w="2489" h="422">
                <a:moveTo>
                  <a:pt x="2489" y="0"/>
                </a:moveTo>
                <a:lnTo>
                  <a:pt x="1127" y="0"/>
                </a:lnTo>
                <a:lnTo>
                  <a:pt x="0" y="422"/>
                </a:lnTo>
                <a:lnTo>
                  <a:pt x="1362" y="422"/>
                </a:lnTo>
                <a:lnTo>
                  <a:pt x="2489" y="0"/>
                </a:ln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89" dirty="0"/>
          </a:p>
        </p:txBody>
      </p:sp>
      <p:sp>
        <p:nvSpPr>
          <p:cNvPr id="16" name="TextBox 15">
            <a:extLst>
              <a:ext uri="{FF2B5EF4-FFF2-40B4-BE49-F238E27FC236}">
                <a16:creationId xmlns:a16="http://schemas.microsoft.com/office/drawing/2014/main" id="{3B752856-FCC0-4A26-B284-94A313EAFFAA}"/>
              </a:ext>
            </a:extLst>
          </p:cNvPr>
          <p:cNvSpPr txBox="1"/>
          <p:nvPr/>
        </p:nvSpPr>
        <p:spPr>
          <a:xfrm>
            <a:off x="4797528" y="2085153"/>
            <a:ext cx="1106393" cy="369332"/>
          </a:xfrm>
          <a:prstGeom prst="rect">
            <a:avLst/>
          </a:prstGeom>
          <a:noFill/>
        </p:spPr>
        <p:txBody>
          <a:bodyPr wrap="none" rtlCol="0">
            <a:spAutoFit/>
          </a:bodyPr>
          <a:lstStyle/>
          <a:p>
            <a:pPr algn="ctr"/>
            <a:r>
              <a:rPr lang="en-US" b="1" dirty="0">
                <a:solidFill>
                  <a:schemeClr val="bg1"/>
                </a:solidFill>
              </a:rPr>
              <a:t>CAPTION</a:t>
            </a:r>
          </a:p>
        </p:txBody>
      </p:sp>
      <p:sp>
        <p:nvSpPr>
          <p:cNvPr id="17" name="TextBox 16">
            <a:extLst>
              <a:ext uri="{FF2B5EF4-FFF2-40B4-BE49-F238E27FC236}">
                <a16:creationId xmlns:a16="http://schemas.microsoft.com/office/drawing/2014/main" id="{1C20860C-806F-42E5-A146-60B08E66C6F6}"/>
              </a:ext>
            </a:extLst>
          </p:cNvPr>
          <p:cNvSpPr txBox="1"/>
          <p:nvPr/>
        </p:nvSpPr>
        <p:spPr>
          <a:xfrm>
            <a:off x="4797526" y="3271305"/>
            <a:ext cx="1106393" cy="369332"/>
          </a:xfrm>
          <a:prstGeom prst="rect">
            <a:avLst/>
          </a:prstGeom>
          <a:noFill/>
        </p:spPr>
        <p:txBody>
          <a:bodyPr wrap="none" rtlCol="0">
            <a:spAutoFit/>
          </a:bodyPr>
          <a:lstStyle/>
          <a:p>
            <a:pPr algn="ctr"/>
            <a:r>
              <a:rPr lang="en-US" b="1" dirty="0">
                <a:solidFill>
                  <a:schemeClr val="bg1"/>
                </a:solidFill>
              </a:rPr>
              <a:t>CAPTION</a:t>
            </a:r>
          </a:p>
        </p:txBody>
      </p:sp>
      <p:sp>
        <p:nvSpPr>
          <p:cNvPr id="18" name="TextBox 17">
            <a:extLst>
              <a:ext uri="{FF2B5EF4-FFF2-40B4-BE49-F238E27FC236}">
                <a16:creationId xmlns:a16="http://schemas.microsoft.com/office/drawing/2014/main" id="{4E935E4D-D1F3-44E2-A962-6B33B4BBC77C}"/>
              </a:ext>
            </a:extLst>
          </p:cNvPr>
          <p:cNvSpPr txBox="1"/>
          <p:nvPr/>
        </p:nvSpPr>
        <p:spPr>
          <a:xfrm>
            <a:off x="4797526" y="4459554"/>
            <a:ext cx="1106393" cy="369332"/>
          </a:xfrm>
          <a:prstGeom prst="rect">
            <a:avLst/>
          </a:prstGeom>
          <a:noFill/>
        </p:spPr>
        <p:txBody>
          <a:bodyPr wrap="none" rtlCol="0">
            <a:spAutoFit/>
          </a:bodyPr>
          <a:lstStyle/>
          <a:p>
            <a:pPr algn="ctr"/>
            <a:r>
              <a:rPr lang="en-US" b="1" dirty="0">
                <a:solidFill>
                  <a:schemeClr val="bg1"/>
                </a:solidFill>
              </a:rPr>
              <a:t>CAPTION</a:t>
            </a:r>
          </a:p>
        </p:txBody>
      </p:sp>
      <p:sp>
        <p:nvSpPr>
          <p:cNvPr id="22" name="TextBox 21">
            <a:extLst>
              <a:ext uri="{FF2B5EF4-FFF2-40B4-BE49-F238E27FC236}">
                <a16:creationId xmlns:a16="http://schemas.microsoft.com/office/drawing/2014/main" id="{91820B3A-0D1F-4858-856A-30DC284A60AA}"/>
              </a:ext>
            </a:extLst>
          </p:cNvPr>
          <p:cNvSpPr txBox="1"/>
          <p:nvPr/>
        </p:nvSpPr>
        <p:spPr>
          <a:xfrm>
            <a:off x="8114772" y="2539926"/>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06AF3099-F765-45FD-9030-CA80F978873D}"/>
              </a:ext>
            </a:extLst>
          </p:cNvPr>
          <p:cNvSpPr txBox="1">
            <a:spLocks/>
          </p:cNvSpPr>
          <p:nvPr/>
        </p:nvSpPr>
        <p:spPr>
          <a:xfrm>
            <a:off x="8114122" y="2854424"/>
            <a:ext cx="2122112" cy="58800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70EE6830-A1BF-4630-A9CB-97D5AAC078B4}"/>
              </a:ext>
            </a:extLst>
          </p:cNvPr>
          <p:cNvSpPr txBox="1"/>
          <p:nvPr/>
        </p:nvSpPr>
        <p:spPr>
          <a:xfrm>
            <a:off x="6806235" y="4992398"/>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70AC8DD4-9097-4953-8638-45D79E40789C}"/>
              </a:ext>
            </a:extLst>
          </p:cNvPr>
          <p:cNvSpPr txBox="1">
            <a:spLocks/>
          </p:cNvSpPr>
          <p:nvPr/>
        </p:nvSpPr>
        <p:spPr>
          <a:xfrm>
            <a:off x="6805584" y="5306896"/>
            <a:ext cx="2122112" cy="58800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7" name="TextBox 26">
            <a:extLst>
              <a:ext uri="{FF2B5EF4-FFF2-40B4-BE49-F238E27FC236}">
                <a16:creationId xmlns:a16="http://schemas.microsoft.com/office/drawing/2014/main" id="{FD10435F-6E1C-4839-B279-2ADE666D1E45}"/>
              </a:ext>
            </a:extLst>
          </p:cNvPr>
          <p:cNvSpPr txBox="1"/>
          <p:nvPr/>
        </p:nvSpPr>
        <p:spPr>
          <a:xfrm>
            <a:off x="2374732" y="3781895"/>
            <a:ext cx="100540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CAPTION</a:t>
            </a:r>
          </a:p>
        </p:txBody>
      </p:sp>
      <p:sp>
        <p:nvSpPr>
          <p:cNvPr id="28" name="Subtitle 2">
            <a:extLst>
              <a:ext uri="{FF2B5EF4-FFF2-40B4-BE49-F238E27FC236}">
                <a16:creationId xmlns:a16="http://schemas.microsoft.com/office/drawing/2014/main" id="{F04F8006-2C39-4D86-B288-C55352E1E3D5}"/>
              </a:ext>
            </a:extLst>
          </p:cNvPr>
          <p:cNvSpPr txBox="1">
            <a:spLocks/>
          </p:cNvSpPr>
          <p:nvPr/>
        </p:nvSpPr>
        <p:spPr>
          <a:xfrm>
            <a:off x="1243452" y="4096340"/>
            <a:ext cx="2122112" cy="58800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pic>
        <p:nvPicPr>
          <p:cNvPr id="30" name="Graphic 29" descr="Barn">
            <a:extLst>
              <a:ext uri="{FF2B5EF4-FFF2-40B4-BE49-F238E27FC236}">
                <a16:creationId xmlns:a16="http://schemas.microsoft.com/office/drawing/2014/main" id="{E5B90CA6-279A-4F5A-8515-D076B3D65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3118" y="1641814"/>
            <a:ext cx="914400" cy="914400"/>
          </a:xfrm>
          <a:prstGeom prst="rect">
            <a:avLst/>
          </a:prstGeom>
        </p:spPr>
      </p:pic>
      <p:pic>
        <p:nvPicPr>
          <p:cNvPr id="32" name="Graphic 31" descr="Presentation with pie chart">
            <a:extLst>
              <a:ext uri="{FF2B5EF4-FFF2-40B4-BE49-F238E27FC236}">
                <a16:creationId xmlns:a16="http://schemas.microsoft.com/office/drawing/2014/main" id="{B6B8B098-7A0B-48E8-B408-B6CC54253C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8800" y="2971800"/>
            <a:ext cx="914400" cy="914400"/>
          </a:xfrm>
          <a:prstGeom prst="rect">
            <a:avLst/>
          </a:prstGeom>
        </p:spPr>
      </p:pic>
      <p:pic>
        <p:nvPicPr>
          <p:cNvPr id="34" name="Graphic 33" descr="Shopping basket">
            <a:extLst>
              <a:ext uri="{FF2B5EF4-FFF2-40B4-BE49-F238E27FC236}">
                <a16:creationId xmlns:a16="http://schemas.microsoft.com/office/drawing/2014/main" id="{5C1BB718-561F-414D-BDA0-215639BC73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7045" y="4185155"/>
            <a:ext cx="914400" cy="914400"/>
          </a:xfrm>
          <a:prstGeom prst="rect">
            <a:avLst/>
          </a:prstGeom>
        </p:spPr>
      </p:pic>
    </p:spTree>
    <p:extLst>
      <p:ext uri="{BB962C8B-B14F-4D97-AF65-F5344CB8AC3E}">
        <p14:creationId xmlns:p14="http://schemas.microsoft.com/office/powerpoint/2010/main" val="92064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1A454-458C-4EBF-B38D-7DC9292053A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A7A7B9B-8962-4477-AF5D-89EB6425363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ED55EA4-077C-493A-8095-71FB6F1910F8}"/>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3E1BD492-B02D-442A-A4E0-340A41D1214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5008345-43CC-492B-897C-7B6E0216C7F3}"/>
              </a:ext>
            </a:extLst>
          </p:cNvPr>
          <p:cNvSpPr>
            <a:spLocks noGrp="1"/>
          </p:cNvSpPr>
          <p:nvPr>
            <p:ph type="body" sz="quarter" idx="13"/>
          </p:nvPr>
        </p:nvSpPr>
        <p:spPr/>
        <p:txBody>
          <a:bodyPr/>
          <a:lstStyle/>
          <a:p>
            <a:endParaRPr lang="en-ZA"/>
          </a:p>
        </p:txBody>
      </p:sp>
      <p:sp>
        <p:nvSpPr>
          <p:cNvPr id="7" name="Rectangle 176">
            <a:extLst>
              <a:ext uri="{FF2B5EF4-FFF2-40B4-BE49-F238E27FC236}">
                <a16:creationId xmlns:a16="http://schemas.microsoft.com/office/drawing/2014/main" id="{15B6BC53-EFA8-41FE-9E42-DC9D46B25280}"/>
              </a:ext>
            </a:extLst>
          </p:cNvPr>
          <p:cNvSpPr>
            <a:spLocks noChangeArrowheads="1"/>
          </p:cNvSpPr>
          <p:nvPr/>
        </p:nvSpPr>
        <p:spPr bwMode="auto">
          <a:xfrm>
            <a:off x="2875940" y="4696308"/>
            <a:ext cx="3997933" cy="653678"/>
          </a:xfrm>
          <a:prstGeom prst="rect">
            <a:avLst/>
          </a:prstGeom>
          <a:solidFill>
            <a:schemeClr val="accent4">
              <a:lumMod val="90000"/>
              <a:lumOff val="10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8" name="Rectangle 178">
            <a:extLst>
              <a:ext uri="{FF2B5EF4-FFF2-40B4-BE49-F238E27FC236}">
                <a16:creationId xmlns:a16="http://schemas.microsoft.com/office/drawing/2014/main" id="{E9572904-911B-4FA5-B3B4-D1BB6B3CE630}"/>
              </a:ext>
            </a:extLst>
          </p:cNvPr>
          <p:cNvSpPr>
            <a:spLocks noChangeArrowheads="1"/>
          </p:cNvSpPr>
          <p:nvPr/>
        </p:nvSpPr>
        <p:spPr bwMode="auto">
          <a:xfrm>
            <a:off x="2866435" y="5559229"/>
            <a:ext cx="4007438" cy="654346"/>
          </a:xfrm>
          <a:prstGeom prst="rect">
            <a:avLst/>
          </a:prstGeom>
          <a:solidFill>
            <a:schemeClr val="accent5">
              <a:lumMod val="90000"/>
              <a:lumOff val="10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nvGrpSpPr>
          <p:cNvPr id="9" name="Group 8">
            <a:extLst>
              <a:ext uri="{FF2B5EF4-FFF2-40B4-BE49-F238E27FC236}">
                <a16:creationId xmlns:a16="http://schemas.microsoft.com/office/drawing/2014/main" id="{5623DB09-322D-418B-8C7F-74414970398B}"/>
              </a:ext>
            </a:extLst>
          </p:cNvPr>
          <p:cNvGrpSpPr/>
          <p:nvPr/>
        </p:nvGrpSpPr>
        <p:grpSpPr>
          <a:xfrm>
            <a:off x="2125141" y="4569716"/>
            <a:ext cx="1504769" cy="813049"/>
            <a:chOff x="3411301" y="4528590"/>
            <a:chExt cx="1698755" cy="917862"/>
          </a:xfrm>
        </p:grpSpPr>
        <p:sp>
          <p:nvSpPr>
            <p:cNvPr id="10" name="Freeform 149">
              <a:extLst>
                <a:ext uri="{FF2B5EF4-FFF2-40B4-BE49-F238E27FC236}">
                  <a16:creationId xmlns:a16="http://schemas.microsoft.com/office/drawing/2014/main" id="{DDA46B4F-1A59-46B4-B25F-2F374F7E81B1}"/>
                </a:ext>
              </a:extLst>
            </p:cNvPr>
            <p:cNvSpPr>
              <a:spLocks/>
            </p:cNvSpPr>
            <p:nvPr/>
          </p:nvSpPr>
          <p:spPr bwMode="auto">
            <a:xfrm>
              <a:off x="3417262" y="4530483"/>
              <a:ext cx="1684450" cy="915969"/>
            </a:xfrm>
            <a:custGeom>
              <a:avLst/>
              <a:gdLst>
                <a:gd name="T0" fmla="*/ 595 w 597"/>
                <a:gd name="T1" fmla="*/ 53 h 409"/>
                <a:gd name="T2" fmla="*/ 588 w 597"/>
                <a:gd name="T3" fmla="*/ 46 h 409"/>
                <a:gd name="T4" fmla="*/ 577 w 597"/>
                <a:gd name="T5" fmla="*/ 39 h 409"/>
                <a:gd name="T6" fmla="*/ 565 w 597"/>
                <a:gd name="T7" fmla="*/ 34 h 409"/>
                <a:gd name="T8" fmla="*/ 537 w 597"/>
                <a:gd name="T9" fmla="*/ 24 h 409"/>
                <a:gd name="T10" fmla="*/ 518 w 597"/>
                <a:gd name="T11" fmla="*/ 20 h 409"/>
                <a:gd name="T12" fmla="*/ 486 w 597"/>
                <a:gd name="T13" fmla="*/ 13 h 409"/>
                <a:gd name="T14" fmla="*/ 460 w 597"/>
                <a:gd name="T15" fmla="*/ 10 h 409"/>
                <a:gd name="T16" fmla="*/ 425 w 597"/>
                <a:gd name="T17" fmla="*/ 5 h 409"/>
                <a:gd name="T18" fmla="*/ 392 w 597"/>
                <a:gd name="T19" fmla="*/ 3 h 409"/>
                <a:gd name="T20" fmla="*/ 372 w 597"/>
                <a:gd name="T21" fmla="*/ 2 h 409"/>
                <a:gd name="T22" fmla="*/ 353 w 597"/>
                <a:gd name="T23" fmla="*/ 1 h 409"/>
                <a:gd name="T24" fmla="*/ 335 w 597"/>
                <a:gd name="T25" fmla="*/ 0 h 409"/>
                <a:gd name="T26" fmla="*/ 312 w 597"/>
                <a:gd name="T27" fmla="*/ 0 h 409"/>
                <a:gd name="T28" fmla="*/ 289 w 597"/>
                <a:gd name="T29" fmla="*/ 0 h 409"/>
                <a:gd name="T30" fmla="*/ 273 w 597"/>
                <a:gd name="T31" fmla="*/ 0 h 409"/>
                <a:gd name="T32" fmla="*/ 244 w 597"/>
                <a:gd name="T33" fmla="*/ 1 h 409"/>
                <a:gd name="T34" fmla="*/ 203 w 597"/>
                <a:gd name="T35" fmla="*/ 3 h 409"/>
                <a:gd name="T36" fmla="*/ 187 w 597"/>
                <a:gd name="T37" fmla="*/ 4 h 409"/>
                <a:gd name="T38" fmla="*/ 173 w 597"/>
                <a:gd name="T39" fmla="*/ 5 h 409"/>
                <a:gd name="T40" fmla="*/ 155 w 597"/>
                <a:gd name="T41" fmla="*/ 7 h 409"/>
                <a:gd name="T42" fmla="*/ 140 w 597"/>
                <a:gd name="T43" fmla="*/ 9 h 409"/>
                <a:gd name="T44" fmla="*/ 119 w 597"/>
                <a:gd name="T45" fmla="*/ 12 h 409"/>
                <a:gd name="T46" fmla="*/ 103 w 597"/>
                <a:gd name="T47" fmla="*/ 15 h 409"/>
                <a:gd name="T48" fmla="*/ 77 w 597"/>
                <a:gd name="T49" fmla="*/ 20 h 409"/>
                <a:gd name="T50" fmla="*/ 60 w 597"/>
                <a:gd name="T51" fmla="*/ 25 h 409"/>
                <a:gd name="T52" fmla="*/ 42 w 597"/>
                <a:gd name="T53" fmla="*/ 30 h 409"/>
                <a:gd name="T54" fmla="*/ 27 w 597"/>
                <a:gd name="T55" fmla="*/ 36 h 409"/>
                <a:gd name="T56" fmla="*/ 13 w 597"/>
                <a:gd name="T57" fmla="*/ 44 h 409"/>
                <a:gd name="T58" fmla="*/ 4 w 597"/>
                <a:gd name="T59" fmla="*/ 52 h 409"/>
                <a:gd name="T60" fmla="*/ 1 w 597"/>
                <a:gd name="T61" fmla="*/ 59 h 409"/>
                <a:gd name="T62" fmla="*/ 1 w 597"/>
                <a:gd name="T63" fmla="*/ 65 h 409"/>
                <a:gd name="T64" fmla="*/ 139 w 597"/>
                <a:gd name="T65" fmla="*/ 367 h 409"/>
                <a:gd name="T66" fmla="*/ 148 w 597"/>
                <a:gd name="T67" fmla="*/ 384 h 409"/>
                <a:gd name="T68" fmla="*/ 153 w 597"/>
                <a:gd name="T69" fmla="*/ 388 h 409"/>
                <a:gd name="T70" fmla="*/ 161 w 597"/>
                <a:gd name="T71" fmla="*/ 392 h 409"/>
                <a:gd name="T72" fmla="*/ 172 w 597"/>
                <a:gd name="T73" fmla="*/ 396 h 409"/>
                <a:gd name="T74" fmla="*/ 183 w 597"/>
                <a:gd name="T75" fmla="*/ 398 h 409"/>
                <a:gd name="T76" fmla="*/ 197 w 597"/>
                <a:gd name="T77" fmla="*/ 401 h 409"/>
                <a:gd name="T78" fmla="*/ 212 w 597"/>
                <a:gd name="T79" fmla="*/ 404 h 409"/>
                <a:gd name="T80" fmla="*/ 226 w 597"/>
                <a:gd name="T81" fmla="*/ 406 h 409"/>
                <a:gd name="T82" fmla="*/ 243 w 597"/>
                <a:gd name="T83" fmla="*/ 407 h 409"/>
                <a:gd name="T84" fmla="*/ 263 w 597"/>
                <a:gd name="T85" fmla="*/ 408 h 409"/>
                <a:gd name="T86" fmla="*/ 279 w 597"/>
                <a:gd name="T87" fmla="*/ 409 h 409"/>
                <a:gd name="T88" fmla="*/ 307 w 597"/>
                <a:gd name="T89" fmla="*/ 409 h 409"/>
                <a:gd name="T90" fmla="*/ 327 w 597"/>
                <a:gd name="T91" fmla="*/ 409 h 409"/>
                <a:gd name="T92" fmla="*/ 341 w 597"/>
                <a:gd name="T93" fmla="*/ 408 h 409"/>
                <a:gd name="T94" fmla="*/ 362 w 597"/>
                <a:gd name="T95" fmla="*/ 407 h 409"/>
                <a:gd name="T96" fmla="*/ 381 w 597"/>
                <a:gd name="T97" fmla="*/ 404 h 409"/>
                <a:gd name="T98" fmla="*/ 396 w 597"/>
                <a:gd name="T99" fmla="*/ 402 h 409"/>
                <a:gd name="T100" fmla="*/ 407 w 597"/>
                <a:gd name="T101" fmla="*/ 400 h 409"/>
                <a:gd name="T102" fmla="*/ 419 w 597"/>
                <a:gd name="T103" fmla="*/ 397 h 409"/>
                <a:gd name="T104" fmla="*/ 431 w 597"/>
                <a:gd name="T105" fmla="*/ 394 h 409"/>
                <a:gd name="T106" fmla="*/ 440 w 597"/>
                <a:gd name="T107" fmla="*/ 390 h 409"/>
                <a:gd name="T108" fmla="*/ 446 w 597"/>
                <a:gd name="T109" fmla="*/ 387 h 409"/>
                <a:gd name="T110" fmla="*/ 450 w 597"/>
                <a:gd name="T111" fmla="*/ 384 h 409"/>
                <a:gd name="T112" fmla="*/ 453 w 597"/>
                <a:gd name="T113" fmla="*/ 38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7" h="409">
                  <a:moveTo>
                    <a:pt x="597" y="60"/>
                  </a:moveTo>
                  <a:cubicBezTo>
                    <a:pt x="597" y="60"/>
                    <a:pt x="597" y="60"/>
                    <a:pt x="597" y="59"/>
                  </a:cubicBezTo>
                  <a:cubicBezTo>
                    <a:pt x="597" y="59"/>
                    <a:pt x="597" y="59"/>
                    <a:pt x="597" y="59"/>
                  </a:cubicBezTo>
                  <a:cubicBezTo>
                    <a:pt x="597" y="58"/>
                    <a:pt x="597" y="58"/>
                    <a:pt x="597" y="57"/>
                  </a:cubicBezTo>
                  <a:cubicBezTo>
                    <a:pt x="597" y="57"/>
                    <a:pt x="597" y="57"/>
                    <a:pt x="597" y="57"/>
                  </a:cubicBezTo>
                  <a:cubicBezTo>
                    <a:pt x="596" y="56"/>
                    <a:pt x="596" y="56"/>
                    <a:pt x="596" y="56"/>
                  </a:cubicBezTo>
                  <a:cubicBezTo>
                    <a:pt x="596" y="55"/>
                    <a:pt x="596" y="55"/>
                    <a:pt x="596" y="55"/>
                  </a:cubicBezTo>
                  <a:cubicBezTo>
                    <a:pt x="595" y="54"/>
                    <a:pt x="595" y="54"/>
                    <a:pt x="595" y="53"/>
                  </a:cubicBezTo>
                  <a:cubicBezTo>
                    <a:pt x="594" y="53"/>
                    <a:pt x="594" y="53"/>
                    <a:pt x="594" y="53"/>
                  </a:cubicBezTo>
                  <a:cubicBezTo>
                    <a:pt x="594" y="53"/>
                    <a:pt x="594" y="52"/>
                    <a:pt x="593" y="52"/>
                  </a:cubicBezTo>
                  <a:cubicBezTo>
                    <a:pt x="593" y="51"/>
                    <a:pt x="593" y="51"/>
                    <a:pt x="593" y="51"/>
                  </a:cubicBezTo>
                  <a:cubicBezTo>
                    <a:pt x="592" y="50"/>
                    <a:pt x="592" y="50"/>
                    <a:pt x="592" y="50"/>
                  </a:cubicBezTo>
                  <a:cubicBezTo>
                    <a:pt x="591" y="49"/>
                    <a:pt x="591" y="49"/>
                    <a:pt x="591" y="49"/>
                  </a:cubicBezTo>
                  <a:cubicBezTo>
                    <a:pt x="591" y="49"/>
                    <a:pt x="591" y="49"/>
                    <a:pt x="590" y="48"/>
                  </a:cubicBezTo>
                  <a:cubicBezTo>
                    <a:pt x="590" y="48"/>
                    <a:pt x="590" y="48"/>
                    <a:pt x="590" y="48"/>
                  </a:cubicBezTo>
                  <a:cubicBezTo>
                    <a:pt x="589" y="47"/>
                    <a:pt x="589" y="47"/>
                    <a:pt x="588" y="46"/>
                  </a:cubicBezTo>
                  <a:cubicBezTo>
                    <a:pt x="588" y="46"/>
                    <a:pt x="588" y="46"/>
                    <a:pt x="588" y="46"/>
                  </a:cubicBezTo>
                  <a:cubicBezTo>
                    <a:pt x="587" y="45"/>
                    <a:pt x="586" y="45"/>
                    <a:pt x="585" y="44"/>
                  </a:cubicBezTo>
                  <a:cubicBezTo>
                    <a:pt x="585" y="44"/>
                    <a:pt x="585" y="44"/>
                    <a:pt x="585" y="44"/>
                  </a:cubicBezTo>
                  <a:cubicBezTo>
                    <a:pt x="584" y="43"/>
                    <a:pt x="584" y="43"/>
                    <a:pt x="583" y="43"/>
                  </a:cubicBezTo>
                  <a:cubicBezTo>
                    <a:pt x="582" y="42"/>
                    <a:pt x="582" y="42"/>
                    <a:pt x="582" y="42"/>
                  </a:cubicBezTo>
                  <a:cubicBezTo>
                    <a:pt x="581" y="42"/>
                    <a:pt x="581" y="41"/>
                    <a:pt x="580" y="41"/>
                  </a:cubicBezTo>
                  <a:cubicBezTo>
                    <a:pt x="579" y="40"/>
                    <a:pt x="579" y="40"/>
                    <a:pt x="579" y="40"/>
                  </a:cubicBezTo>
                  <a:cubicBezTo>
                    <a:pt x="579" y="40"/>
                    <a:pt x="578" y="40"/>
                    <a:pt x="577" y="39"/>
                  </a:cubicBezTo>
                  <a:cubicBezTo>
                    <a:pt x="576" y="39"/>
                    <a:pt x="576" y="39"/>
                    <a:pt x="576" y="39"/>
                  </a:cubicBezTo>
                  <a:cubicBezTo>
                    <a:pt x="576" y="38"/>
                    <a:pt x="575" y="38"/>
                    <a:pt x="574" y="37"/>
                  </a:cubicBezTo>
                  <a:cubicBezTo>
                    <a:pt x="573" y="37"/>
                    <a:pt x="573" y="37"/>
                    <a:pt x="573" y="37"/>
                  </a:cubicBezTo>
                  <a:cubicBezTo>
                    <a:pt x="572" y="37"/>
                    <a:pt x="571" y="36"/>
                    <a:pt x="570" y="36"/>
                  </a:cubicBezTo>
                  <a:cubicBezTo>
                    <a:pt x="569" y="35"/>
                    <a:pt x="569" y="35"/>
                    <a:pt x="569" y="35"/>
                  </a:cubicBezTo>
                  <a:cubicBezTo>
                    <a:pt x="568" y="35"/>
                    <a:pt x="567" y="35"/>
                    <a:pt x="566" y="34"/>
                  </a:cubicBezTo>
                  <a:cubicBezTo>
                    <a:pt x="566" y="34"/>
                    <a:pt x="566" y="34"/>
                    <a:pt x="566" y="34"/>
                  </a:cubicBezTo>
                  <a:cubicBezTo>
                    <a:pt x="565" y="34"/>
                    <a:pt x="565" y="34"/>
                    <a:pt x="565" y="34"/>
                  </a:cubicBezTo>
                  <a:cubicBezTo>
                    <a:pt x="563" y="33"/>
                    <a:pt x="561" y="32"/>
                    <a:pt x="559" y="31"/>
                  </a:cubicBezTo>
                  <a:cubicBezTo>
                    <a:pt x="558" y="31"/>
                    <a:pt x="558" y="31"/>
                    <a:pt x="558" y="31"/>
                  </a:cubicBezTo>
                  <a:cubicBezTo>
                    <a:pt x="556" y="30"/>
                    <a:pt x="554" y="29"/>
                    <a:pt x="551" y="29"/>
                  </a:cubicBezTo>
                  <a:cubicBezTo>
                    <a:pt x="551" y="28"/>
                    <a:pt x="551" y="28"/>
                    <a:pt x="551" y="28"/>
                  </a:cubicBezTo>
                  <a:cubicBezTo>
                    <a:pt x="550" y="28"/>
                    <a:pt x="550" y="28"/>
                    <a:pt x="550" y="28"/>
                  </a:cubicBezTo>
                  <a:cubicBezTo>
                    <a:pt x="548" y="28"/>
                    <a:pt x="546" y="27"/>
                    <a:pt x="544" y="26"/>
                  </a:cubicBezTo>
                  <a:cubicBezTo>
                    <a:pt x="544" y="26"/>
                    <a:pt x="543" y="26"/>
                    <a:pt x="543" y="26"/>
                  </a:cubicBezTo>
                  <a:cubicBezTo>
                    <a:pt x="541" y="25"/>
                    <a:pt x="539" y="25"/>
                    <a:pt x="537" y="24"/>
                  </a:cubicBezTo>
                  <a:cubicBezTo>
                    <a:pt x="537" y="24"/>
                    <a:pt x="537" y="24"/>
                    <a:pt x="537" y="24"/>
                  </a:cubicBezTo>
                  <a:cubicBezTo>
                    <a:pt x="535" y="24"/>
                    <a:pt x="535" y="24"/>
                    <a:pt x="535" y="24"/>
                  </a:cubicBezTo>
                  <a:cubicBezTo>
                    <a:pt x="534" y="23"/>
                    <a:pt x="532" y="23"/>
                    <a:pt x="531" y="23"/>
                  </a:cubicBezTo>
                  <a:cubicBezTo>
                    <a:pt x="530" y="23"/>
                    <a:pt x="530" y="22"/>
                    <a:pt x="529" y="22"/>
                  </a:cubicBezTo>
                  <a:cubicBezTo>
                    <a:pt x="527" y="22"/>
                    <a:pt x="525" y="21"/>
                    <a:pt x="523" y="21"/>
                  </a:cubicBezTo>
                  <a:cubicBezTo>
                    <a:pt x="523" y="21"/>
                    <a:pt x="523" y="21"/>
                    <a:pt x="523" y="21"/>
                  </a:cubicBezTo>
                  <a:cubicBezTo>
                    <a:pt x="522" y="21"/>
                    <a:pt x="522" y="21"/>
                    <a:pt x="522" y="21"/>
                  </a:cubicBezTo>
                  <a:cubicBezTo>
                    <a:pt x="521" y="20"/>
                    <a:pt x="519" y="20"/>
                    <a:pt x="518" y="20"/>
                  </a:cubicBezTo>
                  <a:cubicBezTo>
                    <a:pt x="517" y="19"/>
                    <a:pt x="516" y="19"/>
                    <a:pt x="516" y="19"/>
                  </a:cubicBezTo>
                  <a:cubicBezTo>
                    <a:pt x="514" y="19"/>
                    <a:pt x="513" y="19"/>
                    <a:pt x="512" y="18"/>
                  </a:cubicBezTo>
                  <a:cubicBezTo>
                    <a:pt x="511" y="18"/>
                    <a:pt x="511" y="18"/>
                    <a:pt x="510" y="18"/>
                  </a:cubicBezTo>
                  <a:cubicBezTo>
                    <a:pt x="510" y="18"/>
                    <a:pt x="510" y="18"/>
                    <a:pt x="510" y="18"/>
                  </a:cubicBezTo>
                  <a:cubicBezTo>
                    <a:pt x="506" y="17"/>
                    <a:pt x="502" y="16"/>
                    <a:pt x="498" y="15"/>
                  </a:cubicBezTo>
                  <a:cubicBezTo>
                    <a:pt x="498" y="15"/>
                    <a:pt x="498" y="15"/>
                    <a:pt x="498" y="15"/>
                  </a:cubicBezTo>
                  <a:cubicBezTo>
                    <a:pt x="497" y="15"/>
                    <a:pt x="497" y="15"/>
                    <a:pt x="497" y="15"/>
                  </a:cubicBezTo>
                  <a:cubicBezTo>
                    <a:pt x="494" y="15"/>
                    <a:pt x="490" y="14"/>
                    <a:pt x="486" y="13"/>
                  </a:cubicBezTo>
                  <a:cubicBezTo>
                    <a:pt x="486" y="13"/>
                    <a:pt x="486" y="13"/>
                    <a:pt x="486" y="13"/>
                  </a:cubicBezTo>
                  <a:cubicBezTo>
                    <a:pt x="485" y="13"/>
                    <a:pt x="485" y="13"/>
                    <a:pt x="485" y="13"/>
                  </a:cubicBezTo>
                  <a:cubicBezTo>
                    <a:pt x="481" y="13"/>
                    <a:pt x="478" y="12"/>
                    <a:pt x="474" y="12"/>
                  </a:cubicBezTo>
                  <a:cubicBezTo>
                    <a:pt x="473" y="11"/>
                    <a:pt x="473" y="11"/>
                    <a:pt x="473" y="11"/>
                  </a:cubicBezTo>
                  <a:cubicBezTo>
                    <a:pt x="472" y="11"/>
                    <a:pt x="472" y="11"/>
                    <a:pt x="472" y="11"/>
                  </a:cubicBezTo>
                  <a:cubicBezTo>
                    <a:pt x="469" y="11"/>
                    <a:pt x="465" y="10"/>
                    <a:pt x="462" y="10"/>
                  </a:cubicBezTo>
                  <a:cubicBezTo>
                    <a:pt x="461" y="10"/>
                    <a:pt x="461" y="10"/>
                    <a:pt x="461" y="10"/>
                  </a:cubicBezTo>
                  <a:cubicBezTo>
                    <a:pt x="460" y="10"/>
                    <a:pt x="460" y="10"/>
                    <a:pt x="460" y="10"/>
                  </a:cubicBezTo>
                  <a:cubicBezTo>
                    <a:pt x="457" y="9"/>
                    <a:pt x="453" y="9"/>
                    <a:pt x="450" y="8"/>
                  </a:cubicBezTo>
                  <a:cubicBezTo>
                    <a:pt x="449" y="8"/>
                    <a:pt x="449" y="8"/>
                    <a:pt x="449" y="8"/>
                  </a:cubicBezTo>
                  <a:cubicBezTo>
                    <a:pt x="448" y="8"/>
                    <a:pt x="448" y="8"/>
                    <a:pt x="448" y="8"/>
                  </a:cubicBezTo>
                  <a:cubicBezTo>
                    <a:pt x="445" y="8"/>
                    <a:pt x="441" y="7"/>
                    <a:pt x="438" y="7"/>
                  </a:cubicBezTo>
                  <a:cubicBezTo>
                    <a:pt x="437" y="7"/>
                    <a:pt x="437" y="7"/>
                    <a:pt x="437" y="7"/>
                  </a:cubicBezTo>
                  <a:cubicBezTo>
                    <a:pt x="436" y="7"/>
                    <a:pt x="436" y="7"/>
                    <a:pt x="435" y="7"/>
                  </a:cubicBezTo>
                  <a:cubicBezTo>
                    <a:pt x="432" y="6"/>
                    <a:pt x="429" y="6"/>
                    <a:pt x="426" y="6"/>
                  </a:cubicBezTo>
                  <a:cubicBezTo>
                    <a:pt x="425" y="5"/>
                    <a:pt x="425" y="5"/>
                    <a:pt x="425" y="5"/>
                  </a:cubicBezTo>
                  <a:cubicBezTo>
                    <a:pt x="424" y="5"/>
                    <a:pt x="424" y="5"/>
                    <a:pt x="423" y="5"/>
                  </a:cubicBezTo>
                  <a:cubicBezTo>
                    <a:pt x="420" y="5"/>
                    <a:pt x="417" y="5"/>
                    <a:pt x="414" y="4"/>
                  </a:cubicBezTo>
                  <a:cubicBezTo>
                    <a:pt x="413" y="4"/>
                    <a:pt x="413" y="4"/>
                    <a:pt x="413" y="4"/>
                  </a:cubicBezTo>
                  <a:cubicBezTo>
                    <a:pt x="413" y="4"/>
                    <a:pt x="413" y="4"/>
                    <a:pt x="413" y="4"/>
                  </a:cubicBezTo>
                  <a:cubicBezTo>
                    <a:pt x="410" y="4"/>
                    <a:pt x="407" y="4"/>
                    <a:pt x="404" y="4"/>
                  </a:cubicBezTo>
                  <a:cubicBezTo>
                    <a:pt x="403" y="4"/>
                    <a:pt x="403" y="4"/>
                    <a:pt x="402" y="4"/>
                  </a:cubicBezTo>
                  <a:cubicBezTo>
                    <a:pt x="402" y="3"/>
                    <a:pt x="402" y="3"/>
                    <a:pt x="401" y="3"/>
                  </a:cubicBezTo>
                  <a:cubicBezTo>
                    <a:pt x="398" y="3"/>
                    <a:pt x="395" y="3"/>
                    <a:pt x="392" y="3"/>
                  </a:cubicBezTo>
                  <a:cubicBezTo>
                    <a:pt x="392" y="3"/>
                    <a:pt x="392" y="3"/>
                    <a:pt x="392" y="3"/>
                  </a:cubicBezTo>
                  <a:cubicBezTo>
                    <a:pt x="391" y="3"/>
                    <a:pt x="391" y="3"/>
                    <a:pt x="391" y="3"/>
                  </a:cubicBezTo>
                  <a:cubicBezTo>
                    <a:pt x="389" y="3"/>
                    <a:pt x="387" y="2"/>
                    <a:pt x="384" y="2"/>
                  </a:cubicBezTo>
                  <a:cubicBezTo>
                    <a:pt x="384" y="2"/>
                    <a:pt x="383" y="2"/>
                    <a:pt x="383" y="2"/>
                  </a:cubicBezTo>
                  <a:cubicBezTo>
                    <a:pt x="382" y="2"/>
                    <a:pt x="382" y="2"/>
                    <a:pt x="381" y="2"/>
                  </a:cubicBezTo>
                  <a:cubicBezTo>
                    <a:pt x="380" y="2"/>
                    <a:pt x="378" y="2"/>
                    <a:pt x="376" y="2"/>
                  </a:cubicBezTo>
                  <a:cubicBezTo>
                    <a:pt x="376" y="2"/>
                    <a:pt x="375" y="2"/>
                    <a:pt x="374" y="2"/>
                  </a:cubicBezTo>
                  <a:cubicBezTo>
                    <a:pt x="374" y="2"/>
                    <a:pt x="373" y="2"/>
                    <a:pt x="372" y="2"/>
                  </a:cubicBezTo>
                  <a:cubicBezTo>
                    <a:pt x="372" y="2"/>
                    <a:pt x="371" y="1"/>
                    <a:pt x="370" y="1"/>
                  </a:cubicBezTo>
                  <a:cubicBezTo>
                    <a:pt x="369" y="1"/>
                    <a:pt x="368" y="1"/>
                    <a:pt x="367" y="1"/>
                  </a:cubicBezTo>
                  <a:cubicBezTo>
                    <a:pt x="367" y="1"/>
                    <a:pt x="366" y="1"/>
                    <a:pt x="365" y="1"/>
                  </a:cubicBezTo>
                  <a:cubicBezTo>
                    <a:pt x="364" y="1"/>
                    <a:pt x="363" y="1"/>
                    <a:pt x="362" y="1"/>
                  </a:cubicBezTo>
                  <a:cubicBezTo>
                    <a:pt x="362" y="1"/>
                    <a:pt x="361" y="1"/>
                    <a:pt x="360" y="1"/>
                  </a:cubicBezTo>
                  <a:cubicBezTo>
                    <a:pt x="360" y="1"/>
                    <a:pt x="359" y="1"/>
                    <a:pt x="358" y="1"/>
                  </a:cubicBezTo>
                  <a:cubicBezTo>
                    <a:pt x="357" y="1"/>
                    <a:pt x="356" y="1"/>
                    <a:pt x="355" y="1"/>
                  </a:cubicBezTo>
                  <a:cubicBezTo>
                    <a:pt x="355" y="1"/>
                    <a:pt x="354" y="1"/>
                    <a:pt x="353" y="1"/>
                  </a:cubicBezTo>
                  <a:cubicBezTo>
                    <a:pt x="352" y="1"/>
                    <a:pt x="351" y="1"/>
                    <a:pt x="350" y="1"/>
                  </a:cubicBezTo>
                  <a:cubicBezTo>
                    <a:pt x="349" y="1"/>
                    <a:pt x="349" y="1"/>
                    <a:pt x="349" y="1"/>
                  </a:cubicBezTo>
                  <a:cubicBezTo>
                    <a:pt x="349" y="1"/>
                    <a:pt x="348" y="1"/>
                    <a:pt x="348" y="1"/>
                  </a:cubicBezTo>
                  <a:cubicBezTo>
                    <a:pt x="346" y="0"/>
                    <a:pt x="344" y="0"/>
                    <a:pt x="343" y="0"/>
                  </a:cubicBezTo>
                  <a:cubicBezTo>
                    <a:pt x="342" y="0"/>
                    <a:pt x="342" y="0"/>
                    <a:pt x="342" y="0"/>
                  </a:cubicBezTo>
                  <a:cubicBezTo>
                    <a:pt x="342" y="0"/>
                    <a:pt x="342" y="0"/>
                    <a:pt x="341" y="0"/>
                  </a:cubicBezTo>
                  <a:cubicBezTo>
                    <a:pt x="340" y="0"/>
                    <a:pt x="339" y="0"/>
                    <a:pt x="338" y="0"/>
                  </a:cubicBezTo>
                  <a:cubicBezTo>
                    <a:pt x="337" y="0"/>
                    <a:pt x="336" y="0"/>
                    <a:pt x="335" y="0"/>
                  </a:cubicBezTo>
                  <a:cubicBezTo>
                    <a:pt x="335" y="0"/>
                    <a:pt x="334" y="0"/>
                    <a:pt x="334" y="0"/>
                  </a:cubicBezTo>
                  <a:cubicBezTo>
                    <a:pt x="334" y="0"/>
                    <a:pt x="333" y="0"/>
                    <a:pt x="333" y="0"/>
                  </a:cubicBezTo>
                  <a:cubicBezTo>
                    <a:pt x="331" y="0"/>
                    <a:pt x="329" y="0"/>
                    <a:pt x="328" y="0"/>
                  </a:cubicBezTo>
                  <a:cubicBezTo>
                    <a:pt x="326" y="0"/>
                    <a:pt x="325" y="0"/>
                    <a:pt x="324" y="0"/>
                  </a:cubicBezTo>
                  <a:cubicBezTo>
                    <a:pt x="322" y="0"/>
                    <a:pt x="321" y="0"/>
                    <a:pt x="320" y="0"/>
                  </a:cubicBezTo>
                  <a:cubicBezTo>
                    <a:pt x="318" y="0"/>
                    <a:pt x="317" y="0"/>
                    <a:pt x="316" y="0"/>
                  </a:cubicBezTo>
                  <a:cubicBezTo>
                    <a:pt x="314" y="0"/>
                    <a:pt x="313" y="0"/>
                    <a:pt x="312" y="0"/>
                  </a:cubicBezTo>
                  <a:cubicBezTo>
                    <a:pt x="312" y="0"/>
                    <a:pt x="312" y="0"/>
                    <a:pt x="312" y="0"/>
                  </a:cubicBezTo>
                  <a:cubicBezTo>
                    <a:pt x="312" y="0"/>
                    <a:pt x="312" y="0"/>
                    <a:pt x="312" y="0"/>
                  </a:cubicBezTo>
                  <a:cubicBezTo>
                    <a:pt x="310" y="0"/>
                    <a:pt x="309" y="0"/>
                    <a:pt x="308" y="0"/>
                  </a:cubicBezTo>
                  <a:cubicBezTo>
                    <a:pt x="306" y="0"/>
                    <a:pt x="305" y="0"/>
                    <a:pt x="304" y="0"/>
                  </a:cubicBezTo>
                  <a:cubicBezTo>
                    <a:pt x="304" y="0"/>
                    <a:pt x="304" y="0"/>
                    <a:pt x="304" y="0"/>
                  </a:cubicBezTo>
                  <a:cubicBezTo>
                    <a:pt x="302" y="0"/>
                    <a:pt x="301" y="0"/>
                    <a:pt x="300" y="0"/>
                  </a:cubicBezTo>
                  <a:cubicBezTo>
                    <a:pt x="299" y="0"/>
                    <a:pt x="298" y="0"/>
                    <a:pt x="296" y="0"/>
                  </a:cubicBezTo>
                  <a:cubicBezTo>
                    <a:pt x="295" y="0"/>
                    <a:pt x="294" y="0"/>
                    <a:pt x="293" y="0"/>
                  </a:cubicBezTo>
                  <a:cubicBezTo>
                    <a:pt x="292" y="0"/>
                    <a:pt x="290" y="0"/>
                    <a:pt x="289" y="0"/>
                  </a:cubicBezTo>
                  <a:cubicBezTo>
                    <a:pt x="289" y="0"/>
                    <a:pt x="289" y="0"/>
                    <a:pt x="289" y="0"/>
                  </a:cubicBezTo>
                  <a:cubicBezTo>
                    <a:pt x="288" y="0"/>
                    <a:pt x="288" y="0"/>
                    <a:pt x="288" y="0"/>
                  </a:cubicBezTo>
                  <a:cubicBezTo>
                    <a:pt x="287" y="0"/>
                    <a:pt x="287" y="0"/>
                    <a:pt x="286" y="0"/>
                  </a:cubicBezTo>
                  <a:cubicBezTo>
                    <a:pt x="284" y="0"/>
                    <a:pt x="283" y="0"/>
                    <a:pt x="282" y="0"/>
                  </a:cubicBezTo>
                  <a:cubicBezTo>
                    <a:pt x="281" y="0"/>
                    <a:pt x="280" y="0"/>
                    <a:pt x="278" y="0"/>
                  </a:cubicBezTo>
                  <a:cubicBezTo>
                    <a:pt x="277" y="0"/>
                    <a:pt x="275" y="0"/>
                    <a:pt x="274" y="0"/>
                  </a:cubicBezTo>
                  <a:cubicBezTo>
                    <a:pt x="274" y="0"/>
                    <a:pt x="274" y="0"/>
                    <a:pt x="274" y="0"/>
                  </a:cubicBezTo>
                  <a:cubicBezTo>
                    <a:pt x="274" y="0"/>
                    <a:pt x="273" y="0"/>
                    <a:pt x="273" y="0"/>
                  </a:cubicBezTo>
                  <a:cubicBezTo>
                    <a:pt x="272" y="0"/>
                    <a:pt x="271" y="0"/>
                    <a:pt x="270" y="0"/>
                  </a:cubicBezTo>
                  <a:cubicBezTo>
                    <a:pt x="269" y="0"/>
                    <a:pt x="267" y="0"/>
                    <a:pt x="266" y="0"/>
                  </a:cubicBezTo>
                  <a:cubicBezTo>
                    <a:pt x="264" y="0"/>
                    <a:pt x="263" y="0"/>
                    <a:pt x="262" y="0"/>
                  </a:cubicBezTo>
                  <a:cubicBezTo>
                    <a:pt x="261" y="0"/>
                    <a:pt x="260" y="0"/>
                    <a:pt x="259" y="0"/>
                  </a:cubicBezTo>
                  <a:cubicBezTo>
                    <a:pt x="258" y="0"/>
                    <a:pt x="258" y="0"/>
                    <a:pt x="258" y="0"/>
                  </a:cubicBezTo>
                  <a:cubicBezTo>
                    <a:pt x="258" y="0"/>
                    <a:pt x="258" y="0"/>
                    <a:pt x="258" y="0"/>
                  </a:cubicBezTo>
                  <a:cubicBezTo>
                    <a:pt x="256" y="0"/>
                    <a:pt x="254" y="0"/>
                    <a:pt x="252" y="0"/>
                  </a:cubicBezTo>
                  <a:cubicBezTo>
                    <a:pt x="249" y="1"/>
                    <a:pt x="247" y="1"/>
                    <a:pt x="244" y="1"/>
                  </a:cubicBezTo>
                  <a:cubicBezTo>
                    <a:pt x="244" y="1"/>
                    <a:pt x="244" y="1"/>
                    <a:pt x="244" y="1"/>
                  </a:cubicBezTo>
                  <a:cubicBezTo>
                    <a:pt x="237" y="1"/>
                    <a:pt x="230" y="1"/>
                    <a:pt x="223" y="2"/>
                  </a:cubicBezTo>
                  <a:cubicBezTo>
                    <a:pt x="223" y="2"/>
                    <a:pt x="223" y="2"/>
                    <a:pt x="223" y="2"/>
                  </a:cubicBezTo>
                  <a:cubicBezTo>
                    <a:pt x="219" y="2"/>
                    <a:pt x="215" y="2"/>
                    <a:pt x="211" y="2"/>
                  </a:cubicBezTo>
                  <a:cubicBezTo>
                    <a:pt x="210" y="2"/>
                    <a:pt x="210" y="2"/>
                    <a:pt x="209" y="3"/>
                  </a:cubicBezTo>
                  <a:cubicBezTo>
                    <a:pt x="208" y="3"/>
                    <a:pt x="208" y="3"/>
                    <a:pt x="208" y="3"/>
                  </a:cubicBezTo>
                  <a:cubicBezTo>
                    <a:pt x="208" y="3"/>
                    <a:pt x="207" y="3"/>
                    <a:pt x="207" y="3"/>
                  </a:cubicBezTo>
                  <a:cubicBezTo>
                    <a:pt x="206" y="3"/>
                    <a:pt x="205" y="3"/>
                    <a:pt x="203" y="3"/>
                  </a:cubicBezTo>
                  <a:cubicBezTo>
                    <a:pt x="203" y="3"/>
                    <a:pt x="203" y="3"/>
                    <a:pt x="202" y="3"/>
                  </a:cubicBezTo>
                  <a:cubicBezTo>
                    <a:pt x="201" y="3"/>
                    <a:pt x="200" y="3"/>
                    <a:pt x="199" y="3"/>
                  </a:cubicBezTo>
                  <a:cubicBezTo>
                    <a:pt x="199" y="3"/>
                    <a:pt x="198" y="3"/>
                    <a:pt x="197" y="3"/>
                  </a:cubicBezTo>
                  <a:cubicBezTo>
                    <a:pt x="197" y="3"/>
                    <a:pt x="196" y="3"/>
                    <a:pt x="196" y="3"/>
                  </a:cubicBezTo>
                  <a:cubicBezTo>
                    <a:pt x="195" y="4"/>
                    <a:pt x="194" y="4"/>
                    <a:pt x="193" y="4"/>
                  </a:cubicBezTo>
                  <a:cubicBezTo>
                    <a:pt x="192" y="4"/>
                    <a:pt x="192" y="4"/>
                    <a:pt x="191" y="4"/>
                  </a:cubicBezTo>
                  <a:cubicBezTo>
                    <a:pt x="191" y="4"/>
                    <a:pt x="190" y="4"/>
                    <a:pt x="189" y="4"/>
                  </a:cubicBezTo>
                  <a:cubicBezTo>
                    <a:pt x="188" y="4"/>
                    <a:pt x="188" y="4"/>
                    <a:pt x="187" y="4"/>
                  </a:cubicBezTo>
                  <a:cubicBezTo>
                    <a:pt x="186" y="4"/>
                    <a:pt x="186" y="4"/>
                    <a:pt x="186" y="4"/>
                  </a:cubicBezTo>
                  <a:cubicBezTo>
                    <a:pt x="185" y="4"/>
                    <a:pt x="183" y="5"/>
                    <a:pt x="182" y="5"/>
                  </a:cubicBezTo>
                  <a:cubicBezTo>
                    <a:pt x="181" y="5"/>
                    <a:pt x="181" y="5"/>
                    <a:pt x="181" y="5"/>
                  </a:cubicBezTo>
                  <a:cubicBezTo>
                    <a:pt x="181" y="5"/>
                    <a:pt x="181" y="5"/>
                    <a:pt x="181" y="5"/>
                  </a:cubicBezTo>
                  <a:cubicBezTo>
                    <a:pt x="180" y="5"/>
                    <a:pt x="179" y="5"/>
                    <a:pt x="178" y="5"/>
                  </a:cubicBezTo>
                  <a:cubicBezTo>
                    <a:pt x="177" y="5"/>
                    <a:pt x="176" y="5"/>
                    <a:pt x="175" y="5"/>
                  </a:cubicBezTo>
                  <a:cubicBezTo>
                    <a:pt x="175" y="5"/>
                    <a:pt x="174" y="5"/>
                    <a:pt x="174" y="5"/>
                  </a:cubicBezTo>
                  <a:cubicBezTo>
                    <a:pt x="173" y="5"/>
                    <a:pt x="173" y="5"/>
                    <a:pt x="173" y="5"/>
                  </a:cubicBezTo>
                  <a:cubicBezTo>
                    <a:pt x="172" y="6"/>
                    <a:pt x="171" y="6"/>
                    <a:pt x="169" y="6"/>
                  </a:cubicBezTo>
                  <a:cubicBezTo>
                    <a:pt x="169" y="6"/>
                    <a:pt x="168" y="6"/>
                    <a:pt x="168" y="6"/>
                  </a:cubicBezTo>
                  <a:cubicBezTo>
                    <a:pt x="168" y="6"/>
                    <a:pt x="168" y="6"/>
                    <a:pt x="168" y="6"/>
                  </a:cubicBezTo>
                  <a:cubicBezTo>
                    <a:pt x="167" y="6"/>
                    <a:pt x="166" y="6"/>
                    <a:pt x="165" y="6"/>
                  </a:cubicBezTo>
                  <a:cubicBezTo>
                    <a:pt x="164" y="6"/>
                    <a:pt x="163" y="7"/>
                    <a:pt x="161" y="7"/>
                  </a:cubicBezTo>
                  <a:cubicBezTo>
                    <a:pt x="160" y="7"/>
                    <a:pt x="159" y="7"/>
                    <a:pt x="157" y="7"/>
                  </a:cubicBezTo>
                  <a:cubicBezTo>
                    <a:pt x="157" y="7"/>
                    <a:pt x="156" y="7"/>
                    <a:pt x="155" y="7"/>
                  </a:cubicBezTo>
                  <a:cubicBezTo>
                    <a:pt x="155" y="7"/>
                    <a:pt x="155" y="7"/>
                    <a:pt x="155" y="7"/>
                  </a:cubicBezTo>
                  <a:cubicBezTo>
                    <a:pt x="154" y="7"/>
                    <a:pt x="154" y="8"/>
                    <a:pt x="153" y="8"/>
                  </a:cubicBezTo>
                  <a:cubicBezTo>
                    <a:pt x="152" y="8"/>
                    <a:pt x="151" y="8"/>
                    <a:pt x="149" y="8"/>
                  </a:cubicBezTo>
                  <a:cubicBezTo>
                    <a:pt x="149" y="8"/>
                    <a:pt x="149" y="8"/>
                    <a:pt x="149" y="8"/>
                  </a:cubicBezTo>
                  <a:cubicBezTo>
                    <a:pt x="148" y="8"/>
                    <a:pt x="148" y="8"/>
                    <a:pt x="148" y="8"/>
                  </a:cubicBezTo>
                  <a:cubicBezTo>
                    <a:pt x="147" y="8"/>
                    <a:pt x="146" y="8"/>
                    <a:pt x="145" y="9"/>
                  </a:cubicBezTo>
                  <a:cubicBezTo>
                    <a:pt x="145" y="9"/>
                    <a:pt x="144" y="9"/>
                    <a:pt x="144" y="9"/>
                  </a:cubicBezTo>
                  <a:cubicBezTo>
                    <a:pt x="143" y="9"/>
                    <a:pt x="142" y="9"/>
                    <a:pt x="141" y="9"/>
                  </a:cubicBezTo>
                  <a:cubicBezTo>
                    <a:pt x="141" y="9"/>
                    <a:pt x="140" y="9"/>
                    <a:pt x="140" y="9"/>
                  </a:cubicBezTo>
                  <a:cubicBezTo>
                    <a:pt x="139" y="9"/>
                    <a:pt x="139" y="9"/>
                    <a:pt x="138" y="9"/>
                  </a:cubicBezTo>
                  <a:cubicBezTo>
                    <a:pt x="137" y="10"/>
                    <a:pt x="137" y="10"/>
                    <a:pt x="136" y="10"/>
                  </a:cubicBezTo>
                  <a:cubicBezTo>
                    <a:pt x="135" y="10"/>
                    <a:pt x="135" y="10"/>
                    <a:pt x="135" y="10"/>
                  </a:cubicBezTo>
                  <a:cubicBezTo>
                    <a:pt x="134" y="10"/>
                    <a:pt x="133" y="10"/>
                    <a:pt x="132" y="10"/>
                  </a:cubicBezTo>
                  <a:cubicBezTo>
                    <a:pt x="130" y="11"/>
                    <a:pt x="129" y="11"/>
                    <a:pt x="128" y="11"/>
                  </a:cubicBezTo>
                  <a:cubicBezTo>
                    <a:pt x="127" y="11"/>
                    <a:pt x="126" y="11"/>
                    <a:pt x="125" y="11"/>
                  </a:cubicBezTo>
                  <a:cubicBezTo>
                    <a:pt x="125" y="11"/>
                    <a:pt x="125" y="11"/>
                    <a:pt x="125" y="11"/>
                  </a:cubicBezTo>
                  <a:cubicBezTo>
                    <a:pt x="123" y="12"/>
                    <a:pt x="121" y="12"/>
                    <a:pt x="119" y="12"/>
                  </a:cubicBezTo>
                  <a:cubicBezTo>
                    <a:pt x="118" y="12"/>
                    <a:pt x="118" y="12"/>
                    <a:pt x="118" y="12"/>
                  </a:cubicBezTo>
                  <a:cubicBezTo>
                    <a:pt x="118" y="12"/>
                    <a:pt x="117" y="12"/>
                    <a:pt x="117" y="13"/>
                  </a:cubicBezTo>
                  <a:cubicBezTo>
                    <a:pt x="115" y="13"/>
                    <a:pt x="114" y="13"/>
                    <a:pt x="112" y="13"/>
                  </a:cubicBezTo>
                  <a:cubicBezTo>
                    <a:pt x="112" y="13"/>
                    <a:pt x="112" y="13"/>
                    <a:pt x="112" y="13"/>
                  </a:cubicBezTo>
                  <a:cubicBezTo>
                    <a:pt x="111" y="13"/>
                    <a:pt x="111" y="14"/>
                    <a:pt x="111" y="14"/>
                  </a:cubicBezTo>
                  <a:cubicBezTo>
                    <a:pt x="109" y="14"/>
                    <a:pt x="107" y="14"/>
                    <a:pt x="105" y="15"/>
                  </a:cubicBezTo>
                  <a:cubicBezTo>
                    <a:pt x="105" y="15"/>
                    <a:pt x="104" y="15"/>
                    <a:pt x="104" y="15"/>
                  </a:cubicBezTo>
                  <a:cubicBezTo>
                    <a:pt x="103" y="15"/>
                    <a:pt x="103" y="15"/>
                    <a:pt x="103" y="15"/>
                  </a:cubicBezTo>
                  <a:cubicBezTo>
                    <a:pt x="100" y="15"/>
                    <a:pt x="98" y="16"/>
                    <a:pt x="95" y="16"/>
                  </a:cubicBezTo>
                  <a:cubicBezTo>
                    <a:pt x="94" y="17"/>
                    <a:pt x="94" y="17"/>
                    <a:pt x="94" y="17"/>
                  </a:cubicBezTo>
                  <a:cubicBezTo>
                    <a:pt x="94" y="17"/>
                    <a:pt x="94" y="17"/>
                    <a:pt x="94" y="17"/>
                  </a:cubicBezTo>
                  <a:cubicBezTo>
                    <a:pt x="90" y="17"/>
                    <a:pt x="87" y="18"/>
                    <a:pt x="84" y="19"/>
                  </a:cubicBezTo>
                  <a:cubicBezTo>
                    <a:pt x="84" y="19"/>
                    <a:pt x="84" y="19"/>
                    <a:pt x="84" y="19"/>
                  </a:cubicBezTo>
                  <a:cubicBezTo>
                    <a:pt x="83" y="19"/>
                    <a:pt x="83" y="19"/>
                    <a:pt x="83" y="19"/>
                  </a:cubicBezTo>
                  <a:cubicBezTo>
                    <a:pt x="82" y="19"/>
                    <a:pt x="80" y="20"/>
                    <a:pt x="79" y="20"/>
                  </a:cubicBezTo>
                  <a:cubicBezTo>
                    <a:pt x="78" y="20"/>
                    <a:pt x="78" y="20"/>
                    <a:pt x="77" y="20"/>
                  </a:cubicBezTo>
                  <a:cubicBezTo>
                    <a:pt x="76" y="21"/>
                    <a:pt x="74" y="21"/>
                    <a:pt x="72" y="21"/>
                  </a:cubicBezTo>
                  <a:cubicBezTo>
                    <a:pt x="72" y="21"/>
                    <a:pt x="72" y="21"/>
                    <a:pt x="72" y="21"/>
                  </a:cubicBezTo>
                  <a:cubicBezTo>
                    <a:pt x="72" y="21"/>
                    <a:pt x="72" y="21"/>
                    <a:pt x="72" y="21"/>
                  </a:cubicBezTo>
                  <a:cubicBezTo>
                    <a:pt x="70" y="22"/>
                    <a:pt x="68" y="22"/>
                    <a:pt x="67" y="23"/>
                  </a:cubicBezTo>
                  <a:cubicBezTo>
                    <a:pt x="66" y="23"/>
                    <a:pt x="66" y="23"/>
                    <a:pt x="65" y="23"/>
                  </a:cubicBezTo>
                  <a:cubicBezTo>
                    <a:pt x="64" y="23"/>
                    <a:pt x="63" y="24"/>
                    <a:pt x="61" y="24"/>
                  </a:cubicBezTo>
                  <a:cubicBezTo>
                    <a:pt x="61" y="24"/>
                    <a:pt x="61" y="24"/>
                    <a:pt x="61" y="24"/>
                  </a:cubicBezTo>
                  <a:cubicBezTo>
                    <a:pt x="60" y="25"/>
                    <a:pt x="60" y="25"/>
                    <a:pt x="60" y="25"/>
                  </a:cubicBezTo>
                  <a:cubicBezTo>
                    <a:pt x="59" y="25"/>
                    <a:pt x="58" y="25"/>
                    <a:pt x="56" y="26"/>
                  </a:cubicBezTo>
                  <a:cubicBezTo>
                    <a:pt x="56" y="26"/>
                    <a:pt x="56" y="26"/>
                    <a:pt x="55" y="26"/>
                  </a:cubicBezTo>
                  <a:cubicBezTo>
                    <a:pt x="54" y="26"/>
                    <a:pt x="52" y="27"/>
                    <a:pt x="51" y="27"/>
                  </a:cubicBezTo>
                  <a:cubicBezTo>
                    <a:pt x="51" y="27"/>
                    <a:pt x="51" y="27"/>
                    <a:pt x="51" y="27"/>
                  </a:cubicBezTo>
                  <a:cubicBezTo>
                    <a:pt x="51" y="27"/>
                    <a:pt x="51" y="27"/>
                    <a:pt x="51" y="27"/>
                  </a:cubicBezTo>
                  <a:cubicBezTo>
                    <a:pt x="49" y="28"/>
                    <a:pt x="48" y="28"/>
                    <a:pt x="46" y="29"/>
                  </a:cubicBezTo>
                  <a:cubicBezTo>
                    <a:pt x="45" y="29"/>
                    <a:pt x="45" y="29"/>
                    <a:pt x="45" y="29"/>
                  </a:cubicBezTo>
                  <a:cubicBezTo>
                    <a:pt x="44" y="29"/>
                    <a:pt x="43" y="30"/>
                    <a:pt x="42" y="30"/>
                  </a:cubicBezTo>
                  <a:cubicBezTo>
                    <a:pt x="42" y="30"/>
                    <a:pt x="42" y="30"/>
                    <a:pt x="42" y="30"/>
                  </a:cubicBezTo>
                  <a:cubicBezTo>
                    <a:pt x="42" y="30"/>
                    <a:pt x="42" y="30"/>
                    <a:pt x="42" y="30"/>
                  </a:cubicBezTo>
                  <a:cubicBezTo>
                    <a:pt x="39" y="31"/>
                    <a:pt x="37" y="32"/>
                    <a:pt x="34" y="33"/>
                  </a:cubicBezTo>
                  <a:cubicBezTo>
                    <a:pt x="34" y="33"/>
                    <a:pt x="34" y="33"/>
                    <a:pt x="34" y="33"/>
                  </a:cubicBezTo>
                  <a:cubicBezTo>
                    <a:pt x="34" y="33"/>
                    <a:pt x="34" y="33"/>
                    <a:pt x="34" y="33"/>
                  </a:cubicBezTo>
                  <a:cubicBezTo>
                    <a:pt x="32" y="34"/>
                    <a:pt x="30" y="35"/>
                    <a:pt x="28" y="36"/>
                  </a:cubicBezTo>
                  <a:cubicBezTo>
                    <a:pt x="27" y="36"/>
                    <a:pt x="27" y="36"/>
                    <a:pt x="27" y="36"/>
                  </a:cubicBezTo>
                  <a:cubicBezTo>
                    <a:pt x="27" y="36"/>
                    <a:pt x="27" y="36"/>
                    <a:pt x="27" y="36"/>
                  </a:cubicBezTo>
                  <a:cubicBezTo>
                    <a:pt x="25" y="37"/>
                    <a:pt x="24" y="38"/>
                    <a:pt x="22" y="38"/>
                  </a:cubicBezTo>
                  <a:cubicBezTo>
                    <a:pt x="22" y="39"/>
                    <a:pt x="22" y="39"/>
                    <a:pt x="22" y="39"/>
                  </a:cubicBezTo>
                  <a:cubicBezTo>
                    <a:pt x="21" y="39"/>
                    <a:pt x="21" y="39"/>
                    <a:pt x="21" y="39"/>
                  </a:cubicBezTo>
                  <a:cubicBezTo>
                    <a:pt x="20" y="40"/>
                    <a:pt x="18" y="40"/>
                    <a:pt x="17" y="41"/>
                  </a:cubicBezTo>
                  <a:cubicBezTo>
                    <a:pt x="17" y="41"/>
                    <a:pt x="17" y="41"/>
                    <a:pt x="17" y="41"/>
                  </a:cubicBezTo>
                  <a:cubicBezTo>
                    <a:pt x="16" y="42"/>
                    <a:pt x="16" y="42"/>
                    <a:pt x="16" y="42"/>
                  </a:cubicBezTo>
                  <a:cubicBezTo>
                    <a:pt x="15" y="42"/>
                    <a:pt x="14" y="43"/>
                    <a:pt x="13" y="44"/>
                  </a:cubicBezTo>
                  <a:cubicBezTo>
                    <a:pt x="13" y="44"/>
                    <a:pt x="13" y="44"/>
                    <a:pt x="13" y="44"/>
                  </a:cubicBezTo>
                  <a:cubicBezTo>
                    <a:pt x="12" y="44"/>
                    <a:pt x="12" y="44"/>
                    <a:pt x="12" y="44"/>
                  </a:cubicBezTo>
                  <a:cubicBezTo>
                    <a:pt x="11" y="45"/>
                    <a:pt x="10" y="46"/>
                    <a:pt x="9" y="47"/>
                  </a:cubicBezTo>
                  <a:cubicBezTo>
                    <a:pt x="9" y="47"/>
                    <a:pt x="9" y="47"/>
                    <a:pt x="9" y="47"/>
                  </a:cubicBezTo>
                  <a:cubicBezTo>
                    <a:pt x="9" y="47"/>
                    <a:pt x="9" y="47"/>
                    <a:pt x="9" y="47"/>
                  </a:cubicBezTo>
                  <a:cubicBezTo>
                    <a:pt x="8" y="48"/>
                    <a:pt x="7" y="49"/>
                    <a:pt x="6" y="50"/>
                  </a:cubicBezTo>
                  <a:cubicBezTo>
                    <a:pt x="6" y="50"/>
                    <a:pt x="6" y="50"/>
                    <a:pt x="6" y="50"/>
                  </a:cubicBezTo>
                  <a:cubicBezTo>
                    <a:pt x="6" y="50"/>
                    <a:pt x="6" y="50"/>
                    <a:pt x="6" y="50"/>
                  </a:cubicBezTo>
                  <a:cubicBezTo>
                    <a:pt x="5" y="51"/>
                    <a:pt x="4" y="52"/>
                    <a:pt x="4" y="52"/>
                  </a:cubicBezTo>
                  <a:cubicBezTo>
                    <a:pt x="4" y="53"/>
                    <a:pt x="4" y="53"/>
                    <a:pt x="4" y="53"/>
                  </a:cubicBezTo>
                  <a:cubicBezTo>
                    <a:pt x="4" y="53"/>
                    <a:pt x="4" y="53"/>
                    <a:pt x="4" y="53"/>
                  </a:cubicBezTo>
                  <a:cubicBezTo>
                    <a:pt x="3" y="54"/>
                    <a:pt x="2" y="54"/>
                    <a:pt x="2" y="55"/>
                  </a:cubicBezTo>
                  <a:cubicBezTo>
                    <a:pt x="2" y="56"/>
                    <a:pt x="2" y="56"/>
                    <a:pt x="2" y="56"/>
                  </a:cubicBezTo>
                  <a:cubicBezTo>
                    <a:pt x="2" y="56"/>
                    <a:pt x="2" y="56"/>
                    <a:pt x="2" y="56"/>
                  </a:cubicBezTo>
                  <a:cubicBezTo>
                    <a:pt x="1" y="57"/>
                    <a:pt x="1" y="57"/>
                    <a:pt x="1" y="58"/>
                  </a:cubicBezTo>
                  <a:cubicBezTo>
                    <a:pt x="1" y="59"/>
                    <a:pt x="1" y="59"/>
                    <a:pt x="1" y="59"/>
                  </a:cubicBezTo>
                  <a:cubicBezTo>
                    <a:pt x="1" y="59"/>
                    <a:pt x="1" y="59"/>
                    <a:pt x="1" y="59"/>
                  </a:cubicBezTo>
                  <a:cubicBezTo>
                    <a:pt x="1" y="59"/>
                    <a:pt x="0" y="60"/>
                    <a:pt x="0" y="61"/>
                  </a:cubicBezTo>
                  <a:cubicBezTo>
                    <a:pt x="0" y="62"/>
                    <a:pt x="0" y="62"/>
                    <a:pt x="0" y="62"/>
                  </a:cubicBezTo>
                  <a:cubicBezTo>
                    <a:pt x="0" y="62"/>
                    <a:pt x="0" y="62"/>
                    <a:pt x="0" y="62"/>
                  </a:cubicBezTo>
                  <a:cubicBezTo>
                    <a:pt x="0" y="63"/>
                    <a:pt x="0" y="63"/>
                    <a:pt x="0" y="63"/>
                  </a:cubicBezTo>
                  <a:cubicBezTo>
                    <a:pt x="1" y="64"/>
                    <a:pt x="1" y="64"/>
                    <a:pt x="1" y="64"/>
                  </a:cubicBezTo>
                  <a:cubicBezTo>
                    <a:pt x="1" y="65"/>
                    <a:pt x="1" y="65"/>
                    <a:pt x="1" y="65"/>
                  </a:cubicBezTo>
                  <a:cubicBezTo>
                    <a:pt x="1" y="65"/>
                    <a:pt x="1" y="65"/>
                    <a:pt x="1" y="65"/>
                  </a:cubicBezTo>
                  <a:cubicBezTo>
                    <a:pt x="1" y="65"/>
                    <a:pt x="1" y="65"/>
                    <a:pt x="1" y="65"/>
                  </a:cubicBezTo>
                  <a:cubicBezTo>
                    <a:pt x="1" y="66"/>
                    <a:pt x="1" y="67"/>
                    <a:pt x="2" y="68"/>
                  </a:cubicBezTo>
                  <a:cubicBezTo>
                    <a:pt x="35" y="141"/>
                    <a:pt x="35" y="141"/>
                    <a:pt x="35" y="141"/>
                  </a:cubicBezTo>
                  <a:cubicBezTo>
                    <a:pt x="63" y="200"/>
                    <a:pt x="63" y="200"/>
                    <a:pt x="63" y="200"/>
                  </a:cubicBezTo>
                  <a:cubicBezTo>
                    <a:pt x="66" y="208"/>
                    <a:pt x="70" y="216"/>
                    <a:pt x="73" y="224"/>
                  </a:cubicBezTo>
                  <a:cubicBezTo>
                    <a:pt x="84" y="248"/>
                    <a:pt x="84" y="248"/>
                    <a:pt x="84" y="248"/>
                  </a:cubicBezTo>
                  <a:cubicBezTo>
                    <a:pt x="92" y="264"/>
                    <a:pt x="100" y="281"/>
                    <a:pt x="107" y="297"/>
                  </a:cubicBezTo>
                  <a:cubicBezTo>
                    <a:pt x="113" y="309"/>
                    <a:pt x="113" y="309"/>
                    <a:pt x="113" y="309"/>
                  </a:cubicBezTo>
                  <a:cubicBezTo>
                    <a:pt x="122" y="329"/>
                    <a:pt x="131" y="349"/>
                    <a:pt x="139" y="367"/>
                  </a:cubicBezTo>
                  <a:cubicBezTo>
                    <a:pt x="141" y="372"/>
                    <a:pt x="143" y="376"/>
                    <a:pt x="145" y="380"/>
                  </a:cubicBezTo>
                  <a:cubicBezTo>
                    <a:pt x="146" y="381"/>
                    <a:pt x="146" y="381"/>
                    <a:pt x="146" y="381"/>
                  </a:cubicBezTo>
                  <a:cubicBezTo>
                    <a:pt x="146" y="382"/>
                    <a:pt x="146" y="382"/>
                    <a:pt x="146" y="382"/>
                  </a:cubicBezTo>
                  <a:cubicBezTo>
                    <a:pt x="146" y="382"/>
                    <a:pt x="146" y="382"/>
                    <a:pt x="146" y="382"/>
                  </a:cubicBezTo>
                  <a:cubicBezTo>
                    <a:pt x="147" y="383"/>
                    <a:pt x="147" y="383"/>
                    <a:pt x="147" y="383"/>
                  </a:cubicBezTo>
                  <a:cubicBezTo>
                    <a:pt x="147" y="383"/>
                    <a:pt x="147" y="383"/>
                    <a:pt x="147" y="383"/>
                  </a:cubicBezTo>
                  <a:cubicBezTo>
                    <a:pt x="147" y="383"/>
                    <a:pt x="147" y="383"/>
                    <a:pt x="147" y="383"/>
                  </a:cubicBezTo>
                  <a:cubicBezTo>
                    <a:pt x="148" y="384"/>
                    <a:pt x="148" y="384"/>
                    <a:pt x="148" y="384"/>
                  </a:cubicBezTo>
                  <a:cubicBezTo>
                    <a:pt x="148" y="384"/>
                    <a:pt x="148" y="384"/>
                    <a:pt x="148" y="384"/>
                  </a:cubicBezTo>
                  <a:cubicBezTo>
                    <a:pt x="149" y="385"/>
                    <a:pt x="149" y="385"/>
                    <a:pt x="149" y="385"/>
                  </a:cubicBezTo>
                  <a:cubicBezTo>
                    <a:pt x="150" y="385"/>
                    <a:pt x="150" y="385"/>
                    <a:pt x="150" y="385"/>
                  </a:cubicBezTo>
                  <a:cubicBezTo>
                    <a:pt x="150" y="386"/>
                    <a:pt x="150" y="386"/>
                    <a:pt x="150" y="386"/>
                  </a:cubicBezTo>
                  <a:cubicBezTo>
                    <a:pt x="151" y="386"/>
                    <a:pt x="151" y="386"/>
                    <a:pt x="151" y="386"/>
                  </a:cubicBezTo>
                  <a:cubicBezTo>
                    <a:pt x="151" y="387"/>
                    <a:pt x="151" y="387"/>
                    <a:pt x="151" y="387"/>
                  </a:cubicBezTo>
                  <a:cubicBezTo>
                    <a:pt x="152" y="387"/>
                    <a:pt x="152" y="387"/>
                    <a:pt x="153" y="388"/>
                  </a:cubicBezTo>
                  <a:cubicBezTo>
                    <a:pt x="153" y="388"/>
                    <a:pt x="153" y="388"/>
                    <a:pt x="153" y="388"/>
                  </a:cubicBezTo>
                  <a:cubicBezTo>
                    <a:pt x="154" y="388"/>
                    <a:pt x="154" y="388"/>
                    <a:pt x="154" y="388"/>
                  </a:cubicBezTo>
                  <a:cubicBezTo>
                    <a:pt x="154" y="388"/>
                    <a:pt x="155" y="389"/>
                    <a:pt x="155" y="389"/>
                  </a:cubicBezTo>
                  <a:cubicBezTo>
                    <a:pt x="156" y="389"/>
                    <a:pt x="156" y="389"/>
                    <a:pt x="156" y="389"/>
                  </a:cubicBezTo>
                  <a:cubicBezTo>
                    <a:pt x="157" y="390"/>
                    <a:pt x="157" y="390"/>
                    <a:pt x="157" y="390"/>
                  </a:cubicBezTo>
                  <a:cubicBezTo>
                    <a:pt x="157" y="390"/>
                    <a:pt x="158" y="390"/>
                    <a:pt x="158" y="390"/>
                  </a:cubicBezTo>
                  <a:cubicBezTo>
                    <a:pt x="159" y="391"/>
                    <a:pt x="159" y="391"/>
                    <a:pt x="159" y="391"/>
                  </a:cubicBezTo>
                  <a:cubicBezTo>
                    <a:pt x="160" y="391"/>
                    <a:pt x="160" y="391"/>
                    <a:pt x="160" y="391"/>
                  </a:cubicBezTo>
                  <a:cubicBezTo>
                    <a:pt x="160" y="391"/>
                    <a:pt x="161" y="392"/>
                    <a:pt x="161" y="392"/>
                  </a:cubicBezTo>
                  <a:cubicBezTo>
                    <a:pt x="162" y="392"/>
                    <a:pt x="162" y="392"/>
                    <a:pt x="163" y="392"/>
                  </a:cubicBezTo>
                  <a:cubicBezTo>
                    <a:pt x="164" y="393"/>
                    <a:pt x="164" y="393"/>
                    <a:pt x="164" y="393"/>
                  </a:cubicBezTo>
                  <a:cubicBezTo>
                    <a:pt x="165" y="393"/>
                    <a:pt x="165" y="393"/>
                    <a:pt x="165" y="393"/>
                  </a:cubicBezTo>
                  <a:cubicBezTo>
                    <a:pt x="165" y="393"/>
                    <a:pt x="166" y="393"/>
                    <a:pt x="166" y="394"/>
                  </a:cubicBezTo>
                  <a:cubicBezTo>
                    <a:pt x="167" y="394"/>
                    <a:pt x="167" y="394"/>
                    <a:pt x="168" y="394"/>
                  </a:cubicBezTo>
                  <a:cubicBezTo>
                    <a:pt x="169" y="394"/>
                    <a:pt x="169" y="394"/>
                    <a:pt x="169" y="394"/>
                  </a:cubicBezTo>
                  <a:cubicBezTo>
                    <a:pt x="169" y="395"/>
                    <a:pt x="170" y="395"/>
                    <a:pt x="170" y="395"/>
                  </a:cubicBezTo>
                  <a:cubicBezTo>
                    <a:pt x="171" y="395"/>
                    <a:pt x="172" y="395"/>
                    <a:pt x="172" y="396"/>
                  </a:cubicBezTo>
                  <a:cubicBezTo>
                    <a:pt x="173" y="396"/>
                    <a:pt x="173" y="396"/>
                    <a:pt x="173" y="396"/>
                  </a:cubicBezTo>
                  <a:cubicBezTo>
                    <a:pt x="174" y="396"/>
                    <a:pt x="174" y="396"/>
                    <a:pt x="174" y="396"/>
                  </a:cubicBezTo>
                  <a:cubicBezTo>
                    <a:pt x="175" y="396"/>
                    <a:pt x="176" y="397"/>
                    <a:pt x="177" y="397"/>
                  </a:cubicBezTo>
                  <a:cubicBezTo>
                    <a:pt x="177" y="397"/>
                    <a:pt x="178" y="397"/>
                    <a:pt x="178" y="397"/>
                  </a:cubicBezTo>
                  <a:cubicBezTo>
                    <a:pt x="179" y="397"/>
                    <a:pt x="179" y="397"/>
                    <a:pt x="179" y="397"/>
                  </a:cubicBezTo>
                  <a:cubicBezTo>
                    <a:pt x="179" y="397"/>
                    <a:pt x="179" y="397"/>
                    <a:pt x="179" y="397"/>
                  </a:cubicBezTo>
                  <a:cubicBezTo>
                    <a:pt x="180" y="398"/>
                    <a:pt x="180" y="398"/>
                    <a:pt x="181" y="398"/>
                  </a:cubicBezTo>
                  <a:cubicBezTo>
                    <a:pt x="182" y="398"/>
                    <a:pt x="183" y="398"/>
                    <a:pt x="183" y="398"/>
                  </a:cubicBezTo>
                  <a:cubicBezTo>
                    <a:pt x="184" y="399"/>
                    <a:pt x="184" y="399"/>
                    <a:pt x="184" y="399"/>
                  </a:cubicBezTo>
                  <a:cubicBezTo>
                    <a:pt x="185" y="399"/>
                    <a:pt x="185" y="399"/>
                    <a:pt x="186" y="399"/>
                  </a:cubicBezTo>
                  <a:cubicBezTo>
                    <a:pt x="187" y="399"/>
                    <a:pt x="188" y="399"/>
                    <a:pt x="188" y="400"/>
                  </a:cubicBezTo>
                  <a:cubicBezTo>
                    <a:pt x="189" y="400"/>
                    <a:pt x="189" y="400"/>
                    <a:pt x="189" y="400"/>
                  </a:cubicBezTo>
                  <a:cubicBezTo>
                    <a:pt x="190" y="400"/>
                    <a:pt x="191" y="400"/>
                    <a:pt x="191" y="400"/>
                  </a:cubicBezTo>
                  <a:cubicBezTo>
                    <a:pt x="192" y="400"/>
                    <a:pt x="193" y="400"/>
                    <a:pt x="193" y="401"/>
                  </a:cubicBezTo>
                  <a:cubicBezTo>
                    <a:pt x="194" y="401"/>
                    <a:pt x="194" y="401"/>
                    <a:pt x="195" y="401"/>
                  </a:cubicBezTo>
                  <a:cubicBezTo>
                    <a:pt x="196" y="401"/>
                    <a:pt x="196" y="401"/>
                    <a:pt x="197" y="401"/>
                  </a:cubicBezTo>
                  <a:cubicBezTo>
                    <a:pt x="198" y="401"/>
                    <a:pt x="198" y="402"/>
                    <a:pt x="199" y="402"/>
                  </a:cubicBezTo>
                  <a:cubicBezTo>
                    <a:pt x="200" y="402"/>
                    <a:pt x="200" y="402"/>
                    <a:pt x="201" y="402"/>
                  </a:cubicBezTo>
                  <a:cubicBezTo>
                    <a:pt x="202" y="402"/>
                    <a:pt x="203" y="402"/>
                    <a:pt x="203" y="402"/>
                  </a:cubicBezTo>
                  <a:cubicBezTo>
                    <a:pt x="204" y="403"/>
                    <a:pt x="204" y="403"/>
                    <a:pt x="204" y="403"/>
                  </a:cubicBezTo>
                  <a:cubicBezTo>
                    <a:pt x="205" y="403"/>
                    <a:pt x="206" y="403"/>
                    <a:pt x="206" y="403"/>
                  </a:cubicBezTo>
                  <a:cubicBezTo>
                    <a:pt x="207" y="403"/>
                    <a:pt x="208" y="403"/>
                    <a:pt x="209" y="403"/>
                  </a:cubicBezTo>
                  <a:cubicBezTo>
                    <a:pt x="210" y="403"/>
                    <a:pt x="210" y="403"/>
                    <a:pt x="210" y="403"/>
                  </a:cubicBezTo>
                  <a:cubicBezTo>
                    <a:pt x="211" y="404"/>
                    <a:pt x="212" y="404"/>
                    <a:pt x="212" y="404"/>
                  </a:cubicBezTo>
                  <a:cubicBezTo>
                    <a:pt x="214" y="404"/>
                    <a:pt x="215" y="404"/>
                    <a:pt x="216" y="404"/>
                  </a:cubicBezTo>
                  <a:cubicBezTo>
                    <a:pt x="217" y="404"/>
                    <a:pt x="217" y="404"/>
                    <a:pt x="217" y="404"/>
                  </a:cubicBezTo>
                  <a:cubicBezTo>
                    <a:pt x="217" y="404"/>
                    <a:pt x="217" y="404"/>
                    <a:pt x="217" y="404"/>
                  </a:cubicBezTo>
                  <a:cubicBezTo>
                    <a:pt x="217" y="404"/>
                    <a:pt x="218" y="404"/>
                    <a:pt x="218" y="405"/>
                  </a:cubicBezTo>
                  <a:cubicBezTo>
                    <a:pt x="219" y="405"/>
                    <a:pt x="219" y="405"/>
                    <a:pt x="219" y="405"/>
                  </a:cubicBezTo>
                  <a:cubicBezTo>
                    <a:pt x="220" y="405"/>
                    <a:pt x="221" y="405"/>
                    <a:pt x="222" y="405"/>
                  </a:cubicBezTo>
                  <a:cubicBezTo>
                    <a:pt x="223" y="405"/>
                    <a:pt x="224" y="405"/>
                    <a:pt x="225" y="405"/>
                  </a:cubicBezTo>
                  <a:cubicBezTo>
                    <a:pt x="225" y="405"/>
                    <a:pt x="226" y="405"/>
                    <a:pt x="226" y="406"/>
                  </a:cubicBezTo>
                  <a:cubicBezTo>
                    <a:pt x="227" y="406"/>
                    <a:pt x="228" y="406"/>
                    <a:pt x="229" y="406"/>
                  </a:cubicBezTo>
                  <a:cubicBezTo>
                    <a:pt x="230" y="406"/>
                    <a:pt x="231" y="406"/>
                    <a:pt x="231" y="406"/>
                  </a:cubicBezTo>
                  <a:cubicBezTo>
                    <a:pt x="232" y="406"/>
                    <a:pt x="233" y="406"/>
                    <a:pt x="234" y="406"/>
                  </a:cubicBezTo>
                  <a:cubicBezTo>
                    <a:pt x="234" y="406"/>
                    <a:pt x="234" y="406"/>
                    <a:pt x="234" y="406"/>
                  </a:cubicBezTo>
                  <a:cubicBezTo>
                    <a:pt x="235" y="406"/>
                    <a:pt x="235" y="406"/>
                    <a:pt x="235" y="406"/>
                  </a:cubicBezTo>
                  <a:cubicBezTo>
                    <a:pt x="236" y="407"/>
                    <a:pt x="237" y="407"/>
                    <a:pt x="238" y="407"/>
                  </a:cubicBezTo>
                  <a:cubicBezTo>
                    <a:pt x="239" y="407"/>
                    <a:pt x="240" y="407"/>
                    <a:pt x="241" y="407"/>
                  </a:cubicBezTo>
                  <a:cubicBezTo>
                    <a:pt x="242" y="407"/>
                    <a:pt x="242" y="407"/>
                    <a:pt x="243" y="407"/>
                  </a:cubicBezTo>
                  <a:cubicBezTo>
                    <a:pt x="243" y="407"/>
                    <a:pt x="244" y="407"/>
                    <a:pt x="245" y="407"/>
                  </a:cubicBezTo>
                  <a:cubicBezTo>
                    <a:pt x="246" y="407"/>
                    <a:pt x="247" y="407"/>
                    <a:pt x="248" y="408"/>
                  </a:cubicBezTo>
                  <a:cubicBezTo>
                    <a:pt x="249" y="408"/>
                    <a:pt x="249" y="408"/>
                    <a:pt x="250" y="408"/>
                  </a:cubicBezTo>
                  <a:cubicBezTo>
                    <a:pt x="250" y="408"/>
                    <a:pt x="250" y="408"/>
                    <a:pt x="250" y="408"/>
                  </a:cubicBezTo>
                  <a:cubicBezTo>
                    <a:pt x="251" y="408"/>
                    <a:pt x="251" y="408"/>
                    <a:pt x="252" y="408"/>
                  </a:cubicBezTo>
                  <a:cubicBezTo>
                    <a:pt x="253" y="408"/>
                    <a:pt x="254" y="408"/>
                    <a:pt x="256" y="408"/>
                  </a:cubicBezTo>
                  <a:cubicBezTo>
                    <a:pt x="257" y="408"/>
                    <a:pt x="258" y="408"/>
                    <a:pt x="259" y="408"/>
                  </a:cubicBezTo>
                  <a:cubicBezTo>
                    <a:pt x="260" y="408"/>
                    <a:pt x="262" y="408"/>
                    <a:pt x="263" y="408"/>
                  </a:cubicBezTo>
                  <a:cubicBezTo>
                    <a:pt x="263" y="408"/>
                    <a:pt x="264" y="408"/>
                    <a:pt x="264" y="408"/>
                  </a:cubicBezTo>
                  <a:cubicBezTo>
                    <a:pt x="265" y="408"/>
                    <a:pt x="265" y="408"/>
                    <a:pt x="265" y="408"/>
                  </a:cubicBezTo>
                  <a:cubicBezTo>
                    <a:pt x="265" y="408"/>
                    <a:pt x="265" y="408"/>
                    <a:pt x="265" y="408"/>
                  </a:cubicBezTo>
                  <a:cubicBezTo>
                    <a:pt x="265" y="409"/>
                    <a:pt x="266" y="409"/>
                    <a:pt x="266" y="409"/>
                  </a:cubicBezTo>
                  <a:cubicBezTo>
                    <a:pt x="268" y="409"/>
                    <a:pt x="269" y="409"/>
                    <a:pt x="270" y="409"/>
                  </a:cubicBezTo>
                  <a:cubicBezTo>
                    <a:pt x="271" y="409"/>
                    <a:pt x="272" y="409"/>
                    <a:pt x="273" y="409"/>
                  </a:cubicBezTo>
                  <a:cubicBezTo>
                    <a:pt x="275" y="409"/>
                    <a:pt x="277" y="409"/>
                    <a:pt x="278" y="409"/>
                  </a:cubicBezTo>
                  <a:cubicBezTo>
                    <a:pt x="278" y="409"/>
                    <a:pt x="279" y="409"/>
                    <a:pt x="279" y="409"/>
                  </a:cubicBezTo>
                  <a:cubicBezTo>
                    <a:pt x="280" y="409"/>
                    <a:pt x="280" y="409"/>
                    <a:pt x="280" y="409"/>
                  </a:cubicBezTo>
                  <a:cubicBezTo>
                    <a:pt x="280" y="409"/>
                    <a:pt x="280" y="409"/>
                    <a:pt x="280" y="409"/>
                  </a:cubicBezTo>
                  <a:cubicBezTo>
                    <a:pt x="281" y="409"/>
                    <a:pt x="281" y="409"/>
                    <a:pt x="281" y="409"/>
                  </a:cubicBezTo>
                  <a:cubicBezTo>
                    <a:pt x="283" y="409"/>
                    <a:pt x="284" y="409"/>
                    <a:pt x="286" y="409"/>
                  </a:cubicBezTo>
                  <a:cubicBezTo>
                    <a:pt x="287" y="409"/>
                    <a:pt x="288" y="409"/>
                    <a:pt x="289" y="409"/>
                  </a:cubicBezTo>
                  <a:cubicBezTo>
                    <a:pt x="291" y="409"/>
                    <a:pt x="294" y="409"/>
                    <a:pt x="296" y="409"/>
                  </a:cubicBezTo>
                  <a:cubicBezTo>
                    <a:pt x="299" y="409"/>
                    <a:pt x="301" y="409"/>
                    <a:pt x="304" y="409"/>
                  </a:cubicBezTo>
                  <a:cubicBezTo>
                    <a:pt x="305" y="409"/>
                    <a:pt x="306" y="409"/>
                    <a:pt x="307" y="409"/>
                  </a:cubicBezTo>
                  <a:cubicBezTo>
                    <a:pt x="308" y="409"/>
                    <a:pt x="310" y="409"/>
                    <a:pt x="312" y="409"/>
                  </a:cubicBezTo>
                  <a:cubicBezTo>
                    <a:pt x="313" y="409"/>
                    <a:pt x="313" y="409"/>
                    <a:pt x="314" y="409"/>
                  </a:cubicBezTo>
                  <a:cubicBezTo>
                    <a:pt x="315" y="409"/>
                    <a:pt x="315" y="409"/>
                    <a:pt x="315" y="409"/>
                  </a:cubicBezTo>
                  <a:cubicBezTo>
                    <a:pt x="316" y="409"/>
                    <a:pt x="316" y="409"/>
                    <a:pt x="316" y="409"/>
                  </a:cubicBezTo>
                  <a:cubicBezTo>
                    <a:pt x="317" y="409"/>
                    <a:pt x="318" y="409"/>
                    <a:pt x="319" y="409"/>
                  </a:cubicBezTo>
                  <a:cubicBezTo>
                    <a:pt x="320" y="409"/>
                    <a:pt x="321" y="409"/>
                    <a:pt x="322" y="409"/>
                  </a:cubicBezTo>
                  <a:cubicBezTo>
                    <a:pt x="324" y="409"/>
                    <a:pt x="325" y="409"/>
                    <a:pt x="327" y="409"/>
                  </a:cubicBezTo>
                  <a:cubicBezTo>
                    <a:pt x="327" y="409"/>
                    <a:pt x="327" y="409"/>
                    <a:pt x="327" y="409"/>
                  </a:cubicBezTo>
                  <a:cubicBezTo>
                    <a:pt x="327" y="409"/>
                    <a:pt x="327" y="409"/>
                    <a:pt x="327" y="409"/>
                  </a:cubicBezTo>
                  <a:cubicBezTo>
                    <a:pt x="328" y="409"/>
                    <a:pt x="329" y="409"/>
                    <a:pt x="330" y="409"/>
                  </a:cubicBezTo>
                  <a:cubicBezTo>
                    <a:pt x="331" y="409"/>
                    <a:pt x="333" y="409"/>
                    <a:pt x="334" y="408"/>
                  </a:cubicBezTo>
                  <a:cubicBezTo>
                    <a:pt x="335" y="408"/>
                    <a:pt x="336" y="408"/>
                    <a:pt x="337" y="408"/>
                  </a:cubicBezTo>
                  <a:cubicBezTo>
                    <a:pt x="338" y="408"/>
                    <a:pt x="338" y="408"/>
                    <a:pt x="339" y="408"/>
                  </a:cubicBezTo>
                  <a:cubicBezTo>
                    <a:pt x="339" y="408"/>
                    <a:pt x="339" y="408"/>
                    <a:pt x="339" y="408"/>
                  </a:cubicBezTo>
                  <a:cubicBezTo>
                    <a:pt x="340" y="408"/>
                    <a:pt x="340" y="408"/>
                    <a:pt x="340" y="408"/>
                  </a:cubicBezTo>
                  <a:cubicBezTo>
                    <a:pt x="340" y="408"/>
                    <a:pt x="341" y="408"/>
                    <a:pt x="341" y="408"/>
                  </a:cubicBezTo>
                  <a:cubicBezTo>
                    <a:pt x="342" y="408"/>
                    <a:pt x="343" y="408"/>
                    <a:pt x="345" y="408"/>
                  </a:cubicBezTo>
                  <a:cubicBezTo>
                    <a:pt x="345" y="408"/>
                    <a:pt x="346" y="408"/>
                    <a:pt x="347" y="408"/>
                  </a:cubicBezTo>
                  <a:cubicBezTo>
                    <a:pt x="348" y="408"/>
                    <a:pt x="348" y="408"/>
                    <a:pt x="348" y="408"/>
                  </a:cubicBezTo>
                  <a:cubicBezTo>
                    <a:pt x="349" y="408"/>
                    <a:pt x="350" y="407"/>
                    <a:pt x="352" y="407"/>
                  </a:cubicBezTo>
                  <a:cubicBezTo>
                    <a:pt x="352" y="407"/>
                    <a:pt x="353" y="407"/>
                    <a:pt x="354" y="407"/>
                  </a:cubicBezTo>
                  <a:cubicBezTo>
                    <a:pt x="355" y="407"/>
                    <a:pt x="355" y="407"/>
                    <a:pt x="356" y="407"/>
                  </a:cubicBezTo>
                  <a:cubicBezTo>
                    <a:pt x="357" y="407"/>
                    <a:pt x="357" y="407"/>
                    <a:pt x="358" y="407"/>
                  </a:cubicBezTo>
                  <a:cubicBezTo>
                    <a:pt x="359" y="407"/>
                    <a:pt x="361" y="407"/>
                    <a:pt x="362" y="407"/>
                  </a:cubicBezTo>
                  <a:cubicBezTo>
                    <a:pt x="362" y="406"/>
                    <a:pt x="362" y="406"/>
                    <a:pt x="363" y="406"/>
                  </a:cubicBezTo>
                  <a:cubicBezTo>
                    <a:pt x="364" y="406"/>
                    <a:pt x="364" y="406"/>
                    <a:pt x="365" y="406"/>
                  </a:cubicBezTo>
                  <a:cubicBezTo>
                    <a:pt x="366" y="406"/>
                    <a:pt x="367" y="406"/>
                    <a:pt x="368" y="406"/>
                  </a:cubicBezTo>
                  <a:cubicBezTo>
                    <a:pt x="369" y="406"/>
                    <a:pt x="369" y="406"/>
                    <a:pt x="370" y="406"/>
                  </a:cubicBezTo>
                  <a:cubicBezTo>
                    <a:pt x="370" y="406"/>
                    <a:pt x="371" y="406"/>
                    <a:pt x="372" y="406"/>
                  </a:cubicBezTo>
                  <a:cubicBezTo>
                    <a:pt x="373" y="405"/>
                    <a:pt x="374" y="405"/>
                    <a:pt x="375" y="405"/>
                  </a:cubicBezTo>
                  <a:cubicBezTo>
                    <a:pt x="376" y="405"/>
                    <a:pt x="377" y="405"/>
                    <a:pt x="378" y="405"/>
                  </a:cubicBezTo>
                  <a:cubicBezTo>
                    <a:pt x="379" y="405"/>
                    <a:pt x="380" y="404"/>
                    <a:pt x="381" y="404"/>
                  </a:cubicBezTo>
                  <a:cubicBezTo>
                    <a:pt x="382" y="404"/>
                    <a:pt x="383" y="404"/>
                    <a:pt x="383" y="404"/>
                  </a:cubicBezTo>
                  <a:cubicBezTo>
                    <a:pt x="384" y="404"/>
                    <a:pt x="384" y="404"/>
                    <a:pt x="384" y="404"/>
                  </a:cubicBezTo>
                  <a:cubicBezTo>
                    <a:pt x="385" y="404"/>
                    <a:pt x="386" y="404"/>
                    <a:pt x="387" y="403"/>
                  </a:cubicBezTo>
                  <a:cubicBezTo>
                    <a:pt x="388" y="403"/>
                    <a:pt x="389" y="403"/>
                    <a:pt x="390" y="403"/>
                  </a:cubicBezTo>
                  <a:cubicBezTo>
                    <a:pt x="390" y="403"/>
                    <a:pt x="390" y="403"/>
                    <a:pt x="390" y="403"/>
                  </a:cubicBezTo>
                  <a:cubicBezTo>
                    <a:pt x="391" y="403"/>
                    <a:pt x="392" y="403"/>
                    <a:pt x="393" y="403"/>
                  </a:cubicBezTo>
                  <a:cubicBezTo>
                    <a:pt x="394" y="402"/>
                    <a:pt x="395" y="402"/>
                    <a:pt x="396" y="402"/>
                  </a:cubicBezTo>
                  <a:cubicBezTo>
                    <a:pt x="396" y="402"/>
                    <a:pt x="396" y="402"/>
                    <a:pt x="396" y="402"/>
                  </a:cubicBezTo>
                  <a:cubicBezTo>
                    <a:pt x="397" y="402"/>
                    <a:pt x="397" y="402"/>
                    <a:pt x="397" y="402"/>
                  </a:cubicBezTo>
                  <a:cubicBezTo>
                    <a:pt x="397" y="402"/>
                    <a:pt x="397" y="402"/>
                    <a:pt x="398" y="402"/>
                  </a:cubicBezTo>
                  <a:cubicBezTo>
                    <a:pt x="399" y="402"/>
                    <a:pt x="399" y="402"/>
                    <a:pt x="400" y="401"/>
                  </a:cubicBezTo>
                  <a:cubicBezTo>
                    <a:pt x="401" y="401"/>
                    <a:pt x="401" y="401"/>
                    <a:pt x="401" y="401"/>
                  </a:cubicBezTo>
                  <a:cubicBezTo>
                    <a:pt x="402" y="401"/>
                    <a:pt x="402" y="401"/>
                    <a:pt x="402" y="401"/>
                  </a:cubicBezTo>
                  <a:cubicBezTo>
                    <a:pt x="402" y="401"/>
                    <a:pt x="403" y="401"/>
                    <a:pt x="403" y="401"/>
                  </a:cubicBezTo>
                  <a:cubicBezTo>
                    <a:pt x="404" y="401"/>
                    <a:pt x="405" y="400"/>
                    <a:pt x="406" y="400"/>
                  </a:cubicBezTo>
                  <a:cubicBezTo>
                    <a:pt x="407" y="400"/>
                    <a:pt x="407" y="400"/>
                    <a:pt x="407" y="400"/>
                  </a:cubicBezTo>
                  <a:cubicBezTo>
                    <a:pt x="407" y="400"/>
                    <a:pt x="408" y="400"/>
                    <a:pt x="408" y="400"/>
                  </a:cubicBezTo>
                  <a:cubicBezTo>
                    <a:pt x="409" y="400"/>
                    <a:pt x="410" y="399"/>
                    <a:pt x="411" y="399"/>
                  </a:cubicBezTo>
                  <a:cubicBezTo>
                    <a:pt x="412" y="399"/>
                    <a:pt x="412" y="399"/>
                    <a:pt x="412" y="399"/>
                  </a:cubicBezTo>
                  <a:cubicBezTo>
                    <a:pt x="412" y="399"/>
                    <a:pt x="413" y="399"/>
                    <a:pt x="413" y="399"/>
                  </a:cubicBezTo>
                  <a:cubicBezTo>
                    <a:pt x="414" y="399"/>
                    <a:pt x="414" y="399"/>
                    <a:pt x="415" y="398"/>
                  </a:cubicBezTo>
                  <a:cubicBezTo>
                    <a:pt x="415" y="398"/>
                    <a:pt x="415" y="398"/>
                    <a:pt x="415" y="398"/>
                  </a:cubicBezTo>
                  <a:cubicBezTo>
                    <a:pt x="416" y="398"/>
                    <a:pt x="416" y="398"/>
                    <a:pt x="417" y="398"/>
                  </a:cubicBezTo>
                  <a:cubicBezTo>
                    <a:pt x="418" y="398"/>
                    <a:pt x="418" y="397"/>
                    <a:pt x="419" y="397"/>
                  </a:cubicBezTo>
                  <a:cubicBezTo>
                    <a:pt x="420" y="397"/>
                    <a:pt x="420" y="397"/>
                    <a:pt x="421" y="397"/>
                  </a:cubicBezTo>
                  <a:cubicBezTo>
                    <a:pt x="421" y="397"/>
                    <a:pt x="421" y="397"/>
                    <a:pt x="421" y="397"/>
                  </a:cubicBezTo>
                  <a:cubicBezTo>
                    <a:pt x="423" y="396"/>
                    <a:pt x="424" y="396"/>
                    <a:pt x="426" y="396"/>
                  </a:cubicBezTo>
                  <a:cubicBezTo>
                    <a:pt x="426" y="395"/>
                    <a:pt x="426" y="395"/>
                    <a:pt x="426" y="395"/>
                  </a:cubicBezTo>
                  <a:cubicBezTo>
                    <a:pt x="427" y="395"/>
                    <a:pt x="427" y="395"/>
                    <a:pt x="427" y="395"/>
                  </a:cubicBezTo>
                  <a:cubicBezTo>
                    <a:pt x="428" y="395"/>
                    <a:pt x="429" y="395"/>
                    <a:pt x="430" y="394"/>
                  </a:cubicBezTo>
                  <a:cubicBezTo>
                    <a:pt x="430" y="394"/>
                    <a:pt x="430" y="394"/>
                    <a:pt x="430" y="394"/>
                  </a:cubicBezTo>
                  <a:cubicBezTo>
                    <a:pt x="430" y="394"/>
                    <a:pt x="431" y="394"/>
                    <a:pt x="431" y="394"/>
                  </a:cubicBezTo>
                  <a:cubicBezTo>
                    <a:pt x="432" y="393"/>
                    <a:pt x="433" y="393"/>
                    <a:pt x="433" y="393"/>
                  </a:cubicBezTo>
                  <a:cubicBezTo>
                    <a:pt x="434" y="393"/>
                    <a:pt x="434" y="393"/>
                    <a:pt x="434" y="393"/>
                  </a:cubicBezTo>
                  <a:cubicBezTo>
                    <a:pt x="434" y="393"/>
                    <a:pt x="434" y="393"/>
                    <a:pt x="434" y="393"/>
                  </a:cubicBezTo>
                  <a:cubicBezTo>
                    <a:pt x="435" y="392"/>
                    <a:pt x="435" y="392"/>
                    <a:pt x="435" y="392"/>
                  </a:cubicBezTo>
                  <a:cubicBezTo>
                    <a:pt x="436" y="392"/>
                    <a:pt x="436" y="392"/>
                    <a:pt x="437" y="392"/>
                  </a:cubicBezTo>
                  <a:cubicBezTo>
                    <a:pt x="437" y="391"/>
                    <a:pt x="437" y="391"/>
                    <a:pt x="437" y="391"/>
                  </a:cubicBezTo>
                  <a:cubicBezTo>
                    <a:pt x="438" y="391"/>
                    <a:pt x="438" y="391"/>
                    <a:pt x="439" y="391"/>
                  </a:cubicBezTo>
                  <a:cubicBezTo>
                    <a:pt x="439" y="391"/>
                    <a:pt x="439" y="390"/>
                    <a:pt x="440" y="390"/>
                  </a:cubicBezTo>
                  <a:cubicBezTo>
                    <a:pt x="441" y="390"/>
                    <a:pt x="441" y="390"/>
                    <a:pt x="441" y="390"/>
                  </a:cubicBezTo>
                  <a:cubicBezTo>
                    <a:pt x="441" y="390"/>
                    <a:pt x="441" y="390"/>
                    <a:pt x="441" y="390"/>
                  </a:cubicBezTo>
                  <a:cubicBezTo>
                    <a:pt x="442" y="389"/>
                    <a:pt x="442" y="389"/>
                    <a:pt x="442" y="389"/>
                  </a:cubicBezTo>
                  <a:cubicBezTo>
                    <a:pt x="442" y="389"/>
                    <a:pt x="442" y="389"/>
                    <a:pt x="443" y="389"/>
                  </a:cubicBezTo>
                  <a:cubicBezTo>
                    <a:pt x="443" y="389"/>
                    <a:pt x="443" y="389"/>
                    <a:pt x="443" y="389"/>
                  </a:cubicBezTo>
                  <a:cubicBezTo>
                    <a:pt x="444" y="388"/>
                    <a:pt x="444" y="388"/>
                    <a:pt x="444" y="388"/>
                  </a:cubicBezTo>
                  <a:cubicBezTo>
                    <a:pt x="445" y="387"/>
                    <a:pt x="445" y="387"/>
                    <a:pt x="445" y="387"/>
                  </a:cubicBezTo>
                  <a:cubicBezTo>
                    <a:pt x="446" y="387"/>
                    <a:pt x="446" y="387"/>
                    <a:pt x="446" y="387"/>
                  </a:cubicBezTo>
                  <a:cubicBezTo>
                    <a:pt x="446" y="387"/>
                    <a:pt x="446" y="387"/>
                    <a:pt x="446" y="387"/>
                  </a:cubicBezTo>
                  <a:cubicBezTo>
                    <a:pt x="447" y="387"/>
                    <a:pt x="447" y="387"/>
                    <a:pt x="447" y="387"/>
                  </a:cubicBezTo>
                  <a:cubicBezTo>
                    <a:pt x="447" y="386"/>
                    <a:pt x="447" y="386"/>
                    <a:pt x="447" y="386"/>
                  </a:cubicBezTo>
                  <a:cubicBezTo>
                    <a:pt x="448" y="385"/>
                    <a:pt x="448" y="385"/>
                    <a:pt x="448" y="385"/>
                  </a:cubicBezTo>
                  <a:cubicBezTo>
                    <a:pt x="449" y="385"/>
                    <a:pt x="449" y="385"/>
                    <a:pt x="449" y="385"/>
                  </a:cubicBezTo>
                  <a:cubicBezTo>
                    <a:pt x="449" y="384"/>
                    <a:pt x="449" y="384"/>
                    <a:pt x="449" y="384"/>
                  </a:cubicBezTo>
                  <a:cubicBezTo>
                    <a:pt x="450" y="384"/>
                    <a:pt x="450" y="384"/>
                    <a:pt x="450" y="384"/>
                  </a:cubicBezTo>
                  <a:cubicBezTo>
                    <a:pt x="450" y="384"/>
                    <a:pt x="450" y="384"/>
                    <a:pt x="450" y="384"/>
                  </a:cubicBezTo>
                  <a:cubicBezTo>
                    <a:pt x="450" y="383"/>
                    <a:pt x="450" y="383"/>
                    <a:pt x="450" y="383"/>
                  </a:cubicBezTo>
                  <a:cubicBezTo>
                    <a:pt x="450" y="383"/>
                    <a:pt x="450" y="383"/>
                    <a:pt x="450" y="383"/>
                  </a:cubicBezTo>
                  <a:cubicBezTo>
                    <a:pt x="451" y="383"/>
                    <a:pt x="451" y="383"/>
                    <a:pt x="451" y="383"/>
                  </a:cubicBezTo>
                  <a:cubicBezTo>
                    <a:pt x="451" y="382"/>
                    <a:pt x="451" y="382"/>
                    <a:pt x="451" y="382"/>
                  </a:cubicBezTo>
                  <a:cubicBezTo>
                    <a:pt x="452" y="382"/>
                    <a:pt x="452" y="382"/>
                    <a:pt x="452" y="382"/>
                  </a:cubicBezTo>
                  <a:cubicBezTo>
                    <a:pt x="452" y="381"/>
                    <a:pt x="452" y="381"/>
                    <a:pt x="452" y="381"/>
                  </a:cubicBezTo>
                  <a:cubicBezTo>
                    <a:pt x="452" y="381"/>
                    <a:pt x="452" y="381"/>
                    <a:pt x="452" y="381"/>
                  </a:cubicBezTo>
                  <a:cubicBezTo>
                    <a:pt x="453" y="380"/>
                    <a:pt x="453" y="380"/>
                    <a:pt x="453" y="380"/>
                  </a:cubicBezTo>
                  <a:cubicBezTo>
                    <a:pt x="455" y="376"/>
                    <a:pt x="457" y="372"/>
                    <a:pt x="459" y="367"/>
                  </a:cubicBezTo>
                  <a:cubicBezTo>
                    <a:pt x="493" y="292"/>
                    <a:pt x="528" y="216"/>
                    <a:pt x="563" y="141"/>
                  </a:cubicBezTo>
                  <a:cubicBezTo>
                    <a:pt x="574" y="116"/>
                    <a:pt x="585" y="92"/>
                    <a:pt x="596" y="68"/>
                  </a:cubicBezTo>
                  <a:cubicBezTo>
                    <a:pt x="597" y="66"/>
                    <a:pt x="597" y="64"/>
                    <a:pt x="597" y="63"/>
                  </a:cubicBezTo>
                  <a:cubicBezTo>
                    <a:pt x="597" y="62"/>
                    <a:pt x="597" y="62"/>
                    <a:pt x="597" y="61"/>
                  </a:cubicBezTo>
                  <a:cubicBezTo>
                    <a:pt x="597" y="60"/>
                    <a:pt x="597" y="60"/>
                    <a:pt x="597" y="60"/>
                  </a:cubicBezTo>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1" name="Freeform 150">
              <a:extLst>
                <a:ext uri="{FF2B5EF4-FFF2-40B4-BE49-F238E27FC236}">
                  <a16:creationId xmlns:a16="http://schemas.microsoft.com/office/drawing/2014/main" id="{94958A0D-7B4B-4391-B853-452E420DB471}"/>
                </a:ext>
              </a:extLst>
            </p:cNvPr>
            <p:cNvSpPr>
              <a:spLocks/>
            </p:cNvSpPr>
            <p:nvPr/>
          </p:nvSpPr>
          <p:spPr bwMode="auto">
            <a:xfrm>
              <a:off x="3411301" y="4528590"/>
              <a:ext cx="1698755" cy="280090"/>
            </a:xfrm>
            <a:custGeom>
              <a:avLst/>
              <a:gdLst>
                <a:gd name="T0" fmla="*/ 599 w 602"/>
                <a:gd name="T1" fmla="*/ 64 h 125"/>
                <a:gd name="T2" fmla="*/ 296 w 602"/>
                <a:gd name="T3" fmla="*/ 125 h 125"/>
                <a:gd name="T4" fmla="*/ 2 w 602"/>
                <a:gd name="T5" fmla="*/ 62 h 125"/>
                <a:gd name="T6" fmla="*/ 306 w 602"/>
                <a:gd name="T7" fmla="*/ 1 h 125"/>
                <a:gd name="T8" fmla="*/ 599 w 602"/>
                <a:gd name="T9" fmla="*/ 64 h 125"/>
              </a:gdLst>
              <a:ahLst/>
              <a:cxnLst>
                <a:cxn ang="0">
                  <a:pos x="T0" y="T1"/>
                </a:cxn>
                <a:cxn ang="0">
                  <a:pos x="T2" y="T3"/>
                </a:cxn>
                <a:cxn ang="0">
                  <a:pos x="T4" y="T5"/>
                </a:cxn>
                <a:cxn ang="0">
                  <a:pos x="T6" y="T7"/>
                </a:cxn>
                <a:cxn ang="0">
                  <a:pos x="T8" y="T9"/>
                </a:cxn>
              </a:cxnLst>
              <a:rect l="0" t="0" r="r" b="b"/>
              <a:pathLst>
                <a:path w="602" h="125">
                  <a:moveTo>
                    <a:pt x="599" y="64"/>
                  </a:moveTo>
                  <a:cubicBezTo>
                    <a:pt x="597" y="98"/>
                    <a:pt x="461" y="125"/>
                    <a:pt x="296" y="125"/>
                  </a:cubicBezTo>
                  <a:cubicBezTo>
                    <a:pt x="131" y="124"/>
                    <a:pt x="0" y="96"/>
                    <a:pt x="2" y="62"/>
                  </a:cubicBezTo>
                  <a:cubicBezTo>
                    <a:pt x="5" y="27"/>
                    <a:pt x="141" y="0"/>
                    <a:pt x="306" y="1"/>
                  </a:cubicBezTo>
                  <a:cubicBezTo>
                    <a:pt x="471" y="1"/>
                    <a:pt x="602" y="30"/>
                    <a:pt x="599" y="64"/>
                  </a:cubicBezTo>
                </a:path>
              </a:pathLst>
            </a:cu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12" name="Rectangle 177">
            <a:extLst>
              <a:ext uri="{FF2B5EF4-FFF2-40B4-BE49-F238E27FC236}">
                <a16:creationId xmlns:a16="http://schemas.microsoft.com/office/drawing/2014/main" id="{9936BF69-E285-4D76-85D0-6CD58D16E0B1}"/>
              </a:ext>
            </a:extLst>
          </p:cNvPr>
          <p:cNvSpPr>
            <a:spLocks noChangeArrowheads="1"/>
          </p:cNvSpPr>
          <p:nvPr/>
        </p:nvSpPr>
        <p:spPr bwMode="auto">
          <a:xfrm>
            <a:off x="2886501" y="4831235"/>
            <a:ext cx="3997933" cy="44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98" tIns="40499" rIns="80998" bIns="40499" numCol="1" anchor="t" anchorCtr="0" compatLnSpc="1">
            <a:prstTxWarp prst="textNoShape">
              <a:avLst/>
            </a:prstTxWarp>
          </a:bodyPr>
          <a:lstStyle/>
          <a:p>
            <a:endParaRPr lang="id-ID" sz="3190" dirty="0"/>
          </a:p>
        </p:txBody>
      </p:sp>
      <p:sp>
        <p:nvSpPr>
          <p:cNvPr id="13" name="Rectangle 179">
            <a:extLst>
              <a:ext uri="{FF2B5EF4-FFF2-40B4-BE49-F238E27FC236}">
                <a16:creationId xmlns:a16="http://schemas.microsoft.com/office/drawing/2014/main" id="{1999C605-2AA9-4331-8B6E-811090923C2B}"/>
              </a:ext>
            </a:extLst>
          </p:cNvPr>
          <p:cNvSpPr>
            <a:spLocks noChangeArrowheads="1"/>
          </p:cNvSpPr>
          <p:nvPr/>
        </p:nvSpPr>
        <p:spPr bwMode="auto">
          <a:xfrm>
            <a:off x="2886501" y="5570428"/>
            <a:ext cx="4007438" cy="4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98" tIns="40499" rIns="80998" bIns="40499" numCol="1" anchor="t" anchorCtr="0" compatLnSpc="1">
            <a:prstTxWarp prst="textNoShape">
              <a:avLst/>
            </a:prstTxWarp>
          </a:bodyPr>
          <a:lstStyle/>
          <a:p>
            <a:endParaRPr lang="id-ID" sz="3190" dirty="0"/>
          </a:p>
        </p:txBody>
      </p:sp>
      <p:grpSp>
        <p:nvGrpSpPr>
          <p:cNvPr id="14" name="Group 13">
            <a:extLst>
              <a:ext uri="{FF2B5EF4-FFF2-40B4-BE49-F238E27FC236}">
                <a16:creationId xmlns:a16="http://schemas.microsoft.com/office/drawing/2014/main" id="{18991BDA-C26B-4E91-A56C-4384C46573E7}"/>
              </a:ext>
            </a:extLst>
          </p:cNvPr>
          <p:cNvGrpSpPr/>
          <p:nvPr/>
        </p:nvGrpSpPr>
        <p:grpSpPr>
          <a:xfrm>
            <a:off x="2529581" y="5436870"/>
            <a:ext cx="707506" cy="817240"/>
            <a:chOff x="3867879" y="5495657"/>
            <a:chExt cx="798713" cy="772139"/>
          </a:xfrm>
        </p:grpSpPr>
        <p:sp>
          <p:nvSpPr>
            <p:cNvPr id="15" name="Freeform 143">
              <a:extLst>
                <a:ext uri="{FF2B5EF4-FFF2-40B4-BE49-F238E27FC236}">
                  <a16:creationId xmlns:a16="http://schemas.microsoft.com/office/drawing/2014/main" id="{FCEEBAFE-2238-47AB-95A9-7335D9AFD883}"/>
                </a:ext>
              </a:extLst>
            </p:cNvPr>
            <p:cNvSpPr>
              <a:spLocks/>
            </p:cNvSpPr>
            <p:nvPr/>
          </p:nvSpPr>
          <p:spPr bwMode="auto">
            <a:xfrm>
              <a:off x="3871455" y="5495657"/>
              <a:ext cx="792752" cy="772139"/>
            </a:xfrm>
            <a:custGeom>
              <a:avLst/>
              <a:gdLst>
                <a:gd name="T0" fmla="*/ 279 w 281"/>
                <a:gd name="T1" fmla="*/ 45 h 345"/>
                <a:gd name="T2" fmla="*/ 276 w 281"/>
                <a:gd name="T3" fmla="*/ 39 h 345"/>
                <a:gd name="T4" fmla="*/ 271 w 281"/>
                <a:gd name="T5" fmla="*/ 34 h 345"/>
                <a:gd name="T6" fmla="*/ 266 w 281"/>
                <a:gd name="T7" fmla="*/ 29 h 345"/>
                <a:gd name="T8" fmla="*/ 252 w 281"/>
                <a:gd name="T9" fmla="*/ 21 h 345"/>
                <a:gd name="T10" fmla="*/ 243 w 281"/>
                <a:gd name="T11" fmla="*/ 17 h 345"/>
                <a:gd name="T12" fmla="*/ 228 w 281"/>
                <a:gd name="T13" fmla="*/ 12 h 345"/>
                <a:gd name="T14" fmla="*/ 216 w 281"/>
                <a:gd name="T15" fmla="*/ 8 h 345"/>
                <a:gd name="T16" fmla="*/ 199 w 281"/>
                <a:gd name="T17" fmla="*/ 5 h 345"/>
                <a:gd name="T18" fmla="*/ 184 w 281"/>
                <a:gd name="T19" fmla="*/ 3 h 345"/>
                <a:gd name="T20" fmla="*/ 175 w 281"/>
                <a:gd name="T21" fmla="*/ 2 h 345"/>
                <a:gd name="T22" fmla="*/ 166 w 281"/>
                <a:gd name="T23" fmla="*/ 1 h 345"/>
                <a:gd name="T24" fmla="*/ 157 w 281"/>
                <a:gd name="T25" fmla="*/ 1 h 345"/>
                <a:gd name="T26" fmla="*/ 146 w 281"/>
                <a:gd name="T27" fmla="*/ 0 h 345"/>
                <a:gd name="T28" fmla="*/ 136 w 281"/>
                <a:gd name="T29" fmla="*/ 0 h 345"/>
                <a:gd name="T30" fmla="*/ 128 w 281"/>
                <a:gd name="T31" fmla="*/ 0 h 345"/>
                <a:gd name="T32" fmla="*/ 114 w 281"/>
                <a:gd name="T33" fmla="*/ 1 h 345"/>
                <a:gd name="T34" fmla="*/ 95 w 281"/>
                <a:gd name="T35" fmla="*/ 3 h 345"/>
                <a:gd name="T36" fmla="*/ 88 w 281"/>
                <a:gd name="T37" fmla="*/ 4 h 345"/>
                <a:gd name="T38" fmla="*/ 81 w 281"/>
                <a:gd name="T39" fmla="*/ 5 h 345"/>
                <a:gd name="T40" fmla="*/ 72 w 281"/>
                <a:gd name="T41" fmla="*/ 7 h 345"/>
                <a:gd name="T42" fmla="*/ 66 w 281"/>
                <a:gd name="T43" fmla="*/ 8 h 345"/>
                <a:gd name="T44" fmla="*/ 56 w 281"/>
                <a:gd name="T45" fmla="*/ 11 h 345"/>
                <a:gd name="T46" fmla="*/ 48 w 281"/>
                <a:gd name="T47" fmla="*/ 13 h 345"/>
                <a:gd name="T48" fmla="*/ 36 w 281"/>
                <a:gd name="T49" fmla="*/ 17 h 345"/>
                <a:gd name="T50" fmla="*/ 28 w 281"/>
                <a:gd name="T51" fmla="*/ 21 h 345"/>
                <a:gd name="T52" fmla="*/ 20 w 281"/>
                <a:gd name="T53" fmla="*/ 26 h 345"/>
                <a:gd name="T54" fmla="*/ 13 w 281"/>
                <a:gd name="T55" fmla="*/ 31 h 345"/>
                <a:gd name="T56" fmla="*/ 6 w 281"/>
                <a:gd name="T57" fmla="*/ 38 h 345"/>
                <a:gd name="T58" fmla="*/ 2 w 281"/>
                <a:gd name="T59" fmla="*/ 45 h 345"/>
                <a:gd name="T60" fmla="*/ 0 w 281"/>
                <a:gd name="T61" fmla="*/ 50 h 345"/>
                <a:gd name="T62" fmla="*/ 0 w 281"/>
                <a:gd name="T63" fmla="*/ 55 h 345"/>
                <a:gd name="T64" fmla="*/ 64 w 281"/>
                <a:gd name="T65" fmla="*/ 305 h 345"/>
                <a:gd name="T66" fmla="*/ 69 w 281"/>
                <a:gd name="T67" fmla="*/ 323 h 345"/>
                <a:gd name="T68" fmla="*/ 72 w 281"/>
                <a:gd name="T69" fmla="*/ 327 h 345"/>
                <a:gd name="T70" fmla="*/ 76 w 281"/>
                <a:gd name="T71" fmla="*/ 330 h 345"/>
                <a:gd name="T72" fmla="*/ 81 w 281"/>
                <a:gd name="T73" fmla="*/ 333 h 345"/>
                <a:gd name="T74" fmla="*/ 86 w 281"/>
                <a:gd name="T75" fmla="*/ 336 h 345"/>
                <a:gd name="T76" fmla="*/ 92 w 281"/>
                <a:gd name="T77" fmla="*/ 338 h 345"/>
                <a:gd name="T78" fmla="*/ 100 w 281"/>
                <a:gd name="T79" fmla="*/ 340 h 345"/>
                <a:gd name="T80" fmla="*/ 106 w 281"/>
                <a:gd name="T81" fmla="*/ 342 h 345"/>
                <a:gd name="T82" fmla="*/ 114 w 281"/>
                <a:gd name="T83" fmla="*/ 343 h 345"/>
                <a:gd name="T84" fmla="*/ 123 w 281"/>
                <a:gd name="T85" fmla="*/ 344 h 345"/>
                <a:gd name="T86" fmla="*/ 131 w 281"/>
                <a:gd name="T87" fmla="*/ 345 h 345"/>
                <a:gd name="T88" fmla="*/ 144 w 281"/>
                <a:gd name="T89" fmla="*/ 345 h 345"/>
                <a:gd name="T90" fmla="*/ 154 w 281"/>
                <a:gd name="T91" fmla="*/ 345 h 345"/>
                <a:gd name="T92" fmla="*/ 160 w 281"/>
                <a:gd name="T93" fmla="*/ 344 h 345"/>
                <a:gd name="T94" fmla="*/ 170 w 281"/>
                <a:gd name="T95" fmla="*/ 343 h 345"/>
                <a:gd name="T96" fmla="*/ 179 w 281"/>
                <a:gd name="T97" fmla="*/ 341 h 345"/>
                <a:gd name="T98" fmla="*/ 186 w 281"/>
                <a:gd name="T99" fmla="*/ 339 h 345"/>
                <a:gd name="T100" fmla="*/ 191 w 281"/>
                <a:gd name="T101" fmla="*/ 337 h 345"/>
                <a:gd name="T102" fmla="*/ 197 w 281"/>
                <a:gd name="T103" fmla="*/ 335 h 345"/>
                <a:gd name="T104" fmla="*/ 202 w 281"/>
                <a:gd name="T105" fmla="*/ 332 h 345"/>
                <a:gd name="T106" fmla="*/ 207 w 281"/>
                <a:gd name="T107" fmla="*/ 329 h 345"/>
                <a:gd name="T108" fmla="*/ 209 w 281"/>
                <a:gd name="T109" fmla="*/ 326 h 345"/>
                <a:gd name="T110" fmla="*/ 211 w 281"/>
                <a:gd name="T111" fmla="*/ 324 h 345"/>
                <a:gd name="T112" fmla="*/ 213 w 281"/>
                <a:gd name="T113" fmla="*/ 32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 h="345">
                  <a:moveTo>
                    <a:pt x="280" y="51"/>
                  </a:moveTo>
                  <a:cubicBezTo>
                    <a:pt x="280" y="50"/>
                    <a:pt x="280" y="50"/>
                    <a:pt x="280" y="50"/>
                  </a:cubicBezTo>
                  <a:cubicBezTo>
                    <a:pt x="280" y="50"/>
                    <a:pt x="280" y="50"/>
                    <a:pt x="280" y="50"/>
                  </a:cubicBezTo>
                  <a:cubicBezTo>
                    <a:pt x="280" y="49"/>
                    <a:pt x="280" y="49"/>
                    <a:pt x="280" y="49"/>
                  </a:cubicBezTo>
                  <a:cubicBezTo>
                    <a:pt x="280" y="48"/>
                    <a:pt x="280" y="48"/>
                    <a:pt x="280" y="48"/>
                  </a:cubicBezTo>
                  <a:cubicBezTo>
                    <a:pt x="280" y="47"/>
                    <a:pt x="280" y="47"/>
                    <a:pt x="280" y="47"/>
                  </a:cubicBezTo>
                  <a:cubicBezTo>
                    <a:pt x="280" y="47"/>
                    <a:pt x="280" y="47"/>
                    <a:pt x="280" y="47"/>
                  </a:cubicBezTo>
                  <a:cubicBezTo>
                    <a:pt x="280" y="46"/>
                    <a:pt x="279" y="46"/>
                    <a:pt x="279" y="45"/>
                  </a:cubicBezTo>
                  <a:cubicBezTo>
                    <a:pt x="279" y="45"/>
                    <a:pt x="279" y="45"/>
                    <a:pt x="279" y="45"/>
                  </a:cubicBezTo>
                  <a:cubicBezTo>
                    <a:pt x="279" y="45"/>
                    <a:pt x="279" y="44"/>
                    <a:pt x="279" y="44"/>
                  </a:cubicBezTo>
                  <a:cubicBezTo>
                    <a:pt x="278" y="43"/>
                    <a:pt x="278" y="43"/>
                    <a:pt x="278" y="43"/>
                  </a:cubicBezTo>
                  <a:cubicBezTo>
                    <a:pt x="278" y="42"/>
                    <a:pt x="278" y="42"/>
                    <a:pt x="278" y="42"/>
                  </a:cubicBezTo>
                  <a:cubicBezTo>
                    <a:pt x="278" y="42"/>
                    <a:pt x="278" y="42"/>
                    <a:pt x="278" y="42"/>
                  </a:cubicBezTo>
                  <a:cubicBezTo>
                    <a:pt x="277" y="41"/>
                    <a:pt x="277" y="41"/>
                    <a:pt x="277" y="41"/>
                  </a:cubicBezTo>
                  <a:cubicBezTo>
                    <a:pt x="277" y="40"/>
                    <a:pt x="277" y="40"/>
                    <a:pt x="277" y="40"/>
                  </a:cubicBezTo>
                  <a:cubicBezTo>
                    <a:pt x="276" y="39"/>
                    <a:pt x="276" y="39"/>
                    <a:pt x="276" y="39"/>
                  </a:cubicBezTo>
                  <a:cubicBezTo>
                    <a:pt x="276" y="39"/>
                    <a:pt x="276" y="39"/>
                    <a:pt x="276" y="39"/>
                  </a:cubicBezTo>
                  <a:cubicBezTo>
                    <a:pt x="276" y="39"/>
                    <a:pt x="275" y="38"/>
                    <a:pt x="275" y="38"/>
                  </a:cubicBezTo>
                  <a:cubicBezTo>
                    <a:pt x="275" y="37"/>
                    <a:pt x="275" y="37"/>
                    <a:pt x="275" y="37"/>
                  </a:cubicBezTo>
                  <a:cubicBezTo>
                    <a:pt x="274" y="36"/>
                    <a:pt x="274" y="36"/>
                    <a:pt x="274" y="36"/>
                  </a:cubicBezTo>
                  <a:cubicBezTo>
                    <a:pt x="273" y="36"/>
                    <a:pt x="273" y="36"/>
                    <a:pt x="273" y="36"/>
                  </a:cubicBezTo>
                  <a:cubicBezTo>
                    <a:pt x="272" y="35"/>
                    <a:pt x="272" y="35"/>
                    <a:pt x="272" y="35"/>
                  </a:cubicBezTo>
                  <a:cubicBezTo>
                    <a:pt x="272" y="34"/>
                    <a:pt x="272" y="34"/>
                    <a:pt x="272" y="34"/>
                  </a:cubicBezTo>
                  <a:cubicBezTo>
                    <a:pt x="271" y="34"/>
                    <a:pt x="271" y="34"/>
                    <a:pt x="271" y="34"/>
                  </a:cubicBezTo>
                  <a:cubicBezTo>
                    <a:pt x="271" y="33"/>
                    <a:pt x="271" y="33"/>
                    <a:pt x="271" y="33"/>
                  </a:cubicBezTo>
                  <a:cubicBezTo>
                    <a:pt x="270" y="33"/>
                    <a:pt x="270" y="32"/>
                    <a:pt x="269" y="32"/>
                  </a:cubicBezTo>
                  <a:cubicBezTo>
                    <a:pt x="269" y="32"/>
                    <a:pt x="269" y="32"/>
                    <a:pt x="269" y="32"/>
                  </a:cubicBezTo>
                  <a:cubicBezTo>
                    <a:pt x="269" y="31"/>
                    <a:pt x="268" y="31"/>
                    <a:pt x="268" y="31"/>
                  </a:cubicBezTo>
                  <a:cubicBezTo>
                    <a:pt x="267" y="30"/>
                    <a:pt x="267" y="30"/>
                    <a:pt x="267" y="30"/>
                  </a:cubicBezTo>
                  <a:cubicBezTo>
                    <a:pt x="267" y="30"/>
                    <a:pt x="266" y="30"/>
                    <a:pt x="266" y="29"/>
                  </a:cubicBezTo>
                  <a:cubicBezTo>
                    <a:pt x="266" y="29"/>
                    <a:pt x="266" y="29"/>
                    <a:pt x="266" y="29"/>
                  </a:cubicBezTo>
                  <a:cubicBezTo>
                    <a:pt x="266" y="29"/>
                    <a:pt x="266" y="29"/>
                    <a:pt x="266" y="29"/>
                  </a:cubicBezTo>
                  <a:cubicBezTo>
                    <a:pt x="265" y="28"/>
                    <a:pt x="264" y="27"/>
                    <a:pt x="262" y="27"/>
                  </a:cubicBezTo>
                  <a:cubicBezTo>
                    <a:pt x="262" y="27"/>
                    <a:pt x="262" y="27"/>
                    <a:pt x="262" y="27"/>
                  </a:cubicBezTo>
                  <a:cubicBezTo>
                    <a:pt x="261" y="26"/>
                    <a:pt x="260" y="25"/>
                    <a:pt x="259" y="24"/>
                  </a:cubicBezTo>
                  <a:cubicBezTo>
                    <a:pt x="259" y="24"/>
                    <a:pt x="259" y="24"/>
                    <a:pt x="259" y="24"/>
                  </a:cubicBezTo>
                  <a:cubicBezTo>
                    <a:pt x="258" y="24"/>
                    <a:pt x="258" y="24"/>
                    <a:pt x="258" y="24"/>
                  </a:cubicBezTo>
                  <a:cubicBezTo>
                    <a:pt x="257" y="24"/>
                    <a:pt x="256" y="23"/>
                    <a:pt x="256" y="23"/>
                  </a:cubicBezTo>
                  <a:cubicBezTo>
                    <a:pt x="255" y="22"/>
                    <a:pt x="255" y="22"/>
                    <a:pt x="255" y="22"/>
                  </a:cubicBezTo>
                  <a:cubicBezTo>
                    <a:pt x="254" y="22"/>
                    <a:pt x="253" y="21"/>
                    <a:pt x="252" y="21"/>
                  </a:cubicBezTo>
                  <a:cubicBezTo>
                    <a:pt x="252" y="21"/>
                    <a:pt x="252" y="21"/>
                    <a:pt x="252" y="21"/>
                  </a:cubicBezTo>
                  <a:cubicBezTo>
                    <a:pt x="251" y="21"/>
                    <a:pt x="251" y="21"/>
                    <a:pt x="251" y="21"/>
                  </a:cubicBezTo>
                  <a:cubicBezTo>
                    <a:pt x="251" y="20"/>
                    <a:pt x="250" y="20"/>
                    <a:pt x="249" y="20"/>
                  </a:cubicBezTo>
                  <a:cubicBezTo>
                    <a:pt x="248" y="19"/>
                    <a:pt x="248" y="19"/>
                    <a:pt x="248" y="19"/>
                  </a:cubicBezTo>
                  <a:cubicBezTo>
                    <a:pt x="248" y="19"/>
                    <a:pt x="247" y="18"/>
                    <a:pt x="246" y="18"/>
                  </a:cubicBezTo>
                  <a:cubicBezTo>
                    <a:pt x="246" y="18"/>
                    <a:pt x="246" y="18"/>
                    <a:pt x="246" y="18"/>
                  </a:cubicBezTo>
                  <a:cubicBezTo>
                    <a:pt x="245" y="18"/>
                    <a:pt x="245" y="18"/>
                    <a:pt x="245" y="18"/>
                  </a:cubicBezTo>
                  <a:cubicBezTo>
                    <a:pt x="245" y="18"/>
                    <a:pt x="244" y="17"/>
                    <a:pt x="243" y="17"/>
                  </a:cubicBezTo>
                  <a:cubicBezTo>
                    <a:pt x="242" y="16"/>
                    <a:pt x="242" y="16"/>
                    <a:pt x="242" y="16"/>
                  </a:cubicBezTo>
                  <a:cubicBezTo>
                    <a:pt x="241" y="16"/>
                    <a:pt x="241" y="16"/>
                    <a:pt x="240" y="16"/>
                  </a:cubicBezTo>
                  <a:cubicBezTo>
                    <a:pt x="240" y="16"/>
                    <a:pt x="240" y="16"/>
                    <a:pt x="240" y="16"/>
                  </a:cubicBezTo>
                  <a:cubicBezTo>
                    <a:pt x="239" y="15"/>
                    <a:pt x="239" y="15"/>
                    <a:pt x="239" y="15"/>
                  </a:cubicBezTo>
                  <a:cubicBezTo>
                    <a:pt x="238" y="15"/>
                    <a:pt x="236" y="14"/>
                    <a:pt x="234" y="14"/>
                  </a:cubicBezTo>
                  <a:cubicBezTo>
                    <a:pt x="234" y="13"/>
                    <a:pt x="234" y="13"/>
                    <a:pt x="234" y="13"/>
                  </a:cubicBezTo>
                  <a:cubicBezTo>
                    <a:pt x="234" y="13"/>
                    <a:pt x="234" y="13"/>
                    <a:pt x="234" y="13"/>
                  </a:cubicBezTo>
                  <a:cubicBezTo>
                    <a:pt x="232" y="13"/>
                    <a:pt x="230" y="12"/>
                    <a:pt x="228" y="12"/>
                  </a:cubicBezTo>
                  <a:cubicBezTo>
                    <a:pt x="228" y="12"/>
                    <a:pt x="228" y="12"/>
                    <a:pt x="228" y="12"/>
                  </a:cubicBezTo>
                  <a:cubicBezTo>
                    <a:pt x="228" y="12"/>
                    <a:pt x="228" y="12"/>
                    <a:pt x="228" y="12"/>
                  </a:cubicBezTo>
                  <a:cubicBezTo>
                    <a:pt x="226" y="11"/>
                    <a:pt x="224" y="11"/>
                    <a:pt x="223" y="10"/>
                  </a:cubicBezTo>
                  <a:cubicBezTo>
                    <a:pt x="222" y="10"/>
                    <a:pt x="222" y="10"/>
                    <a:pt x="222" y="10"/>
                  </a:cubicBezTo>
                  <a:cubicBezTo>
                    <a:pt x="222" y="10"/>
                    <a:pt x="222" y="10"/>
                    <a:pt x="222" y="10"/>
                  </a:cubicBezTo>
                  <a:cubicBezTo>
                    <a:pt x="220" y="9"/>
                    <a:pt x="218" y="9"/>
                    <a:pt x="217" y="9"/>
                  </a:cubicBezTo>
                  <a:cubicBezTo>
                    <a:pt x="216" y="9"/>
                    <a:pt x="216" y="9"/>
                    <a:pt x="216" y="9"/>
                  </a:cubicBezTo>
                  <a:cubicBezTo>
                    <a:pt x="216" y="8"/>
                    <a:pt x="216" y="8"/>
                    <a:pt x="216" y="8"/>
                  </a:cubicBezTo>
                  <a:cubicBezTo>
                    <a:pt x="214" y="8"/>
                    <a:pt x="213" y="8"/>
                    <a:pt x="211" y="7"/>
                  </a:cubicBezTo>
                  <a:cubicBezTo>
                    <a:pt x="211" y="7"/>
                    <a:pt x="211" y="7"/>
                    <a:pt x="211" y="7"/>
                  </a:cubicBezTo>
                  <a:cubicBezTo>
                    <a:pt x="210" y="7"/>
                    <a:pt x="210" y="7"/>
                    <a:pt x="210" y="7"/>
                  </a:cubicBezTo>
                  <a:cubicBezTo>
                    <a:pt x="209" y="7"/>
                    <a:pt x="207" y="6"/>
                    <a:pt x="206" y="6"/>
                  </a:cubicBezTo>
                  <a:cubicBezTo>
                    <a:pt x="205" y="6"/>
                    <a:pt x="205" y="6"/>
                    <a:pt x="205" y="6"/>
                  </a:cubicBezTo>
                  <a:cubicBezTo>
                    <a:pt x="204" y="6"/>
                    <a:pt x="204" y="6"/>
                    <a:pt x="204" y="6"/>
                  </a:cubicBezTo>
                  <a:cubicBezTo>
                    <a:pt x="203" y="6"/>
                    <a:pt x="201" y="5"/>
                    <a:pt x="200" y="5"/>
                  </a:cubicBezTo>
                  <a:cubicBezTo>
                    <a:pt x="199" y="5"/>
                    <a:pt x="199" y="5"/>
                    <a:pt x="199" y="5"/>
                  </a:cubicBezTo>
                  <a:cubicBezTo>
                    <a:pt x="199" y="5"/>
                    <a:pt x="199" y="5"/>
                    <a:pt x="199" y="5"/>
                  </a:cubicBezTo>
                  <a:cubicBezTo>
                    <a:pt x="197" y="5"/>
                    <a:pt x="196" y="4"/>
                    <a:pt x="194" y="4"/>
                  </a:cubicBezTo>
                  <a:cubicBezTo>
                    <a:pt x="194" y="4"/>
                    <a:pt x="194" y="4"/>
                    <a:pt x="194" y="4"/>
                  </a:cubicBezTo>
                  <a:cubicBezTo>
                    <a:pt x="194" y="4"/>
                    <a:pt x="194" y="4"/>
                    <a:pt x="194" y="4"/>
                  </a:cubicBezTo>
                  <a:cubicBezTo>
                    <a:pt x="192" y="4"/>
                    <a:pt x="191" y="4"/>
                    <a:pt x="189" y="4"/>
                  </a:cubicBezTo>
                  <a:cubicBezTo>
                    <a:pt x="189" y="3"/>
                    <a:pt x="189" y="3"/>
                    <a:pt x="189" y="3"/>
                  </a:cubicBezTo>
                  <a:cubicBezTo>
                    <a:pt x="188" y="3"/>
                    <a:pt x="188" y="3"/>
                    <a:pt x="188" y="3"/>
                  </a:cubicBezTo>
                  <a:cubicBezTo>
                    <a:pt x="187" y="3"/>
                    <a:pt x="186" y="3"/>
                    <a:pt x="184" y="3"/>
                  </a:cubicBezTo>
                  <a:cubicBezTo>
                    <a:pt x="184" y="3"/>
                    <a:pt x="184" y="3"/>
                    <a:pt x="184" y="3"/>
                  </a:cubicBezTo>
                  <a:cubicBezTo>
                    <a:pt x="184" y="3"/>
                    <a:pt x="184" y="3"/>
                    <a:pt x="184" y="3"/>
                  </a:cubicBezTo>
                  <a:cubicBezTo>
                    <a:pt x="183" y="3"/>
                    <a:pt x="181" y="2"/>
                    <a:pt x="180" y="2"/>
                  </a:cubicBezTo>
                  <a:cubicBezTo>
                    <a:pt x="180" y="2"/>
                    <a:pt x="180" y="2"/>
                    <a:pt x="180" y="2"/>
                  </a:cubicBezTo>
                  <a:cubicBezTo>
                    <a:pt x="179" y="2"/>
                    <a:pt x="179" y="2"/>
                    <a:pt x="179" y="2"/>
                  </a:cubicBezTo>
                  <a:cubicBezTo>
                    <a:pt x="178" y="2"/>
                    <a:pt x="177" y="2"/>
                    <a:pt x="177" y="2"/>
                  </a:cubicBezTo>
                  <a:cubicBezTo>
                    <a:pt x="176" y="2"/>
                    <a:pt x="176" y="2"/>
                    <a:pt x="176" y="2"/>
                  </a:cubicBezTo>
                  <a:cubicBezTo>
                    <a:pt x="175" y="2"/>
                    <a:pt x="175" y="2"/>
                    <a:pt x="175" y="2"/>
                  </a:cubicBezTo>
                  <a:cubicBezTo>
                    <a:pt x="174" y="2"/>
                    <a:pt x="174" y="2"/>
                    <a:pt x="174" y="2"/>
                  </a:cubicBezTo>
                  <a:cubicBezTo>
                    <a:pt x="173" y="2"/>
                    <a:pt x="173" y="2"/>
                    <a:pt x="172" y="2"/>
                  </a:cubicBezTo>
                  <a:cubicBezTo>
                    <a:pt x="172" y="2"/>
                    <a:pt x="172" y="2"/>
                    <a:pt x="172" y="2"/>
                  </a:cubicBezTo>
                  <a:cubicBezTo>
                    <a:pt x="171" y="1"/>
                    <a:pt x="171" y="1"/>
                    <a:pt x="170" y="1"/>
                  </a:cubicBezTo>
                  <a:cubicBezTo>
                    <a:pt x="169" y="1"/>
                    <a:pt x="169" y="1"/>
                    <a:pt x="169" y="1"/>
                  </a:cubicBezTo>
                  <a:cubicBezTo>
                    <a:pt x="168" y="1"/>
                    <a:pt x="168" y="1"/>
                    <a:pt x="168" y="1"/>
                  </a:cubicBezTo>
                  <a:cubicBezTo>
                    <a:pt x="168" y="1"/>
                    <a:pt x="167" y="1"/>
                    <a:pt x="167" y="1"/>
                  </a:cubicBezTo>
                  <a:cubicBezTo>
                    <a:pt x="166" y="1"/>
                    <a:pt x="166" y="1"/>
                    <a:pt x="166" y="1"/>
                  </a:cubicBezTo>
                  <a:cubicBezTo>
                    <a:pt x="165" y="1"/>
                    <a:pt x="165" y="1"/>
                    <a:pt x="164" y="1"/>
                  </a:cubicBezTo>
                  <a:cubicBezTo>
                    <a:pt x="164" y="1"/>
                    <a:pt x="164" y="1"/>
                    <a:pt x="164" y="1"/>
                  </a:cubicBezTo>
                  <a:cubicBezTo>
                    <a:pt x="163" y="1"/>
                    <a:pt x="163" y="1"/>
                    <a:pt x="163" y="1"/>
                  </a:cubicBezTo>
                  <a:cubicBezTo>
                    <a:pt x="162" y="1"/>
                    <a:pt x="162" y="1"/>
                    <a:pt x="161" y="1"/>
                  </a:cubicBezTo>
                  <a:cubicBezTo>
                    <a:pt x="161" y="1"/>
                    <a:pt x="161" y="1"/>
                    <a:pt x="161" y="1"/>
                  </a:cubicBezTo>
                  <a:cubicBezTo>
                    <a:pt x="160" y="1"/>
                    <a:pt x="160" y="1"/>
                    <a:pt x="160" y="1"/>
                  </a:cubicBezTo>
                  <a:cubicBezTo>
                    <a:pt x="160" y="1"/>
                    <a:pt x="159" y="1"/>
                    <a:pt x="158" y="1"/>
                  </a:cubicBezTo>
                  <a:cubicBezTo>
                    <a:pt x="158" y="1"/>
                    <a:pt x="158" y="1"/>
                    <a:pt x="157" y="1"/>
                  </a:cubicBezTo>
                  <a:cubicBezTo>
                    <a:pt x="157" y="1"/>
                    <a:pt x="157" y="1"/>
                    <a:pt x="157" y="1"/>
                  </a:cubicBezTo>
                  <a:cubicBezTo>
                    <a:pt x="156" y="1"/>
                    <a:pt x="156" y="1"/>
                    <a:pt x="156" y="1"/>
                  </a:cubicBezTo>
                  <a:cubicBezTo>
                    <a:pt x="155" y="0"/>
                    <a:pt x="155" y="0"/>
                    <a:pt x="154" y="0"/>
                  </a:cubicBezTo>
                  <a:cubicBezTo>
                    <a:pt x="153" y="0"/>
                    <a:pt x="153" y="0"/>
                    <a:pt x="152" y="0"/>
                  </a:cubicBezTo>
                  <a:cubicBezTo>
                    <a:pt x="151" y="0"/>
                    <a:pt x="151" y="0"/>
                    <a:pt x="150" y="0"/>
                  </a:cubicBezTo>
                  <a:cubicBezTo>
                    <a:pt x="149" y="0"/>
                    <a:pt x="149" y="0"/>
                    <a:pt x="148" y="0"/>
                  </a:cubicBezTo>
                  <a:cubicBezTo>
                    <a:pt x="148" y="0"/>
                    <a:pt x="147" y="0"/>
                    <a:pt x="146" y="0"/>
                  </a:cubicBezTo>
                  <a:cubicBezTo>
                    <a:pt x="146" y="0"/>
                    <a:pt x="146" y="0"/>
                    <a:pt x="146" y="0"/>
                  </a:cubicBezTo>
                  <a:cubicBezTo>
                    <a:pt x="146" y="0"/>
                    <a:pt x="146" y="0"/>
                    <a:pt x="146" y="0"/>
                  </a:cubicBezTo>
                  <a:cubicBezTo>
                    <a:pt x="146" y="0"/>
                    <a:pt x="145" y="0"/>
                    <a:pt x="144" y="0"/>
                  </a:cubicBezTo>
                  <a:cubicBezTo>
                    <a:pt x="144" y="0"/>
                    <a:pt x="143" y="0"/>
                    <a:pt x="143" y="0"/>
                  </a:cubicBezTo>
                  <a:cubicBezTo>
                    <a:pt x="143" y="0"/>
                    <a:pt x="143" y="0"/>
                    <a:pt x="143" y="0"/>
                  </a:cubicBezTo>
                  <a:cubicBezTo>
                    <a:pt x="142" y="0"/>
                    <a:pt x="141" y="0"/>
                    <a:pt x="141" y="0"/>
                  </a:cubicBezTo>
                  <a:cubicBezTo>
                    <a:pt x="140" y="0"/>
                    <a:pt x="140" y="0"/>
                    <a:pt x="139" y="0"/>
                  </a:cubicBezTo>
                  <a:cubicBezTo>
                    <a:pt x="139" y="0"/>
                    <a:pt x="138" y="0"/>
                    <a:pt x="137" y="0"/>
                  </a:cubicBezTo>
                  <a:cubicBezTo>
                    <a:pt x="137" y="0"/>
                    <a:pt x="136" y="0"/>
                    <a:pt x="136" y="0"/>
                  </a:cubicBezTo>
                  <a:cubicBezTo>
                    <a:pt x="136" y="0"/>
                    <a:pt x="136" y="0"/>
                    <a:pt x="136" y="0"/>
                  </a:cubicBezTo>
                  <a:cubicBezTo>
                    <a:pt x="135" y="0"/>
                    <a:pt x="135" y="0"/>
                    <a:pt x="135" y="0"/>
                  </a:cubicBezTo>
                  <a:cubicBezTo>
                    <a:pt x="135" y="0"/>
                    <a:pt x="134" y="0"/>
                    <a:pt x="134" y="0"/>
                  </a:cubicBezTo>
                  <a:cubicBezTo>
                    <a:pt x="133" y="0"/>
                    <a:pt x="133" y="0"/>
                    <a:pt x="132" y="0"/>
                  </a:cubicBezTo>
                  <a:cubicBezTo>
                    <a:pt x="132" y="0"/>
                    <a:pt x="131" y="0"/>
                    <a:pt x="131" y="0"/>
                  </a:cubicBezTo>
                  <a:cubicBezTo>
                    <a:pt x="130" y="0"/>
                    <a:pt x="129" y="0"/>
                    <a:pt x="129" y="0"/>
                  </a:cubicBezTo>
                  <a:cubicBezTo>
                    <a:pt x="129" y="0"/>
                    <a:pt x="129" y="0"/>
                    <a:pt x="129" y="0"/>
                  </a:cubicBezTo>
                  <a:cubicBezTo>
                    <a:pt x="128" y="0"/>
                    <a:pt x="128" y="0"/>
                    <a:pt x="128" y="0"/>
                  </a:cubicBezTo>
                  <a:cubicBezTo>
                    <a:pt x="128" y="0"/>
                    <a:pt x="127" y="0"/>
                    <a:pt x="127" y="0"/>
                  </a:cubicBezTo>
                  <a:cubicBezTo>
                    <a:pt x="126" y="0"/>
                    <a:pt x="125" y="0"/>
                    <a:pt x="125" y="1"/>
                  </a:cubicBezTo>
                  <a:cubicBezTo>
                    <a:pt x="124" y="1"/>
                    <a:pt x="123" y="1"/>
                    <a:pt x="123" y="1"/>
                  </a:cubicBezTo>
                  <a:cubicBezTo>
                    <a:pt x="122" y="1"/>
                    <a:pt x="122" y="1"/>
                    <a:pt x="122" y="1"/>
                  </a:cubicBezTo>
                  <a:cubicBezTo>
                    <a:pt x="121" y="1"/>
                    <a:pt x="121" y="1"/>
                    <a:pt x="121" y="1"/>
                  </a:cubicBezTo>
                  <a:cubicBezTo>
                    <a:pt x="121" y="1"/>
                    <a:pt x="121" y="1"/>
                    <a:pt x="121" y="1"/>
                  </a:cubicBezTo>
                  <a:cubicBezTo>
                    <a:pt x="120" y="1"/>
                    <a:pt x="119" y="1"/>
                    <a:pt x="118" y="1"/>
                  </a:cubicBezTo>
                  <a:cubicBezTo>
                    <a:pt x="117" y="1"/>
                    <a:pt x="116" y="1"/>
                    <a:pt x="114" y="1"/>
                  </a:cubicBezTo>
                  <a:cubicBezTo>
                    <a:pt x="114" y="1"/>
                    <a:pt x="114" y="1"/>
                    <a:pt x="114" y="1"/>
                  </a:cubicBezTo>
                  <a:cubicBezTo>
                    <a:pt x="111" y="1"/>
                    <a:pt x="108" y="2"/>
                    <a:pt x="105" y="2"/>
                  </a:cubicBezTo>
                  <a:cubicBezTo>
                    <a:pt x="104" y="2"/>
                    <a:pt x="104" y="2"/>
                    <a:pt x="104" y="2"/>
                  </a:cubicBezTo>
                  <a:cubicBezTo>
                    <a:pt x="103" y="2"/>
                    <a:pt x="101" y="2"/>
                    <a:pt x="99" y="3"/>
                  </a:cubicBezTo>
                  <a:cubicBezTo>
                    <a:pt x="98" y="3"/>
                    <a:pt x="98" y="3"/>
                    <a:pt x="98" y="3"/>
                  </a:cubicBezTo>
                  <a:cubicBezTo>
                    <a:pt x="98" y="3"/>
                    <a:pt x="98" y="3"/>
                    <a:pt x="98" y="3"/>
                  </a:cubicBezTo>
                  <a:cubicBezTo>
                    <a:pt x="97" y="3"/>
                    <a:pt x="97" y="3"/>
                    <a:pt x="97" y="3"/>
                  </a:cubicBezTo>
                  <a:cubicBezTo>
                    <a:pt x="97" y="3"/>
                    <a:pt x="96" y="3"/>
                    <a:pt x="95" y="3"/>
                  </a:cubicBezTo>
                  <a:cubicBezTo>
                    <a:pt x="95" y="3"/>
                    <a:pt x="95" y="3"/>
                    <a:pt x="95" y="3"/>
                  </a:cubicBezTo>
                  <a:cubicBezTo>
                    <a:pt x="94" y="3"/>
                    <a:pt x="94" y="3"/>
                    <a:pt x="93" y="3"/>
                  </a:cubicBezTo>
                  <a:cubicBezTo>
                    <a:pt x="92" y="3"/>
                    <a:pt x="92" y="3"/>
                    <a:pt x="92" y="3"/>
                  </a:cubicBezTo>
                  <a:cubicBezTo>
                    <a:pt x="92" y="3"/>
                    <a:pt x="92" y="3"/>
                    <a:pt x="92" y="3"/>
                  </a:cubicBezTo>
                  <a:cubicBezTo>
                    <a:pt x="91" y="3"/>
                    <a:pt x="91" y="4"/>
                    <a:pt x="90" y="4"/>
                  </a:cubicBezTo>
                  <a:cubicBezTo>
                    <a:pt x="90" y="4"/>
                    <a:pt x="90" y="4"/>
                    <a:pt x="90" y="4"/>
                  </a:cubicBezTo>
                  <a:cubicBezTo>
                    <a:pt x="89" y="4"/>
                    <a:pt x="89" y="4"/>
                    <a:pt x="89" y="4"/>
                  </a:cubicBezTo>
                  <a:cubicBezTo>
                    <a:pt x="88" y="4"/>
                    <a:pt x="88" y="4"/>
                    <a:pt x="88" y="4"/>
                  </a:cubicBezTo>
                  <a:cubicBezTo>
                    <a:pt x="87" y="4"/>
                    <a:pt x="87" y="4"/>
                    <a:pt x="87" y="4"/>
                  </a:cubicBezTo>
                  <a:cubicBezTo>
                    <a:pt x="87" y="4"/>
                    <a:pt x="86" y="4"/>
                    <a:pt x="85" y="4"/>
                  </a:cubicBezTo>
                  <a:cubicBezTo>
                    <a:pt x="85" y="4"/>
                    <a:pt x="85" y="4"/>
                    <a:pt x="85" y="4"/>
                  </a:cubicBezTo>
                  <a:cubicBezTo>
                    <a:pt x="85" y="4"/>
                    <a:pt x="85" y="4"/>
                    <a:pt x="85" y="4"/>
                  </a:cubicBezTo>
                  <a:cubicBezTo>
                    <a:pt x="84" y="5"/>
                    <a:pt x="84" y="5"/>
                    <a:pt x="83" y="5"/>
                  </a:cubicBezTo>
                  <a:cubicBezTo>
                    <a:pt x="83" y="5"/>
                    <a:pt x="82" y="5"/>
                    <a:pt x="82" y="5"/>
                  </a:cubicBezTo>
                  <a:cubicBezTo>
                    <a:pt x="81" y="5"/>
                    <a:pt x="81" y="5"/>
                    <a:pt x="81" y="5"/>
                  </a:cubicBezTo>
                  <a:cubicBezTo>
                    <a:pt x="81" y="5"/>
                    <a:pt x="81" y="5"/>
                    <a:pt x="81" y="5"/>
                  </a:cubicBezTo>
                  <a:cubicBezTo>
                    <a:pt x="81" y="5"/>
                    <a:pt x="80" y="5"/>
                    <a:pt x="79" y="5"/>
                  </a:cubicBezTo>
                  <a:cubicBezTo>
                    <a:pt x="79" y="5"/>
                    <a:pt x="79" y="5"/>
                    <a:pt x="79" y="5"/>
                  </a:cubicBezTo>
                  <a:cubicBezTo>
                    <a:pt x="79" y="6"/>
                    <a:pt x="79" y="6"/>
                    <a:pt x="79" y="6"/>
                  </a:cubicBezTo>
                  <a:cubicBezTo>
                    <a:pt x="77" y="6"/>
                    <a:pt x="77" y="6"/>
                    <a:pt x="77" y="6"/>
                  </a:cubicBezTo>
                  <a:cubicBezTo>
                    <a:pt x="77" y="6"/>
                    <a:pt x="76" y="6"/>
                    <a:pt x="76" y="6"/>
                  </a:cubicBezTo>
                  <a:cubicBezTo>
                    <a:pt x="75" y="6"/>
                    <a:pt x="74" y="6"/>
                    <a:pt x="74" y="6"/>
                  </a:cubicBezTo>
                  <a:cubicBezTo>
                    <a:pt x="73" y="7"/>
                    <a:pt x="73" y="7"/>
                    <a:pt x="73" y="7"/>
                  </a:cubicBezTo>
                  <a:cubicBezTo>
                    <a:pt x="72" y="7"/>
                    <a:pt x="72" y="7"/>
                    <a:pt x="72" y="7"/>
                  </a:cubicBezTo>
                  <a:cubicBezTo>
                    <a:pt x="72" y="7"/>
                    <a:pt x="72" y="7"/>
                    <a:pt x="72" y="7"/>
                  </a:cubicBezTo>
                  <a:cubicBezTo>
                    <a:pt x="71" y="7"/>
                    <a:pt x="71" y="7"/>
                    <a:pt x="70" y="7"/>
                  </a:cubicBezTo>
                  <a:cubicBezTo>
                    <a:pt x="70" y="7"/>
                    <a:pt x="70" y="7"/>
                    <a:pt x="70" y="7"/>
                  </a:cubicBezTo>
                  <a:cubicBezTo>
                    <a:pt x="69" y="7"/>
                    <a:pt x="69" y="7"/>
                    <a:pt x="69" y="7"/>
                  </a:cubicBezTo>
                  <a:cubicBezTo>
                    <a:pt x="69" y="7"/>
                    <a:pt x="68" y="8"/>
                    <a:pt x="68" y="8"/>
                  </a:cubicBezTo>
                  <a:cubicBezTo>
                    <a:pt x="67" y="8"/>
                    <a:pt x="67" y="8"/>
                    <a:pt x="67" y="8"/>
                  </a:cubicBezTo>
                  <a:cubicBezTo>
                    <a:pt x="66" y="8"/>
                    <a:pt x="66" y="8"/>
                    <a:pt x="66" y="8"/>
                  </a:cubicBezTo>
                  <a:cubicBezTo>
                    <a:pt x="66" y="8"/>
                    <a:pt x="66" y="8"/>
                    <a:pt x="66" y="8"/>
                  </a:cubicBezTo>
                  <a:cubicBezTo>
                    <a:pt x="65" y="8"/>
                    <a:pt x="65" y="8"/>
                    <a:pt x="65" y="8"/>
                  </a:cubicBezTo>
                  <a:cubicBezTo>
                    <a:pt x="64" y="9"/>
                    <a:pt x="64" y="9"/>
                    <a:pt x="64" y="9"/>
                  </a:cubicBezTo>
                  <a:cubicBezTo>
                    <a:pt x="63" y="9"/>
                    <a:pt x="63" y="9"/>
                    <a:pt x="63" y="9"/>
                  </a:cubicBezTo>
                  <a:cubicBezTo>
                    <a:pt x="63" y="9"/>
                    <a:pt x="62" y="9"/>
                    <a:pt x="62" y="9"/>
                  </a:cubicBezTo>
                  <a:cubicBezTo>
                    <a:pt x="61" y="9"/>
                    <a:pt x="60" y="9"/>
                    <a:pt x="60" y="10"/>
                  </a:cubicBezTo>
                  <a:cubicBezTo>
                    <a:pt x="59" y="10"/>
                    <a:pt x="59" y="10"/>
                    <a:pt x="59" y="10"/>
                  </a:cubicBezTo>
                  <a:cubicBezTo>
                    <a:pt x="59" y="10"/>
                    <a:pt x="59" y="10"/>
                    <a:pt x="59" y="10"/>
                  </a:cubicBezTo>
                  <a:cubicBezTo>
                    <a:pt x="58" y="10"/>
                    <a:pt x="57" y="11"/>
                    <a:pt x="56" y="11"/>
                  </a:cubicBezTo>
                  <a:cubicBezTo>
                    <a:pt x="55" y="11"/>
                    <a:pt x="55" y="11"/>
                    <a:pt x="55" y="11"/>
                  </a:cubicBezTo>
                  <a:cubicBezTo>
                    <a:pt x="55" y="11"/>
                    <a:pt x="55" y="11"/>
                    <a:pt x="55" y="11"/>
                  </a:cubicBezTo>
                  <a:cubicBezTo>
                    <a:pt x="54" y="11"/>
                    <a:pt x="53" y="11"/>
                    <a:pt x="53" y="12"/>
                  </a:cubicBezTo>
                  <a:cubicBezTo>
                    <a:pt x="52" y="12"/>
                    <a:pt x="52" y="12"/>
                    <a:pt x="52" y="12"/>
                  </a:cubicBezTo>
                  <a:cubicBezTo>
                    <a:pt x="52" y="12"/>
                    <a:pt x="52" y="12"/>
                    <a:pt x="52" y="12"/>
                  </a:cubicBezTo>
                  <a:cubicBezTo>
                    <a:pt x="51" y="12"/>
                    <a:pt x="50" y="12"/>
                    <a:pt x="49" y="13"/>
                  </a:cubicBezTo>
                  <a:cubicBezTo>
                    <a:pt x="49" y="13"/>
                    <a:pt x="49" y="13"/>
                    <a:pt x="49" y="13"/>
                  </a:cubicBezTo>
                  <a:cubicBezTo>
                    <a:pt x="48" y="13"/>
                    <a:pt x="48" y="13"/>
                    <a:pt x="48" y="13"/>
                  </a:cubicBezTo>
                  <a:cubicBezTo>
                    <a:pt x="47" y="13"/>
                    <a:pt x="46" y="14"/>
                    <a:pt x="45" y="14"/>
                  </a:cubicBezTo>
                  <a:cubicBezTo>
                    <a:pt x="44" y="14"/>
                    <a:pt x="44" y="14"/>
                    <a:pt x="44" y="14"/>
                  </a:cubicBezTo>
                  <a:cubicBezTo>
                    <a:pt x="44" y="14"/>
                    <a:pt x="44" y="14"/>
                    <a:pt x="44" y="14"/>
                  </a:cubicBezTo>
                  <a:cubicBezTo>
                    <a:pt x="42" y="15"/>
                    <a:pt x="41" y="16"/>
                    <a:pt x="39" y="16"/>
                  </a:cubicBezTo>
                  <a:cubicBezTo>
                    <a:pt x="39" y="16"/>
                    <a:pt x="39" y="16"/>
                    <a:pt x="39" y="16"/>
                  </a:cubicBezTo>
                  <a:cubicBezTo>
                    <a:pt x="39" y="16"/>
                    <a:pt x="39" y="16"/>
                    <a:pt x="39" y="16"/>
                  </a:cubicBezTo>
                  <a:cubicBezTo>
                    <a:pt x="38" y="17"/>
                    <a:pt x="37" y="17"/>
                    <a:pt x="37" y="17"/>
                  </a:cubicBezTo>
                  <a:cubicBezTo>
                    <a:pt x="36" y="17"/>
                    <a:pt x="36" y="17"/>
                    <a:pt x="36" y="17"/>
                  </a:cubicBezTo>
                  <a:cubicBezTo>
                    <a:pt x="35" y="18"/>
                    <a:pt x="35" y="18"/>
                    <a:pt x="34" y="18"/>
                  </a:cubicBezTo>
                  <a:cubicBezTo>
                    <a:pt x="34" y="18"/>
                    <a:pt x="34" y="18"/>
                    <a:pt x="34" y="18"/>
                  </a:cubicBezTo>
                  <a:cubicBezTo>
                    <a:pt x="34" y="18"/>
                    <a:pt x="34" y="18"/>
                    <a:pt x="34" y="18"/>
                  </a:cubicBezTo>
                  <a:cubicBezTo>
                    <a:pt x="33" y="19"/>
                    <a:pt x="32" y="19"/>
                    <a:pt x="31" y="20"/>
                  </a:cubicBezTo>
                  <a:cubicBezTo>
                    <a:pt x="31" y="20"/>
                    <a:pt x="31" y="20"/>
                    <a:pt x="31" y="20"/>
                  </a:cubicBezTo>
                  <a:cubicBezTo>
                    <a:pt x="30" y="20"/>
                    <a:pt x="29" y="20"/>
                    <a:pt x="29" y="21"/>
                  </a:cubicBezTo>
                  <a:cubicBezTo>
                    <a:pt x="28" y="21"/>
                    <a:pt x="28" y="21"/>
                    <a:pt x="28" y="21"/>
                  </a:cubicBezTo>
                  <a:cubicBezTo>
                    <a:pt x="28" y="21"/>
                    <a:pt x="28" y="21"/>
                    <a:pt x="28" y="21"/>
                  </a:cubicBezTo>
                  <a:cubicBezTo>
                    <a:pt x="27" y="21"/>
                    <a:pt x="27" y="22"/>
                    <a:pt x="26" y="22"/>
                  </a:cubicBezTo>
                  <a:cubicBezTo>
                    <a:pt x="26" y="22"/>
                    <a:pt x="26" y="22"/>
                    <a:pt x="26" y="22"/>
                  </a:cubicBezTo>
                  <a:cubicBezTo>
                    <a:pt x="25" y="23"/>
                    <a:pt x="24" y="23"/>
                    <a:pt x="24" y="23"/>
                  </a:cubicBezTo>
                  <a:cubicBezTo>
                    <a:pt x="24" y="23"/>
                    <a:pt x="24" y="23"/>
                    <a:pt x="24" y="23"/>
                  </a:cubicBezTo>
                  <a:cubicBezTo>
                    <a:pt x="24" y="23"/>
                    <a:pt x="24" y="23"/>
                    <a:pt x="24" y="23"/>
                  </a:cubicBezTo>
                  <a:cubicBezTo>
                    <a:pt x="23" y="24"/>
                    <a:pt x="22" y="24"/>
                    <a:pt x="22" y="25"/>
                  </a:cubicBezTo>
                  <a:cubicBezTo>
                    <a:pt x="21" y="25"/>
                    <a:pt x="21" y="25"/>
                    <a:pt x="21" y="25"/>
                  </a:cubicBezTo>
                  <a:cubicBezTo>
                    <a:pt x="21" y="25"/>
                    <a:pt x="20" y="25"/>
                    <a:pt x="20" y="26"/>
                  </a:cubicBezTo>
                  <a:cubicBezTo>
                    <a:pt x="19" y="26"/>
                    <a:pt x="19" y="26"/>
                    <a:pt x="19" y="26"/>
                  </a:cubicBezTo>
                  <a:cubicBezTo>
                    <a:pt x="19" y="26"/>
                    <a:pt x="19" y="26"/>
                    <a:pt x="19" y="26"/>
                  </a:cubicBezTo>
                  <a:cubicBezTo>
                    <a:pt x="18" y="27"/>
                    <a:pt x="17" y="27"/>
                    <a:pt x="16" y="28"/>
                  </a:cubicBezTo>
                  <a:cubicBezTo>
                    <a:pt x="16" y="28"/>
                    <a:pt x="16" y="28"/>
                    <a:pt x="16" y="28"/>
                  </a:cubicBezTo>
                  <a:cubicBezTo>
                    <a:pt x="16" y="28"/>
                    <a:pt x="16" y="28"/>
                    <a:pt x="16" y="28"/>
                  </a:cubicBezTo>
                  <a:cubicBezTo>
                    <a:pt x="15" y="29"/>
                    <a:pt x="14" y="30"/>
                    <a:pt x="13" y="31"/>
                  </a:cubicBezTo>
                  <a:cubicBezTo>
                    <a:pt x="13" y="31"/>
                    <a:pt x="13" y="31"/>
                    <a:pt x="13" y="31"/>
                  </a:cubicBezTo>
                  <a:cubicBezTo>
                    <a:pt x="13" y="31"/>
                    <a:pt x="13" y="31"/>
                    <a:pt x="13" y="31"/>
                  </a:cubicBezTo>
                  <a:cubicBezTo>
                    <a:pt x="12" y="31"/>
                    <a:pt x="11" y="32"/>
                    <a:pt x="10" y="33"/>
                  </a:cubicBezTo>
                  <a:cubicBezTo>
                    <a:pt x="10" y="33"/>
                    <a:pt x="10" y="33"/>
                    <a:pt x="10" y="33"/>
                  </a:cubicBezTo>
                  <a:cubicBezTo>
                    <a:pt x="10" y="33"/>
                    <a:pt x="10" y="33"/>
                    <a:pt x="10" y="33"/>
                  </a:cubicBezTo>
                  <a:cubicBezTo>
                    <a:pt x="9" y="34"/>
                    <a:pt x="8" y="35"/>
                    <a:pt x="8" y="35"/>
                  </a:cubicBezTo>
                  <a:cubicBezTo>
                    <a:pt x="8" y="35"/>
                    <a:pt x="8" y="35"/>
                    <a:pt x="8" y="35"/>
                  </a:cubicBezTo>
                  <a:cubicBezTo>
                    <a:pt x="8" y="35"/>
                    <a:pt x="8" y="35"/>
                    <a:pt x="8" y="35"/>
                  </a:cubicBezTo>
                  <a:cubicBezTo>
                    <a:pt x="7" y="36"/>
                    <a:pt x="6" y="37"/>
                    <a:pt x="6" y="38"/>
                  </a:cubicBezTo>
                  <a:cubicBezTo>
                    <a:pt x="6" y="38"/>
                    <a:pt x="6" y="38"/>
                    <a:pt x="6" y="38"/>
                  </a:cubicBezTo>
                  <a:cubicBezTo>
                    <a:pt x="6" y="38"/>
                    <a:pt x="6" y="38"/>
                    <a:pt x="6" y="38"/>
                  </a:cubicBezTo>
                  <a:cubicBezTo>
                    <a:pt x="5" y="39"/>
                    <a:pt x="5" y="39"/>
                    <a:pt x="4" y="40"/>
                  </a:cubicBezTo>
                  <a:cubicBezTo>
                    <a:pt x="4" y="40"/>
                    <a:pt x="4" y="40"/>
                    <a:pt x="4" y="40"/>
                  </a:cubicBezTo>
                  <a:cubicBezTo>
                    <a:pt x="4" y="40"/>
                    <a:pt x="4" y="40"/>
                    <a:pt x="4" y="40"/>
                  </a:cubicBezTo>
                  <a:cubicBezTo>
                    <a:pt x="3" y="41"/>
                    <a:pt x="3" y="42"/>
                    <a:pt x="3" y="42"/>
                  </a:cubicBezTo>
                  <a:cubicBezTo>
                    <a:pt x="3" y="42"/>
                    <a:pt x="3" y="42"/>
                    <a:pt x="3" y="42"/>
                  </a:cubicBezTo>
                  <a:cubicBezTo>
                    <a:pt x="3" y="42"/>
                    <a:pt x="3" y="42"/>
                    <a:pt x="3" y="42"/>
                  </a:cubicBezTo>
                  <a:cubicBezTo>
                    <a:pt x="2" y="43"/>
                    <a:pt x="2" y="44"/>
                    <a:pt x="2" y="45"/>
                  </a:cubicBezTo>
                  <a:cubicBezTo>
                    <a:pt x="2" y="45"/>
                    <a:pt x="2" y="45"/>
                    <a:pt x="2" y="45"/>
                  </a:cubicBezTo>
                  <a:cubicBezTo>
                    <a:pt x="1" y="45"/>
                    <a:pt x="1" y="45"/>
                    <a:pt x="1" y="45"/>
                  </a:cubicBezTo>
                  <a:cubicBezTo>
                    <a:pt x="1" y="46"/>
                    <a:pt x="1" y="46"/>
                    <a:pt x="1" y="47"/>
                  </a:cubicBezTo>
                  <a:cubicBezTo>
                    <a:pt x="1" y="47"/>
                    <a:pt x="1" y="47"/>
                    <a:pt x="1" y="47"/>
                  </a:cubicBezTo>
                  <a:cubicBezTo>
                    <a:pt x="1" y="47"/>
                    <a:pt x="1" y="47"/>
                    <a:pt x="1" y="47"/>
                  </a:cubicBezTo>
                  <a:cubicBezTo>
                    <a:pt x="0" y="48"/>
                    <a:pt x="0" y="49"/>
                    <a:pt x="0" y="50"/>
                  </a:cubicBezTo>
                  <a:cubicBezTo>
                    <a:pt x="0" y="50"/>
                    <a:pt x="0" y="50"/>
                    <a:pt x="0" y="50"/>
                  </a:cubicBezTo>
                  <a:cubicBezTo>
                    <a:pt x="0" y="50"/>
                    <a:pt x="0" y="50"/>
                    <a:pt x="0" y="50"/>
                  </a:cubicBezTo>
                  <a:cubicBezTo>
                    <a:pt x="0" y="50"/>
                    <a:pt x="0" y="51"/>
                    <a:pt x="0" y="52"/>
                  </a:cubicBezTo>
                  <a:cubicBezTo>
                    <a:pt x="0" y="52"/>
                    <a:pt x="0" y="52"/>
                    <a:pt x="0" y="52"/>
                  </a:cubicBezTo>
                  <a:cubicBezTo>
                    <a:pt x="0" y="53"/>
                    <a:pt x="0" y="53"/>
                    <a:pt x="0" y="53"/>
                  </a:cubicBezTo>
                  <a:cubicBezTo>
                    <a:pt x="0" y="53"/>
                    <a:pt x="0" y="53"/>
                    <a:pt x="0" y="53"/>
                  </a:cubicBezTo>
                  <a:cubicBezTo>
                    <a:pt x="0" y="54"/>
                    <a:pt x="0" y="54"/>
                    <a:pt x="0" y="54"/>
                  </a:cubicBezTo>
                  <a:cubicBezTo>
                    <a:pt x="0" y="55"/>
                    <a:pt x="0" y="55"/>
                    <a:pt x="0" y="55"/>
                  </a:cubicBezTo>
                  <a:cubicBezTo>
                    <a:pt x="0" y="55"/>
                    <a:pt x="0" y="55"/>
                    <a:pt x="0" y="55"/>
                  </a:cubicBezTo>
                  <a:cubicBezTo>
                    <a:pt x="0" y="55"/>
                    <a:pt x="0" y="55"/>
                    <a:pt x="0" y="55"/>
                  </a:cubicBezTo>
                  <a:cubicBezTo>
                    <a:pt x="0" y="56"/>
                    <a:pt x="0" y="57"/>
                    <a:pt x="1" y="57"/>
                  </a:cubicBezTo>
                  <a:cubicBezTo>
                    <a:pt x="6" y="78"/>
                    <a:pt x="6" y="78"/>
                    <a:pt x="6" y="78"/>
                  </a:cubicBezTo>
                  <a:cubicBezTo>
                    <a:pt x="29" y="169"/>
                    <a:pt x="29" y="169"/>
                    <a:pt x="29" y="169"/>
                  </a:cubicBezTo>
                  <a:cubicBezTo>
                    <a:pt x="31" y="176"/>
                    <a:pt x="33" y="182"/>
                    <a:pt x="34" y="189"/>
                  </a:cubicBezTo>
                  <a:cubicBezTo>
                    <a:pt x="39" y="209"/>
                    <a:pt x="39" y="209"/>
                    <a:pt x="39" y="209"/>
                  </a:cubicBezTo>
                  <a:cubicBezTo>
                    <a:pt x="43" y="223"/>
                    <a:pt x="47" y="237"/>
                    <a:pt x="50" y="251"/>
                  </a:cubicBezTo>
                  <a:cubicBezTo>
                    <a:pt x="53" y="261"/>
                    <a:pt x="53" y="261"/>
                    <a:pt x="53" y="261"/>
                  </a:cubicBezTo>
                  <a:cubicBezTo>
                    <a:pt x="57" y="276"/>
                    <a:pt x="60" y="291"/>
                    <a:pt x="64" y="305"/>
                  </a:cubicBezTo>
                  <a:cubicBezTo>
                    <a:pt x="65" y="310"/>
                    <a:pt x="67" y="315"/>
                    <a:pt x="68" y="321"/>
                  </a:cubicBezTo>
                  <a:cubicBezTo>
                    <a:pt x="68" y="321"/>
                    <a:pt x="68" y="321"/>
                    <a:pt x="68" y="321"/>
                  </a:cubicBezTo>
                  <a:cubicBezTo>
                    <a:pt x="68" y="322"/>
                    <a:pt x="68" y="322"/>
                    <a:pt x="68" y="322"/>
                  </a:cubicBezTo>
                  <a:cubicBezTo>
                    <a:pt x="69" y="322"/>
                    <a:pt x="69" y="322"/>
                    <a:pt x="69" y="322"/>
                  </a:cubicBezTo>
                  <a:cubicBezTo>
                    <a:pt x="69" y="323"/>
                    <a:pt x="69" y="323"/>
                    <a:pt x="69" y="323"/>
                  </a:cubicBezTo>
                  <a:cubicBezTo>
                    <a:pt x="69" y="323"/>
                    <a:pt x="69" y="323"/>
                    <a:pt x="69" y="323"/>
                  </a:cubicBezTo>
                  <a:cubicBezTo>
                    <a:pt x="69" y="323"/>
                    <a:pt x="69" y="323"/>
                    <a:pt x="69" y="323"/>
                  </a:cubicBezTo>
                  <a:cubicBezTo>
                    <a:pt x="69" y="323"/>
                    <a:pt x="69" y="323"/>
                    <a:pt x="69" y="323"/>
                  </a:cubicBezTo>
                  <a:cubicBezTo>
                    <a:pt x="69" y="324"/>
                    <a:pt x="69" y="324"/>
                    <a:pt x="69" y="324"/>
                  </a:cubicBezTo>
                  <a:cubicBezTo>
                    <a:pt x="70" y="324"/>
                    <a:pt x="70" y="324"/>
                    <a:pt x="70" y="324"/>
                  </a:cubicBezTo>
                  <a:cubicBezTo>
                    <a:pt x="70" y="325"/>
                    <a:pt x="70" y="325"/>
                    <a:pt x="70" y="325"/>
                  </a:cubicBezTo>
                  <a:cubicBezTo>
                    <a:pt x="70" y="325"/>
                    <a:pt x="70" y="325"/>
                    <a:pt x="70" y="325"/>
                  </a:cubicBezTo>
                  <a:cubicBezTo>
                    <a:pt x="71" y="326"/>
                    <a:pt x="71" y="326"/>
                    <a:pt x="71" y="326"/>
                  </a:cubicBezTo>
                  <a:cubicBezTo>
                    <a:pt x="71" y="326"/>
                    <a:pt x="71" y="326"/>
                    <a:pt x="71" y="326"/>
                  </a:cubicBezTo>
                  <a:cubicBezTo>
                    <a:pt x="72" y="327"/>
                    <a:pt x="72" y="327"/>
                    <a:pt x="72" y="327"/>
                  </a:cubicBezTo>
                  <a:cubicBezTo>
                    <a:pt x="72" y="327"/>
                    <a:pt x="72" y="327"/>
                    <a:pt x="72" y="327"/>
                  </a:cubicBezTo>
                  <a:cubicBezTo>
                    <a:pt x="72" y="327"/>
                    <a:pt x="72" y="327"/>
                    <a:pt x="72" y="327"/>
                  </a:cubicBezTo>
                  <a:cubicBezTo>
                    <a:pt x="73" y="328"/>
                    <a:pt x="73" y="328"/>
                    <a:pt x="73" y="328"/>
                  </a:cubicBezTo>
                  <a:cubicBezTo>
                    <a:pt x="73" y="328"/>
                    <a:pt x="73" y="328"/>
                    <a:pt x="73" y="328"/>
                  </a:cubicBezTo>
                  <a:cubicBezTo>
                    <a:pt x="73" y="329"/>
                    <a:pt x="73" y="329"/>
                    <a:pt x="73" y="329"/>
                  </a:cubicBezTo>
                  <a:cubicBezTo>
                    <a:pt x="74" y="329"/>
                    <a:pt x="74" y="329"/>
                    <a:pt x="74" y="329"/>
                  </a:cubicBezTo>
                  <a:cubicBezTo>
                    <a:pt x="75" y="329"/>
                    <a:pt x="75" y="329"/>
                    <a:pt x="75" y="329"/>
                  </a:cubicBezTo>
                  <a:cubicBezTo>
                    <a:pt x="75" y="330"/>
                    <a:pt x="75" y="330"/>
                    <a:pt x="75" y="330"/>
                  </a:cubicBezTo>
                  <a:cubicBezTo>
                    <a:pt x="76" y="330"/>
                    <a:pt x="76" y="330"/>
                    <a:pt x="76" y="330"/>
                  </a:cubicBezTo>
                  <a:cubicBezTo>
                    <a:pt x="76" y="331"/>
                    <a:pt x="76" y="331"/>
                    <a:pt x="76" y="331"/>
                  </a:cubicBezTo>
                  <a:cubicBezTo>
                    <a:pt x="77" y="331"/>
                    <a:pt x="77" y="331"/>
                    <a:pt x="77" y="331"/>
                  </a:cubicBezTo>
                  <a:cubicBezTo>
                    <a:pt x="77" y="331"/>
                    <a:pt x="77" y="331"/>
                    <a:pt x="77" y="331"/>
                  </a:cubicBezTo>
                  <a:cubicBezTo>
                    <a:pt x="78" y="332"/>
                    <a:pt x="78" y="332"/>
                    <a:pt x="78" y="332"/>
                  </a:cubicBezTo>
                  <a:cubicBezTo>
                    <a:pt x="79" y="332"/>
                    <a:pt x="79" y="332"/>
                    <a:pt x="79" y="332"/>
                  </a:cubicBezTo>
                  <a:cubicBezTo>
                    <a:pt x="79" y="333"/>
                    <a:pt x="79" y="333"/>
                    <a:pt x="79" y="333"/>
                  </a:cubicBezTo>
                  <a:cubicBezTo>
                    <a:pt x="80" y="333"/>
                    <a:pt x="80" y="333"/>
                    <a:pt x="80" y="333"/>
                  </a:cubicBezTo>
                  <a:cubicBezTo>
                    <a:pt x="81" y="333"/>
                    <a:pt x="81" y="333"/>
                    <a:pt x="81" y="333"/>
                  </a:cubicBezTo>
                  <a:cubicBezTo>
                    <a:pt x="81" y="334"/>
                    <a:pt x="81" y="334"/>
                    <a:pt x="81" y="334"/>
                  </a:cubicBezTo>
                  <a:cubicBezTo>
                    <a:pt x="82" y="334"/>
                    <a:pt x="82" y="334"/>
                    <a:pt x="82" y="334"/>
                  </a:cubicBezTo>
                  <a:cubicBezTo>
                    <a:pt x="83" y="335"/>
                    <a:pt x="83" y="335"/>
                    <a:pt x="83" y="335"/>
                  </a:cubicBezTo>
                  <a:cubicBezTo>
                    <a:pt x="83" y="335"/>
                    <a:pt x="83" y="335"/>
                    <a:pt x="83" y="335"/>
                  </a:cubicBezTo>
                  <a:cubicBezTo>
                    <a:pt x="84" y="335"/>
                    <a:pt x="84" y="335"/>
                    <a:pt x="84" y="335"/>
                  </a:cubicBezTo>
                  <a:cubicBezTo>
                    <a:pt x="84" y="335"/>
                    <a:pt x="84" y="335"/>
                    <a:pt x="84" y="335"/>
                  </a:cubicBezTo>
                  <a:cubicBezTo>
                    <a:pt x="84" y="335"/>
                    <a:pt x="85" y="335"/>
                    <a:pt x="85" y="335"/>
                  </a:cubicBezTo>
                  <a:cubicBezTo>
                    <a:pt x="86" y="336"/>
                    <a:pt x="86" y="336"/>
                    <a:pt x="86" y="336"/>
                  </a:cubicBezTo>
                  <a:cubicBezTo>
                    <a:pt x="86" y="336"/>
                    <a:pt x="86" y="336"/>
                    <a:pt x="86" y="336"/>
                  </a:cubicBezTo>
                  <a:cubicBezTo>
                    <a:pt x="87" y="336"/>
                    <a:pt x="87" y="336"/>
                    <a:pt x="87" y="336"/>
                  </a:cubicBezTo>
                  <a:cubicBezTo>
                    <a:pt x="88" y="337"/>
                    <a:pt x="88" y="337"/>
                    <a:pt x="88" y="337"/>
                  </a:cubicBezTo>
                  <a:cubicBezTo>
                    <a:pt x="89" y="337"/>
                    <a:pt x="89" y="337"/>
                    <a:pt x="89" y="337"/>
                  </a:cubicBezTo>
                  <a:cubicBezTo>
                    <a:pt x="90" y="337"/>
                    <a:pt x="90" y="337"/>
                    <a:pt x="90" y="337"/>
                  </a:cubicBezTo>
                  <a:cubicBezTo>
                    <a:pt x="90" y="337"/>
                    <a:pt x="90" y="338"/>
                    <a:pt x="91" y="338"/>
                  </a:cubicBezTo>
                  <a:cubicBezTo>
                    <a:pt x="91" y="338"/>
                    <a:pt x="91" y="338"/>
                    <a:pt x="91" y="338"/>
                  </a:cubicBezTo>
                  <a:cubicBezTo>
                    <a:pt x="92" y="338"/>
                    <a:pt x="92" y="338"/>
                    <a:pt x="92" y="338"/>
                  </a:cubicBezTo>
                  <a:cubicBezTo>
                    <a:pt x="93" y="339"/>
                    <a:pt x="93" y="339"/>
                    <a:pt x="93" y="339"/>
                  </a:cubicBezTo>
                  <a:cubicBezTo>
                    <a:pt x="94" y="339"/>
                    <a:pt x="94" y="339"/>
                    <a:pt x="94" y="339"/>
                  </a:cubicBezTo>
                  <a:cubicBezTo>
                    <a:pt x="95" y="339"/>
                    <a:pt x="95" y="339"/>
                    <a:pt x="95" y="339"/>
                  </a:cubicBezTo>
                  <a:cubicBezTo>
                    <a:pt x="96" y="339"/>
                    <a:pt x="96" y="339"/>
                    <a:pt x="96" y="339"/>
                  </a:cubicBezTo>
                  <a:cubicBezTo>
                    <a:pt x="97" y="340"/>
                    <a:pt x="97" y="340"/>
                    <a:pt x="97" y="340"/>
                  </a:cubicBezTo>
                  <a:cubicBezTo>
                    <a:pt x="97" y="340"/>
                    <a:pt x="98" y="340"/>
                    <a:pt x="98" y="340"/>
                  </a:cubicBezTo>
                  <a:cubicBezTo>
                    <a:pt x="99" y="340"/>
                    <a:pt x="99" y="340"/>
                    <a:pt x="99" y="340"/>
                  </a:cubicBezTo>
                  <a:cubicBezTo>
                    <a:pt x="99" y="340"/>
                    <a:pt x="99" y="340"/>
                    <a:pt x="100" y="340"/>
                  </a:cubicBezTo>
                  <a:cubicBezTo>
                    <a:pt x="100" y="341"/>
                    <a:pt x="101" y="341"/>
                    <a:pt x="101" y="341"/>
                  </a:cubicBezTo>
                  <a:cubicBezTo>
                    <a:pt x="102" y="341"/>
                    <a:pt x="102" y="341"/>
                    <a:pt x="102" y="341"/>
                  </a:cubicBezTo>
                  <a:cubicBezTo>
                    <a:pt x="102" y="341"/>
                    <a:pt x="102" y="341"/>
                    <a:pt x="102" y="341"/>
                  </a:cubicBezTo>
                  <a:cubicBezTo>
                    <a:pt x="102" y="341"/>
                    <a:pt x="102" y="341"/>
                    <a:pt x="102" y="341"/>
                  </a:cubicBezTo>
                  <a:cubicBezTo>
                    <a:pt x="103" y="341"/>
                    <a:pt x="103" y="341"/>
                    <a:pt x="103" y="341"/>
                  </a:cubicBezTo>
                  <a:cubicBezTo>
                    <a:pt x="103" y="341"/>
                    <a:pt x="104" y="341"/>
                    <a:pt x="104" y="341"/>
                  </a:cubicBezTo>
                  <a:cubicBezTo>
                    <a:pt x="105" y="342"/>
                    <a:pt x="105" y="342"/>
                    <a:pt x="105" y="342"/>
                  </a:cubicBezTo>
                  <a:cubicBezTo>
                    <a:pt x="106" y="342"/>
                    <a:pt x="106" y="342"/>
                    <a:pt x="106" y="342"/>
                  </a:cubicBezTo>
                  <a:cubicBezTo>
                    <a:pt x="107" y="342"/>
                    <a:pt x="107" y="342"/>
                    <a:pt x="107" y="342"/>
                  </a:cubicBezTo>
                  <a:cubicBezTo>
                    <a:pt x="108" y="342"/>
                    <a:pt x="108" y="342"/>
                    <a:pt x="109" y="342"/>
                  </a:cubicBezTo>
                  <a:cubicBezTo>
                    <a:pt x="109" y="342"/>
                    <a:pt x="109" y="342"/>
                    <a:pt x="110" y="343"/>
                  </a:cubicBezTo>
                  <a:cubicBezTo>
                    <a:pt x="110" y="343"/>
                    <a:pt x="110" y="343"/>
                    <a:pt x="110" y="343"/>
                  </a:cubicBezTo>
                  <a:cubicBezTo>
                    <a:pt x="110" y="343"/>
                    <a:pt x="110" y="343"/>
                    <a:pt x="110" y="343"/>
                  </a:cubicBezTo>
                  <a:cubicBezTo>
                    <a:pt x="111" y="343"/>
                    <a:pt x="111" y="343"/>
                    <a:pt x="112" y="343"/>
                  </a:cubicBezTo>
                  <a:cubicBezTo>
                    <a:pt x="112" y="343"/>
                    <a:pt x="113" y="343"/>
                    <a:pt x="113" y="343"/>
                  </a:cubicBezTo>
                  <a:cubicBezTo>
                    <a:pt x="114" y="343"/>
                    <a:pt x="114" y="343"/>
                    <a:pt x="114" y="343"/>
                  </a:cubicBezTo>
                  <a:cubicBezTo>
                    <a:pt x="115" y="343"/>
                    <a:pt x="115" y="343"/>
                    <a:pt x="115" y="343"/>
                  </a:cubicBezTo>
                  <a:cubicBezTo>
                    <a:pt x="115" y="343"/>
                    <a:pt x="116" y="343"/>
                    <a:pt x="116" y="344"/>
                  </a:cubicBezTo>
                  <a:cubicBezTo>
                    <a:pt x="117" y="344"/>
                    <a:pt x="117" y="344"/>
                    <a:pt x="117" y="344"/>
                  </a:cubicBezTo>
                  <a:cubicBezTo>
                    <a:pt x="117" y="344"/>
                    <a:pt x="117" y="344"/>
                    <a:pt x="117" y="344"/>
                  </a:cubicBezTo>
                  <a:cubicBezTo>
                    <a:pt x="118" y="344"/>
                    <a:pt x="118" y="344"/>
                    <a:pt x="118" y="344"/>
                  </a:cubicBezTo>
                  <a:cubicBezTo>
                    <a:pt x="119" y="344"/>
                    <a:pt x="119" y="344"/>
                    <a:pt x="120" y="344"/>
                  </a:cubicBezTo>
                  <a:cubicBezTo>
                    <a:pt x="120" y="344"/>
                    <a:pt x="121" y="344"/>
                    <a:pt x="121" y="344"/>
                  </a:cubicBezTo>
                  <a:cubicBezTo>
                    <a:pt x="122" y="344"/>
                    <a:pt x="123" y="344"/>
                    <a:pt x="123" y="344"/>
                  </a:cubicBezTo>
                  <a:cubicBezTo>
                    <a:pt x="124" y="344"/>
                    <a:pt x="124" y="344"/>
                    <a:pt x="124" y="344"/>
                  </a:cubicBezTo>
                  <a:cubicBezTo>
                    <a:pt x="124" y="344"/>
                    <a:pt x="124" y="344"/>
                    <a:pt x="124" y="344"/>
                  </a:cubicBezTo>
                  <a:cubicBezTo>
                    <a:pt x="124" y="344"/>
                    <a:pt x="124" y="344"/>
                    <a:pt x="124" y="344"/>
                  </a:cubicBezTo>
                  <a:cubicBezTo>
                    <a:pt x="125" y="344"/>
                    <a:pt x="125" y="344"/>
                    <a:pt x="125" y="344"/>
                  </a:cubicBezTo>
                  <a:cubicBezTo>
                    <a:pt x="126" y="344"/>
                    <a:pt x="126" y="345"/>
                    <a:pt x="127" y="345"/>
                  </a:cubicBezTo>
                  <a:cubicBezTo>
                    <a:pt x="127" y="345"/>
                    <a:pt x="128" y="345"/>
                    <a:pt x="128" y="345"/>
                  </a:cubicBezTo>
                  <a:cubicBezTo>
                    <a:pt x="129" y="345"/>
                    <a:pt x="130" y="345"/>
                    <a:pt x="130" y="345"/>
                  </a:cubicBezTo>
                  <a:cubicBezTo>
                    <a:pt x="131" y="345"/>
                    <a:pt x="131" y="345"/>
                    <a:pt x="131" y="345"/>
                  </a:cubicBezTo>
                  <a:cubicBezTo>
                    <a:pt x="131" y="345"/>
                    <a:pt x="131" y="345"/>
                    <a:pt x="131" y="345"/>
                  </a:cubicBezTo>
                  <a:cubicBezTo>
                    <a:pt x="131" y="345"/>
                    <a:pt x="131" y="345"/>
                    <a:pt x="131" y="345"/>
                  </a:cubicBezTo>
                  <a:cubicBezTo>
                    <a:pt x="132" y="345"/>
                    <a:pt x="132" y="345"/>
                    <a:pt x="132" y="345"/>
                  </a:cubicBezTo>
                  <a:cubicBezTo>
                    <a:pt x="133" y="345"/>
                    <a:pt x="133" y="345"/>
                    <a:pt x="134" y="345"/>
                  </a:cubicBezTo>
                  <a:cubicBezTo>
                    <a:pt x="135" y="345"/>
                    <a:pt x="135" y="345"/>
                    <a:pt x="135" y="345"/>
                  </a:cubicBezTo>
                  <a:cubicBezTo>
                    <a:pt x="137" y="345"/>
                    <a:pt x="138" y="345"/>
                    <a:pt x="139" y="345"/>
                  </a:cubicBezTo>
                  <a:cubicBezTo>
                    <a:pt x="140" y="345"/>
                    <a:pt x="141" y="345"/>
                    <a:pt x="143" y="345"/>
                  </a:cubicBezTo>
                  <a:cubicBezTo>
                    <a:pt x="143" y="345"/>
                    <a:pt x="144" y="345"/>
                    <a:pt x="144" y="345"/>
                  </a:cubicBezTo>
                  <a:cubicBezTo>
                    <a:pt x="145" y="345"/>
                    <a:pt x="145" y="345"/>
                    <a:pt x="146" y="345"/>
                  </a:cubicBezTo>
                  <a:cubicBezTo>
                    <a:pt x="147" y="345"/>
                    <a:pt x="147" y="345"/>
                    <a:pt x="147" y="345"/>
                  </a:cubicBezTo>
                  <a:cubicBezTo>
                    <a:pt x="148" y="345"/>
                    <a:pt x="148" y="345"/>
                    <a:pt x="148" y="345"/>
                  </a:cubicBezTo>
                  <a:cubicBezTo>
                    <a:pt x="148" y="345"/>
                    <a:pt x="148" y="345"/>
                    <a:pt x="148" y="345"/>
                  </a:cubicBezTo>
                  <a:cubicBezTo>
                    <a:pt x="149" y="345"/>
                    <a:pt x="149" y="345"/>
                    <a:pt x="150" y="345"/>
                  </a:cubicBezTo>
                  <a:cubicBezTo>
                    <a:pt x="150" y="345"/>
                    <a:pt x="151" y="345"/>
                    <a:pt x="151" y="345"/>
                  </a:cubicBezTo>
                  <a:cubicBezTo>
                    <a:pt x="152" y="345"/>
                    <a:pt x="153" y="345"/>
                    <a:pt x="153" y="345"/>
                  </a:cubicBezTo>
                  <a:cubicBezTo>
                    <a:pt x="154" y="345"/>
                    <a:pt x="154" y="345"/>
                    <a:pt x="154" y="345"/>
                  </a:cubicBezTo>
                  <a:cubicBezTo>
                    <a:pt x="154" y="345"/>
                    <a:pt x="154" y="345"/>
                    <a:pt x="154" y="345"/>
                  </a:cubicBezTo>
                  <a:cubicBezTo>
                    <a:pt x="154" y="345"/>
                    <a:pt x="154" y="345"/>
                    <a:pt x="155" y="344"/>
                  </a:cubicBezTo>
                  <a:cubicBezTo>
                    <a:pt x="156" y="344"/>
                    <a:pt x="156" y="344"/>
                    <a:pt x="157" y="344"/>
                  </a:cubicBezTo>
                  <a:cubicBezTo>
                    <a:pt x="157" y="344"/>
                    <a:pt x="158" y="344"/>
                    <a:pt x="158" y="344"/>
                  </a:cubicBezTo>
                  <a:cubicBezTo>
                    <a:pt x="159" y="344"/>
                    <a:pt x="159" y="344"/>
                    <a:pt x="159" y="344"/>
                  </a:cubicBezTo>
                  <a:cubicBezTo>
                    <a:pt x="159" y="344"/>
                    <a:pt x="159" y="344"/>
                    <a:pt x="159" y="344"/>
                  </a:cubicBezTo>
                  <a:cubicBezTo>
                    <a:pt x="160" y="344"/>
                    <a:pt x="160" y="344"/>
                    <a:pt x="160" y="344"/>
                  </a:cubicBezTo>
                  <a:cubicBezTo>
                    <a:pt x="160" y="344"/>
                    <a:pt x="160" y="344"/>
                    <a:pt x="160" y="344"/>
                  </a:cubicBezTo>
                  <a:cubicBezTo>
                    <a:pt x="161" y="344"/>
                    <a:pt x="161" y="344"/>
                    <a:pt x="162" y="344"/>
                  </a:cubicBezTo>
                  <a:cubicBezTo>
                    <a:pt x="162" y="344"/>
                    <a:pt x="163" y="344"/>
                    <a:pt x="163" y="344"/>
                  </a:cubicBezTo>
                  <a:cubicBezTo>
                    <a:pt x="163" y="344"/>
                    <a:pt x="163" y="344"/>
                    <a:pt x="163" y="344"/>
                  </a:cubicBezTo>
                  <a:cubicBezTo>
                    <a:pt x="164" y="344"/>
                    <a:pt x="164" y="343"/>
                    <a:pt x="165" y="343"/>
                  </a:cubicBezTo>
                  <a:cubicBezTo>
                    <a:pt x="165" y="343"/>
                    <a:pt x="166" y="343"/>
                    <a:pt x="166" y="343"/>
                  </a:cubicBezTo>
                  <a:cubicBezTo>
                    <a:pt x="167" y="343"/>
                    <a:pt x="167" y="343"/>
                    <a:pt x="167" y="343"/>
                  </a:cubicBezTo>
                  <a:cubicBezTo>
                    <a:pt x="167" y="343"/>
                    <a:pt x="168" y="343"/>
                    <a:pt x="168" y="343"/>
                  </a:cubicBezTo>
                  <a:cubicBezTo>
                    <a:pt x="169" y="343"/>
                    <a:pt x="169" y="343"/>
                    <a:pt x="170" y="343"/>
                  </a:cubicBezTo>
                  <a:cubicBezTo>
                    <a:pt x="170" y="343"/>
                    <a:pt x="170" y="343"/>
                    <a:pt x="170" y="343"/>
                  </a:cubicBezTo>
                  <a:cubicBezTo>
                    <a:pt x="171" y="342"/>
                    <a:pt x="171" y="342"/>
                    <a:pt x="171" y="342"/>
                  </a:cubicBezTo>
                  <a:cubicBezTo>
                    <a:pt x="172" y="342"/>
                    <a:pt x="172" y="342"/>
                    <a:pt x="173" y="342"/>
                  </a:cubicBezTo>
                  <a:cubicBezTo>
                    <a:pt x="174" y="342"/>
                    <a:pt x="174" y="342"/>
                    <a:pt x="174" y="342"/>
                  </a:cubicBezTo>
                  <a:cubicBezTo>
                    <a:pt x="174" y="342"/>
                    <a:pt x="174" y="342"/>
                    <a:pt x="174" y="342"/>
                  </a:cubicBezTo>
                  <a:cubicBezTo>
                    <a:pt x="175" y="342"/>
                    <a:pt x="176" y="342"/>
                    <a:pt x="176" y="342"/>
                  </a:cubicBezTo>
                  <a:cubicBezTo>
                    <a:pt x="177" y="341"/>
                    <a:pt x="177" y="341"/>
                    <a:pt x="177" y="341"/>
                  </a:cubicBezTo>
                  <a:cubicBezTo>
                    <a:pt x="178" y="341"/>
                    <a:pt x="178" y="341"/>
                    <a:pt x="179" y="341"/>
                  </a:cubicBezTo>
                  <a:cubicBezTo>
                    <a:pt x="180" y="341"/>
                    <a:pt x="180" y="341"/>
                    <a:pt x="180" y="341"/>
                  </a:cubicBezTo>
                  <a:cubicBezTo>
                    <a:pt x="180" y="341"/>
                    <a:pt x="180" y="341"/>
                    <a:pt x="180" y="341"/>
                  </a:cubicBezTo>
                  <a:cubicBezTo>
                    <a:pt x="181" y="340"/>
                    <a:pt x="181" y="340"/>
                    <a:pt x="182" y="340"/>
                  </a:cubicBezTo>
                  <a:cubicBezTo>
                    <a:pt x="183" y="340"/>
                    <a:pt x="183" y="340"/>
                    <a:pt x="183" y="340"/>
                  </a:cubicBezTo>
                  <a:cubicBezTo>
                    <a:pt x="183" y="340"/>
                    <a:pt x="183" y="340"/>
                    <a:pt x="183" y="340"/>
                  </a:cubicBezTo>
                  <a:cubicBezTo>
                    <a:pt x="184" y="340"/>
                    <a:pt x="184" y="340"/>
                    <a:pt x="185" y="339"/>
                  </a:cubicBezTo>
                  <a:cubicBezTo>
                    <a:pt x="185" y="339"/>
                    <a:pt x="185" y="339"/>
                    <a:pt x="186" y="339"/>
                  </a:cubicBezTo>
                  <a:cubicBezTo>
                    <a:pt x="186" y="339"/>
                    <a:pt x="186" y="339"/>
                    <a:pt x="186" y="339"/>
                  </a:cubicBezTo>
                  <a:cubicBezTo>
                    <a:pt x="186" y="339"/>
                    <a:pt x="186" y="339"/>
                    <a:pt x="186" y="339"/>
                  </a:cubicBezTo>
                  <a:cubicBezTo>
                    <a:pt x="187" y="339"/>
                    <a:pt x="187" y="339"/>
                    <a:pt x="187" y="339"/>
                  </a:cubicBezTo>
                  <a:cubicBezTo>
                    <a:pt x="188" y="338"/>
                    <a:pt x="188" y="338"/>
                    <a:pt x="188" y="338"/>
                  </a:cubicBezTo>
                  <a:cubicBezTo>
                    <a:pt x="188" y="338"/>
                    <a:pt x="188" y="338"/>
                    <a:pt x="188" y="338"/>
                  </a:cubicBezTo>
                  <a:cubicBezTo>
                    <a:pt x="189" y="338"/>
                    <a:pt x="189" y="338"/>
                    <a:pt x="189" y="338"/>
                  </a:cubicBezTo>
                  <a:cubicBezTo>
                    <a:pt x="189" y="338"/>
                    <a:pt x="189" y="338"/>
                    <a:pt x="189" y="338"/>
                  </a:cubicBezTo>
                  <a:cubicBezTo>
                    <a:pt x="190" y="338"/>
                    <a:pt x="190" y="338"/>
                    <a:pt x="191" y="337"/>
                  </a:cubicBezTo>
                  <a:cubicBezTo>
                    <a:pt x="191" y="337"/>
                    <a:pt x="191" y="337"/>
                    <a:pt x="191" y="337"/>
                  </a:cubicBezTo>
                  <a:cubicBezTo>
                    <a:pt x="192" y="337"/>
                    <a:pt x="192" y="337"/>
                    <a:pt x="192" y="337"/>
                  </a:cubicBezTo>
                  <a:cubicBezTo>
                    <a:pt x="192" y="337"/>
                    <a:pt x="193" y="337"/>
                    <a:pt x="193" y="337"/>
                  </a:cubicBezTo>
                  <a:cubicBezTo>
                    <a:pt x="193" y="336"/>
                    <a:pt x="193" y="336"/>
                    <a:pt x="193" y="336"/>
                  </a:cubicBezTo>
                  <a:cubicBezTo>
                    <a:pt x="194" y="336"/>
                    <a:pt x="194" y="336"/>
                    <a:pt x="194" y="336"/>
                  </a:cubicBezTo>
                  <a:cubicBezTo>
                    <a:pt x="195" y="336"/>
                    <a:pt x="195" y="336"/>
                    <a:pt x="195" y="336"/>
                  </a:cubicBezTo>
                  <a:cubicBezTo>
                    <a:pt x="195" y="336"/>
                    <a:pt x="195" y="336"/>
                    <a:pt x="195" y="336"/>
                  </a:cubicBezTo>
                  <a:cubicBezTo>
                    <a:pt x="196" y="336"/>
                    <a:pt x="196" y="336"/>
                    <a:pt x="196" y="336"/>
                  </a:cubicBezTo>
                  <a:cubicBezTo>
                    <a:pt x="196" y="335"/>
                    <a:pt x="196" y="335"/>
                    <a:pt x="197" y="335"/>
                  </a:cubicBezTo>
                  <a:cubicBezTo>
                    <a:pt x="197" y="335"/>
                    <a:pt x="197" y="335"/>
                    <a:pt x="197" y="335"/>
                  </a:cubicBezTo>
                  <a:cubicBezTo>
                    <a:pt x="198" y="335"/>
                    <a:pt x="198" y="335"/>
                    <a:pt x="198" y="335"/>
                  </a:cubicBezTo>
                  <a:cubicBezTo>
                    <a:pt x="198" y="334"/>
                    <a:pt x="199" y="334"/>
                    <a:pt x="200" y="333"/>
                  </a:cubicBezTo>
                  <a:cubicBezTo>
                    <a:pt x="200" y="333"/>
                    <a:pt x="200" y="333"/>
                    <a:pt x="200" y="333"/>
                  </a:cubicBezTo>
                  <a:cubicBezTo>
                    <a:pt x="200" y="333"/>
                    <a:pt x="200" y="333"/>
                    <a:pt x="200" y="333"/>
                  </a:cubicBezTo>
                  <a:cubicBezTo>
                    <a:pt x="201" y="333"/>
                    <a:pt x="201" y="333"/>
                    <a:pt x="202" y="332"/>
                  </a:cubicBezTo>
                  <a:cubicBezTo>
                    <a:pt x="202" y="332"/>
                    <a:pt x="202" y="332"/>
                    <a:pt x="202" y="332"/>
                  </a:cubicBezTo>
                  <a:cubicBezTo>
                    <a:pt x="202" y="332"/>
                    <a:pt x="202" y="332"/>
                    <a:pt x="202" y="332"/>
                  </a:cubicBezTo>
                  <a:cubicBezTo>
                    <a:pt x="203" y="331"/>
                    <a:pt x="203" y="331"/>
                    <a:pt x="203" y="331"/>
                  </a:cubicBezTo>
                  <a:cubicBezTo>
                    <a:pt x="204" y="331"/>
                    <a:pt x="204" y="331"/>
                    <a:pt x="204" y="331"/>
                  </a:cubicBezTo>
                  <a:cubicBezTo>
                    <a:pt x="204" y="331"/>
                    <a:pt x="204" y="331"/>
                    <a:pt x="204" y="331"/>
                  </a:cubicBezTo>
                  <a:cubicBezTo>
                    <a:pt x="204" y="331"/>
                    <a:pt x="204" y="331"/>
                    <a:pt x="204" y="331"/>
                  </a:cubicBezTo>
                  <a:cubicBezTo>
                    <a:pt x="205" y="330"/>
                    <a:pt x="205" y="330"/>
                    <a:pt x="205" y="330"/>
                  </a:cubicBezTo>
                  <a:cubicBezTo>
                    <a:pt x="205" y="330"/>
                    <a:pt x="205" y="330"/>
                    <a:pt x="205" y="330"/>
                  </a:cubicBezTo>
                  <a:cubicBezTo>
                    <a:pt x="206" y="330"/>
                    <a:pt x="206" y="330"/>
                    <a:pt x="206" y="330"/>
                  </a:cubicBezTo>
                  <a:cubicBezTo>
                    <a:pt x="207" y="329"/>
                    <a:pt x="207" y="329"/>
                    <a:pt x="207" y="329"/>
                  </a:cubicBezTo>
                  <a:cubicBezTo>
                    <a:pt x="207" y="329"/>
                    <a:pt x="207" y="329"/>
                    <a:pt x="207" y="329"/>
                  </a:cubicBezTo>
                  <a:cubicBezTo>
                    <a:pt x="207" y="329"/>
                    <a:pt x="207" y="329"/>
                    <a:pt x="207" y="329"/>
                  </a:cubicBezTo>
                  <a:cubicBezTo>
                    <a:pt x="207" y="328"/>
                    <a:pt x="207" y="328"/>
                    <a:pt x="207" y="328"/>
                  </a:cubicBezTo>
                  <a:cubicBezTo>
                    <a:pt x="208" y="328"/>
                    <a:pt x="208" y="328"/>
                    <a:pt x="208" y="328"/>
                  </a:cubicBezTo>
                  <a:cubicBezTo>
                    <a:pt x="208" y="328"/>
                    <a:pt x="208" y="328"/>
                    <a:pt x="208" y="328"/>
                  </a:cubicBezTo>
                  <a:cubicBezTo>
                    <a:pt x="209" y="327"/>
                    <a:pt x="209" y="327"/>
                    <a:pt x="209" y="327"/>
                  </a:cubicBezTo>
                  <a:cubicBezTo>
                    <a:pt x="209" y="327"/>
                    <a:pt x="209" y="327"/>
                    <a:pt x="209" y="327"/>
                  </a:cubicBezTo>
                  <a:cubicBezTo>
                    <a:pt x="209" y="326"/>
                    <a:pt x="209" y="326"/>
                    <a:pt x="209" y="326"/>
                  </a:cubicBezTo>
                  <a:cubicBezTo>
                    <a:pt x="210" y="326"/>
                    <a:pt x="210" y="326"/>
                    <a:pt x="210" y="326"/>
                  </a:cubicBezTo>
                  <a:cubicBezTo>
                    <a:pt x="210" y="326"/>
                    <a:pt x="210" y="326"/>
                    <a:pt x="210" y="326"/>
                  </a:cubicBezTo>
                  <a:cubicBezTo>
                    <a:pt x="210" y="325"/>
                    <a:pt x="210" y="325"/>
                    <a:pt x="210" y="325"/>
                  </a:cubicBezTo>
                  <a:cubicBezTo>
                    <a:pt x="210" y="325"/>
                    <a:pt x="210" y="325"/>
                    <a:pt x="210" y="325"/>
                  </a:cubicBezTo>
                  <a:cubicBezTo>
                    <a:pt x="211" y="325"/>
                    <a:pt x="211" y="325"/>
                    <a:pt x="211" y="325"/>
                  </a:cubicBezTo>
                  <a:cubicBezTo>
                    <a:pt x="211" y="324"/>
                    <a:pt x="211" y="324"/>
                    <a:pt x="211" y="324"/>
                  </a:cubicBezTo>
                  <a:cubicBezTo>
                    <a:pt x="211" y="324"/>
                    <a:pt x="211" y="324"/>
                    <a:pt x="211" y="324"/>
                  </a:cubicBezTo>
                  <a:cubicBezTo>
                    <a:pt x="211" y="324"/>
                    <a:pt x="211" y="324"/>
                    <a:pt x="211" y="324"/>
                  </a:cubicBezTo>
                  <a:cubicBezTo>
                    <a:pt x="211" y="323"/>
                    <a:pt x="211" y="323"/>
                    <a:pt x="211" y="323"/>
                  </a:cubicBezTo>
                  <a:cubicBezTo>
                    <a:pt x="211" y="323"/>
                    <a:pt x="211" y="323"/>
                    <a:pt x="211" y="323"/>
                  </a:cubicBezTo>
                  <a:cubicBezTo>
                    <a:pt x="212" y="323"/>
                    <a:pt x="212" y="323"/>
                    <a:pt x="212" y="323"/>
                  </a:cubicBezTo>
                  <a:cubicBezTo>
                    <a:pt x="212" y="322"/>
                    <a:pt x="212" y="322"/>
                    <a:pt x="212" y="322"/>
                  </a:cubicBezTo>
                  <a:cubicBezTo>
                    <a:pt x="212" y="322"/>
                    <a:pt x="212" y="322"/>
                    <a:pt x="212" y="322"/>
                  </a:cubicBezTo>
                  <a:cubicBezTo>
                    <a:pt x="212" y="322"/>
                    <a:pt x="212" y="322"/>
                    <a:pt x="212" y="322"/>
                  </a:cubicBezTo>
                  <a:cubicBezTo>
                    <a:pt x="212" y="321"/>
                    <a:pt x="212" y="321"/>
                    <a:pt x="212" y="321"/>
                  </a:cubicBezTo>
                  <a:cubicBezTo>
                    <a:pt x="213" y="321"/>
                    <a:pt x="213" y="321"/>
                    <a:pt x="213" y="321"/>
                  </a:cubicBezTo>
                  <a:cubicBezTo>
                    <a:pt x="214" y="315"/>
                    <a:pt x="215" y="310"/>
                    <a:pt x="217" y="305"/>
                  </a:cubicBezTo>
                  <a:cubicBezTo>
                    <a:pt x="236" y="229"/>
                    <a:pt x="255" y="154"/>
                    <a:pt x="275" y="78"/>
                  </a:cubicBezTo>
                  <a:cubicBezTo>
                    <a:pt x="276" y="71"/>
                    <a:pt x="278" y="64"/>
                    <a:pt x="280" y="57"/>
                  </a:cubicBezTo>
                  <a:cubicBezTo>
                    <a:pt x="280" y="56"/>
                    <a:pt x="280" y="55"/>
                    <a:pt x="281" y="53"/>
                  </a:cubicBezTo>
                  <a:cubicBezTo>
                    <a:pt x="281" y="53"/>
                    <a:pt x="281" y="52"/>
                    <a:pt x="281" y="52"/>
                  </a:cubicBezTo>
                  <a:cubicBezTo>
                    <a:pt x="280" y="51"/>
                    <a:pt x="280" y="51"/>
                    <a:pt x="280" y="51"/>
                  </a:cubicBezTo>
                </a:path>
              </a:pathLst>
            </a:custGeom>
            <a:solidFill>
              <a:schemeClr val="accent5"/>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6" name="Freeform 144">
              <a:extLst>
                <a:ext uri="{FF2B5EF4-FFF2-40B4-BE49-F238E27FC236}">
                  <a16:creationId xmlns:a16="http://schemas.microsoft.com/office/drawing/2014/main" id="{F6687718-A696-4236-B30C-4FE82C654B30}"/>
                </a:ext>
              </a:extLst>
            </p:cNvPr>
            <p:cNvSpPr>
              <a:spLocks/>
            </p:cNvSpPr>
            <p:nvPr/>
          </p:nvSpPr>
          <p:spPr bwMode="auto">
            <a:xfrm>
              <a:off x="3867879" y="5495657"/>
              <a:ext cx="798713" cy="194927"/>
            </a:xfrm>
            <a:custGeom>
              <a:avLst/>
              <a:gdLst>
                <a:gd name="T0" fmla="*/ 282 w 283"/>
                <a:gd name="T1" fmla="*/ 44 h 87"/>
                <a:gd name="T2" fmla="*/ 139 w 283"/>
                <a:gd name="T3" fmla="*/ 87 h 87"/>
                <a:gd name="T4" fmla="*/ 1 w 283"/>
                <a:gd name="T5" fmla="*/ 43 h 87"/>
                <a:gd name="T6" fmla="*/ 144 w 283"/>
                <a:gd name="T7" fmla="*/ 0 h 87"/>
                <a:gd name="T8" fmla="*/ 282 w 283"/>
                <a:gd name="T9" fmla="*/ 44 h 87"/>
              </a:gdLst>
              <a:ahLst/>
              <a:cxnLst>
                <a:cxn ang="0">
                  <a:pos x="T0" y="T1"/>
                </a:cxn>
                <a:cxn ang="0">
                  <a:pos x="T2" y="T3"/>
                </a:cxn>
                <a:cxn ang="0">
                  <a:pos x="T4" y="T5"/>
                </a:cxn>
                <a:cxn ang="0">
                  <a:pos x="T6" y="T7"/>
                </a:cxn>
                <a:cxn ang="0">
                  <a:pos x="T8" y="T9"/>
                </a:cxn>
              </a:cxnLst>
              <a:rect l="0" t="0" r="r" b="b"/>
              <a:pathLst>
                <a:path w="283" h="87">
                  <a:moveTo>
                    <a:pt x="282" y="44"/>
                  </a:moveTo>
                  <a:cubicBezTo>
                    <a:pt x="280" y="68"/>
                    <a:pt x="216" y="87"/>
                    <a:pt x="139" y="87"/>
                  </a:cubicBezTo>
                  <a:cubicBezTo>
                    <a:pt x="61" y="86"/>
                    <a:pt x="0" y="66"/>
                    <a:pt x="1" y="43"/>
                  </a:cubicBezTo>
                  <a:cubicBezTo>
                    <a:pt x="2" y="19"/>
                    <a:pt x="66" y="0"/>
                    <a:pt x="144" y="0"/>
                  </a:cubicBezTo>
                  <a:cubicBezTo>
                    <a:pt x="221" y="1"/>
                    <a:pt x="283" y="20"/>
                    <a:pt x="282" y="44"/>
                  </a:cubicBezTo>
                </a:path>
              </a:pathLst>
            </a:custGeom>
            <a:solidFill>
              <a:schemeClr val="accent5">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7" name="Freeform 144">
              <a:extLst>
                <a:ext uri="{FF2B5EF4-FFF2-40B4-BE49-F238E27FC236}">
                  <a16:creationId xmlns:a16="http://schemas.microsoft.com/office/drawing/2014/main" id="{E4A632B4-A42E-4723-A9B8-C478CCD01DAF}"/>
                </a:ext>
              </a:extLst>
            </p:cNvPr>
            <p:cNvSpPr>
              <a:spLocks/>
            </p:cNvSpPr>
            <p:nvPr/>
          </p:nvSpPr>
          <p:spPr bwMode="auto">
            <a:xfrm>
              <a:off x="4094573" y="5556166"/>
              <a:ext cx="328632" cy="80203"/>
            </a:xfrm>
            <a:custGeom>
              <a:avLst/>
              <a:gdLst>
                <a:gd name="T0" fmla="*/ 282 w 283"/>
                <a:gd name="T1" fmla="*/ 44 h 87"/>
                <a:gd name="T2" fmla="*/ 139 w 283"/>
                <a:gd name="T3" fmla="*/ 87 h 87"/>
                <a:gd name="T4" fmla="*/ 1 w 283"/>
                <a:gd name="T5" fmla="*/ 43 h 87"/>
                <a:gd name="T6" fmla="*/ 144 w 283"/>
                <a:gd name="T7" fmla="*/ 0 h 87"/>
                <a:gd name="T8" fmla="*/ 282 w 283"/>
                <a:gd name="T9" fmla="*/ 44 h 87"/>
              </a:gdLst>
              <a:ahLst/>
              <a:cxnLst>
                <a:cxn ang="0">
                  <a:pos x="T0" y="T1"/>
                </a:cxn>
                <a:cxn ang="0">
                  <a:pos x="T2" y="T3"/>
                </a:cxn>
                <a:cxn ang="0">
                  <a:pos x="T4" y="T5"/>
                </a:cxn>
                <a:cxn ang="0">
                  <a:pos x="T6" y="T7"/>
                </a:cxn>
                <a:cxn ang="0">
                  <a:pos x="T8" y="T9"/>
                </a:cxn>
              </a:cxnLst>
              <a:rect l="0" t="0" r="r" b="b"/>
              <a:pathLst>
                <a:path w="283" h="87">
                  <a:moveTo>
                    <a:pt x="282" y="44"/>
                  </a:moveTo>
                  <a:cubicBezTo>
                    <a:pt x="280" y="68"/>
                    <a:pt x="216" y="87"/>
                    <a:pt x="139" y="87"/>
                  </a:cubicBezTo>
                  <a:cubicBezTo>
                    <a:pt x="61" y="86"/>
                    <a:pt x="0" y="66"/>
                    <a:pt x="1" y="43"/>
                  </a:cubicBezTo>
                  <a:cubicBezTo>
                    <a:pt x="2" y="19"/>
                    <a:pt x="66" y="0"/>
                    <a:pt x="144" y="0"/>
                  </a:cubicBezTo>
                  <a:cubicBezTo>
                    <a:pt x="221" y="1"/>
                    <a:pt x="283" y="20"/>
                    <a:pt x="282" y="44"/>
                  </a:cubicBezTo>
                </a:path>
              </a:pathLst>
            </a:custGeom>
            <a:solidFill>
              <a:schemeClr val="accent5">
                <a:lumMod val="50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18" name="Rectangle 170">
            <a:extLst>
              <a:ext uri="{FF2B5EF4-FFF2-40B4-BE49-F238E27FC236}">
                <a16:creationId xmlns:a16="http://schemas.microsoft.com/office/drawing/2014/main" id="{84B51A0B-FA15-452C-BF4E-B489F3F1A18C}"/>
              </a:ext>
            </a:extLst>
          </p:cNvPr>
          <p:cNvSpPr>
            <a:spLocks noChangeArrowheads="1"/>
          </p:cNvSpPr>
          <p:nvPr/>
        </p:nvSpPr>
        <p:spPr bwMode="auto">
          <a:xfrm>
            <a:off x="2913127" y="2130473"/>
            <a:ext cx="3960746" cy="645842"/>
          </a:xfrm>
          <a:prstGeom prst="rect">
            <a:avLst/>
          </a:pr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19" name="Rectangle 172">
            <a:extLst>
              <a:ext uri="{FF2B5EF4-FFF2-40B4-BE49-F238E27FC236}">
                <a16:creationId xmlns:a16="http://schemas.microsoft.com/office/drawing/2014/main" id="{3E23DA6D-E419-4C6B-B0A1-98126B1AA855}"/>
              </a:ext>
            </a:extLst>
          </p:cNvPr>
          <p:cNvSpPr>
            <a:spLocks noChangeArrowheads="1"/>
          </p:cNvSpPr>
          <p:nvPr/>
        </p:nvSpPr>
        <p:spPr bwMode="auto">
          <a:xfrm>
            <a:off x="2878427" y="2981216"/>
            <a:ext cx="3997933" cy="650256"/>
          </a:xfrm>
          <a:prstGeom prst="rect">
            <a:avLst/>
          </a:pr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0" name="Rectangle 174">
            <a:extLst>
              <a:ext uri="{FF2B5EF4-FFF2-40B4-BE49-F238E27FC236}">
                <a16:creationId xmlns:a16="http://schemas.microsoft.com/office/drawing/2014/main" id="{590CF573-56FB-45DD-8486-26E0EF96C90A}"/>
              </a:ext>
            </a:extLst>
          </p:cNvPr>
          <p:cNvSpPr>
            <a:spLocks noChangeArrowheads="1"/>
          </p:cNvSpPr>
          <p:nvPr/>
        </p:nvSpPr>
        <p:spPr bwMode="auto">
          <a:xfrm>
            <a:off x="2880537" y="3838334"/>
            <a:ext cx="3993711" cy="652810"/>
          </a:xfrm>
          <a:prstGeom prst="rect">
            <a:avLst/>
          </a:pr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nvGrpSpPr>
          <p:cNvPr id="21" name="Group 20">
            <a:extLst>
              <a:ext uri="{FF2B5EF4-FFF2-40B4-BE49-F238E27FC236}">
                <a16:creationId xmlns:a16="http://schemas.microsoft.com/office/drawing/2014/main" id="{E86A8435-2346-4DC6-8DCE-EFA62291C07F}"/>
              </a:ext>
            </a:extLst>
          </p:cNvPr>
          <p:cNvGrpSpPr/>
          <p:nvPr/>
        </p:nvGrpSpPr>
        <p:grpSpPr>
          <a:xfrm>
            <a:off x="1709457" y="3646889"/>
            <a:ext cx="2319984" cy="946320"/>
            <a:chOff x="2951147" y="3594643"/>
            <a:chExt cx="2619062" cy="1068314"/>
          </a:xfrm>
        </p:grpSpPr>
        <p:sp>
          <p:nvSpPr>
            <p:cNvPr id="22" name="Freeform 155">
              <a:extLst>
                <a:ext uri="{FF2B5EF4-FFF2-40B4-BE49-F238E27FC236}">
                  <a16:creationId xmlns:a16="http://schemas.microsoft.com/office/drawing/2014/main" id="{3BC032A4-D090-47BD-80F8-8B1DC2D6DF15}"/>
                </a:ext>
              </a:extLst>
            </p:cNvPr>
            <p:cNvSpPr>
              <a:spLocks/>
            </p:cNvSpPr>
            <p:nvPr/>
          </p:nvSpPr>
          <p:spPr bwMode="auto">
            <a:xfrm>
              <a:off x="2963068" y="3597481"/>
              <a:ext cx="2595220" cy="1065476"/>
            </a:xfrm>
            <a:custGeom>
              <a:avLst/>
              <a:gdLst>
                <a:gd name="T0" fmla="*/ 913 w 920"/>
                <a:gd name="T1" fmla="*/ 79 h 476"/>
                <a:gd name="T2" fmla="*/ 897 w 920"/>
                <a:gd name="T3" fmla="*/ 66 h 476"/>
                <a:gd name="T4" fmla="*/ 872 w 920"/>
                <a:gd name="T5" fmla="*/ 53 h 476"/>
                <a:gd name="T6" fmla="*/ 847 w 920"/>
                <a:gd name="T7" fmla="*/ 44 h 476"/>
                <a:gd name="T8" fmla="*/ 805 w 920"/>
                <a:gd name="T9" fmla="*/ 32 h 476"/>
                <a:gd name="T10" fmla="*/ 766 w 920"/>
                <a:gd name="T11" fmla="*/ 24 h 476"/>
                <a:gd name="T12" fmla="*/ 728 w 920"/>
                <a:gd name="T13" fmla="*/ 18 h 476"/>
                <a:gd name="T14" fmla="*/ 671 w 920"/>
                <a:gd name="T15" fmla="*/ 10 h 476"/>
                <a:gd name="T16" fmla="*/ 591 w 920"/>
                <a:gd name="T17" fmla="*/ 3 h 476"/>
                <a:gd name="T18" fmla="*/ 554 w 920"/>
                <a:gd name="T19" fmla="*/ 2 h 476"/>
                <a:gd name="T20" fmla="*/ 520 w 920"/>
                <a:gd name="T21" fmla="*/ 0 h 476"/>
                <a:gd name="T22" fmla="*/ 492 w 920"/>
                <a:gd name="T23" fmla="*/ 0 h 476"/>
                <a:gd name="T24" fmla="*/ 445 w 920"/>
                <a:gd name="T25" fmla="*/ 0 h 476"/>
                <a:gd name="T26" fmla="*/ 403 w 920"/>
                <a:gd name="T27" fmla="*/ 0 h 476"/>
                <a:gd name="T28" fmla="*/ 322 w 920"/>
                <a:gd name="T29" fmla="*/ 4 h 476"/>
                <a:gd name="T30" fmla="*/ 289 w 920"/>
                <a:gd name="T31" fmla="*/ 6 h 476"/>
                <a:gd name="T32" fmla="*/ 261 w 920"/>
                <a:gd name="T33" fmla="*/ 9 h 476"/>
                <a:gd name="T34" fmla="*/ 223 w 920"/>
                <a:gd name="T35" fmla="*/ 13 h 476"/>
                <a:gd name="T36" fmla="*/ 193 w 920"/>
                <a:gd name="T37" fmla="*/ 17 h 476"/>
                <a:gd name="T38" fmla="*/ 159 w 920"/>
                <a:gd name="T39" fmla="*/ 23 h 476"/>
                <a:gd name="T40" fmla="*/ 119 w 920"/>
                <a:gd name="T41" fmla="*/ 31 h 476"/>
                <a:gd name="T42" fmla="*/ 84 w 920"/>
                <a:gd name="T43" fmla="*/ 40 h 476"/>
                <a:gd name="T44" fmla="*/ 56 w 920"/>
                <a:gd name="T45" fmla="*/ 49 h 476"/>
                <a:gd name="T46" fmla="*/ 36 w 920"/>
                <a:gd name="T47" fmla="*/ 58 h 476"/>
                <a:gd name="T48" fmla="*/ 21 w 920"/>
                <a:gd name="T49" fmla="*/ 67 h 476"/>
                <a:gd name="T50" fmla="*/ 9 w 920"/>
                <a:gd name="T51" fmla="*/ 76 h 476"/>
                <a:gd name="T52" fmla="*/ 3 w 920"/>
                <a:gd name="T53" fmla="*/ 86 h 476"/>
                <a:gd name="T54" fmla="*/ 0 w 920"/>
                <a:gd name="T55" fmla="*/ 97 h 476"/>
                <a:gd name="T56" fmla="*/ 146 w 920"/>
                <a:gd name="T57" fmla="*/ 417 h 476"/>
                <a:gd name="T58" fmla="*/ 150 w 920"/>
                <a:gd name="T59" fmla="*/ 423 h 476"/>
                <a:gd name="T60" fmla="*/ 157 w 920"/>
                <a:gd name="T61" fmla="*/ 429 h 476"/>
                <a:gd name="T62" fmla="*/ 166 w 920"/>
                <a:gd name="T63" fmla="*/ 435 h 476"/>
                <a:gd name="T64" fmla="*/ 178 w 920"/>
                <a:gd name="T65" fmla="*/ 440 h 476"/>
                <a:gd name="T66" fmla="*/ 192 w 920"/>
                <a:gd name="T67" fmla="*/ 445 h 476"/>
                <a:gd name="T68" fmla="*/ 207 w 920"/>
                <a:gd name="T69" fmla="*/ 450 h 476"/>
                <a:gd name="T70" fmla="*/ 226 w 920"/>
                <a:gd name="T71" fmla="*/ 454 h 476"/>
                <a:gd name="T72" fmla="*/ 246 w 920"/>
                <a:gd name="T73" fmla="*/ 459 h 476"/>
                <a:gd name="T74" fmla="*/ 269 w 920"/>
                <a:gd name="T75" fmla="*/ 463 h 476"/>
                <a:gd name="T76" fmla="*/ 293 w 920"/>
                <a:gd name="T77" fmla="*/ 466 h 476"/>
                <a:gd name="T78" fmla="*/ 329 w 920"/>
                <a:gd name="T79" fmla="*/ 470 h 476"/>
                <a:gd name="T80" fmla="*/ 366 w 920"/>
                <a:gd name="T81" fmla="*/ 473 h 476"/>
                <a:gd name="T82" fmla="*/ 396 w 920"/>
                <a:gd name="T83" fmla="*/ 475 h 476"/>
                <a:gd name="T84" fmla="*/ 437 w 920"/>
                <a:gd name="T85" fmla="*/ 476 h 476"/>
                <a:gd name="T86" fmla="*/ 486 w 920"/>
                <a:gd name="T87" fmla="*/ 476 h 476"/>
                <a:gd name="T88" fmla="*/ 518 w 920"/>
                <a:gd name="T89" fmla="*/ 475 h 476"/>
                <a:gd name="T90" fmla="*/ 558 w 920"/>
                <a:gd name="T91" fmla="*/ 473 h 476"/>
                <a:gd name="T92" fmla="*/ 599 w 920"/>
                <a:gd name="T93" fmla="*/ 469 h 476"/>
                <a:gd name="T94" fmla="*/ 632 w 920"/>
                <a:gd name="T95" fmla="*/ 465 h 476"/>
                <a:gd name="T96" fmla="*/ 659 w 920"/>
                <a:gd name="T97" fmla="*/ 461 h 476"/>
                <a:gd name="T98" fmla="*/ 686 w 920"/>
                <a:gd name="T99" fmla="*/ 456 h 476"/>
                <a:gd name="T100" fmla="*/ 707 w 920"/>
                <a:gd name="T101" fmla="*/ 451 h 476"/>
                <a:gd name="T102" fmla="*/ 720 w 920"/>
                <a:gd name="T103" fmla="*/ 448 h 476"/>
                <a:gd name="T104" fmla="*/ 736 w 920"/>
                <a:gd name="T105" fmla="*/ 442 h 476"/>
                <a:gd name="T106" fmla="*/ 750 w 920"/>
                <a:gd name="T107" fmla="*/ 436 h 476"/>
                <a:gd name="T108" fmla="*/ 759 w 920"/>
                <a:gd name="T109" fmla="*/ 431 h 476"/>
                <a:gd name="T110" fmla="*/ 767 w 920"/>
                <a:gd name="T111" fmla="*/ 426 h 476"/>
                <a:gd name="T112" fmla="*/ 772 w 920"/>
                <a:gd name="T113" fmla="*/ 420 h 476"/>
                <a:gd name="T114" fmla="*/ 919 w 920"/>
                <a:gd name="T115" fmla="*/ 9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0" h="476">
                  <a:moveTo>
                    <a:pt x="919" y="93"/>
                  </a:moveTo>
                  <a:cubicBezTo>
                    <a:pt x="919" y="93"/>
                    <a:pt x="919" y="92"/>
                    <a:pt x="919" y="91"/>
                  </a:cubicBezTo>
                  <a:cubicBezTo>
                    <a:pt x="919" y="90"/>
                    <a:pt x="919" y="90"/>
                    <a:pt x="919" y="90"/>
                  </a:cubicBezTo>
                  <a:cubicBezTo>
                    <a:pt x="919" y="90"/>
                    <a:pt x="919" y="89"/>
                    <a:pt x="918" y="88"/>
                  </a:cubicBezTo>
                  <a:cubicBezTo>
                    <a:pt x="918" y="87"/>
                    <a:pt x="918" y="87"/>
                    <a:pt x="918" y="87"/>
                  </a:cubicBezTo>
                  <a:cubicBezTo>
                    <a:pt x="918" y="87"/>
                    <a:pt x="918" y="86"/>
                    <a:pt x="917" y="86"/>
                  </a:cubicBezTo>
                  <a:cubicBezTo>
                    <a:pt x="917" y="85"/>
                    <a:pt x="917" y="85"/>
                    <a:pt x="917" y="85"/>
                  </a:cubicBezTo>
                  <a:cubicBezTo>
                    <a:pt x="916" y="84"/>
                    <a:pt x="916" y="83"/>
                    <a:pt x="915" y="82"/>
                  </a:cubicBezTo>
                  <a:cubicBezTo>
                    <a:pt x="915" y="82"/>
                    <a:pt x="915" y="82"/>
                    <a:pt x="915" y="82"/>
                  </a:cubicBezTo>
                  <a:cubicBezTo>
                    <a:pt x="914" y="81"/>
                    <a:pt x="914" y="80"/>
                    <a:pt x="913" y="79"/>
                  </a:cubicBezTo>
                  <a:cubicBezTo>
                    <a:pt x="913" y="79"/>
                    <a:pt x="913" y="79"/>
                    <a:pt x="913" y="79"/>
                  </a:cubicBezTo>
                  <a:cubicBezTo>
                    <a:pt x="912" y="78"/>
                    <a:pt x="912" y="77"/>
                    <a:pt x="911" y="77"/>
                  </a:cubicBezTo>
                  <a:cubicBezTo>
                    <a:pt x="910" y="76"/>
                    <a:pt x="910" y="76"/>
                    <a:pt x="910" y="76"/>
                  </a:cubicBezTo>
                  <a:cubicBezTo>
                    <a:pt x="910" y="75"/>
                    <a:pt x="909" y="75"/>
                    <a:pt x="908" y="74"/>
                  </a:cubicBezTo>
                  <a:cubicBezTo>
                    <a:pt x="907" y="73"/>
                    <a:pt x="907" y="73"/>
                    <a:pt x="907" y="73"/>
                  </a:cubicBezTo>
                  <a:cubicBezTo>
                    <a:pt x="907" y="73"/>
                    <a:pt x="906" y="72"/>
                    <a:pt x="905" y="71"/>
                  </a:cubicBezTo>
                  <a:cubicBezTo>
                    <a:pt x="904" y="71"/>
                    <a:pt x="904" y="71"/>
                    <a:pt x="904" y="71"/>
                  </a:cubicBezTo>
                  <a:cubicBezTo>
                    <a:pt x="903" y="70"/>
                    <a:pt x="902" y="69"/>
                    <a:pt x="901" y="68"/>
                  </a:cubicBezTo>
                  <a:cubicBezTo>
                    <a:pt x="900" y="67"/>
                    <a:pt x="900" y="67"/>
                    <a:pt x="900" y="67"/>
                  </a:cubicBezTo>
                  <a:cubicBezTo>
                    <a:pt x="899" y="67"/>
                    <a:pt x="898" y="66"/>
                    <a:pt x="897" y="66"/>
                  </a:cubicBezTo>
                  <a:cubicBezTo>
                    <a:pt x="897" y="65"/>
                    <a:pt x="896" y="65"/>
                    <a:pt x="896" y="65"/>
                  </a:cubicBezTo>
                  <a:cubicBezTo>
                    <a:pt x="895" y="64"/>
                    <a:pt x="894" y="64"/>
                    <a:pt x="893" y="63"/>
                  </a:cubicBezTo>
                  <a:cubicBezTo>
                    <a:pt x="893" y="63"/>
                    <a:pt x="892" y="63"/>
                    <a:pt x="891" y="62"/>
                  </a:cubicBezTo>
                  <a:cubicBezTo>
                    <a:pt x="891" y="62"/>
                    <a:pt x="890" y="61"/>
                    <a:pt x="889" y="61"/>
                  </a:cubicBezTo>
                  <a:cubicBezTo>
                    <a:pt x="888" y="60"/>
                    <a:pt x="888" y="60"/>
                    <a:pt x="887" y="60"/>
                  </a:cubicBezTo>
                  <a:cubicBezTo>
                    <a:pt x="886" y="59"/>
                    <a:pt x="884" y="58"/>
                    <a:pt x="883" y="58"/>
                  </a:cubicBezTo>
                  <a:cubicBezTo>
                    <a:pt x="882" y="57"/>
                    <a:pt x="882" y="57"/>
                    <a:pt x="882" y="57"/>
                  </a:cubicBezTo>
                  <a:cubicBezTo>
                    <a:pt x="881" y="57"/>
                    <a:pt x="879" y="56"/>
                    <a:pt x="877" y="55"/>
                  </a:cubicBezTo>
                  <a:cubicBezTo>
                    <a:pt x="877" y="55"/>
                    <a:pt x="876" y="54"/>
                    <a:pt x="875" y="54"/>
                  </a:cubicBezTo>
                  <a:cubicBezTo>
                    <a:pt x="874" y="54"/>
                    <a:pt x="873" y="53"/>
                    <a:pt x="872" y="53"/>
                  </a:cubicBezTo>
                  <a:cubicBezTo>
                    <a:pt x="871" y="52"/>
                    <a:pt x="871" y="52"/>
                    <a:pt x="871" y="52"/>
                  </a:cubicBezTo>
                  <a:cubicBezTo>
                    <a:pt x="870" y="52"/>
                    <a:pt x="870" y="52"/>
                    <a:pt x="869" y="52"/>
                  </a:cubicBezTo>
                  <a:cubicBezTo>
                    <a:pt x="868" y="51"/>
                    <a:pt x="868" y="51"/>
                    <a:pt x="867" y="51"/>
                  </a:cubicBezTo>
                  <a:cubicBezTo>
                    <a:pt x="866" y="50"/>
                    <a:pt x="865" y="50"/>
                    <a:pt x="864" y="50"/>
                  </a:cubicBezTo>
                  <a:cubicBezTo>
                    <a:pt x="863" y="49"/>
                    <a:pt x="862" y="49"/>
                    <a:pt x="861" y="48"/>
                  </a:cubicBezTo>
                  <a:cubicBezTo>
                    <a:pt x="860" y="48"/>
                    <a:pt x="859" y="48"/>
                    <a:pt x="858" y="47"/>
                  </a:cubicBezTo>
                  <a:cubicBezTo>
                    <a:pt x="857" y="47"/>
                    <a:pt x="856" y="47"/>
                    <a:pt x="855" y="46"/>
                  </a:cubicBezTo>
                  <a:cubicBezTo>
                    <a:pt x="854" y="46"/>
                    <a:pt x="853" y="46"/>
                    <a:pt x="853" y="45"/>
                  </a:cubicBezTo>
                  <a:cubicBezTo>
                    <a:pt x="851" y="45"/>
                    <a:pt x="850" y="45"/>
                    <a:pt x="849" y="44"/>
                  </a:cubicBezTo>
                  <a:cubicBezTo>
                    <a:pt x="849" y="44"/>
                    <a:pt x="848" y="44"/>
                    <a:pt x="847" y="44"/>
                  </a:cubicBezTo>
                  <a:cubicBezTo>
                    <a:pt x="847" y="43"/>
                    <a:pt x="847" y="43"/>
                    <a:pt x="847" y="43"/>
                  </a:cubicBezTo>
                  <a:cubicBezTo>
                    <a:pt x="844" y="43"/>
                    <a:pt x="841" y="42"/>
                    <a:pt x="838" y="41"/>
                  </a:cubicBezTo>
                  <a:cubicBezTo>
                    <a:pt x="837" y="40"/>
                    <a:pt x="836" y="40"/>
                    <a:pt x="836" y="40"/>
                  </a:cubicBezTo>
                  <a:cubicBezTo>
                    <a:pt x="833" y="39"/>
                    <a:pt x="829" y="38"/>
                    <a:pt x="826" y="37"/>
                  </a:cubicBezTo>
                  <a:cubicBezTo>
                    <a:pt x="826" y="37"/>
                    <a:pt x="826" y="37"/>
                    <a:pt x="826" y="37"/>
                  </a:cubicBezTo>
                  <a:cubicBezTo>
                    <a:pt x="825" y="37"/>
                    <a:pt x="825" y="37"/>
                    <a:pt x="824" y="37"/>
                  </a:cubicBezTo>
                  <a:cubicBezTo>
                    <a:pt x="822" y="36"/>
                    <a:pt x="820" y="36"/>
                    <a:pt x="817" y="35"/>
                  </a:cubicBezTo>
                  <a:cubicBezTo>
                    <a:pt x="816" y="35"/>
                    <a:pt x="815" y="35"/>
                    <a:pt x="815" y="34"/>
                  </a:cubicBezTo>
                  <a:cubicBezTo>
                    <a:pt x="812" y="34"/>
                    <a:pt x="809" y="33"/>
                    <a:pt x="805" y="32"/>
                  </a:cubicBezTo>
                  <a:cubicBezTo>
                    <a:pt x="805" y="32"/>
                    <a:pt x="805" y="32"/>
                    <a:pt x="805" y="32"/>
                  </a:cubicBezTo>
                  <a:cubicBezTo>
                    <a:pt x="804" y="32"/>
                    <a:pt x="804" y="32"/>
                    <a:pt x="804" y="32"/>
                  </a:cubicBezTo>
                  <a:cubicBezTo>
                    <a:pt x="802" y="31"/>
                    <a:pt x="799" y="31"/>
                    <a:pt x="797" y="30"/>
                  </a:cubicBezTo>
                  <a:cubicBezTo>
                    <a:pt x="796" y="30"/>
                    <a:pt x="795" y="30"/>
                    <a:pt x="794" y="29"/>
                  </a:cubicBezTo>
                  <a:cubicBezTo>
                    <a:pt x="792" y="29"/>
                    <a:pt x="789" y="28"/>
                    <a:pt x="787" y="28"/>
                  </a:cubicBezTo>
                  <a:cubicBezTo>
                    <a:pt x="787" y="28"/>
                    <a:pt x="786" y="28"/>
                    <a:pt x="785" y="28"/>
                  </a:cubicBezTo>
                  <a:cubicBezTo>
                    <a:pt x="785" y="28"/>
                    <a:pt x="785" y="27"/>
                    <a:pt x="784" y="27"/>
                  </a:cubicBezTo>
                  <a:cubicBezTo>
                    <a:pt x="782" y="27"/>
                    <a:pt x="780" y="27"/>
                    <a:pt x="778" y="26"/>
                  </a:cubicBezTo>
                  <a:cubicBezTo>
                    <a:pt x="777" y="26"/>
                    <a:pt x="776" y="26"/>
                    <a:pt x="775" y="26"/>
                  </a:cubicBezTo>
                  <a:cubicBezTo>
                    <a:pt x="772" y="25"/>
                    <a:pt x="769" y="24"/>
                    <a:pt x="766" y="24"/>
                  </a:cubicBezTo>
                  <a:cubicBezTo>
                    <a:pt x="766" y="24"/>
                    <a:pt x="766" y="24"/>
                    <a:pt x="766" y="24"/>
                  </a:cubicBezTo>
                  <a:cubicBezTo>
                    <a:pt x="765" y="24"/>
                    <a:pt x="765" y="24"/>
                    <a:pt x="764" y="23"/>
                  </a:cubicBezTo>
                  <a:cubicBezTo>
                    <a:pt x="762" y="23"/>
                    <a:pt x="760" y="23"/>
                    <a:pt x="758" y="22"/>
                  </a:cubicBezTo>
                  <a:cubicBezTo>
                    <a:pt x="756" y="22"/>
                    <a:pt x="755" y="22"/>
                    <a:pt x="754" y="22"/>
                  </a:cubicBezTo>
                  <a:cubicBezTo>
                    <a:pt x="752" y="21"/>
                    <a:pt x="750" y="21"/>
                    <a:pt x="748" y="21"/>
                  </a:cubicBezTo>
                  <a:cubicBezTo>
                    <a:pt x="747" y="21"/>
                    <a:pt x="747" y="21"/>
                    <a:pt x="747" y="21"/>
                  </a:cubicBezTo>
                  <a:cubicBezTo>
                    <a:pt x="746" y="20"/>
                    <a:pt x="746" y="20"/>
                    <a:pt x="745" y="20"/>
                  </a:cubicBezTo>
                  <a:cubicBezTo>
                    <a:pt x="743" y="20"/>
                    <a:pt x="741" y="20"/>
                    <a:pt x="739" y="19"/>
                  </a:cubicBezTo>
                  <a:cubicBezTo>
                    <a:pt x="738" y="19"/>
                    <a:pt x="737" y="19"/>
                    <a:pt x="735" y="19"/>
                  </a:cubicBezTo>
                  <a:cubicBezTo>
                    <a:pt x="734" y="18"/>
                    <a:pt x="732" y="18"/>
                    <a:pt x="730" y="18"/>
                  </a:cubicBezTo>
                  <a:cubicBezTo>
                    <a:pt x="730" y="18"/>
                    <a:pt x="729" y="18"/>
                    <a:pt x="728" y="18"/>
                  </a:cubicBezTo>
                  <a:cubicBezTo>
                    <a:pt x="728" y="17"/>
                    <a:pt x="728" y="17"/>
                    <a:pt x="727" y="17"/>
                  </a:cubicBezTo>
                  <a:cubicBezTo>
                    <a:pt x="722" y="17"/>
                    <a:pt x="716" y="16"/>
                    <a:pt x="710" y="15"/>
                  </a:cubicBezTo>
                  <a:cubicBezTo>
                    <a:pt x="709" y="15"/>
                    <a:pt x="709" y="15"/>
                    <a:pt x="709" y="15"/>
                  </a:cubicBezTo>
                  <a:cubicBezTo>
                    <a:pt x="708" y="15"/>
                    <a:pt x="708" y="15"/>
                    <a:pt x="708" y="15"/>
                  </a:cubicBezTo>
                  <a:cubicBezTo>
                    <a:pt x="703" y="14"/>
                    <a:pt x="698" y="13"/>
                    <a:pt x="692" y="13"/>
                  </a:cubicBezTo>
                  <a:cubicBezTo>
                    <a:pt x="692" y="13"/>
                    <a:pt x="691" y="13"/>
                    <a:pt x="691" y="12"/>
                  </a:cubicBezTo>
                  <a:cubicBezTo>
                    <a:pt x="690" y="12"/>
                    <a:pt x="690" y="12"/>
                    <a:pt x="690" y="12"/>
                  </a:cubicBezTo>
                  <a:cubicBezTo>
                    <a:pt x="684" y="12"/>
                    <a:pt x="679" y="11"/>
                    <a:pt x="673" y="10"/>
                  </a:cubicBezTo>
                  <a:cubicBezTo>
                    <a:pt x="672" y="10"/>
                    <a:pt x="672" y="10"/>
                    <a:pt x="672" y="10"/>
                  </a:cubicBezTo>
                  <a:cubicBezTo>
                    <a:pt x="672" y="10"/>
                    <a:pt x="671" y="10"/>
                    <a:pt x="671" y="10"/>
                  </a:cubicBezTo>
                  <a:cubicBezTo>
                    <a:pt x="666" y="10"/>
                    <a:pt x="660" y="9"/>
                    <a:pt x="655" y="9"/>
                  </a:cubicBezTo>
                  <a:cubicBezTo>
                    <a:pt x="654" y="8"/>
                    <a:pt x="654" y="8"/>
                    <a:pt x="654" y="8"/>
                  </a:cubicBezTo>
                  <a:cubicBezTo>
                    <a:pt x="653" y="8"/>
                    <a:pt x="653" y="8"/>
                    <a:pt x="652" y="8"/>
                  </a:cubicBezTo>
                  <a:cubicBezTo>
                    <a:pt x="642" y="7"/>
                    <a:pt x="631" y="6"/>
                    <a:pt x="621" y="6"/>
                  </a:cubicBezTo>
                  <a:cubicBezTo>
                    <a:pt x="620" y="6"/>
                    <a:pt x="620" y="5"/>
                    <a:pt x="619" y="5"/>
                  </a:cubicBezTo>
                  <a:cubicBezTo>
                    <a:pt x="619" y="5"/>
                    <a:pt x="618" y="5"/>
                    <a:pt x="617" y="5"/>
                  </a:cubicBezTo>
                  <a:cubicBezTo>
                    <a:pt x="613" y="5"/>
                    <a:pt x="609" y="5"/>
                    <a:pt x="604" y="4"/>
                  </a:cubicBezTo>
                  <a:cubicBezTo>
                    <a:pt x="604" y="4"/>
                    <a:pt x="604" y="4"/>
                    <a:pt x="604" y="4"/>
                  </a:cubicBezTo>
                  <a:cubicBezTo>
                    <a:pt x="603" y="4"/>
                    <a:pt x="603" y="4"/>
                    <a:pt x="602" y="4"/>
                  </a:cubicBezTo>
                  <a:cubicBezTo>
                    <a:pt x="598" y="4"/>
                    <a:pt x="595" y="4"/>
                    <a:pt x="591" y="3"/>
                  </a:cubicBezTo>
                  <a:cubicBezTo>
                    <a:pt x="591" y="3"/>
                    <a:pt x="590" y="3"/>
                    <a:pt x="589" y="3"/>
                  </a:cubicBezTo>
                  <a:cubicBezTo>
                    <a:pt x="588" y="3"/>
                    <a:pt x="587" y="3"/>
                    <a:pt x="587" y="3"/>
                  </a:cubicBezTo>
                  <a:cubicBezTo>
                    <a:pt x="584" y="3"/>
                    <a:pt x="581" y="3"/>
                    <a:pt x="579" y="3"/>
                  </a:cubicBezTo>
                  <a:cubicBezTo>
                    <a:pt x="578" y="3"/>
                    <a:pt x="577" y="3"/>
                    <a:pt x="576" y="3"/>
                  </a:cubicBezTo>
                  <a:cubicBezTo>
                    <a:pt x="575" y="3"/>
                    <a:pt x="574" y="3"/>
                    <a:pt x="573" y="2"/>
                  </a:cubicBezTo>
                  <a:cubicBezTo>
                    <a:pt x="572" y="2"/>
                    <a:pt x="570" y="2"/>
                    <a:pt x="569" y="2"/>
                  </a:cubicBezTo>
                  <a:cubicBezTo>
                    <a:pt x="568" y="2"/>
                    <a:pt x="566" y="2"/>
                    <a:pt x="565" y="2"/>
                  </a:cubicBezTo>
                  <a:cubicBezTo>
                    <a:pt x="564" y="2"/>
                    <a:pt x="563" y="2"/>
                    <a:pt x="563" y="2"/>
                  </a:cubicBezTo>
                  <a:cubicBezTo>
                    <a:pt x="561" y="2"/>
                    <a:pt x="559" y="2"/>
                    <a:pt x="557" y="2"/>
                  </a:cubicBezTo>
                  <a:cubicBezTo>
                    <a:pt x="556" y="2"/>
                    <a:pt x="555" y="2"/>
                    <a:pt x="554" y="2"/>
                  </a:cubicBezTo>
                  <a:cubicBezTo>
                    <a:pt x="554" y="2"/>
                    <a:pt x="553" y="1"/>
                    <a:pt x="552" y="1"/>
                  </a:cubicBezTo>
                  <a:cubicBezTo>
                    <a:pt x="550" y="1"/>
                    <a:pt x="548" y="1"/>
                    <a:pt x="546" y="1"/>
                  </a:cubicBezTo>
                  <a:cubicBezTo>
                    <a:pt x="545" y="1"/>
                    <a:pt x="544" y="1"/>
                    <a:pt x="543" y="1"/>
                  </a:cubicBezTo>
                  <a:cubicBezTo>
                    <a:pt x="542" y="1"/>
                    <a:pt x="541" y="1"/>
                    <a:pt x="540" y="1"/>
                  </a:cubicBezTo>
                  <a:cubicBezTo>
                    <a:pt x="539" y="1"/>
                    <a:pt x="538" y="1"/>
                    <a:pt x="537" y="1"/>
                  </a:cubicBezTo>
                  <a:cubicBezTo>
                    <a:pt x="536" y="1"/>
                    <a:pt x="536" y="1"/>
                    <a:pt x="535" y="1"/>
                  </a:cubicBezTo>
                  <a:cubicBezTo>
                    <a:pt x="533" y="1"/>
                    <a:pt x="530" y="1"/>
                    <a:pt x="527" y="1"/>
                  </a:cubicBezTo>
                  <a:cubicBezTo>
                    <a:pt x="527" y="1"/>
                    <a:pt x="527" y="1"/>
                    <a:pt x="527" y="1"/>
                  </a:cubicBezTo>
                  <a:cubicBezTo>
                    <a:pt x="526" y="1"/>
                    <a:pt x="526" y="1"/>
                    <a:pt x="526" y="1"/>
                  </a:cubicBezTo>
                  <a:cubicBezTo>
                    <a:pt x="524" y="0"/>
                    <a:pt x="522" y="0"/>
                    <a:pt x="520" y="0"/>
                  </a:cubicBezTo>
                  <a:cubicBezTo>
                    <a:pt x="519" y="0"/>
                    <a:pt x="518" y="0"/>
                    <a:pt x="516" y="0"/>
                  </a:cubicBezTo>
                  <a:cubicBezTo>
                    <a:pt x="516" y="0"/>
                    <a:pt x="515" y="0"/>
                    <a:pt x="514" y="0"/>
                  </a:cubicBezTo>
                  <a:cubicBezTo>
                    <a:pt x="513" y="0"/>
                    <a:pt x="512" y="0"/>
                    <a:pt x="512" y="0"/>
                  </a:cubicBezTo>
                  <a:cubicBezTo>
                    <a:pt x="512" y="0"/>
                    <a:pt x="512" y="0"/>
                    <a:pt x="512" y="0"/>
                  </a:cubicBezTo>
                  <a:cubicBezTo>
                    <a:pt x="509" y="0"/>
                    <a:pt x="507" y="0"/>
                    <a:pt x="504" y="0"/>
                  </a:cubicBezTo>
                  <a:cubicBezTo>
                    <a:pt x="504" y="0"/>
                    <a:pt x="504" y="0"/>
                    <a:pt x="504" y="0"/>
                  </a:cubicBezTo>
                  <a:cubicBezTo>
                    <a:pt x="503" y="0"/>
                    <a:pt x="503" y="0"/>
                    <a:pt x="503" y="0"/>
                  </a:cubicBezTo>
                  <a:cubicBezTo>
                    <a:pt x="501" y="0"/>
                    <a:pt x="500" y="0"/>
                    <a:pt x="498" y="0"/>
                  </a:cubicBezTo>
                  <a:cubicBezTo>
                    <a:pt x="496" y="0"/>
                    <a:pt x="494" y="0"/>
                    <a:pt x="492" y="0"/>
                  </a:cubicBezTo>
                  <a:cubicBezTo>
                    <a:pt x="492" y="0"/>
                    <a:pt x="492" y="0"/>
                    <a:pt x="492" y="0"/>
                  </a:cubicBezTo>
                  <a:cubicBezTo>
                    <a:pt x="490" y="0"/>
                    <a:pt x="488" y="0"/>
                    <a:pt x="486" y="0"/>
                  </a:cubicBezTo>
                  <a:cubicBezTo>
                    <a:pt x="484" y="0"/>
                    <a:pt x="482" y="0"/>
                    <a:pt x="480" y="0"/>
                  </a:cubicBezTo>
                  <a:cubicBezTo>
                    <a:pt x="478" y="0"/>
                    <a:pt x="475" y="0"/>
                    <a:pt x="473" y="0"/>
                  </a:cubicBezTo>
                  <a:cubicBezTo>
                    <a:pt x="472" y="0"/>
                    <a:pt x="470" y="0"/>
                    <a:pt x="468" y="0"/>
                  </a:cubicBezTo>
                  <a:cubicBezTo>
                    <a:pt x="467" y="0"/>
                    <a:pt x="467" y="0"/>
                    <a:pt x="467" y="0"/>
                  </a:cubicBezTo>
                  <a:cubicBezTo>
                    <a:pt x="465" y="0"/>
                    <a:pt x="464" y="0"/>
                    <a:pt x="462" y="0"/>
                  </a:cubicBezTo>
                  <a:cubicBezTo>
                    <a:pt x="460" y="0"/>
                    <a:pt x="458" y="0"/>
                    <a:pt x="456" y="0"/>
                  </a:cubicBezTo>
                  <a:cubicBezTo>
                    <a:pt x="454" y="0"/>
                    <a:pt x="452" y="0"/>
                    <a:pt x="451" y="0"/>
                  </a:cubicBezTo>
                  <a:cubicBezTo>
                    <a:pt x="449" y="0"/>
                    <a:pt x="447" y="0"/>
                    <a:pt x="445" y="0"/>
                  </a:cubicBezTo>
                  <a:cubicBezTo>
                    <a:pt x="445" y="0"/>
                    <a:pt x="445" y="0"/>
                    <a:pt x="445" y="0"/>
                  </a:cubicBezTo>
                  <a:cubicBezTo>
                    <a:pt x="444" y="0"/>
                    <a:pt x="444" y="0"/>
                    <a:pt x="444" y="0"/>
                  </a:cubicBezTo>
                  <a:cubicBezTo>
                    <a:pt x="442" y="0"/>
                    <a:pt x="441" y="0"/>
                    <a:pt x="439" y="0"/>
                  </a:cubicBezTo>
                  <a:cubicBezTo>
                    <a:pt x="438" y="0"/>
                    <a:pt x="436" y="0"/>
                    <a:pt x="434" y="0"/>
                  </a:cubicBezTo>
                  <a:cubicBezTo>
                    <a:pt x="432" y="0"/>
                    <a:pt x="430" y="0"/>
                    <a:pt x="428" y="0"/>
                  </a:cubicBezTo>
                  <a:cubicBezTo>
                    <a:pt x="426" y="0"/>
                    <a:pt x="424" y="0"/>
                    <a:pt x="422" y="0"/>
                  </a:cubicBezTo>
                  <a:cubicBezTo>
                    <a:pt x="421" y="0"/>
                    <a:pt x="421" y="0"/>
                    <a:pt x="421" y="0"/>
                  </a:cubicBezTo>
                  <a:cubicBezTo>
                    <a:pt x="421" y="0"/>
                    <a:pt x="421" y="0"/>
                    <a:pt x="421" y="0"/>
                  </a:cubicBezTo>
                  <a:cubicBezTo>
                    <a:pt x="419" y="0"/>
                    <a:pt x="417" y="0"/>
                    <a:pt x="415" y="0"/>
                  </a:cubicBezTo>
                  <a:cubicBezTo>
                    <a:pt x="413" y="0"/>
                    <a:pt x="411" y="0"/>
                    <a:pt x="409" y="0"/>
                  </a:cubicBezTo>
                  <a:cubicBezTo>
                    <a:pt x="407" y="0"/>
                    <a:pt x="405" y="0"/>
                    <a:pt x="403" y="0"/>
                  </a:cubicBezTo>
                  <a:cubicBezTo>
                    <a:pt x="401" y="0"/>
                    <a:pt x="400" y="0"/>
                    <a:pt x="398" y="0"/>
                  </a:cubicBezTo>
                  <a:cubicBezTo>
                    <a:pt x="398" y="0"/>
                    <a:pt x="398" y="0"/>
                    <a:pt x="398" y="0"/>
                  </a:cubicBezTo>
                  <a:cubicBezTo>
                    <a:pt x="397" y="0"/>
                    <a:pt x="397" y="0"/>
                    <a:pt x="396" y="0"/>
                  </a:cubicBezTo>
                  <a:cubicBezTo>
                    <a:pt x="393" y="1"/>
                    <a:pt x="390" y="1"/>
                    <a:pt x="387" y="1"/>
                  </a:cubicBezTo>
                  <a:cubicBezTo>
                    <a:pt x="383" y="1"/>
                    <a:pt x="379" y="1"/>
                    <a:pt x="375" y="1"/>
                  </a:cubicBezTo>
                  <a:cubicBezTo>
                    <a:pt x="374" y="1"/>
                    <a:pt x="372" y="1"/>
                    <a:pt x="370" y="1"/>
                  </a:cubicBezTo>
                  <a:cubicBezTo>
                    <a:pt x="361" y="2"/>
                    <a:pt x="352" y="2"/>
                    <a:pt x="344" y="3"/>
                  </a:cubicBezTo>
                  <a:cubicBezTo>
                    <a:pt x="343" y="3"/>
                    <a:pt x="343" y="3"/>
                    <a:pt x="342" y="3"/>
                  </a:cubicBezTo>
                  <a:cubicBezTo>
                    <a:pt x="336" y="3"/>
                    <a:pt x="330" y="3"/>
                    <a:pt x="324" y="4"/>
                  </a:cubicBezTo>
                  <a:cubicBezTo>
                    <a:pt x="323" y="4"/>
                    <a:pt x="323" y="4"/>
                    <a:pt x="322" y="4"/>
                  </a:cubicBezTo>
                  <a:cubicBezTo>
                    <a:pt x="322" y="4"/>
                    <a:pt x="321" y="4"/>
                    <a:pt x="321" y="4"/>
                  </a:cubicBezTo>
                  <a:cubicBezTo>
                    <a:pt x="320" y="4"/>
                    <a:pt x="319" y="4"/>
                    <a:pt x="318" y="4"/>
                  </a:cubicBezTo>
                  <a:cubicBezTo>
                    <a:pt x="316" y="4"/>
                    <a:pt x="314" y="4"/>
                    <a:pt x="313" y="5"/>
                  </a:cubicBezTo>
                  <a:cubicBezTo>
                    <a:pt x="312" y="5"/>
                    <a:pt x="311" y="5"/>
                    <a:pt x="310" y="5"/>
                  </a:cubicBezTo>
                  <a:cubicBezTo>
                    <a:pt x="310" y="5"/>
                    <a:pt x="309" y="5"/>
                    <a:pt x="308" y="5"/>
                  </a:cubicBezTo>
                  <a:cubicBezTo>
                    <a:pt x="306" y="5"/>
                    <a:pt x="305" y="5"/>
                    <a:pt x="303" y="5"/>
                  </a:cubicBezTo>
                  <a:cubicBezTo>
                    <a:pt x="302" y="5"/>
                    <a:pt x="301" y="5"/>
                    <a:pt x="300" y="5"/>
                  </a:cubicBezTo>
                  <a:cubicBezTo>
                    <a:pt x="299" y="6"/>
                    <a:pt x="298" y="6"/>
                    <a:pt x="298" y="6"/>
                  </a:cubicBezTo>
                  <a:cubicBezTo>
                    <a:pt x="296" y="6"/>
                    <a:pt x="295" y="6"/>
                    <a:pt x="294" y="6"/>
                  </a:cubicBezTo>
                  <a:cubicBezTo>
                    <a:pt x="293" y="6"/>
                    <a:pt x="291" y="6"/>
                    <a:pt x="289" y="6"/>
                  </a:cubicBezTo>
                  <a:cubicBezTo>
                    <a:pt x="289" y="6"/>
                    <a:pt x="288" y="6"/>
                    <a:pt x="288" y="6"/>
                  </a:cubicBezTo>
                  <a:cubicBezTo>
                    <a:pt x="287" y="7"/>
                    <a:pt x="287" y="7"/>
                    <a:pt x="286" y="7"/>
                  </a:cubicBezTo>
                  <a:cubicBezTo>
                    <a:pt x="284" y="7"/>
                    <a:pt x="282" y="7"/>
                    <a:pt x="280" y="7"/>
                  </a:cubicBezTo>
                  <a:cubicBezTo>
                    <a:pt x="279" y="7"/>
                    <a:pt x="279" y="7"/>
                    <a:pt x="278" y="7"/>
                  </a:cubicBezTo>
                  <a:cubicBezTo>
                    <a:pt x="278" y="7"/>
                    <a:pt x="278" y="7"/>
                    <a:pt x="278" y="7"/>
                  </a:cubicBezTo>
                  <a:cubicBezTo>
                    <a:pt x="276" y="7"/>
                    <a:pt x="275" y="8"/>
                    <a:pt x="273" y="8"/>
                  </a:cubicBezTo>
                  <a:cubicBezTo>
                    <a:pt x="272" y="8"/>
                    <a:pt x="270" y="8"/>
                    <a:pt x="269" y="8"/>
                  </a:cubicBezTo>
                  <a:cubicBezTo>
                    <a:pt x="268" y="8"/>
                    <a:pt x="268" y="8"/>
                    <a:pt x="268" y="8"/>
                  </a:cubicBezTo>
                  <a:cubicBezTo>
                    <a:pt x="267" y="8"/>
                    <a:pt x="267" y="8"/>
                    <a:pt x="267" y="8"/>
                  </a:cubicBezTo>
                  <a:cubicBezTo>
                    <a:pt x="265" y="9"/>
                    <a:pt x="263" y="9"/>
                    <a:pt x="261" y="9"/>
                  </a:cubicBezTo>
                  <a:cubicBezTo>
                    <a:pt x="260" y="9"/>
                    <a:pt x="259" y="9"/>
                    <a:pt x="259" y="9"/>
                  </a:cubicBezTo>
                  <a:cubicBezTo>
                    <a:pt x="258" y="9"/>
                    <a:pt x="258" y="9"/>
                    <a:pt x="257" y="9"/>
                  </a:cubicBezTo>
                  <a:cubicBezTo>
                    <a:pt x="256" y="9"/>
                    <a:pt x="255" y="10"/>
                    <a:pt x="254" y="10"/>
                  </a:cubicBezTo>
                  <a:cubicBezTo>
                    <a:pt x="252" y="10"/>
                    <a:pt x="250" y="10"/>
                    <a:pt x="248" y="10"/>
                  </a:cubicBezTo>
                  <a:cubicBezTo>
                    <a:pt x="246" y="11"/>
                    <a:pt x="244" y="11"/>
                    <a:pt x="242" y="11"/>
                  </a:cubicBezTo>
                  <a:cubicBezTo>
                    <a:pt x="241" y="11"/>
                    <a:pt x="240" y="11"/>
                    <a:pt x="239" y="11"/>
                  </a:cubicBezTo>
                  <a:cubicBezTo>
                    <a:pt x="238" y="11"/>
                    <a:pt x="238" y="11"/>
                    <a:pt x="238" y="11"/>
                  </a:cubicBezTo>
                  <a:cubicBezTo>
                    <a:pt x="237" y="12"/>
                    <a:pt x="236" y="12"/>
                    <a:pt x="236" y="12"/>
                  </a:cubicBezTo>
                  <a:cubicBezTo>
                    <a:pt x="234" y="12"/>
                    <a:pt x="231" y="12"/>
                    <a:pt x="229" y="12"/>
                  </a:cubicBezTo>
                  <a:cubicBezTo>
                    <a:pt x="227" y="13"/>
                    <a:pt x="225" y="13"/>
                    <a:pt x="223" y="13"/>
                  </a:cubicBezTo>
                  <a:cubicBezTo>
                    <a:pt x="222" y="13"/>
                    <a:pt x="221" y="13"/>
                    <a:pt x="220" y="14"/>
                  </a:cubicBezTo>
                  <a:cubicBezTo>
                    <a:pt x="219" y="14"/>
                    <a:pt x="219" y="14"/>
                    <a:pt x="218" y="14"/>
                  </a:cubicBezTo>
                  <a:cubicBezTo>
                    <a:pt x="217" y="14"/>
                    <a:pt x="216" y="14"/>
                    <a:pt x="215" y="14"/>
                  </a:cubicBezTo>
                  <a:cubicBezTo>
                    <a:pt x="214" y="14"/>
                    <a:pt x="213" y="14"/>
                    <a:pt x="212" y="15"/>
                  </a:cubicBezTo>
                  <a:cubicBezTo>
                    <a:pt x="211" y="15"/>
                    <a:pt x="210" y="15"/>
                    <a:pt x="209" y="15"/>
                  </a:cubicBezTo>
                  <a:cubicBezTo>
                    <a:pt x="208" y="15"/>
                    <a:pt x="208" y="15"/>
                    <a:pt x="208" y="15"/>
                  </a:cubicBezTo>
                  <a:cubicBezTo>
                    <a:pt x="205" y="16"/>
                    <a:pt x="203" y="16"/>
                    <a:pt x="201" y="16"/>
                  </a:cubicBezTo>
                  <a:cubicBezTo>
                    <a:pt x="201" y="16"/>
                    <a:pt x="201" y="16"/>
                    <a:pt x="201" y="16"/>
                  </a:cubicBezTo>
                  <a:cubicBezTo>
                    <a:pt x="200" y="16"/>
                    <a:pt x="199" y="16"/>
                    <a:pt x="199" y="16"/>
                  </a:cubicBezTo>
                  <a:cubicBezTo>
                    <a:pt x="197" y="17"/>
                    <a:pt x="195" y="17"/>
                    <a:pt x="193" y="17"/>
                  </a:cubicBezTo>
                  <a:cubicBezTo>
                    <a:pt x="192" y="17"/>
                    <a:pt x="192" y="17"/>
                    <a:pt x="192" y="17"/>
                  </a:cubicBezTo>
                  <a:cubicBezTo>
                    <a:pt x="189" y="18"/>
                    <a:pt x="186" y="18"/>
                    <a:pt x="182" y="19"/>
                  </a:cubicBezTo>
                  <a:cubicBezTo>
                    <a:pt x="182" y="19"/>
                    <a:pt x="182" y="19"/>
                    <a:pt x="182" y="19"/>
                  </a:cubicBezTo>
                  <a:cubicBezTo>
                    <a:pt x="181" y="19"/>
                    <a:pt x="181" y="19"/>
                    <a:pt x="180" y="19"/>
                  </a:cubicBezTo>
                  <a:cubicBezTo>
                    <a:pt x="177" y="20"/>
                    <a:pt x="175" y="20"/>
                    <a:pt x="173" y="20"/>
                  </a:cubicBezTo>
                  <a:cubicBezTo>
                    <a:pt x="172" y="21"/>
                    <a:pt x="172" y="21"/>
                    <a:pt x="172" y="21"/>
                  </a:cubicBezTo>
                  <a:cubicBezTo>
                    <a:pt x="171" y="21"/>
                    <a:pt x="171" y="21"/>
                    <a:pt x="170" y="21"/>
                  </a:cubicBezTo>
                  <a:cubicBezTo>
                    <a:pt x="167" y="21"/>
                    <a:pt x="164" y="22"/>
                    <a:pt x="161" y="23"/>
                  </a:cubicBezTo>
                  <a:cubicBezTo>
                    <a:pt x="161" y="23"/>
                    <a:pt x="160" y="23"/>
                    <a:pt x="160" y="23"/>
                  </a:cubicBezTo>
                  <a:cubicBezTo>
                    <a:pt x="159" y="23"/>
                    <a:pt x="159" y="23"/>
                    <a:pt x="159" y="23"/>
                  </a:cubicBezTo>
                  <a:cubicBezTo>
                    <a:pt x="155" y="24"/>
                    <a:pt x="150" y="24"/>
                    <a:pt x="146" y="25"/>
                  </a:cubicBezTo>
                  <a:cubicBezTo>
                    <a:pt x="146" y="25"/>
                    <a:pt x="146" y="25"/>
                    <a:pt x="145" y="25"/>
                  </a:cubicBezTo>
                  <a:cubicBezTo>
                    <a:pt x="144" y="26"/>
                    <a:pt x="144" y="26"/>
                    <a:pt x="143" y="26"/>
                  </a:cubicBezTo>
                  <a:cubicBezTo>
                    <a:pt x="142" y="26"/>
                    <a:pt x="140" y="26"/>
                    <a:pt x="139" y="27"/>
                  </a:cubicBezTo>
                  <a:cubicBezTo>
                    <a:pt x="137" y="27"/>
                    <a:pt x="136" y="27"/>
                    <a:pt x="135" y="28"/>
                  </a:cubicBezTo>
                  <a:cubicBezTo>
                    <a:pt x="133" y="28"/>
                    <a:pt x="132" y="28"/>
                    <a:pt x="131" y="28"/>
                  </a:cubicBezTo>
                  <a:cubicBezTo>
                    <a:pt x="130" y="29"/>
                    <a:pt x="129" y="29"/>
                    <a:pt x="128" y="29"/>
                  </a:cubicBezTo>
                  <a:cubicBezTo>
                    <a:pt x="128" y="29"/>
                    <a:pt x="128" y="29"/>
                    <a:pt x="127" y="29"/>
                  </a:cubicBezTo>
                  <a:cubicBezTo>
                    <a:pt x="125" y="30"/>
                    <a:pt x="123" y="30"/>
                    <a:pt x="122" y="30"/>
                  </a:cubicBezTo>
                  <a:cubicBezTo>
                    <a:pt x="121" y="31"/>
                    <a:pt x="120" y="31"/>
                    <a:pt x="119" y="31"/>
                  </a:cubicBezTo>
                  <a:cubicBezTo>
                    <a:pt x="116" y="32"/>
                    <a:pt x="114" y="32"/>
                    <a:pt x="112" y="33"/>
                  </a:cubicBezTo>
                  <a:cubicBezTo>
                    <a:pt x="112" y="33"/>
                    <a:pt x="111" y="33"/>
                    <a:pt x="111" y="33"/>
                  </a:cubicBezTo>
                  <a:cubicBezTo>
                    <a:pt x="111" y="33"/>
                    <a:pt x="111" y="33"/>
                    <a:pt x="111" y="33"/>
                  </a:cubicBezTo>
                  <a:cubicBezTo>
                    <a:pt x="108" y="34"/>
                    <a:pt x="105" y="34"/>
                    <a:pt x="103" y="35"/>
                  </a:cubicBezTo>
                  <a:cubicBezTo>
                    <a:pt x="102" y="35"/>
                    <a:pt x="101" y="35"/>
                    <a:pt x="100" y="36"/>
                  </a:cubicBezTo>
                  <a:cubicBezTo>
                    <a:pt x="98" y="36"/>
                    <a:pt x="96" y="37"/>
                    <a:pt x="95" y="37"/>
                  </a:cubicBezTo>
                  <a:cubicBezTo>
                    <a:pt x="94" y="37"/>
                    <a:pt x="94" y="37"/>
                    <a:pt x="93" y="37"/>
                  </a:cubicBezTo>
                  <a:cubicBezTo>
                    <a:pt x="93" y="38"/>
                    <a:pt x="92" y="38"/>
                    <a:pt x="92" y="38"/>
                  </a:cubicBezTo>
                  <a:cubicBezTo>
                    <a:pt x="90" y="38"/>
                    <a:pt x="89" y="39"/>
                    <a:pt x="87" y="39"/>
                  </a:cubicBezTo>
                  <a:cubicBezTo>
                    <a:pt x="86" y="39"/>
                    <a:pt x="85" y="40"/>
                    <a:pt x="84" y="40"/>
                  </a:cubicBezTo>
                  <a:cubicBezTo>
                    <a:pt x="83" y="41"/>
                    <a:pt x="81" y="41"/>
                    <a:pt x="79" y="42"/>
                  </a:cubicBezTo>
                  <a:cubicBezTo>
                    <a:pt x="79" y="42"/>
                    <a:pt x="78" y="42"/>
                    <a:pt x="78" y="42"/>
                  </a:cubicBezTo>
                  <a:cubicBezTo>
                    <a:pt x="77" y="42"/>
                    <a:pt x="77" y="42"/>
                    <a:pt x="77" y="42"/>
                  </a:cubicBezTo>
                  <a:cubicBezTo>
                    <a:pt x="75" y="43"/>
                    <a:pt x="73" y="43"/>
                    <a:pt x="71" y="44"/>
                  </a:cubicBezTo>
                  <a:cubicBezTo>
                    <a:pt x="70" y="44"/>
                    <a:pt x="70" y="45"/>
                    <a:pt x="69" y="45"/>
                  </a:cubicBezTo>
                  <a:cubicBezTo>
                    <a:pt x="67" y="45"/>
                    <a:pt x="66" y="46"/>
                    <a:pt x="65" y="46"/>
                  </a:cubicBezTo>
                  <a:cubicBezTo>
                    <a:pt x="64" y="47"/>
                    <a:pt x="64" y="47"/>
                    <a:pt x="64" y="47"/>
                  </a:cubicBezTo>
                  <a:cubicBezTo>
                    <a:pt x="63" y="47"/>
                    <a:pt x="63" y="47"/>
                    <a:pt x="62" y="47"/>
                  </a:cubicBezTo>
                  <a:cubicBezTo>
                    <a:pt x="61" y="48"/>
                    <a:pt x="60" y="48"/>
                    <a:pt x="59" y="48"/>
                  </a:cubicBezTo>
                  <a:cubicBezTo>
                    <a:pt x="58" y="49"/>
                    <a:pt x="57" y="49"/>
                    <a:pt x="56" y="49"/>
                  </a:cubicBezTo>
                  <a:cubicBezTo>
                    <a:pt x="55" y="50"/>
                    <a:pt x="54" y="50"/>
                    <a:pt x="53" y="51"/>
                  </a:cubicBezTo>
                  <a:cubicBezTo>
                    <a:pt x="52" y="51"/>
                    <a:pt x="52" y="51"/>
                    <a:pt x="52" y="51"/>
                  </a:cubicBezTo>
                  <a:cubicBezTo>
                    <a:pt x="52" y="51"/>
                    <a:pt x="51" y="51"/>
                    <a:pt x="51" y="52"/>
                  </a:cubicBezTo>
                  <a:cubicBezTo>
                    <a:pt x="50" y="52"/>
                    <a:pt x="49" y="52"/>
                    <a:pt x="48" y="53"/>
                  </a:cubicBezTo>
                  <a:cubicBezTo>
                    <a:pt x="47" y="53"/>
                    <a:pt x="46" y="53"/>
                    <a:pt x="46" y="54"/>
                  </a:cubicBezTo>
                  <a:cubicBezTo>
                    <a:pt x="45" y="54"/>
                    <a:pt x="44" y="54"/>
                    <a:pt x="43" y="55"/>
                  </a:cubicBezTo>
                  <a:cubicBezTo>
                    <a:pt x="43" y="55"/>
                    <a:pt x="42" y="55"/>
                    <a:pt x="42" y="55"/>
                  </a:cubicBezTo>
                  <a:cubicBezTo>
                    <a:pt x="42" y="55"/>
                    <a:pt x="41" y="56"/>
                    <a:pt x="41" y="56"/>
                  </a:cubicBezTo>
                  <a:cubicBezTo>
                    <a:pt x="40" y="56"/>
                    <a:pt x="39" y="57"/>
                    <a:pt x="39" y="57"/>
                  </a:cubicBezTo>
                  <a:cubicBezTo>
                    <a:pt x="38" y="57"/>
                    <a:pt x="37" y="58"/>
                    <a:pt x="36" y="58"/>
                  </a:cubicBezTo>
                  <a:cubicBezTo>
                    <a:pt x="36" y="58"/>
                    <a:pt x="35" y="59"/>
                    <a:pt x="34" y="59"/>
                  </a:cubicBezTo>
                  <a:cubicBezTo>
                    <a:pt x="33" y="60"/>
                    <a:pt x="33" y="60"/>
                    <a:pt x="33" y="60"/>
                  </a:cubicBezTo>
                  <a:cubicBezTo>
                    <a:pt x="33" y="60"/>
                    <a:pt x="32" y="60"/>
                    <a:pt x="32" y="60"/>
                  </a:cubicBezTo>
                  <a:cubicBezTo>
                    <a:pt x="31" y="60"/>
                    <a:pt x="31" y="61"/>
                    <a:pt x="30" y="61"/>
                  </a:cubicBezTo>
                  <a:cubicBezTo>
                    <a:pt x="30" y="62"/>
                    <a:pt x="29" y="62"/>
                    <a:pt x="28" y="62"/>
                  </a:cubicBezTo>
                  <a:cubicBezTo>
                    <a:pt x="28" y="63"/>
                    <a:pt x="27" y="63"/>
                    <a:pt x="26" y="63"/>
                  </a:cubicBezTo>
                  <a:cubicBezTo>
                    <a:pt x="26" y="64"/>
                    <a:pt x="26" y="64"/>
                    <a:pt x="26" y="64"/>
                  </a:cubicBezTo>
                  <a:cubicBezTo>
                    <a:pt x="25" y="64"/>
                    <a:pt x="25" y="64"/>
                    <a:pt x="24" y="64"/>
                  </a:cubicBezTo>
                  <a:cubicBezTo>
                    <a:pt x="24" y="65"/>
                    <a:pt x="23" y="65"/>
                    <a:pt x="23" y="65"/>
                  </a:cubicBezTo>
                  <a:cubicBezTo>
                    <a:pt x="22" y="66"/>
                    <a:pt x="22" y="66"/>
                    <a:pt x="21" y="67"/>
                  </a:cubicBezTo>
                  <a:cubicBezTo>
                    <a:pt x="21" y="67"/>
                    <a:pt x="20" y="67"/>
                    <a:pt x="20" y="68"/>
                  </a:cubicBezTo>
                  <a:cubicBezTo>
                    <a:pt x="19" y="68"/>
                    <a:pt x="19" y="68"/>
                    <a:pt x="19" y="68"/>
                  </a:cubicBezTo>
                  <a:cubicBezTo>
                    <a:pt x="19" y="68"/>
                    <a:pt x="18" y="69"/>
                    <a:pt x="18" y="69"/>
                  </a:cubicBezTo>
                  <a:cubicBezTo>
                    <a:pt x="17" y="69"/>
                    <a:pt x="17" y="70"/>
                    <a:pt x="17" y="70"/>
                  </a:cubicBezTo>
                  <a:cubicBezTo>
                    <a:pt x="16" y="70"/>
                    <a:pt x="15" y="71"/>
                    <a:pt x="15" y="71"/>
                  </a:cubicBezTo>
                  <a:cubicBezTo>
                    <a:pt x="15" y="71"/>
                    <a:pt x="14" y="72"/>
                    <a:pt x="14" y="72"/>
                  </a:cubicBezTo>
                  <a:cubicBezTo>
                    <a:pt x="13" y="72"/>
                    <a:pt x="13" y="72"/>
                    <a:pt x="13" y="72"/>
                  </a:cubicBezTo>
                  <a:cubicBezTo>
                    <a:pt x="13" y="73"/>
                    <a:pt x="13" y="73"/>
                    <a:pt x="12" y="73"/>
                  </a:cubicBezTo>
                  <a:cubicBezTo>
                    <a:pt x="11" y="74"/>
                    <a:pt x="11" y="74"/>
                    <a:pt x="11" y="74"/>
                  </a:cubicBezTo>
                  <a:cubicBezTo>
                    <a:pt x="11" y="75"/>
                    <a:pt x="10" y="76"/>
                    <a:pt x="9" y="76"/>
                  </a:cubicBezTo>
                  <a:cubicBezTo>
                    <a:pt x="9" y="77"/>
                    <a:pt x="9" y="77"/>
                    <a:pt x="9" y="77"/>
                  </a:cubicBezTo>
                  <a:cubicBezTo>
                    <a:pt x="9" y="77"/>
                    <a:pt x="9" y="77"/>
                    <a:pt x="9" y="77"/>
                  </a:cubicBezTo>
                  <a:cubicBezTo>
                    <a:pt x="8" y="77"/>
                    <a:pt x="8" y="78"/>
                    <a:pt x="7" y="79"/>
                  </a:cubicBezTo>
                  <a:cubicBezTo>
                    <a:pt x="7" y="79"/>
                    <a:pt x="7" y="79"/>
                    <a:pt x="7" y="79"/>
                  </a:cubicBezTo>
                  <a:cubicBezTo>
                    <a:pt x="6" y="80"/>
                    <a:pt x="6" y="80"/>
                    <a:pt x="5" y="81"/>
                  </a:cubicBezTo>
                  <a:cubicBezTo>
                    <a:pt x="5" y="81"/>
                    <a:pt x="5" y="81"/>
                    <a:pt x="5" y="81"/>
                  </a:cubicBezTo>
                  <a:cubicBezTo>
                    <a:pt x="5" y="82"/>
                    <a:pt x="5" y="82"/>
                    <a:pt x="5" y="82"/>
                  </a:cubicBezTo>
                  <a:cubicBezTo>
                    <a:pt x="4" y="82"/>
                    <a:pt x="4" y="83"/>
                    <a:pt x="4" y="83"/>
                  </a:cubicBezTo>
                  <a:cubicBezTo>
                    <a:pt x="3" y="84"/>
                    <a:pt x="3" y="84"/>
                    <a:pt x="3" y="84"/>
                  </a:cubicBezTo>
                  <a:cubicBezTo>
                    <a:pt x="3" y="86"/>
                    <a:pt x="3" y="86"/>
                    <a:pt x="3" y="86"/>
                  </a:cubicBezTo>
                  <a:cubicBezTo>
                    <a:pt x="2" y="86"/>
                    <a:pt x="2" y="86"/>
                    <a:pt x="2" y="86"/>
                  </a:cubicBezTo>
                  <a:cubicBezTo>
                    <a:pt x="2" y="86"/>
                    <a:pt x="2" y="87"/>
                    <a:pt x="2" y="87"/>
                  </a:cubicBezTo>
                  <a:cubicBezTo>
                    <a:pt x="2" y="87"/>
                    <a:pt x="2" y="88"/>
                    <a:pt x="2" y="88"/>
                  </a:cubicBezTo>
                  <a:cubicBezTo>
                    <a:pt x="1" y="89"/>
                    <a:pt x="1" y="89"/>
                    <a:pt x="1" y="89"/>
                  </a:cubicBezTo>
                  <a:cubicBezTo>
                    <a:pt x="1" y="90"/>
                    <a:pt x="1" y="90"/>
                    <a:pt x="1" y="90"/>
                  </a:cubicBezTo>
                  <a:cubicBezTo>
                    <a:pt x="1" y="91"/>
                    <a:pt x="1" y="91"/>
                    <a:pt x="1" y="91"/>
                  </a:cubicBezTo>
                  <a:cubicBezTo>
                    <a:pt x="1" y="91"/>
                    <a:pt x="0" y="92"/>
                    <a:pt x="0" y="93"/>
                  </a:cubicBezTo>
                  <a:cubicBezTo>
                    <a:pt x="0" y="94"/>
                    <a:pt x="0" y="94"/>
                    <a:pt x="0" y="95"/>
                  </a:cubicBezTo>
                  <a:cubicBezTo>
                    <a:pt x="0" y="96"/>
                    <a:pt x="0" y="96"/>
                    <a:pt x="0" y="96"/>
                  </a:cubicBezTo>
                  <a:cubicBezTo>
                    <a:pt x="0" y="96"/>
                    <a:pt x="0" y="96"/>
                    <a:pt x="0" y="97"/>
                  </a:cubicBezTo>
                  <a:cubicBezTo>
                    <a:pt x="0" y="97"/>
                    <a:pt x="1" y="98"/>
                    <a:pt x="1" y="98"/>
                  </a:cubicBezTo>
                  <a:cubicBezTo>
                    <a:pt x="1" y="99"/>
                    <a:pt x="1" y="99"/>
                    <a:pt x="1" y="99"/>
                  </a:cubicBezTo>
                  <a:cubicBezTo>
                    <a:pt x="1" y="100"/>
                    <a:pt x="1" y="100"/>
                    <a:pt x="1" y="100"/>
                  </a:cubicBezTo>
                  <a:cubicBezTo>
                    <a:pt x="1" y="101"/>
                    <a:pt x="1" y="101"/>
                    <a:pt x="1" y="101"/>
                  </a:cubicBezTo>
                  <a:cubicBezTo>
                    <a:pt x="1" y="102"/>
                    <a:pt x="1" y="102"/>
                    <a:pt x="1" y="102"/>
                  </a:cubicBezTo>
                  <a:cubicBezTo>
                    <a:pt x="2" y="103"/>
                    <a:pt x="2" y="103"/>
                    <a:pt x="2" y="104"/>
                  </a:cubicBezTo>
                  <a:cubicBezTo>
                    <a:pt x="15" y="132"/>
                    <a:pt x="28" y="160"/>
                    <a:pt x="41" y="188"/>
                  </a:cubicBezTo>
                  <a:cubicBezTo>
                    <a:pt x="75" y="263"/>
                    <a:pt x="110" y="339"/>
                    <a:pt x="145" y="414"/>
                  </a:cubicBezTo>
                  <a:cubicBezTo>
                    <a:pt x="145" y="415"/>
                    <a:pt x="145" y="416"/>
                    <a:pt x="146" y="417"/>
                  </a:cubicBezTo>
                  <a:cubicBezTo>
                    <a:pt x="146" y="417"/>
                    <a:pt x="146" y="417"/>
                    <a:pt x="146" y="417"/>
                  </a:cubicBezTo>
                  <a:cubicBezTo>
                    <a:pt x="146" y="418"/>
                    <a:pt x="146" y="418"/>
                    <a:pt x="147" y="418"/>
                  </a:cubicBezTo>
                  <a:cubicBezTo>
                    <a:pt x="147" y="419"/>
                    <a:pt x="147" y="419"/>
                    <a:pt x="147" y="419"/>
                  </a:cubicBezTo>
                  <a:cubicBezTo>
                    <a:pt x="148" y="420"/>
                    <a:pt x="148" y="420"/>
                    <a:pt x="148" y="420"/>
                  </a:cubicBezTo>
                  <a:cubicBezTo>
                    <a:pt x="148" y="420"/>
                    <a:pt x="148" y="420"/>
                    <a:pt x="148" y="420"/>
                  </a:cubicBezTo>
                  <a:cubicBezTo>
                    <a:pt x="148" y="420"/>
                    <a:pt x="148" y="420"/>
                    <a:pt x="148" y="420"/>
                  </a:cubicBezTo>
                  <a:cubicBezTo>
                    <a:pt x="148" y="421"/>
                    <a:pt x="148" y="421"/>
                    <a:pt x="148" y="421"/>
                  </a:cubicBezTo>
                  <a:cubicBezTo>
                    <a:pt x="149" y="421"/>
                    <a:pt x="149" y="422"/>
                    <a:pt x="150" y="422"/>
                  </a:cubicBezTo>
                  <a:cubicBezTo>
                    <a:pt x="150" y="423"/>
                    <a:pt x="150" y="423"/>
                    <a:pt x="150" y="423"/>
                  </a:cubicBezTo>
                  <a:cubicBezTo>
                    <a:pt x="150" y="423"/>
                    <a:pt x="150" y="423"/>
                    <a:pt x="150" y="423"/>
                  </a:cubicBezTo>
                  <a:cubicBezTo>
                    <a:pt x="150" y="423"/>
                    <a:pt x="150" y="423"/>
                    <a:pt x="150" y="423"/>
                  </a:cubicBezTo>
                  <a:cubicBezTo>
                    <a:pt x="151" y="424"/>
                    <a:pt x="151" y="424"/>
                    <a:pt x="151" y="424"/>
                  </a:cubicBezTo>
                  <a:cubicBezTo>
                    <a:pt x="152" y="425"/>
                    <a:pt x="152" y="425"/>
                    <a:pt x="152" y="425"/>
                  </a:cubicBezTo>
                  <a:cubicBezTo>
                    <a:pt x="153" y="426"/>
                    <a:pt x="153" y="426"/>
                    <a:pt x="153" y="426"/>
                  </a:cubicBezTo>
                  <a:cubicBezTo>
                    <a:pt x="153" y="426"/>
                    <a:pt x="153" y="426"/>
                    <a:pt x="153" y="426"/>
                  </a:cubicBezTo>
                  <a:cubicBezTo>
                    <a:pt x="153" y="426"/>
                    <a:pt x="153" y="426"/>
                    <a:pt x="153" y="426"/>
                  </a:cubicBezTo>
                  <a:cubicBezTo>
                    <a:pt x="154" y="427"/>
                    <a:pt x="154" y="427"/>
                    <a:pt x="154" y="427"/>
                  </a:cubicBezTo>
                  <a:cubicBezTo>
                    <a:pt x="155" y="427"/>
                    <a:pt x="155" y="427"/>
                    <a:pt x="156" y="428"/>
                  </a:cubicBezTo>
                  <a:cubicBezTo>
                    <a:pt x="156" y="429"/>
                    <a:pt x="156" y="429"/>
                    <a:pt x="156" y="429"/>
                  </a:cubicBezTo>
                  <a:cubicBezTo>
                    <a:pt x="157" y="429"/>
                    <a:pt x="157" y="429"/>
                    <a:pt x="157" y="429"/>
                  </a:cubicBezTo>
                  <a:cubicBezTo>
                    <a:pt x="157" y="429"/>
                    <a:pt x="157" y="429"/>
                    <a:pt x="157" y="429"/>
                  </a:cubicBezTo>
                  <a:cubicBezTo>
                    <a:pt x="158" y="430"/>
                    <a:pt x="158" y="430"/>
                    <a:pt x="158" y="430"/>
                  </a:cubicBezTo>
                  <a:cubicBezTo>
                    <a:pt x="159" y="430"/>
                    <a:pt x="159" y="430"/>
                    <a:pt x="159" y="430"/>
                  </a:cubicBezTo>
                  <a:cubicBezTo>
                    <a:pt x="160" y="431"/>
                    <a:pt x="160" y="431"/>
                    <a:pt x="161" y="431"/>
                  </a:cubicBezTo>
                  <a:cubicBezTo>
                    <a:pt x="161" y="431"/>
                    <a:pt x="161" y="431"/>
                    <a:pt x="161" y="431"/>
                  </a:cubicBezTo>
                  <a:cubicBezTo>
                    <a:pt x="161" y="432"/>
                    <a:pt x="161" y="432"/>
                    <a:pt x="161" y="432"/>
                  </a:cubicBezTo>
                  <a:cubicBezTo>
                    <a:pt x="162" y="432"/>
                    <a:pt x="162" y="432"/>
                    <a:pt x="162" y="432"/>
                  </a:cubicBezTo>
                  <a:cubicBezTo>
                    <a:pt x="162" y="432"/>
                    <a:pt x="163" y="433"/>
                    <a:pt x="164" y="434"/>
                  </a:cubicBezTo>
                  <a:cubicBezTo>
                    <a:pt x="165" y="434"/>
                    <a:pt x="165" y="434"/>
                    <a:pt x="165" y="434"/>
                  </a:cubicBezTo>
                  <a:cubicBezTo>
                    <a:pt x="166" y="434"/>
                    <a:pt x="166" y="434"/>
                    <a:pt x="166" y="434"/>
                  </a:cubicBezTo>
                  <a:cubicBezTo>
                    <a:pt x="166" y="435"/>
                    <a:pt x="166" y="435"/>
                    <a:pt x="166" y="435"/>
                  </a:cubicBezTo>
                  <a:cubicBezTo>
                    <a:pt x="167" y="435"/>
                    <a:pt x="167" y="435"/>
                    <a:pt x="167" y="435"/>
                  </a:cubicBezTo>
                  <a:cubicBezTo>
                    <a:pt x="168" y="435"/>
                    <a:pt x="168" y="436"/>
                    <a:pt x="169" y="436"/>
                  </a:cubicBezTo>
                  <a:cubicBezTo>
                    <a:pt x="169" y="436"/>
                    <a:pt x="170" y="436"/>
                    <a:pt x="171" y="437"/>
                  </a:cubicBezTo>
                  <a:cubicBezTo>
                    <a:pt x="171" y="437"/>
                    <a:pt x="171" y="437"/>
                    <a:pt x="171" y="437"/>
                  </a:cubicBezTo>
                  <a:cubicBezTo>
                    <a:pt x="172" y="437"/>
                    <a:pt x="172" y="437"/>
                    <a:pt x="172" y="437"/>
                  </a:cubicBezTo>
                  <a:cubicBezTo>
                    <a:pt x="172" y="437"/>
                    <a:pt x="172" y="437"/>
                    <a:pt x="172" y="437"/>
                  </a:cubicBezTo>
                  <a:cubicBezTo>
                    <a:pt x="173" y="438"/>
                    <a:pt x="174" y="438"/>
                    <a:pt x="174" y="438"/>
                  </a:cubicBezTo>
                  <a:cubicBezTo>
                    <a:pt x="175" y="439"/>
                    <a:pt x="175" y="439"/>
                    <a:pt x="176" y="439"/>
                  </a:cubicBezTo>
                  <a:cubicBezTo>
                    <a:pt x="176" y="439"/>
                    <a:pt x="177" y="439"/>
                    <a:pt x="177" y="440"/>
                  </a:cubicBezTo>
                  <a:cubicBezTo>
                    <a:pt x="178" y="440"/>
                    <a:pt x="178" y="440"/>
                    <a:pt x="178" y="440"/>
                  </a:cubicBezTo>
                  <a:cubicBezTo>
                    <a:pt x="179" y="440"/>
                    <a:pt x="179" y="440"/>
                    <a:pt x="180" y="441"/>
                  </a:cubicBezTo>
                  <a:cubicBezTo>
                    <a:pt x="180" y="441"/>
                    <a:pt x="182" y="441"/>
                    <a:pt x="183" y="442"/>
                  </a:cubicBezTo>
                  <a:cubicBezTo>
                    <a:pt x="183" y="442"/>
                    <a:pt x="183" y="442"/>
                    <a:pt x="183" y="442"/>
                  </a:cubicBezTo>
                  <a:cubicBezTo>
                    <a:pt x="184" y="442"/>
                    <a:pt x="184" y="442"/>
                    <a:pt x="184" y="442"/>
                  </a:cubicBezTo>
                  <a:cubicBezTo>
                    <a:pt x="185" y="443"/>
                    <a:pt x="185" y="443"/>
                    <a:pt x="185" y="443"/>
                  </a:cubicBezTo>
                  <a:cubicBezTo>
                    <a:pt x="186" y="443"/>
                    <a:pt x="187" y="443"/>
                    <a:pt x="188" y="444"/>
                  </a:cubicBezTo>
                  <a:cubicBezTo>
                    <a:pt x="188" y="444"/>
                    <a:pt x="188" y="444"/>
                    <a:pt x="189" y="444"/>
                  </a:cubicBezTo>
                  <a:cubicBezTo>
                    <a:pt x="190" y="444"/>
                    <a:pt x="191" y="445"/>
                    <a:pt x="191" y="445"/>
                  </a:cubicBezTo>
                  <a:cubicBezTo>
                    <a:pt x="192" y="445"/>
                    <a:pt x="192" y="445"/>
                    <a:pt x="192" y="445"/>
                  </a:cubicBezTo>
                  <a:cubicBezTo>
                    <a:pt x="192" y="445"/>
                    <a:pt x="192" y="445"/>
                    <a:pt x="192" y="445"/>
                  </a:cubicBezTo>
                  <a:cubicBezTo>
                    <a:pt x="192" y="445"/>
                    <a:pt x="193" y="446"/>
                    <a:pt x="194" y="446"/>
                  </a:cubicBezTo>
                  <a:cubicBezTo>
                    <a:pt x="195" y="446"/>
                    <a:pt x="195" y="446"/>
                    <a:pt x="196" y="447"/>
                  </a:cubicBezTo>
                  <a:cubicBezTo>
                    <a:pt x="197" y="447"/>
                    <a:pt x="198" y="447"/>
                    <a:pt x="198" y="447"/>
                  </a:cubicBezTo>
                  <a:cubicBezTo>
                    <a:pt x="199" y="447"/>
                    <a:pt x="199" y="447"/>
                    <a:pt x="199" y="447"/>
                  </a:cubicBezTo>
                  <a:cubicBezTo>
                    <a:pt x="199" y="448"/>
                    <a:pt x="199" y="448"/>
                    <a:pt x="199" y="448"/>
                  </a:cubicBezTo>
                  <a:cubicBezTo>
                    <a:pt x="200" y="448"/>
                    <a:pt x="200" y="448"/>
                    <a:pt x="201" y="448"/>
                  </a:cubicBezTo>
                  <a:cubicBezTo>
                    <a:pt x="202" y="448"/>
                    <a:pt x="202" y="448"/>
                    <a:pt x="203" y="449"/>
                  </a:cubicBezTo>
                  <a:cubicBezTo>
                    <a:pt x="204" y="449"/>
                    <a:pt x="205" y="449"/>
                    <a:pt x="206" y="450"/>
                  </a:cubicBezTo>
                  <a:cubicBezTo>
                    <a:pt x="207" y="450"/>
                    <a:pt x="207" y="450"/>
                    <a:pt x="207" y="450"/>
                  </a:cubicBezTo>
                  <a:cubicBezTo>
                    <a:pt x="207" y="450"/>
                    <a:pt x="207" y="450"/>
                    <a:pt x="207" y="450"/>
                  </a:cubicBezTo>
                  <a:cubicBezTo>
                    <a:pt x="208" y="450"/>
                    <a:pt x="208" y="450"/>
                    <a:pt x="208" y="450"/>
                  </a:cubicBezTo>
                  <a:cubicBezTo>
                    <a:pt x="210" y="450"/>
                    <a:pt x="211" y="451"/>
                    <a:pt x="213" y="451"/>
                  </a:cubicBezTo>
                  <a:cubicBezTo>
                    <a:pt x="213" y="451"/>
                    <a:pt x="214" y="452"/>
                    <a:pt x="214" y="452"/>
                  </a:cubicBezTo>
                  <a:cubicBezTo>
                    <a:pt x="215" y="452"/>
                    <a:pt x="215" y="452"/>
                    <a:pt x="215" y="452"/>
                  </a:cubicBezTo>
                  <a:cubicBezTo>
                    <a:pt x="216" y="452"/>
                    <a:pt x="216" y="452"/>
                    <a:pt x="217" y="452"/>
                  </a:cubicBezTo>
                  <a:cubicBezTo>
                    <a:pt x="217" y="452"/>
                    <a:pt x="218" y="453"/>
                    <a:pt x="218" y="453"/>
                  </a:cubicBezTo>
                  <a:cubicBezTo>
                    <a:pt x="219" y="453"/>
                    <a:pt x="220" y="453"/>
                    <a:pt x="220" y="453"/>
                  </a:cubicBezTo>
                  <a:cubicBezTo>
                    <a:pt x="221" y="453"/>
                    <a:pt x="223" y="454"/>
                    <a:pt x="224" y="454"/>
                  </a:cubicBezTo>
                  <a:cubicBezTo>
                    <a:pt x="224" y="454"/>
                    <a:pt x="225" y="454"/>
                    <a:pt x="225" y="454"/>
                  </a:cubicBezTo>
                  <a:cubicBezTo>
                    <a:pt x="226" y="454"/>
                    <a:pt x="226" y="454"/>
                    <a:pt x="226" y="454"/>
                  </a:cubicBezTo>
                  <a:cubicBezTo>
                    <a:pt x="226" y="455"/>
                    <a:pt x="226" y="455"/>
                    <a:pt x="226" y="455"/>
                  </a:cubicBezTo>
                  <a:cubicBezTo>
                    <a:pt x="227" y="455"/>
                    <a:pt x="228" y="455"/>
                    <a:pt x="229" y="455"/>
                  </a:cubicBezTo>
                  <a:cubicBezTo>
                    <a:pt x="230" y="455"/>
                    <a:pt x="231" y="456"/>
                    <a:pt x="232" y="456"/>
                  </a:cubicBezTo>
                  <a:cubicBezTo>
                    <a:pt x="233" y="456"/>
                    <a:pt x="233" y="456"/>
                    <a:pt x="234" y="456"/>
                  </a:cubicBezTo>
                  <a:cubicBezTo>
                    <a:pt x="235" y="456"/>
                    <a:pt x="235" y="457"/>
                    <a:pt x="236" y="457"/>
                  </a:cubicBezTo>
                  <a:cubicBezTo>
                    <a:pt x="236" y="457"/>
                    <a:pt x="237" y="457"/>
                    <a:pt x="238" y="457"/>
                  </a:cubicBezTo>
                  <a:cubicBezTo>
                    <a:pt x="239" y="457"/>
                    <a:pt x="240" y="458"/>
                    <a:pt x="242" y="458"/>
                  </a:cubicBezTo>
                  <a:cubicBezTo>
                    <a:pt x="242" y="458"/>
                    <a:pt x="243" y="458"/>
                    <a:pt x="244" y="458"/>
                  </a:cubicBezTo>
                  <a:cubicBezTo>
                    <a:pt x="245" y="458"/>
                    <a:pt x="245" y="458"/>
                    <a:pt x="245" y="458"/>
                  </a:cubicBezTo>
                  <a:cubicBezTo>
                    <a:pt x="245" y="459"/>
                    <a:pt x="245" y="459"/>
                    <a:pt x="246" y="459"/>
                  </a:cubicBezTo>
                  <a:cubicBezTo>
                    <a:pt x="247" y="459"/>
                    <a:pt x="248" y="459"/>
                    <a:pt x="250" y="459"/>
                  </a:cubicBezTo>
                  <a:cubicBezTo>
                    <a:pt x="250" y="460"/>
                    <a:pt x="251" y="460"/>
                    <a:pt x="252" y="460"/>
                  </a:cubicBezTo>
                  <a:cubicBezTo>
                    <a:pt x="253" y="460"/>
                    <a:pt x="254" y="460"/>
                    <a:pt x="255" y="460"/>
                  </a:cubicBezTo>
                  <a:cubicBezTo>
                    <a:pt x="256" y="461"/>
                    <a:pt x="256" y="461"/>
                    <a:pt x="256" y="461"/>
                  </a:cubicBezTo>
                  <a:cubicBezTo>
                    <a:pt x="257" y="461"/>
                    <a:pt x="258" y="461"/>
                    <a:pt x="259" y="461"/>
                  </a:cubicBezTo>
                  <a:cubicBezTo>
                    <a:pt x="260" y="461"/>
                    <a:pt x="261" y="461"/>
                    <a:pt x="262" y="462"/>
                  </a:cubicBezTo>
                  <a:cubicBezTo>
                    <a:pt x="263" y="462"/>
                    <a:pt x="264" y="462"/>
                    <a:pt x="265" y="462"/>
                  </a:cubicBezTo>
                  <a:cubicBezTo>
                    <a:pt x="266" y="462"/>
                    <a:pt x="266" y="462"/>
                    <a:pt x="266" y="462"/>
                  </a:cubicBezTo>
                  <a:cubicBezTo>
                    <a:pt x="267" y="462"/>
                    <a:pt x="267" y="462"/>
                    <a:pt x="267" y="462"/>
                  </a:cubicBezTo>
                  <a:cubicBezTo>
                    <a:pt x="267" y="462"/>
                    <a:pt x="268" y="463"/>
                    <a:pt x="269" y="463"/>
                  </a:cubicBezTo>
                  <a:cubicBezTo>
                    <a:pt x="270" y="463"/>
                    <a:pt x="271" y="463"/>
                    <a:pt x="272" y="463"/>
                  </a:cubicBezTo>
                  <a:cubicBezTo>
                    <a:pt x="273" y="463"/>
                    <a:pt x="274" y="464"/>
                    <a:pt x="276" y="464"/>
                  </a:cubicBezTo>
                  <a:cubicBezTo>
                    <a:pt x="277" y="464"/>
                    <a:pt x="278" y="464"/>
                    <a:pt x="278" y="464"/>
                  </a:cubicBezTo>
                  <a:cubicBezTo>
                    <a:pt x="280" y="464"/>
                    <a:pt x="282" y="465"/>
                    <a:pt x="284" y="465"/>
                  </a:cubicBezTo>
                  <a:cubicBezTo>
                    <a:pt x="285" y="465"/>
                    <a:pt x="285" y="465"/>
                    <a:pt x="286" y="465"/>
                  </a:cubicBezTo>
                  <a:cubicBezTo>
                    <a:pt x="287" y="465"/>
                    <a:pt x="288" y="466"/>
                    <a:pt x="289" y="466"/>
                  </a:cubicBezTo>
                  <a:cubicBezTo>
                    <a:pt x="289" y="466"/>
                    <a:pt x="290" y="466"/>
                    <a:pt x="290" y="466"/>
                  </a:cubicBezTo>
                  <a:cubicBezTo>
                    <a:pt x="291" y="466"/>
                    <a:pt x="291" y="466"/>
                    <a:pt x="292" y="466"/>
                  </a:cubicBezTo>
                  <a:cubicBezTo>
                    <a:pt x="293" y="466"/>
                    <a:pt x="293" y="466"/>
                    <a:pt x="293" y="466"/>
                  </a:cubicBezTo>
                  <a:cubicBezTo>
                    <a:pt x="293" y="466"/>
                    <a:pt x="293" y="466"/>
                    <a:pt x="293" y="466"/>
                  </a:cubicBezTo>
                  <a:cubicBezTo>
                    <a:pt x="296" y="467"/>
                    <a:pt x="298" y="467"/>
                    <a:pt x="301" y="467"/>
                  </a:cubicBezTo>
                  <a:cubicBezTo>
                    <a:pt x="301" y="467"/>
                    <a:pt x="302" y="467"/>
                    <a:pt x="302" y="467"/>
                  </a:cubicBezTo>
                  <a:cubicBezTo>
                    <a:pt x="305" y="468"/>
                    <a:pt x="307" y="468"/>
                    <a:pt x="309" y="468"/>
                  </a:cubicBezTo>
                  <a:cubicBezTo>
                    <a:pt x="311" y="468"/>
                    <a:pt x="311" y="468"/>
                    <a:pt x="311" y="468"/>
                  </a:cubicBezTo>
                  <a:cubicBezTo>
                    <a:pt x="311" y="468"/>
                    <a:pt x="312" y="469"/>
                    <a:pt x="313" y="469"/>
                  </a:cubicBezTo>
                  <a:cubicBezTo>
                    <a:pt x="314" y="469"/>
                    <a:pt x="314" y="469"/>
                    <a:pt x="315" y="469"/>
                  </a:cubicBezTo>
                  <a:cubicBezTo>
                    <a:pt x="319" y="469"/>
                    <a:pt x="322" y="470"/>
                    <a:pt x="326" y="470"/>
                  </a:cubicBezTo>
                  <a:cubicBezTo>
                    <a:pt x="327" y="470"/>
                    <a:pt x="327" y="470"/>
                    <a:pt x="328" y="470"/>
                  </a:cubicBezTo>
                  <a:cubicBezTo>
                    <a:pt x="328" y="470"/>
                    <a:pt x="328" y="470"/>
                    <a:pt x="328" y="470"/>
                  </a:cubicBezTo>
                  <a:cubicBezTo>
                    <a:pt x="329" y="470"/>
                    <a:pt x="329" y="470"/>
                    <a:pt x="329" y="470"/>
                  </a:cubicBezTo>
                  <a:cubicBezTo>
                    <a:pt x="333" y="471"/>
                    <a:pt x="336" y="471"/>
                    <a:pt x="340" y="471"/>
                  </a:cubicBezTo>
                  <a:cubicBezTo>
                    <a:pt x="341" y="471"/>
                    <a:pt x="341" y="471"/>
                    <a:pt x="341" y="471"/>
                  </a:cubicBezTo>
                  <a:cubicBezTo>
                    <a:pt x="341" y="471"/>
                    <a:pt x="342" y="471"/>
                    <a:pt x="343" y="471"/>
                  </a:cubicBezTo>
                  <a:cubicBezTo>
                    <a:pt x="343" y="472"/>
                    <a:pt x="344" y="472"/>
                    <a:pt x="344" y="472"/>
                  </a:cubicBezTo>
                  <a:cubicBezTo>
                    <a:pt x="347" y="472"/>
                    <a:pt x="350" y="472"/>
                    <a:pt x="353" y="472"/>
                  </a:cubicBezTo>
                  <a:cubicBezTo>
                    <a:pt x="353" y="472"/>
                    <a:pt x="353" y="472"/>
                    <a:pt x="353" y="472"/>
                  </a:cubicBezTo>
                  <a:cubicBezTo>
                    <a:pt x="355" y="472"/>
                    <a:pt x="357" y="473"/>
                    <a:pt x="359" y="473"/>
                  </a:cubicBezTo>
                  <a:cubicBezTo>
                    <a:pt x="360" y="473"/>
                    <a:pt x="360" y="473"/>
                    <a:pt x="360" y="473"/>
                  </a:cubicBezTo>
                  <a:cubicBezTo>
                    <a:pt x="360" y="473"/>
                    <a:pt x="360" y="473"/>
                    <a:pt x="360" y="473"/>
                  </a:cubicBezTo>
                  <a:cubicBezTo>
                    <a:pt x="362" y="473"/>
                    <a:pt x="364" y="473"/>
                    <a:pt x="366" y="473"/>
                  </a:cubicBezTo>
                  <a:cubicBezTo>
                    <a:pt x="367" y="473"/>
                    <a:pt x="367" y="473"/>
                    <a:pt x="367" y="473"/>
                  </a:cubicBezTo>
                  <a:cubicBezTo>
                    <a:pt x="370" y="473"/>
                    <a:pt x="372" y="474"/>
                    <a:pt x="374" y="474"/>
                  </a:cubicBezTo>
                  <a:cubicBezTo>
                    <a:pt x="374" y="474"/>
                    <a:pt x="375" y="474"/>
                    <a:pt x="375" y="474"/>
                  </a:cubicBezTo>
                  <a:cubicBezTo>
                    <a:pt x="377" y="474"/>
                    <a:pt x="378" y="474"/>
                    <a:pt x="380" y="474"/>
                  </a:cubicBezTo>
                  <a:cubicBezTo>
                    <a:pt x="381" y="474"/>
                    <a:pt x="381" y="474"/>
                    <a:pt x="382" y="474"/>
                  </a:cubicBezTo>
                  <a:cubicBezTo>
                    <a:pt x="384" y="474"/>
                    <a:pt x="387" y="474"/>
                    <a:pt x="389" y="474"/>
                  </a:cubicBezTo>
                  <a:cubicBezTo>
                    <a:pt x="390" y="475"/>
                    <a:pt x="390" y="475"/>
                    <a:pt x="390" y="475"/>
                  </a:cubicBezTo>
                  <a:cubicBezTo>
                    <a:pt x="390" y="475"/>
                    <a:pt x="390" y="475"/>
                    <a:pt x="390" y="475"/>
                  </a:cubicBezTo>
                  <a:cubicBezTo>
                    <a:pt x="391" y="475"/>
                    <a:pt x="393" y="475"/>
                    <a:pt x="394" y="475"/>
                  </a:cubicBezTo>
                  <a:cubicBezTo>
                    <a:pt x="395" y="475"/>
                    <a:pt x="396" y="475"/>
                    <a:pt x="396" y="475"/>
                  </a:cubicBezTo>
                  <a:cubicBezTo>
                    <a:pt x="399" y="475"/>
                    <a:pt x="402" y="475"/>
                    <a:pt x="404" y="475"/>
                  </a:cubicBezTo>
                  <a:cubicBezTo>
                    <a:pt x="405" y="475"/>
                    <a:pt x="405" y="475"/>
                    <a:pt x="406" y="475"/>
                  </a:cubicBezTo>
                  <a:cubicBezTo>
                    <a:pt x="407" y="475"/>
                    <a:pt x="408" y="475"/>
                    <a:pt x="409" y="475"/>
                  </a:cubicBezTo>
                  <a:cubicBezTo>
                    <a:pt x="409" y="475"/>
                    <a:pt x="410" y="475"/>
                    <a:pt x="411" y="475"/>
                  </a:cubicBezTo>
                  <a:cubicBezTo>
                    <a:pt x="414" y="475"/>
                    <a:pt x="417" y="476"/>
                    <a:pt x="420" y="476"/>
                  </a:cubicBezTo>
                  <a:cubicBezTo>
                    <a:pt x="421" y="476"/>
                    <a:pt x="421" y="476"/>
                    <a:pt x="421" y="476"/>
                  </a:cubicBezTo>
                  <a:cubicBezTo>
                    <a:pt x="421" y="476"/>
                    <a:pt x="421" y="476"/>
                    <a:pt x="421" y="476"/>
                  </a:cubicBezTo>
                  <a:cubicBezTo>
                    <a:pt x="422" y="476"/>
                    <a:pt x="423" y="476"/>
                    <a:pt x="424" y="476"/>
                  </a:cubicBezTo>
                  <a:cubicBezTo>
                    <a:pt x="424" y="476"/>
                    <a:pt x="425" y="476"/>
                    <a:pt x="426" y="476"/>
                  </a:cubicBezTo>
                  <a:cubicBezTo>
                    <a:pt x="429" y="476"/>
                    <a:pt x="433" y="476"/>
                    <a:pt x="437" y="476"/>
                  </a:cubicBezTo>
                  <a:cubicBezTo>
                    <a:pt x="437" y="476"/>
                    <a:pt x="437" y="476"/>
                    <a:pt x="437" y="476"/>
                  </a:cubicBezTo>
                  <a:cubicBezTo>
                    <a:pt x="438" y="476"/>
                    <a:pt x="438" y="476"/>
                    <a:pt x="439" y="476"/>
                  </a:cubicBezTo>
                  <a:cubicBezTo>
                    <a:pt x="439" y="476"/>
                    <a:pt x="440" y="476"/>
                    <a:pt x="440" y="476"/>
                  </a:cubicBezTo>
                  <a:cubicBezTo>
                    <a:pt x="445" y="476"/>
                    <a:pt x="450" y="476"/>
                    <a:pt x="454" y="476"/>
                  </a:cubicBezTo>
                  <a:cubicBezTo>
                    <a:pt x="459" y="476"/>
                    <a:pt x="464" y="476"/>
                    <a:pt x="469" y="476"/>
                  </a:cubicBezTo>
                  <a:cubicBezTo>
                    <a:pt x="470" y="476"/>
                    <a:pt x="470" y="476"/>
                    <a:pt x="470" y="476"/>
                  </a:cubicBezTo>
                  <a:cubicBezTo>
                    <a:pt x="471" y="476"/>
                    <a:pt x="472" y="476"/>
                    <a:pt x="473" y="476"/>
                  </a:cubicBezTo>
                  <a:cubicBezTo>
                    <a:pt x="473" y="476"/>
                    <a:pt x="474" y="476"/>
                    <a:pt x="475" y="476"/>
                  </a:cubicBezTo>
                  <a:cubicBezTo>
                    <a:pt x="478" y="476"/>
                    <a:pt x="481" y="476"/>
                    <a:pt x="484" y="476"/>
                  </a:cubicBezTo>
                  <a:cubicBezTo>
                    <a:pt x="485" y="476"/>
                    <a:pt x="485" y="476"/>
                    <a:pt x="486" y="476"/>
                  </a:cubicBezTo>
                  <a:cubicBezTo>
                    <a:pt x="488" y="476"/>
                    <a:pt x="489" y="476"/>
                    <a:pt x="491" y="476"/>
                  </a:cubicBezTo>
                  <a:cubicBezTo>
                    <a:pt x="492" y="476"/>
                    <a:pt x="492" y="476"/>
                    <a:pt x="492" y="476"/>
                  </a:cubicBezTo>
                  <a:cubicBezTo>
                    <a:pt x="493" y="476"/>
                    <a:pt x="493" y="476"/>
                    <a:pt x="493" y="476"/>
                  </a:cubicBezTo>
                  <a:cubicBezTo>
                    <a:pt x="495" y="476"/>
                    <a:pt x="497" y="476"/>
                    <a:pt x="499" y="476"/>
                  </a:cubicBezTo>
                  <a:cubicBezTo>
                    <a:pt x="500" y="476"/>
                    <a:pt x="500" y="476"/>
                    <a:pt x="501" y="476"/>
                  </a:cubicBezTo>
                  <a:cubicBezTo>
                    <a:pt x="502" y="476"/>
                    <a:pt x="503" y="476"/>
                    <a:pt x="504" y="475"/>
                  </a:cubicBezTo>
                  <a:cubicBezTo>
                    <a:pt x="505" y="475"/>
                    <a:pt x="506" y="475"/>
                    <a:pt x="507" y="475"/>
                  </a:cubicBezTo>
                  <a:cubicBezTo>
                    <a:pt x="509" y="475"/>
                    <a:pt x="512" y="475"/>
                    <a:pt x="514" y="475"/>
                  </a:cubicBezTo>
                  <a:cubicBezTo>
                    <a:pt x="515" y="475"/>
                    <a:pt x="515" y="475"/>
                    <a:pt x="516" y="475"/>
                  </a:cubicBezTo>
                  <a:cubicBezTo>
                    <a:pt x="517" y="475"/>
                    <a:pt x="517" y="475"/>
                    <a:pt x="518" y="475"/>
                  </a:cubicBezTo>
                  <a:cubicBezTo>
                    <a:pt x="518" y="475"/>
                    <a:pt x="518" y="475"/>
                    <a:pt x="518" y="475"/>
                  </a:cubicBezTo>
                  <a:cubicBezTo>
                    <a:pt x="522" y="475"/>
                    <a:pt x="525" y="475"/>
                    <a:pt x="529" y="475"/>
                  </a:cubicBezTo>
                  <a:cubicBezTo>
                    <a:pt x="529" y="475"/>
                    <a:pt x="530" y="475"/>
                    <a:pt x="530" y="475"/>
                  </a:cubicBezTo>
                  <a:cubicBezTo>
                    <a:pt x="531" y="474"/>
                    <a:pt x="531" y="474"/>
                    <a:pt x="531" y="474"/>
                  </a:cubicBezTo>
                  <a:cubicBezTo>
                    <a:pt x="535" y="474"/>
                    <a:pt x="539" y="474"/>
                    <a:pt x="542" y="474"/>
                  </a:cubicBezTo>
                  <a:cubicBezTo>
                    <a:pt x="543" y="474"/>
                    <a:pt x="543" y="474"/>
                    <a:pt x="543" y="474"/>
                  </a:cubicBezTo>
                  <a:cubicBezTo>
                    <a:pt x="544" y="474"/>
                    <a:pt x="544" y="474"/>
                    <a:pt x="544" y="474"/>
                  </a:cubicBezTo>
                  <a:cubicBezTo>
                    <a:pt x="544" y="474"/>
                    <a:pt x="545" y="474"/>
                    <a:pt x="545" y="474"/>
                  </a:cubicBezTo>
                  <a:cubicBezTo>
                    <a:pt x="549" y="473"/>
                    <a:pt x="553" y="473"/>
                    <a:pt x="558" y="473"/>
                  </a:cubicBezTo>
                  <a:cubicBezTo>
                    <a:pt x="558" y="473"/>
                    <a:pt x="558" y="473"/>
                    <a:pt x="558" y="473"/>
                  </a:cubicBezTo>
                  <a:cubicBezTo>
                    <a:pt x="559" y="473"/>
                    <a:pt x="559" y="473"/>
                    <a:pt x="560" y="473"/>
                  </a:cubicBezTo>
                  <a:cubicBezTo>
                    <a:pt x="564" y="472"/>
                    <a:pt x="568" y="472"/>
                    <a:pt x="572" y="472"/>
                  </a:cubicBezTo>
                  <a:cubicBezTo>
                    <a:pt x="572" y="472"/>
                    <a:pt x="573" y="472"/>
                    <a:pt x="573" y="472"/>
                  </a:cubicBezTo>
                  <a:cubicBezTo>
                    <a:pt x="573" y="472"/>
                    <a:pt x="573" y="472"/>
                    <a:pt x="573" y="472"/>
                  </a:cubicBezTo>
                  <a:cubicBezTo>
                    <a:pt x="574" y="472"/>
                    <a:pt x="575" y="472"/>
                    <a:pt x="575" y="472"/>
                  </a:cubicBezTo>
                  <a:cubicBezTo>
                    <a:pt x="579" y="471"/>
                    <a:pt x="582" y="471"/>
                    <a:pt x="585" y="471"/>
                  </a:cubicBezTo>
                  <a:cubicBezTo>
                    <a:pt x="586" y="471"/>
                    <a:pt x="586" y="471"/>
                    <a:pt x="586" y="471"/>
                  </a:cubicBezTo>
                  <a:cubicBezTo>
                    <a:pt x="587" y="471"/>
                    <a:pt x="588" y="471"/>
                    <a:pt x="589" y="470"/>
                  </a:cubicBezTo>
                  <a:cubicBezTo>
                    <a:pt x="589" y="470"/>
                    <a:pt x="590" y="470"/>
                    <a:pt x="590" y="470"/>
                  </a:cubicBezTo>
                  <a:cubicBezTo>
                    <a:pt x="593" y="470"/>
                    <a:pt x="596" y="470"/>
                    <a:pt x="599" y="469"/>
                  </a:cubicBezTo>
                  <a:cubicBezTo>
                    <a:pt x="599" y="469"/>
                    <a:pt x="599" y="469"/>
                    <a:pt x="599" y="469"/>
                  </a:cubicBezTo>
                  <a:cubicBezTo>
                    <a:pt x="601" y="469"/>
                    <a:pt x="602" y="469"/>
                    <a:pt x="604" y="469"/>
                  </a:cubicBezTo>
                  <a:cubicBezTo>
                    <a:pt x="605" y="469"/>
                    <a:pt x="605" y="469"/>
                    <a:pt x="605" y="469"/>
                  </a:cubicBezTo>
                  <a:cubicBezTo>
                    <a:pt x="607" y="469"/>
                    <a:pt x="609" y="468"/>
                    <a:pt x="612" y="468"/>
                  </a:cubicBezTo>
                  <a:cubicBezTo>
                    <a:pt x="612" y="468"/>
                    <a:pt x="612" y="468"/>
                    <a:pt x="612" y="468"/>
                  </a:cubicBezTo>
                  <a:cubicBezTo>
                    <a:pt x="614" y="468"/>
                    <a:pt x="616" y="468"/>
                    <a:pt x="618" y="467"/>
                  </a:cubicBezTo>
                  <a:cubicBezTo>
                    <a:pt x="619" y="467"/>
                    <a:pt x="619" y="467"/>
                    <a:pt x="619" y="467"/>
                  </a:cubicBezTo>
                  <a:cubicBezTo>
                    <a:pt x="620" y="467"/>
                    <a:pt x="622" y="467"/>
                    <a:pt x="624" y="467"/>
                  </a:cubicBezTo>
                  <a:cubicBezTo>
                    <a:pt x="625" y="466"/>
                    <a:pt x="625" y="466"/>
                    <a:pt x="625" y="466"/>
                  </a:cubicBezTo>
                  <a:cubicBezTo>
                    <a:pt x="627" y="466"/>
                    <a:pt x="630" y="466"/>
                    <a:pt x="632" y="465"/>
                  </a:cubicBezTo>
                  <a:cubicBezTo>
                    <a:pt x="633" y="465"/>
                    <a:pt x="633" y="465"/>
                    <a:pt x="633" y="465"/>
                  </a:cubicBezTo>
                  <a:cubicBezTo>
                    <a:pt x="634" y="465"/>
                    <a:pt x="635" y="465"/>
                    <a:pt x="636" y="465"/>
                  </a:cubicBezTo>
                  <a:cubicBezTo>
                    <a:pt x="636" y="465"/>
                    <a:pt x="637" y="465"/>
                    <a:pt x="637" y="465"/>
                  </a:cubicBezTo>
                  <a:cubicBezTo>
                    <a:pt x="640" y="464"/>
                    <a:pt x="643" y="464"/>
                    <a:pt x="645" y="464"/>
                  </a:cubicBezTo>
                  <a:cubicBezTo>
                    <a:pt x="646" y="464"/>
                    <a:pt x="646" y="463"/>
                    <a:pt x="647" y="463"/>
                  </a:cubicBezTo>
                  <a:cubicBezTo>
                    <a:pt x="647" y="463"/>
                    <a:pt x="647" y="463"/>
                    <a:pt x="647" y="463"/>
                  </a:cubicBezTo>
                  <a:cubicBezTo>
                    <a:pt x="648" y="463"/>
                    <a:pt x="648" y="463"/>
                    <a:pt x="649" y="463"/>
                  </a:cubicBezTo>
                  <a:cubicBezTo>
                    <a:pt x="652" y="463"/>
                    <a:pt x="655" y="462"/>
                    <a:pt x="658" y="462"/>
                  </a:cubicBezTo>
                  <a:cubicBezTo>
                    <a:pt x="659" y="461"/>
                    <a:pt x="659" y="461"/>
                    <a:pt x="659" y="461"/>
                  </a:cubicBezTo>
                  <a:cubicBezTo>
                    <a:pt x="659" y="461"/>
                    <a:pt x="659" y="461"/>
                    <a:pt x="659" y="461"/>
                  </a:cubicBezTo>
                  <a:cubicBezTo>
                    <a:pt x="660" y="461"/>
                    <a:pt x="660" y="461"/>
                    <a:pt x="660" y="461"/>
                  </a:cubicBezTo>
                  <a:cubicBezTo>
                    <a:pt x="663" y="461"/>
                    <a:pt x="666" y="460"/>
                    <a:pt x="668" y="460"/>
                  </a:cubicBezTo>
                  <a:cubicBezTo>
                    <a:pt x="669" y="460"/>
                    <a:pt x="669" y="460"/>
                    <a:pt x="669" y="460"/>
                  </a:cubicBezTo>
                  <a:cubicBezTo>
                    <a:pt x="670" y="459"/>
                    <a:pt x="670" y="459"/>
                    <a:pt x="670" y="459"/>
                  </a:cubicBezTo>
                  <a:cubicBezTo>
                    <a:pt x="670" y="459"/>
                    <a:pt x="671" y="459"/>
                    <a:pt x="671" y="459"/>
                  </a:cubicBezTo>
                  <a:cubicBezTo>
                    <a:pt x="673" y="459"/>
                    <a:pt x="675" y="458"/>
                    <a:pt x="677" y="458"/>
                  </a:cubicBezTo>
                  <a:cubicBezTo>
                    <a:pt x="678" y="458"/>
                    <a:pt x="678" y="458"/>
                    <a:pt x="678" y="458"/>
                  </a:cubicBezTo>
                  <a:cubicBezTo>
                    <a:pt x="679" y="458"/>
                    <a:pt x="680" y="458"/>
                    <a:pt x="680" y="457"/>
                  </a:cubicBezTo>
                  <a:cubicBezTo>
                    <a:pt x="681" y="457"/>
                    <a:pt x="681" y="457"/>
                    <a:pt x="682" y="457"/>
                  </a:cubicBezTo>
                  <a:cubicBezTo>
                    <a:pt x="683" y="457"/>
                    <a:pt x="685" y="457"/>
                    <a:pt x="686" y="456"/>
                  </a:cubicBezTo>
                  <a:cubicBezTo>
                    <a:pt x="687" y="456"/>
                    <a:pt x="687" y="456"/>
                    <a:pt x="688" y="456"/>
                  </a:cubicBezTo>
                  <a:cubicBezTo>
                    <a:pt x="689" y="456"/>
                    <a:pt x="690" y="455"/>
                    <a:pt x="691" y="455"/>
                  </a:cubicBezTo>
                  <a:cubicBezTo>
                    <a:pt x="691" y="455"/>
                    <a:pt x="691" y="455"/>
                    <a:pt x="692" y="455"/>
                  </a:cubicBezTo>
                  <a:cubicBezTo>
                    <a:pt x="693" y="455"/>
                    <a:pt x="694" y="454"/>
                    <a:pt x="696" y="454"/>
                  </a:cubicBezTo>
                  <a:cubicBezTo>
                    <a:pt x="696" y="454"/>
                    <a:pt x="696" y="454"/>
                    <a:pt x="696" y="454"/>
                  </a:cubicBezTo>
                  <a:cubicBezTo>
                    <a:pt x="696" y="454"/>
                    <a:pt x="697" y="454"/>
                    <a:pt x="697" y="454"/>
                  </a:cubicBezTo>
                  <a:cubicBezTo>
                    <a:pt x="698" y="454"/>
                    <a:pt x="699" y="453"/>
                    <a:pt x="700" y="453"/>
                  </a:cubicBezTo>
                  <a:cubicBezTo>
                    <a:pt x="701" y="453"/>
                    <a:pt x="701" y="453"/>
                    <a:pt x="701" y="453"/>
                  </a:cubicBezTo>
                  <a:cubicBezTo>
                    <a:pt x="702" y="453"/>
                    <a:pt x="703" y="452"/>
                    <a:pt x="703" y="452"/>
                  </a:cubicBezTo>
                  <a:cubicBezTo>
                    <a:pt x="704" y="452"/>
                    <a:pt x="706" y="452"/>
                    <a:pt x="707" y="451"/>
                  </a:cubicBezTo>
                  <a:cubicBezTo>
                    <a:pt x="707" y="451"/>
                    <a:pt x="708" y="451"/>
                    <a:pt x="709" y="451"/>
                  </a:cubicBezTo>
                  <a:cubicBezTo>
                    <a:pt x="710" y="451"/>
                    <a:pt x="710" y="451"/>
                    <a:pt x="710" y="451"/>
                  </a:cubicBezTo>
                  <a:cubicBezTo>
                    <a:pt x="710" y="450"/>
                    <a:pt x="710" y="450"/>
                    <a:pt x="710" y="450"/>
                  </a:cubicBezTo>
                  <a:cubicBezTo>
                    <a:pt x="711" y="450"/>
                    <a:pt x="712" y="450"/>
                    <a:pt x="713" y="450"/>
                  </a:cubicBezTo>
                  <a:cubicBezTo>
                    <a:pt x="713" y="450"/>
                    <a:pt x="713" y="450"/>
                    <a:pt x="714" y="449"/>
                  </a:cubicBezTo>
                  <a:cubicBezTo>
                    <a:pt x="715" y="449"/>
                    <a:pt x="717" y="449"/>
                    <a:pt x="718" y="448"/>
                  </a:cubicBezTo>
                  <a:cubicBezTo>
                    <a:pt x="718" y="448"/>
                    <a:pt x="718" y="448"/>
                    <a:pt x="718" y="448"/>
                  </a:cubicBezTo>
                  <a:cubicBezTo>
                    <a:pt x="719" y="448"/>
                    <a:pt x="719" y="448"/>
                    <a:pt x="719" y="448"/>
                  </a:cubicBezTo>
                  <a:cubicBezTo>
                    <a:pt x="719" y="448"/>
                    <a:pt x="719" y="448"/>
                    <a:pt x="719" y="448"/>
                  </a:cubicBezTo>
                  <a:cubicBezTo>
                    <a:pt x="720" y="448"/>
                    <a:pt x="720" y="448"/>
                    <a:pt x="720" y="448"/>
                  </a:cubicBezTo>
                  <a:cubicBezTo>
                    <a:pt x="721" y="447"/>
                    <a:pt x="722" y="447"/>
                    <a:pt x="723" y="447"/>
                  </a:cubicBezTo>
                  <a:cubicBezTo>
                    <a:pt x="724" y="446"/>
                    <a:pt x="724" y="446"/>
                    <a:pt x="725" y="446"/>
                  </a:cubicBezTo>
                  <a:cubicBezTo>
                    <a:pt x="726" y="446"/>
                    <a:pt x="726" y="446"/>
                    <a:pt x="726" y="446"/>
                  </a:cubicBezTo>
                  <a:cubicBezTo>
                    <a:pt x="727" y="446"/>
                    <a:pt x="727" y="446"/>
                    <a:pt x="727" y="446"/>
                  </a:cubicBezTo>
                  <a:cubicBezTo>
                    <a:pt x="728" y="445"/>
                    <a:pt x="728" y="445"/>
                    <a:pt x="728" y="445"/>
                  </a:cubicBezTo>
                  <a:cubicBezTo>
                    <a:pt x="728" y="445"/>
                    <a:pt x="729" y="445"/>
                    <a:pt x="729" y="445"/>
                  </a:cubicBezTo>
                  <a:cubicBezTo>
                    <a:pt x="730" y="444"/>
                    <a:pt x="731" y="444"/>
                    <a:pt x="732" y="444"/>
                  </a:cubicBezTo>
                  <a:cubicBezTo>
                    <a:pt x="732" y="444"/>
                    <a:pt x="733" y="443"/>
                    <a:pt x="733" y="443"/>
                  </a:cubicBezTo>
                  <a:cubicBezTo>
                    <a:pt x="734" y="443"/>
                    <a:pt x="734" y="443"/>
                    <a:pt x="734" y="443"/>
                  </a:cubicBezTo>
                  <a:cubicBezTo>
                    <a:pt x="735" y="443"/>
                    <a:pt x="735" y="443"/>
                    <a:pt x="736" y="442"/>
                  </a:cubicBezTo>
                  <a:cubicBezTo>
                    <a:pt x="737" y="442"/>
                    <a:pt x="737" y="442"/>
                    <a:pt x="737" y="442"/>
                  </a:cubicBezTo>
                  <a:cubicBezTo>
                    <a:pt x="737" y="442"/>
                    <a:pt x="737" y="442"/>
                    <a:pt x="737" y="442"/>
                  </a:cubicBezTo>
                  <a:cubicBezTo>
                    <a:pt x="738" y="442"/>
                    <a:pt x="739" y="441"/>
                    <a:pt x="740" y="441"/>
                  </a:cubicBezTo>
                  <a:cubicBezTo>
                    <a:pt x="741" y="440"/>
                    <a:pt x="741" y="440"/>
                    <a:pt x="741" y="440"/>
                  </a:cubicBezTo>
                  <a:cubicBezTo>
                    <a:pt x="742" y="440"/>
                    <a:pt x="743" y="440"/>
                    <a:pt x="743" y="439"/>
                  </a:cubicBezTo>
                  <a:cubicBezTo>
                    <a:pt x="744" y="439"/>
                    <a:pt x="744" y="439"/>
                    <a:pt x="744" y="439"/>
                  </a:cubicBezTo>
                  <a:cubicBezTo>
                    <a:pt x="745" y="439"/>
                    <a:pt x="746" y="438"/>
                    <a:pt x="747" y="438"/>
                  </a:cubicBezTo>
                  <a:cubicBezTo>
                    <a:pt x="748" y="438"/>
                    <a:pt x="748" y="438"/>
                    <a:pt x="748" y="438"/>
                  </a:cubicBezTo>
                  <a:cubicBezTo>
                    <a:pt x="748" y="437"/>
                    <a:pt x="749" y="437"/>
                    <a:pt x="750" y="436"/>
                  </a:cubicBezTo>
                  <a:cubicBezTo>
                    <a:pt x="750" y="436"/>
                    <a:pt x="750" y="436"/>
                    <a:pt x="750" y="436"/>
                  </a:cubicBezTo>
                  <a:cubicBezTo>
                    <a:pt x="751" y="436"/>
                    <a:pt x="751" y="436"/>
                    <a:pt x="751" y="436"/>
                  </a:cubicBezTo>
                  <a:cubicBezTo>
                    <a:pt x="751" y="436"/>
                    <a:pt x="752" y="435"/>
                    <a:pt x="752" y="435"/>
                  </a:cubicBezTo>
                  <a:cubicBezTo>
                    <a:pt x="753" y="435"/>
                    <a:pt x="753" y="435"/>
                    <a:pt x="753" y="435"/>
                  </a:cubicBezTo>
                  <a:cubicBezTo>
                    <a:pt x="753" y="435"/>
                    <a:pt x="753" y="435"/>
                    <a:pt x="753" y="435"/>
                  </a:cubicBezTo>
                  <a:cubicBezTo>
                    <a:pt x="754" y="434"/>
                    <a:pt x="754" y="434"/>
                    <a:pt x="754" y="434"/>
                  </a:cubicBezTo>
                  <a:cubicBezTo>
                    <a:pt x="754" y="434"/>
                    <a:pt x="755" y="434"/>
                    <a:pt x="755" y="434"/>
                  </a:cubicBezTo>
                  <a:cubicBezTo>
                    <a:pt x="756" y="433"/>
                    <a:pt x="756" y="433"/>
                    <a:pt x="757" y="433"/>
                  </a:cubicBezTo>
                  <a:cubicBezTo>
                    <a:pt x="757" y="433"/>
                    <a:pt x="757" y="432"/>
                    <a:pt x="758" y="432"/>
                  </a:cubicBezTo>
                  <a:cubicBezTo>
                    <a:pt x="758" y="432"/>
                    <a:pt x="758" y="432"/>
                    <a:pt x="758" y="432"/>
                  </a:cubicBezTo>
                  <a:cubicBezTo>
                    <a:pt x="759" y="431"/>
                    <a:pt x="759" y="431"/>
                    <a:pt x="759" y="431"/>
                  </a:cubicBezTo>
                  <a:cubicBezTo>
                    <a:pt x="760" y="431"/>
                    <a:pt x="760" y="431"/>
                    <a:pt x="760" y="431"/>
                  </a:cubicBezTo>
                  <a:cubicBezTo>
                    <a:pt x="761" y="430"/>
                    <a:pt x="761" y="430"/>
                    <a:pt x="761" y="430"/>
                  </a:cubicBezTo>
                  <a:cubicBezTo>
                    <a:pt x="761" y="430"/>
                    <a:pt x="761" y="430"/>
                    <a:pt x="761" y="430"/>
                  </a:cubicBezTo>
                  <a:cubicBezTo>
                    <a:pt x="762" y="429"/>
                    <a:pt x="762" y="429"/>
                    <a:pt x="762" y="429"/>
                  </a:cubicBezTo>
                  <a:cubicBezTo>
                    <a:pt x="763" y="429"/>
                    <a:pt x="763" y="429"/>
                    <a:pt x="763" y="429"/>
                  </a:cubicBezTo>
                  <a:cubicBezTo>
                    <a:pt x="764" y="428"/>
                    <a:pt x="764" y="428"/>
                    <a:pt x="764" y="428"/>
                  </a:cubicBezTo>
                  <a:cubicBezTo>
                    <a:pt x="764" y="428"/>
                    <a:pt x="765" y="428"/>
                    <a:pt x="765" y="427"/>
                  </a:cubicBezTo>
                  <a:cubicBezTo>
                    <a:pt x="766" y="427"/>
                    <a:pt x="766" y="427"/>
                    <a:pt x="766" y="427"/>
                  </a:cubicBezTo>
                  <a:cubicBezTo>
                    <a:pt x="766" y="426"/>
                    <a:pt x="766" y="426"/>
                    <a:pt x="766" y="426"/>
                  </a:cubicBezTo>
                  <a:cubicBezTo>
                    <a:pt x="767" y="426"/>
                    <a:pt x="767" y="426"/>
                    <a:pt x="767" y="426"/>
                  </a:cubicBezTo>
                  <a:cubicBezTo>
                    <a:pt x="767" y="426"/>
                    <a:pt x="767" y="426"/>
                    <a:pt x="767" y="426"/>
                  </a:cubicBezTo>
                  <a:cubicBezTo>
                    <a:pt x="768" y="425"/>
                    <a:pt x="768" y="425"/>
                    <a:pt x="768" y="425"/>
                  </a:cubicBezTo>
                  <a:cubicBezTo>
                    <a:pt x="768" y="425"/>
                    <a:pt x="769" y="424"/>
                    <a:pt x="769" y="424"/>
                  </a:cubicBezTo>
                  <a:cubicBezTo>
                    <a:pt x="769" y="423"/>
                    <a:pt x="769" y="423"/>
                    <a:pt x="769" y="423"/>
                  </a:cubicBezTo>
                  <a:cubicBezTo>
                    <a:pt x="770" y="423"/>
                    <a:pt x="770" y="423"/>
                    <a:pt x="770" y="423"/>
                  </a:cubicBezTo>
                  <a:cubicBezTo>
                    <a:pt x="770" y="423"/>
                    <a:pt x="770" y="423"/>
                    <a:pt x="770" y="423"/>
                  </a:cubicBezTo>
                  <a:cubicBezTo>
                    <a:pt x="770" y="422"/>
                    <a:pt x="771" y="422"/>
                    <a:pt x="771" y="422"/>
                  </a:cubicBezTo>
                  <a:cubicBezTo>
                    <a:pt x="771" y="421"/>
                    <a:pt x="771" y="421"/>
                    <a:pt x="771" y="421"/>
                  </a:cubicBezTo>
                  <a:cubicBezTo>
                    <a:pt x="772" y="421"/>
                    <a:pt x="772" y="420"/>
                    <a:pt x="772" y="420"/>
                  </a:cubicBezTo>
                  <a:cubicBezTo>
                    <a:pt x="772" y="420"/>
                    <a:pt x="772" y="420"/>
                    <a:pt x="772" y="420"/>
                  </a:cubicBezTo>
                  <a:cubicBezTo>
                    <a:pt x="772" y="420"/>
                    <a:pt x="772" y="420"/>
                    <a:pt x="772" y="420"/>
                  </a:cubicBezTo>
                  <a:cubicBezTo>
                    <a:pt x="772" y="420"/>
                    <a:pt x="772" y="420"/>
                    <a:pt x="772" y="420"/>
                  </a:cubicBezTo>
                  <a:cubicBezTo>
                    <a:pt x="773" y="418"/>
                    <a:pt x="773" y="418"/>
                    <a:pt x="773" y="418"/>
                  </a:cubicBezTo>
                  <a:cubicBezTo>
                    <a:pt x="773" y="418"/>
                    <a:pt x="773" y="418"/>
                    <a:pt x="773" y="418"/>
                  </a:cubicBezTo>
                  <a:cubicBezTo>
                    <a:pt x="774" y="418"/>
                    <a:pt x="774" y="417"/>
                    <a:pt x="774" y="417"/>
                  </a:cubicBezTo>
                  <a:cubicBezTo>
                    <a:pt x="774" y="416"/>
                    <a:pt x="775" y="415"/>
                    <a:pt x="775" y="414"/>
                  </a:cubicBezTo>
                  <a:cubicBezTo>
                    <a:pt x="810" y="339"/>
                    <a:pt x="844" y="263"/>
                    <a:pt x="879" y="188"/>
                  </a:cubicBezTo>
                  <a:cubicBezTo>
                    <a:pt x="892" y="160"/>
                    <a:pt x="905" y="132"/>
                    <a:pt x="917" y="104"/>
                  </a:cubicBezTo>
                  <a:cubicBezTo>
                    <a:pt x="919" y="102"/>
                    <a:pt x="919" y="99"/>
                    <a:pt x="919" y="97"/>
                  </a:cubicBezTo>
                  <a:cubicBezTo>
                    <a:pt x="920" y="96"/>
                    <a:pt x="920" y="95"/>
                    <a:pt x="919" y="94"/>
                  </a:cubicBezTo>
                  <a:cubicBezTo>
                    <a:pt x="919" y="93"/>
                    <a:pt x="919" y="93"/>
                    <a:pt x="919" y="93"/>
                  </a:cubicBezTo>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3" name="Freeform 156">
              <a:extLst>
                <a:ext uri="{FF2B5EF4-FFF2-40B4-BE49-F238E27FC236}">
                  <a16:creationId xmlns:a16="http://schemas.microsoft.com/office/drawing/2014/main" id="{6CDB04F9-50C5-4959-AA9E-07F7B41046F5}"/>
                </a:ext>
              </a:extLst>
            </p:cNvPr>
            <p:cNvSpPr>
              <a:spLocks/>
            </p:cNvSpPr>
            <p:nvPr/>
          </p:nvSpPr>
          <p:spPr bwMode="auto">
            <a:xfrm>
              <a:off x="2951147" y="3594643"/>
              <a:ext cx="2619062" cy="432436"/>
            </a:xfrm>
            <a:custGeom>
              <a:avLst/>
              <a:gdLst>
                <a:gd name="T0" fmla="*/ 923 w 928"/>
                <a:gd name="T1" fmla="*/ 98 h 193"/>
                <a:gd name="T2" fmla="*/ 456 w 928"/>
                <a:gd name="T3" fmla="*/ 192 h 193"/>
                <a:gd name="T4" fmla="*/ 4 w 928"/>
                <a:gd name="T5" fmla="*/ 94 h 193"/>
                <a:gd name="T6" fmla="*/ 472 w 928"/>
                <a:gd name="T7" fmla="*/ 1 h 193"/>
                <a:gd name="T8" fmla="*/ 923 w 928"/>
                <a:gd name="T9" fmla="*/ 98 h 193"/>
              </a:gdLst>
              <a:ahLst/>
              <a:cxnLst>
                <a:cxn ang="0">
                  <a:pos x="T0" y="T1"/>
                </a:cxn>
                <a:cxn ang="0">
                  <a:pos x="T2" y="T3"/>
                </a:cxn>
                <a:cxn ang="0">
                  <a:pos x="T4" y="T5"/>
                </a:cxn>
                <a:cxn ang="0">
                  <a:pos x="T6" y="T7"/>
                </a:cxn>
                <a:cxn ang="0">
                  <a:pos x="T8" y="T9"/>
                </a:cxn>
              </a:cxnLst>
              <a:rect l="0" t="0" r="r" b="b"/>
              <a:pathLst>
                <a:path w="928" h="193">
                  <a:moveTo>
                    <a:pt x="923" y="98"/>
                  </a:moveTo>
                  <a:cubicBezTo>
                    <a:pt x="919" y="151"/>
                    <a:pt x="710" y="193"/>
                    <a:pt x="456" y="192"/>
                  </a:cubicBezTo>
                  <a:cubicBezTo>
                    <a:pt x="202" y="191"/>
                    <a:pt x="0" y="147"/>
                    <a:pt x="4" y="94"/>
                  </a:cubicBezTo>
                  <a:cubicBezTo>
                    <a:pt x="9" y="42"/>
                    <a:pt x="218" y="0"/>
                    <a:pt x="472" y="1"/>
                  </a:cubicBezTo>
                  <a:cubicBezTo>
                    <a:pt x="726" y="1"/>
                    <a:pt x="928" y="45"/>
                    <a:pt x="923" y="98"/>
                  </a:cubicBezTo>
                </a:path>
              </a:pathLst>
            </a:custGeom>
            <a:solidFill>
              <a:schemeClr val="accent3">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grpSp>
        <p:nvGrpSpPr>
          <p:cNvPr id="24" name="Group 23">
            <a:extLst>
              <a:ext uri="{FF2B5EF4-FFF2-40B4-BE49-F238E27FC236}">
                <a16:creationId xmlns:a16="http://schemas.microsoft.com/office/drawing/2014/main" id="{09BE5EF1-C9AB-417E-A5E4-52CF8E7A2580}"/>
              </a:ext>
            </a:extLst>
          </p:cNvPr>
          <p:cNvGrpSpPr/>
          <p:nvPr/>
        </p:nvGrpSpPr>
        <p:grpSpPr>
          <a:xfrm>
            <a:off x="1301851" y="2711317"/>
            <a:ext cx="3132031" cy="1081271"/>
            <a:chOff x="2490993" y="2652179"/>
            <a:chExt cx="3535793" cy="1220662"/>
          </a:xfrm>
        </p:grpSpPr>
        <p:sp>
          <p:nvSpPr>
            <p:cNvPr id="25" name="Freeform 163">
              <a:extLst>
                <a:ext uri="{FF2B5EF4-FFF2-40B4-BE49-F238E27FC236}">
                  <a16:creationId xmlns:a16="http://schemas.microsoft.com/office/drawing/2014/main" id="{B5C75248-C3FD-4A2C-BAD1-844D85DFA5EC}"/>
                </a:ext>
              </a:extLst>
            </p:cNvPr>
            <p:cNvSpPr>
              <a:spLocks/>
            </p:cNvSpPr>
            <p:nvPr/>
          </p:nvSpPr>
          <p:spPr bwMode="auto">
            <a:xfrm>
              <a:off x="2508875" y="2655018"/>
              <a:ext cx="3503607" cy="1217823"/>
            </a:xfrm>
            <a:custGeom>
              <a:avLst/>
              <a:gdLst>
                <a:gd name="T0" fmla="*/ 1230 w 1242"/>
                <a:gd name="T1" fmla="*/ 105 h 544"/>
                <a:gd name="T2" fmla="*/ 1200 w 1242"/>
                <a:gd name="T3" fmla="*/ 83 h 544"/>
                <a:gd name="T4" fmla="*/ 1159 w 1242"/>
                <a:gd name="T5" fmla="*/ 65 h 544"/>
                <a:gd name="T6" fmla="*/ 1115 w 1242"/>
                <a:gd name="T7" fmla="*/ 51 h 544"/>
                <a:gd name="T8" fmla="*/ 1059 w 1242"/>
                <a:gd name="T9" fmla="*/ 38 h 544"/>
                <a:gd name="T10" fmla="*/ 993 w 1242"/>
                <a:gd name="T11" fmla="*/ 26 h 544"/>
                <a:gd name="T12" fmla="*/ 933 w 1242"/>
                <a:gd name="T13" fmla="*/ 18 h 544"/>
                <a:gd name="T14" fmla="*/ 859 w 1242"/>
                <a:gd name="T15" fmla="*/ 10 h 544"/>
                <a:gd name="T16" fmla="*/ 775 w 1242"/>
                <a:gd name="T17" fmla="*/ 4 h 544"/>
                <a:gd name="T18" fmla="*/ 712 w 1242"/>
                <a:gd name="T19" fmla="*/ 2 h 544"/>
                <a:gd name="T20" fmla="*/ 664 w 1242"/>
                <a:gd name="T21" fmla="*/ 0 h 544"/>
                <a:gd name="T22" fmla="*/ 601 w 1242"/>
                <a:gd name="T23" fmla="*/ 0 h 544"/>
                <a:gd name="T24" fmla="*/ 554 w 1242"/>
                <a:gd name="T25" fmla="*/ 1 h 544"/>
                <a:gd name="T26" fmla="*/ 491 w 1242"/>
                <a:gd name="T27" fmla="*/ 3 h 544"/>
                <a:gd name="T28" fmla="*/ 410 w 1242"/>
                <a:gd name="T29" fmla="*/ 8 h 544"/>
                <a:gd name="T30" fmla="*/ 361 w 1242"/>
                <a:gd name="T31" fmla="*/ 12 h 544"/>
                <a:gd name="T32" fmla="*/ 318 w 1242"/>
                <a:gd name="T33" fmla="*/ 17 h 544"/>
                <a:gd name="T34" fmla="*/ 271 w 1242"/>
                <a:gd name="T35" fmla="*/ 23 h 544"/>
                <a:gd name="T36" fmla="*/ 213 w 1242"/>
                <a:gd name="T37" fmla="*/ 32 h 544"/>
                <a:gd name="T38" fmla="*/ 160 w 1242"/>
                <a:gd name="T39" fmla="*/ 43 h 544"/>
                <a:gd name="T40" fmla="*/ 105 w 1242"/>
                <a:gd name="T41" fmla="*/ 58 h 544"/>
                <a:gd name="T42" fmla="*/ 65 w 1242"/>
                <a:gd name="T43" fmla="*/ 72 h 544"/>
                <a:gd name="T44" fmla="*/ 35 w 1242"/>
                <a:gd name="T45" fmla="*/ 86 h 544"/>
                <a:gd name="T46" fmla="*/ 16 w 1242"/>
                <a:gd name="T47" fmla="*/ 100 h 544"/>
                <a:gd name="T48" fmla="*/ 4 w 1242"/>
                <a:gd name="T49" fmla="*/ 115 h 544"/>
                <a:gd name="T50" fmla="*/ 1 w 1242"/>
                <a:gd name="T51" fmla="*/ 133 h 544"/>
                <a:gd name="T52" fmla="*/ 149 w 1242"/>
                <a:gd name="T53" fmla="*/ 458 h 544"/>
                <a:gd name="T54" fmla="*/ 156 w 1242"/>
                <a:gd name="T55" fmla="*/ 466 h 544"/>
                <a:gd name="T56" fmla="*/ 166 w 1242"/>
                <a:gd name="T57" fmla="*/ 474 h 544"/>
                <a:gd name="T58" fmla="*/ 180 w 1242"/>
                <a:gd name="T59" fmla="*/ 482 h 544"/>
                <a:gd name="T60" fmla="*/ 199 w 1242"/>
                <a:gd name="T61" fmla="*/ 491 h 544"/>
                <a:gd name="T62" fmla="*/ 218 w 1242"/>
                <a:gd name="T63" fmla="*/ 498 h 544"/>
                <a:gd name="T64" fmla="*/ 240 w 1242"/>
                <a:gd name="T65" fmla="*/ 504 h 544"/>
                <a:gd name="T66" fmla="*/ 268 w 1242"/>
                <a:gd name="T67" fmla="*/ 511 h 544"/>
                <a:gd name="T68" fmla="*/ 303 w 1242"/>
                <a:gd name="T69" fmla="*/ 518 h 544"/>
                <a:gd name="T70" fmla="*/ 333 w 1242"/>
                <a:gd name="T71" fmla="*/ 524 h 544"/>
                <a:gd name="T72" fmla="*/ 368 w 1242"/>
                <a:gd name="T73" fmla="*/ 529 h 544"/>
                <a:gd name="T74" fmla="*/ 408 w 1242"/>
                <a:gd name="T75" fmla="*/ 533 h 544"/>
                <a:gd name="T76" fmla="*/ 446 w 1242"/>
                <a:gd name="T77" fmla="*/ 537 h 544"/>
                <a:gd name="T78" fmla="*/ 493 w 1242"/>
                <a:gd name="T79" fmla="*/ 540 h 544"/>
                <a:gd name="T80" fmla="*/ 542 w 1242"/>
                <a:gd name="T81" fmla="*/ 542 h 544"/>
                <a:gd name="T82" fmla="*/ 587 w 1242"/>
                <a:gd name="T83" fmla="*/ 543 h 544"/>
                <a:gd name="T84" fmla="*/ 648 w 1242"/>
                <a:gd name="T85" fmla="*/ 544 h 544"/>
                <a:gd name="T86" fmla="*/ 695 w 1242"/>
                <a:gd name="T87" fmla="*/ 543 h 544"/>
                <a:gd name="T88" fmla="*/ 741 w 1242"/>
                <a:gd name="T89" fmla="*/ 541 h 544"/>
                <a:gd name="T90" fmla="*/ 778 w 1242"/>
                <a:gd name="T91" fmla="*/ 538 h 544"/>
                <a:gd name="T92" fmla="*/ 820 w 1242"/>
                <a:gd name="T93" fmla="*/ 535 h 544"/>
                <a:gd name="T94" fmla="*/ 860 w 1242"/>
                <a:gd name="T95" fmla="*/ 530 h 544"/>
                <a:gd name="T96" fmla="*/ 898 w 1242"/>
                <a:gd name="T97" fmla="*/ 525 h 544"/>
                <a:gd name="T98" fmla="*/ 933 w 1242"/>
                <a:gd name="T99" fmla="*/ 520 h 544"/>
                <a:gd name="T100" fmla="*/ 965 w 1242"/>
                <a:gd name="T101" fmla="*/ 513 h 544"/>
                <a:gd name="T102" fmla="*/ 1002 w 1242"/>
                <a:gd name="T103" fmla="*/ 504 h 544"/>
                <a:gd name="T104" fmla="*/ 1025 w 1242"/>
                <a:gd name="T105" fmla="*/ 497 h 544"/>
                <a:gd name="T106" fmla="*/ 1046 w 1242"/>
                <a:gd name="T107" fmla="*/ 489 h 544"/>
                <a:gd name="T108" fmla="*/ 1062 w 1242"/>
                <a:gd name="T109" fmla="*/ 482 h 544"/>
                <a:gd name="T110" fmla="*/ 1076 w 1242"/>
                <a:gd name="T111" fmla="*/ 474 h 544"/>
                <a:gd name="T112" fmla="*/ 1088 w 1242"/>
                <a:gd name="T113" fmla="*/ 465 h 544"/>
                <a:gd name="T114" fmla="*/ 1094 w 1242"/>
                <a:gd name="T115" fmla="*/ 45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2" h="544">
                  <a:moveTo>
                    <a:pt x="1241" y="127"/>
                  </a:moveTo>
                  <a:cubicBezTo>
                    <a:pt x="1241" y="126"/>
                    <a:pt x="1241" y="125"/>
                    <a:pt x="1241" y="124"/>
                  </a:cubicBezTo>
                  <a:cubicBezTo>
                    <a:pt x="1241" y="124"/>
                    <a:pt x="1241" y="123"/>
                    <a:pt x="1241" y="123"/>
                  </a:cubicBezTo>
                  <a:cubicBezTo>
                    <a:pt x="1241" y="122"/>
                    <a:pt x="1240" y="121"/>
                    <a:pt x="1240" y="120"/>
                  </a:cubicBezTo>
                  <a:cubicBezTo>
                    <a:pt x="1240" y="120"/>
                    <a:pt x="1240" y="119"/>
                    <a:pt x="1240" y="119"/>
                  </a:cubicBezTo>
                  <a:cubicBezTo>
                    <a:pt x="1239" y="118"/>
                    <a:pt x="1239" y="117"/>
                    <a:pt x="1238" y="116"/>
                  </a:cubicBezTo>
                  <a:cubicBezTo>
                    <a:pt x="1238" y="115"/>
                    <a:pt x="1238" y="115"/>
                    <a:pt x="1238" y="115"/>
                  </a:cubicBezTo>
                  <a:cubicBezTo>
                    <a:pt x="1237" y="114"/>
                    <a:pt x="1237" y="113"/>
                    <a:pt x="1236" y="112"/>
                  </a:cubicBezTo>
                  <a:cubicBezTo>
                    <a:pt x="1235" y="111"/>
                    <a:pt x="1235" y="111"/>
                    <a:pt x="1235" y="111"/>
                  </a:cubicBezTo>
                  <a:cubicBezTo>
                    <a:pt x="1235" y="110"/>
                    <a:pt x="1234" y="109"/>
                    <a:pt x="1233" y="108"/>
                  </a:cubicBezTo>
                  <a:cubicBezTo>
                    <a:pt x="1233" y="108"/>
                    <a:pt x="1233" y="107"/>
                    <a:pt x="1232" y="107"/>
                  </a:cubicBezTo>
                  <a:cubicBezTo>
                    <a:pt x="1232" y="106"/>
                    <a:pt x="1231" y="105"/>
                    <a:pt x="1230" y="105"/>
                  </a:cubicBezTo>
                  <a:cubicBezTo>
                    <a:pt x="1230" y="104"/>
                    <a:pt x="1229" y="104"/>
                    <a:pt x="1229" y="103"/>
                  </a:cubicBezTo>
                  <a:cubicBezTo>
                    <a:pt x="1228" y="102"/>
                    <a:pt x="1227" y="102"/>
                    <a:pt x="1227" y="101"/>
                  </a:cubicBezTo>
                  <a:cubicBezTo>
                    <a:pt x="1226" y="101"/>
                    <a:pt x="1226" y="100"/>
                    <a:pt x="1225" y="100"/>
                  </a:cubicBezTo>
                  <a:cubicBezTo>
                    <a:pt x="1224" y="99"/>
                    <a:pt x="1223" y="98"/>
                    <a:pt x="1222" y="97"/>
                  </a:cubicBezTo>
                  <a:cubicBezTo>
                    <a:pt x="1221" y="96"/>
                    <a:pt x="1221" y="96"/>
                    <a:pt x="1221" y="96"/>
                  </a:cubicBezTo>
                  <a:cubicBezTo>
                    <a:pt x="1220" y="95"/>
                    <a:pt x="1218" y="94"/>
                    <a:pt x="1216" y="93"/>
                  </a:cubicBezTo>
                  <a:cubicBezTo>
                    <a:pt x="1216" y="93"/>
                    <a:pt x="1216" y="92"/>
                    <a:pt x="1215" y="92"/>
                  </a:cubicBezTo>
                  <a:cubicBezTo>
                    <a:pt x="1214" y="91"/>
                    <a:pt x="1213" y="90"/>
                    <a:pt x="1211" y="89"/>
                  </a:cubicBezTo>
                  <a:cubicBezTo>
                    <a:pt x="1211" y="89"/>
                    <a:pt x="1210" y="89"/>
                    <a:pt x="1210" y="88"/>
                  </a:cubicBezTo>
                  <a:cubicBezTo>
                    <a:pt x="1208" y="88"/>
                    <a:pt x="1207" y="87"/>
                    <a:pt x="1206" y="86"/>
                  </a:cubicBezTo>
                  <a:cubicBezTo>
                    <a:pt x="1205" y="86"/>
                    <a:pt x="1204" y="85"/>
                    <a:pt x="1204" y="85"/>
                  </a:cubicBezTo>
                  <a:cubicBezTo>
                    <a:pt x="1202" y="84"/>
                    <a:pt x="1201" y="83"/>
                    <a:pt x="1200" y="83"/>
                  </a:cubicBezTo>
                  <a:cubicBezTo>
                    <a:pt x="1199" y="82"/>
                    <a:pt x="1198" y="82"/>
                    <a:pt x="1198" y="81"/>
                  </a:cubicBezTo>
                  <a:cubicBezTo>
                    <a:pt x="1196" y="81"/>
                    <a:pt x="1194" y="80"/>
                    <a:pt x="1192" y="79"/>
                  </a:cubicBezTo>
                  <a:cubicBezTo>
                    <a:pt x="1191" y="78"/>
                    <a:pt x="1191" y="78"/>
                    <a:pt x="1191" y="78"/>
                  </a:cubicBezTo>
                  <a:cubicBezTo>
                    <a:pt x="1189" y="77"/>
                    <a:pt x="1187" y="76"/>
                    <a:pt x="1184" y="75"/>
                  </a:cubicBezTo>
                  <a:cubicBezTo>
                    <a:pt x="1184" y="75"/>
                    <a:pt x="1183" y="74"/>
                    <a:pt x="1182" y="74"/>
                  </a:cubicBezTo>
                  <a:cubicBezTo>
                    <a:pt x="1181" y="73"/>
                    <a:pt x="1179" y="73"/>
                    <a:pt x="1177" y="72"/>
                  </a:cubicBezTo>
                  <a:cubicBezTo>
                    <a:pt x="1176" y="71"/>
                    <a:pt x="1176" y="71"/>
                    <a:pt x="1176" y="71"/>
                  </a:cubicBezTo>
                  <a:cubicBezTo>
                    <a:pt x="1175" y="71"/>
                    <a:pt x="1175" y="71"/>
                    <a:pt x="1174" y="71"/>
                  </a:cubicBezTo>
                  <a:cubicBezTo>
                    <a:pt x="1173" y="70"/>
                    <a:pt x="1171" y="70"/>
                    <a:pt x="1170" y="69"/>
                  </a:cubicBezTo>
                  <a:cubicBezTo>
                    <a:pt x="1169" y="69"/>
                    <a:pt x="1168" y="68"/>
                    <a:pt x="1167" y="68"/>
                  </a:cubicBezTo>
                  <a:cubicBezTo>
                    <a:pt x="1165" y="67"/>
                    <a:pt x="1164" y="67"/>
                    <a:pt x="1163" y="66"/>
                  </a:cubicBezTo>
                  <a:cubicBezTo>
                    <a:pt x="1161" y="66"/>
                    <a:pt x="1160" y="65"/>
                    <a:pt x="1159" y="65"/>
                  </a:cubicBezTo>
                  <a:cubicBezTo>
                    <a:pt x="1158" y="64"/>
                    <a:pt x="1156" y="64"/>
                    <a:pt x="1155" y="63"/>
                  </a:cubicBezTo>
                  <a:cubicBezTo>
                    <a:pt x="1154" y="63"/>
                    <a:pt x="1152" y="63"/>
                    <a:pt x="1151" y="62"/>
                  </a:cubicBezTo>
                  <a:cubicBezTo>
                    <a:pt x="1150" y="62"/>
                    <a:pt x="1148" y="61"/>
                    <a:pt x="1146" y="61"/>
                  </a:cubicBezTo>
                  <a:cubicBezTo>
                    <a:pt x="1146" y="60"/>
                    <a:pt x="1145" y="60"/>
                    <a:pt x="1144" y="60"/>
                  </a:cubicBezTo>
                  <a:cubicBezTo>
                    <a:pt x="1144" y="60"/>
                    <a:pt x="1143" y="59"/>
                    <a:pt x="1143" y="59"/>
                  </a:cubicBezTo>
                  <a:cubicBezTo>
                    <a:pt x="1142" y="59"/>
                    <a:pt x="1141" y="59"/>
                    <a:pt x="1140" y="58"/>
                  </a:cubicBezTo>
                  <a:cubicBezTo>
                    <a:pt x="1138" y="58"/>
                    <a:pt x="1136" y="57"/>
                    <a:pt x="1135" y="57"/>
                  </a:cubicBezTo>
                  <a:cubicBezTo>
                    <a:pt x="1134" y="57"/>
                    <a:pt x="1133" y="56"/>
                    <a:pt x="1132" y="56"/>
                  </a:cubicBezTo>
                  <a:cubicBezTo>
                    <a:pt x="1130" y="55"/>
                    <a:pt x="1128" y="55"/>
                    <a:pt x="1127" y="54"/>
                  </a:cubicBezTo>
                  <a:cubicBezTo>
                    <a:pt x="1126" y="54"/>
                    <a:pt x="1125" y="54"/>
                    <a:pt x="1124" y="54"/>
                  </a:cubicBezTo>
                  <a:cubicBezTo>
                    <a:pt x="1122" y="53"/>
                    <a:pt x="1120" y="52"/>
                    <a:pt x="1118" y="52"/>
                  </a:cubicBezTo>
                  <a:cubicBezTo>
                    <a:pt x="1117" y="52"/>
                    <a:pt x="1116" y="51"/>
                    <a:pt x="1115" y="51"/>
                  </a:cubicBezTo>
                  <a:cubicBezTo>
                    <a:pt x="1115" y="51"/>
                    <a:pt x="1115" y="51"/>
                    <a:pt x="1115" y="51"/>
                  </a:cubicBezTo>
                  <a:cubicBezTo>
                    <a:pt x="1115" y="51"/>
                    <a:pt x="1114" y="51"/>
                    <a:pt x="1114" y="51"/>
                  </a:cubicBezTo>
                  <a:cubicBezTo>
                    <a:pt x="1110" y="50"/>
                    <a:pt x="1107" y="49"/>
                    <a:pt x="1103" y="48"/>
                  </a:cubicBezTo>
                  <a:cubicBezTo>
                    <a:pt x="1102" y="48"/>
                    <a:pt x="1101" y="47"/>
                    <a:pt x="1100" y="47"/>
                  </a:cubicBezTo>
                  <a:cubicBezTo>
                    <a:pt x="1096" y="46"/>
                    <a:pt x="1092" y="45"/>
                    <a:pt x="1087" y="44"/>
                  </a:cubicBezTo>
                  <a:cubicBezTo>
                    <a:pt x="1087" y="44"/>
                    <a:pt x="1087" y="44"/>
                    <a:pt x="1087" y="44"/>
                  </a:cubicBezTo>
                  <a:cubicBezTo>
                    <a:pt x="1086" y="44"/>
                    <a:pt x="1086" y="44"/>
                    <a:pt x="1086" y="44"/>
                  </a:cubicBezTo>
                  <a:cubicBezTo>
                    <a:pt x="1083" y="43"/>
                    <a:pt x="1079" y="42"/>
                    <a:pt x="1076" y="41"/>
                  </a:cubicBezTo>
                  <a:cubicBezTo>
                    <a:pt x="1074" y="41"/>
                    <a:pt x="1073" y="41"/>
                    <a:pt x="1072" y="41"/>
                  </a:cubicBezTo>
                  <a:cubicBezTo>
                    <a:pt x="1069" y="40"/>
                    <a:pt x="1066" y="39"/>
                    <a:pt x="1063" y="39"/>
                  </a:cubicBezTo>
                  <a:cubicBezTo>
                    <a:pt x="1062" y="38"/>
                    <a:pt x="1061" y="38"/>
                    <a:pt x="1061" y="38"/>
                  </a:cubicBezTo>
                  <a:cubicBezTo>
                    <a:pt x="1060" y="38"/>
                    <a:pt x="1059" y="38"/>
                    <a:pt x="1059" y="38"/>
                  </a:cubicBezTo>
                  <a:cubicBezTo>
                    <a:pt x="1056" y="37"/>
                    <a:pt x="1053" y="37"/>
                    <a:pt x="1050" y="36"/>
                  </a:cubicBezTo>
                  <a:cubicBezTo>
                    <a:pt x="1049" y="36"/>
                    <a:pt x="1048" y="36"/>
                    <a:pt x="1047" y="35"/>
                  </a:cubicBezTo>
                  <a:cubicBezTo>
                    <a:pt x="1043" y="35"/>
                    <a:pt x="1039" y="34"/>
                    <a:pt x="1035" y="33"/>
                  </a:cubicBezTo>
                  <a:cubicBezTo>
                    <a:pt x="1034" y="33"/>
                    <a:pt x="1034" y="33"/>
                    <a:pt x="1034" y="33"/>
                  </a:cubicBezTo>
                  <a:cubicBezTo>
                    <a:pt x="1033" y="33"/>
                    <a:pt x="1033" y="33"/>
                    <a:pt x="1032" y="33"/>
                  </a:cubicBezTo>
                  <a:cubicBezTo>
                    <a:pt x="1029" y="32"/>
                    <a:pt x="1026" y="31"/>
                    <a:pt x="1023" y="31"/>
                  </a:cubicBezTo>
                  <a:cubicBezTo>
                    <a:pt x="1021" y="31"/>
                    <a:pt x="1020" y="30"/>
                    <a:pt x="1018" y="30"/>
                  </a:cubicBezTo>
                  <a:cubicBezTo>
                    <a:pt x="1016" y="30"/>
                    <a:pt x="1013" y="29"/>
                    <a:pt x="1011" y="29"/>
                  </a:cubicBezTo>
                  <a:cubicBezTo>
                    <a:pt x="1010" y="29"/>
                    <a:pt x="1009" y="29"/>
                    <a:pt x="1009" y="28"/>
                  </a:cubicBezTo>
                  <a:cubicBezTo>
                    <a:pt x="1008" y="28"/>
                    <a:pt x="1007" y="28"/>
                    <a:pt x="1005" y="28"/>
                  </a:cubicBezTo>
                  <a:cubicBezTo>
                    <a:pt x="1003" y="28"/>
                    <a:pt x="1001" y="27"/>
                    <a:pt x="998" y="27"/>
                  </a:cubicBezTo>
                  <a:cubicBezTo>
                    <a:pt x="997" y="26"/>
                    <a:pt x="995" y="26"/>
                    <a:pt x="993" y="26"/>
                  </a:cubicBezTo>
                  <a:cubicBezTo>
                    <a:pt x="991" y="26"/>
                    <a:pt x="988" y="25"/>
                    <a:pt x="986" y="25"/>
                  </a:cubicBezTo>
                  <a:cubicBezTo>
                    <a:pt x="985" y="25"/>
                    <a:pt x="984" y="25"/>
                    <a:pt x="983" y="24"/>
                  </a:cubicBezTo>
                  <a:cubicBezTo>
                    <a:pt x="982" y="24"/>
                    <a:pt x="981" y="24"/>
                    <a:pt x="980" y="24"/>
                  </a:cubicBezTo>
                  <a:cubicBezTo>
                    <a:pt x="978" y="24"/>
                    <a:pt x="976" y="23"/>
                    <a:pt x="974" y="23"/>
                  </a:cubicBezTo>
                  <a:cubicBezTo>
                    <a:pt x="972" y="23"/>
                    <a:pt x="970" y="22"/>
                    <a:pt x="968" y="22"/>
                  </a:cubicBezTo>
                  <a:cubicBezTo>
                    <a:pt x="965" y="22"/>
                    <a:pt x="963" y="22"/>
                    <a:pt x="961" y="21"/>
                  </a:cubicBezTo>
                  <a:cubicBezTo>
                    <a:pt x="960" y="21"/>
                    <a:pt x="959" y="21"/>
                    <a:pt x="958" y="21"/>
                  </a:cubicBezTo>
                  <a:cubicBezTo>
                    <a:pt x="957" y="21"/>
                    <a:pt x="956" y="21"/>
                    <a:pt x="955" y="20"/>
                  </a:cubicBezTo>
                  <a:cubicBezTo>
                    <a:pt x="953" y="20"/>
                    <a:pt x="951" y="20"/>
                    <a:pt x="949" y="20"/>
                  </a:cubicBezTo>
                  <a:cubicBezTo>
                    <a:pt x="947" y="19"/>
                    <a:pt x="944" y="19"/>
                    <a:pt x="942" y="19"/>
                  </a:cubicBezTo>
                  <a:cubicBezTo>
                    <a:pt x="940" y="19"/>
                    <a:pt x="938" y="18"/>
                    <a:pt x="936" y="18"/>
                  </a:cubicBezTo>
                  <a:cubicBezTo>
                    <a:pt x="935" y="18"/>
                    <a:pt x="934" y="18"/>
                    <a:pt x="933" y="18"/>
                  </a:cubicBezTo>
                  <a:cubicBezTo>
                    <a:pt x="932" y="17"/>
                    <a:pt x="930" y="17"/>
                    <a:pt x="929" y="17"/>
                  </a:cubicBezTo>
                  <a:cubicBezTo>
                    <a:pt x="927" y="17"/>
                    <a:pt x="925" y="17"/>
                    <a:pt x="923" y="17"/>
                  </a:cubicBezTo>
                  <a:cubicBezTo>
                    <a:pt x="921" y="16"/>
                    <a:pt x="919" y="16"/>
                    <a:pt x="917" y="16"/>
                  </a:cubicBezTo>
                  <a:cubicBezTo>
                    <a:pt x="914" y="15"/>
                    <a:pt x="912" y="15"/>
                    <a:pt x="910" y="15"/>
                  </a:cubicBezTo>
                  <a:cubicBezTo>
                    <a:pt x="909" y="15"/>
                    <a:pt x="908" y="15"/>
                    <a:pt x="908" y="15"/>
                  </a:cubicBezTo>
                  <a:cubicBezTo>
                    <a:pt x="907" y="15"/>
                    <a:pt x="906" y="15"/>
                    <a:pt x="906" y="15"/>
                  </a:cubicBezTo>
                  <a:cubicBezTo>
                    <a:pt x="899" y="14"/>
                    <a:pt x="891" y="13"/>
                    <a:pt x="884" y="12"/>
                  </a:cubicBezTo>
                  <a:cubicBezTo>
                    <a:pt x="883" y="12"/>
                    <a:pt x="883" y="12"/>
                    <a:pt x="883" y="12"/>
                  </a:cubicBezTo>
                  <a:cubicBezTo>
                    <a:pt x="882" y="12"/>
                    <a:pt x="881" y="12"/>
                    <a:pt x="881" y="12"/>
                  </a:cubicBezTo>
                  <a:cubicBezTo>
                    <a:pt x="874" y="11"/>
                    <a:pt x="867" y="11"/>
                    <a:pt x="860" y="10"/>
                  </a:cubicBezTo>
                  <a:cubicBezTo>
                    <a:pt x="859" y="10"/>
                    <a:pt x="859" y="10"/>
                    <a:pt x="859" y="10"/>
                  </a:cubicBezTo>
                  <a:cubicBezTo>
                    <a:pt x="859" y="10"/>
                    <a:pt x="859" y="10"/>
                    <a:pt x="859" y="10"/>
                  </a:cubicBezTo>
                  <a:cubicBezTo>
                    <a:pt x="852" y="9"/>
                    <a:pt x="845" y="9"/>
                    <a:pt x="838" y="8"/>
                  </a:cubicBezTo>
                  <a:cubicBezTo>
                    <a:pt x="837" y="8"/>
                    <a:pt x="837" y="8"/>
                    <a:pt x="836" y="8"/>
                  </a:cubicBezTo>
                  <a:cubicBezTo>
                    <a:pt x="835" y="8"/>
                    <a:pt x="834" y="8"/>
                    <a:pt x="834" y="8"/>
                  </a:cubicBezTo>
                  <a:cubicBezTo>
                    <a:pt x="828" y="8"/>
                    <a:pt x="822" y="7"/>
                    <a:pt x="815" y="7"/>
                  </a:cubicBezTo>
                  <a:cubicBezTo>
                    <a:pt x="815" y="7"/>
                    <a:pt x="815" y="7"/>
                    <a:pt x="815" y="7"/>
                  </a:cubicBezTo>
                  <a:cubicBezTo>
                    <a:pt x="815" y="7"/>
                    <a:pt x="814" y="7"/>
                    <a:pt x="813" y="6"/>
                  </a:cubicBezTo>
                  <a:cubicBezTo>
                    <a:pt x="808" y="6"/>
                    <a:pt x="803" y="6"/>
                    <a:pt x="798" y="6"/>
                  </a:cubicBezTo>
                  <a:cubicBezTo>
                    <a:pt x="797" y="5"/>
                    <a:pt x="797" y="5"/>
                    <a:pt x="796" y="5"/>
                  </a:cubicBezTo>
                  <a:cubicBezTo>
                    <a:pt x="795" y="5"/>
                    <a:pt x="793" y="5"/>
                    <a:pt x="792" y="5"/>
                  </a:cubicBezTo>
                  <a:cubicBezTo>
                    <a:pt x="788" y="5"/>
                    <a:pt x="784" y="5"/>
                    <a:pt x="781" y="4"/>
                  </a:cubicBezTo>
                  <a:cubicBezTo>
                    <a:pt x="779" y="4"/>
                    <a:pt x="778" y="4"/>
                    <a:pt x="777" y="4"/>
                  </a:cubicBezTo>
                  <a:cubicBezTo>
                    <a:pt x="776" y="4"/>
                    <a:pt x="776" y="4"/>
                    <a:pt x="775" y="4"/>
                  </a:cubicBezTo>
                  <a:cubicBezTo>
                    <a:pt x="772" y="4"/>
                    <a:pt x="770" y="4"/>
                    <a:pt x="767" y="4"/>
                  </a:cubicBezTo>
                  <a:cubicBezTo>
                    <a:pt x="766" y="4"/>
                    <a:pt x="764" y="4"/>
                    <a:pt x="763" y="4"/>
                  </a:cubicBezTo>
                  <a:cubicBezTo>
                    <a:pt x="762" y="4"/>
                    <a:pt x="761" y="3"/>
                    <a:pt x="760" y="3"/>
                  </a:cubicBezTo>
                  <a:cubicBezTo>
                    <a:pt x="757" y="3"/>
                    <a:pt x="755" y="3"/>
                    <a:pt x="753" y="3"/>
                  </a:cubicBezTo>
                  <a:cubicBezTo>
                    <a:pt x="751" y="3"/>
                    <a:pt x="750" y="3"/>
                    <a:pt x="748" y="3"/>
                  </a:cubicBezTo>
                  <a:cubicBezTo>
                    <a:pt x="747" y="3"/>
                    <a:pt x="746" y="3"/>
                    <a:pt x="745" y="3"/>
                  </a:cubicBezTo>
                  <a:cubicBezTo>
                    <a:pt x="742" y="3"/>
                    <a:pt x="740" y="3"/>
                    <a:pt x="738" y="2"/>
                  </a:cubicBezTo>
                  <a:cubicBezTo>
                    <a:pt x="736" y="2"/>
                    <a:pt x="735" y="2"/>
                    <a:pt x="734" y="2"/>
                  </a:cubicBezTo>
                  <a:cubicBezTo>
                    <a:pt x="732" y="2"/>
                    <a:pt x="730" y="2"/>
                    <a:pt x="729" y="2"/>
                  </a:cubicBezTo>
                  <a:cubicBezTo>
                    <a:pt x="727" y="2"/>
                    <a:pt x="726" y="2"/>
                    <a:pt x="724" y="2"/>
                  </a:cubicBezTo>
                  <a:cubicBezTo>
                    <a:pt x="724" y="2"/>
                    <a:pt x="723" y="2"/>
                    <a:pt x="723" y="2"/>
                  </a:cubicBezTo>
                  <a:cubicBezTo>
                    <a:pt x="719" y="2"/>
                    <a:pt x="716" y="2"/>
                    <a:pt x="712" y="2"/>
                  </a:cubicBezTo>
                  <a:cubicBezTo>
                    <a:pt x="711" y="2"/>
                    <a:pt x="711" y="2"/>
                    <a:pt x="711" y="2"/>
                  </a:cubicBezTo>
                  <a:cubicBezTo>
                    <a:pt x="710" y="2"/>
                    <a:pt x="709" y="1"/>
                    <a:pt x="708" y="1"/>
                  </a:cubicBezTo>
                  <a:cubicBezTo>
                    <a:pt x="706" y="1"/>
                    <a:pt x="704" y="1"/>
                    <a:pt x="702" y="1"/>
                  </a:cubicBezTo>
                  <a:cubicBezTo>
                    <a:pt x="700" y="1"/>
                    <a:pt x="699" y="1"/>
                    <a:pt x="697" y="1"/>
                  </a:cubicBezTo>
                  <a:cubicBezTo>
                    <a:pt x="696" y="1"/>
                    <a:pt x="695" y="1"/>
                    <a:pt x="693" y="1"/>
                  </a:cubicBezTo>
                  <a:cubicBezTo>
                    <a:pt x="693" y="1"/>
                    <a:pt x="692" y="1"/>
                    <a:pt x="691" y="1"/>
                  </a:cubicBezTo>
                  <a:cubicBezTo>
                    <a:pt x="687" y="1"/>
                    <a:pt x="684" y="1"/>
                    <a:pt x="681" y="1"/>
                  </a:cubicBezTo>
                  <a:cubicBezTo>
                    <a:pt x="680" y="1"/>
                    <a:pt x="680" y="1"/>
                    <a:pt x="680" y="1"/>
                  </a:cubicBezTo>
                  <a:cubicBezTo>
                    <a:pt x="679" y="1"/>
                    <a:pt x="679" y="1"/>
                    <a:pt x="678" y="1"/>
                  </a:cubicBezTo>
                  <a:cubicBezTo>
                    <a:pt x="676" y="1"/>
                    <a:pt x="674" y="1"/>
                    <a:pt x="672" y="1"/>
                  </a:cubicBezTo>
                  <a:cubicBezTo>
                    <a:pt x="670" y="1"/>
                    <a:pt x="667" y="1"/>
                    <a:pt x="664" y="0"/>
                  </a:cubicBezTo>
                  <a:cubicBezTo>
                    <a:pt x="664" y="0"/>
                    <a:pt x="664" y="0"/>
                    <a:pt x="664" y="0"/>
                  </a:cubicBezTo>
                  <a:cubicBezTo>
                    <a:pt x="663" y="0"/>
                    <a:pt x="663" y="0"/>
                    <a:pt x="663" y="0"/>
                  </a:cubicBezTo>
                  <a:cubicBezTo>
                    <a:pt x="661" y="0"/>
                    <a:pt x="658" y="0"/>
                    <a:pt x="656" y="0"/>
                  </a:cubicBezTo>
                  <a:cubicBezTo>
                    <a:pt x="654" y="0"/>
                    <a:pt x="651" y="0"/>
                    <a:pt x="649" y="0"/>
                  </a:cubicBezTo>
                  <a:cubicBezTo>
                    <a:pt x="648" y="0"/>
                    <a:pt x="648" y="0"/>
                    <a:pt x="647" y="0"/>
                  </a:cubicBezTo>
                  <a:cubicBezTo>
                    <a:pt x="644" y="0"/>
                    <a:pt x="642" y="0"/>
                    <a:pt x="639" y="0"/>
                  </a:cubicBezTo>
                  <a:cubicBezTo>
                    <a:pt x="637" y="0"/>
                    <a:pt x="634" y="0"/>
                    <a:pt x="632" y="0"/>
                  </a:cubicBezTo>
                  <a:cubicBezTo>
                    <a:pt x="631" y="0"/>
                    <a:pt x="631" y="0"/>
                    <a:pt x="631" y="0"/>
                  </a:cubicBezTo>
                  <a:cubicBezTo>
                    <a:pt x="628" y="0"/>
                    <a:pt x="626" y="0"/>
                    <a:pt x="623" y="0"/>
                  </a:cubicBezTo>
                  <a:cubicBezTo>
                    <a:pt x="621" y="0"/>
                    <a:pt x="618" y="0"/>
                    <a:pt x="616" y="0"/>
                  </a:cubicBezTo>
                  <a:cubicBezTo>
                    <a:pt x="616" y="0"/>
                    <a:pt x="616" y="0"/>
                    <a:pt x="616" y="0"/>
                  </a:cubicBezTo>
                  <a:cubicBezTo>
                    <a:pt x="613" y="0"/>
                    <a:pt x="611" y="0"/>
                    <a:pt x="608" y="0"/>
                  </a:cubicBezTo>
                  <a:cubicBezTo>
                    <a:pt x="606" y="0"/>
                    <a:pt x="603" y="0"/>
                    <a:pt x="601" y="0"/>
                  </a:cubicBezTo>
                  <a:cubicBezTo>
                    <a:pt x="600" y="0"/>
                    <a:pt x="600" y="0"/>
                    <a:pt x="600" y="0"/>
                  </a:cubicBezTo>
                  <a:cubicBezTo>
                    <a:pt x="600" y="0"/>
                    <a:pt x="599" y="0"/>
                    <a:pt x="599" y="0"/>
                  </a:cubicBezTo>
                  <a:cubicBezTo>
                    <a:pt x="597" y="0"/>
                    <a:pt x="595" y="0"/>
                    <a:pt x="593" y="0"/>
                  </a:cubicBezTo>
                  <a:cubicBezTo>
                    <a:pt x="591" y="0"/>
                    <a:pt x="588" y="0"/>
                    <a:pt x="586" y="0"/>
                  </a:cubicBezTo>
                  <a:cubicBezTo>
                    <a:pt x="585" y="0"/>
                    <a:pt x="585" y="0"/>
                    <a:pt x="585" y="0"/>
                  </a:cubicBezTo>
                  <a:cubicBezTo>
                    <a:pt x="584" y="0"/>
                    <a:pt x="584" y="0"/>
                    <a:pt x="583" y="0"/>
                  </a:cubicBezTo>
                  <a:cubicBezTo>
                    <a:pt x="581" y="0"/>
                    <a:pt x="580" y="0"/>
                    <a:pt x="578" y="0"/>
                  </a:cubicBezTo>
                  <a:cubicBezTo>
                    <a:pt x="575" y="1"/>
                    <a:pt x="572" y="1"/>
                    <a:pt x="569" y="1"/>
                  </a:cubicBezTo>
                  <a:cubicBezTo>
                    <a:pt x="569" y="1"/>
                    <a:pt x="569" y="1"/>
                    <a:pt x="569" y="1"/>
                  </a:cubicBezTo>
                  <a:cubicBezTo>
                    <a:pt x="568" y="1"/>
                    <a:pt x="568" y="1"/>
                    <a:pt x="567" y="1"/>
                  </a:cubicBezTo>
                  <a:cubicBezTo>
                    <a:pt x="565" y="1"/>
                    <a:pt x="563" y="1"/>
                    <a:pt x="561" y="1"/>
                  </a:cubicBezTo>
                  <a:cubicBezTo>
                    <a:pt x="558" y="1"/>
                    <a:pt x="556" y="1"/>
                    <a:pt x="554" y="1"/>
                  </a:cubicBezTo>
                  <a:cubicBezTo>
                    <a:pt x="553" y="1"/>
                    <a:pt x="553" y="1"/>
                    <a:pt x="552" y="1"/>
                  </a:cubicBezTo>
                  <a:cubicBezTo>
                    <a:pt x="552" y="1"/>
                    <a:pt x="552" y="1"/>
                    <a:pt x="552" y="1"/>
                  </a:cubicBezTo>
                  <a:cubicBezTo>
                    <a:pt x="549" y="1"/>
                    <a:pt x="546" y="1"/>
                    <a:pt x="543" y="1"/>
                  </a:cubicBezTo>
                  <a:cubicBezTo>
                    <a:pt x="542" y="1"/>
                    <a:pt x="540" y="1"/>
                    <a:pt x="538" y="1"/>
                  </a:cubicBezTo>
                  <a:cubicBezTo>
                    <a:pt x="538" y="1"/>
                    <a:pt x="537" y="1"/>
                    <a:pt x="537" y="1"/>
                  </a:cubicBezTo>
                  <a:cubicBezTo>
                    <a:pt x="536" y="1"/>
                    <a:pt x="535" y="1"/>
                    <a:pt x="535" y="1"/>
                  </a:cubicBezTo>
                  <a:cubicBezTo>
                    <a:pt x="531" y="2"/>
                    <a:pt x="527" y="2"/>
                    <a:pt x="523" y="2"/>
                  </a:cubicBezTo>
                  <a:cubicBezTo>
                    <a:pt x="522" y="2"/>
                    <a:pt x="522" y="2"/>
                    <a:pt x="522" y="2"/>
                  </a:cubicBezTo>
                  <a:cubicBezTo>
                    <a:pt x="519" y="2"/>
                    <a:pt x="515" y="2"/>
                    <a:pt x="512" y="2"/>
                  </a:cubicBezTo>
                  <a:cubicBezTo>
                    <a:pt x="510" y="2"/>
                    <a:pt x="508" y="2"/>
                    <a:pt x="507" y="2"/>
                  </a:cubicBezTo>
                  <a:cubicBezTo>
                    <a:pt x="507" y="2"/>
                    <a:pt x="507" y="2"/>
                    <a:pt x="507" y="2"/>
                  </a:cubicBezTo>
                  <a:cubicBezTo>
                    <a:pt x="501" y="3"/>
                    <a:pt x="496" y="3"/>
                    <a:pt x="491" y="3"/>
                  </a:cubicBezTo>
                  <a:cubicBezTo>
                    <a:pt x="491" y="3"/>
                    <a:pt x="491" y="3"/>
                    <a:pt x="491" y="3"/>
                  </a:cubicBezTo>
                  <a:cubicBezTo>
                    <a:pt x="491" y="3"/>
                    <a:pt x="491" y="3"/>
                    <a:pt x="491" y="3"/>
                  </a:cubicBezTo>
                  <a:cubicBezTo>
                    <a:pt x="482" y="3"/>
                    <a:pt x="473" y="4"/>
                    <a:pt x="464" y="4"/>
                  </a:cubicBezTo>
                  <a:cubicBezTo>
                    <a:pt x="463" y="4"/>
                    <a:pt x="463" y="4"/>
                    <a:pt x="462" y="4"/>
                  </a:cubicBezTo>
                  <a:cubicBezTo>
                    <a:pt x="454" y="5"/>
                    <a:pt x="445" y="5"/>
                    <a:pt x="436" y="6"/>
                  </a:cubicBezTo>
                  <a:cubicBezTo>
                    <a:pt x="436" y="6"/>
                    <a:pt x="435" y="6"/>
                    <a:pt x="435" y="6"/>
                  </a:cubicBezTo>
                  <a:cubicBezTo>
                    <a:pt x="434" y="6"/>
                    <a:pt x="434" y="6"/>
                    <a:pt x="433" y="6"/>
                  </a:cubicBezTo>
                  <a:cubicBezTo>
                    <a:pt x="432" y="6"/>
                    <a:pt x="430" y="6"/>
                    <a:pt x="428" y="7"/>
                  </a:cubicBezTo>
                  <a:cubicBezTo>
                    <a:pt x="426" y="7"/>
                    <a:pt x="424" y="7"/>
                    <a:pt x="422" y="7"/>
                  </a:cubicBezTo>
                  <a:cubicBezTo>
                    <a:pt x="421" y="7"/>
                    <a:pt x="421" y="7"/>
                    <a:pt x="420" y="7"/>
                  </a:cubicBezTo>
                  <a:cubicBezTo>
                    <a:pt x="418" y="7"/>
                    <a:pt x="416" y="7"/>
                    <a:pt x="414" y="7"/>
                  </a:cubicBezTo>
                  <a:cubicBezTo>
                    <a:pt x="413" y="8"/>
                    <a:pt x="411" y="8"/>
                    <a:pt x="410" y="8"/>
                  </a:cubicBezTo>
                  <a:cubicBezTo>
                    <a:pt x="408" y="8"/>
                    <a:pt x="407" y="8"/>
                    <a:pt x="406" y="8"/>
                  </a:cubicBezTo>
                  <a:cubicBezTo>
                    <a:pt x="404" y="8"/>
                    <a:pt x="402" y="8"/>
                    <a:pt x="401" y="9"/>
                  </a:cubicBezTo>
                  <a:cubicBezTo>
                    <a:pt x="399" y="9"/>
                    <a:pt x="398" y="9"/>
                    <a:pt x="397" y="9"/>
                  </a:cubicBezTo>
                  <a:cubicBezTo>
                    <a:pt x="395" y="9"/>
                    <a:pt x="394" y="9"/>
                    <a:pt x="392" y="9"/>
                  </a:cubicBezTo>
                  <a:cubicBezTo>
                    <a:pt x="391" y="9"/>
                    <a:pt x="389" y="9"/>
                    <a:pt x="388" y="10"/>
                  </a:cubicBezTo>
                  <a:cubicBezTo>
                    <a:pt x="387" y="10"/>
                    <a:pt x="387" y="10"/>
                    <a:pt x="386" y="10"/>
                  </a:cubicBezTo>
                  <a:cubicBezTo>
                    <a:pt x="383" y="10"/>
                    <a:pt x="380" y="10"/>
                    <a:pt x="377" y="10"/>
                  </a:cubicBezTo>
                  <a:cubicBezTo>
                    <a:pt x="377" y="11"/>
                    <a:pt x="377" y="11"/>
                    <a:pt x="376" y="11"/>
                  </a:cubicBezTo>
                  <a:cubicBezTo>
                    <a:pt x="375" y="11"/>
                    <a:pt x="375" y="11"/>
                    <a:pt x="374" y="11"/>
                  </a:cubicBezTo>
                  <a:cubicBezTo>
                    <a:pt x="372" y="11"/>
                    <a:pt x="370" y="11"/>
                    <a:pt x="369" y="11"/>
                  </a:cubicBezTo>
                  <a:cubicBezTo>
                    <a:pt x="367" y="11"/>
                    <a:pt x="365" y="12"/>
                    <a:pt x="363" y="12"/>
                  </a:cubicBezTo>
                  <a:cubicBezTo>
                    <a:pt x="362" y="12"/>
                    <a:pt x="362" y="12"/>
                    <a:pt x="361" y="12"/>
                  </a:cubicBezTo>
                  <a:cubicBezTo>
                    <a:pt x="360" y="12"/>
                    <a:pt x="360" y="12"/>
                    <a:pt x="360" y="12"/>
                  </a:cubicBezTo>
                  <a:cubicBezTo>
                    <a:pt x="357" y="12"/>
                    <a:pt x="354" y="13"/>
                    <a:pt x="352" y="13"/>
                  </a:cubicBezTo>
                  <a:cubicBezTo>
                    <a:pt x="351" y="13"/>
                    <a:pt x="350" y="13"/>
                    <a:pt x="349" y="13"/>
                  </a:cubicBezTo>
                  <a:cubicBezTo>
                    <a:pt x="348" y="13"/>
                    <a:pt x="347" y="13"/>
                    <a:pt x="347" y="13"/>
                  </a:cubicBezTo>
                  <a:cubicBezTo>
                    <a:pt x="345" y="14"/>
                    <a:pt x="344" y="14"/>
                    <a:pt x="343" y="14"/>
                  </a:cubicBezTo>
                  <a:cubicBezTo>
                    <a:pt x="340" y="14"/>
                    <a:pt x="338" y="14"/>
                    <a:pt x="335" y="15"/>
                  </a:cubicBezTo>
                  <a:cubicBezTo>
                    <a:pt x="335" y="15"/>
                    <a:pt x="335" y="15"/>
                    <a:pt x="335" y="15"/>
                  </a:cubicBezTo>
                  <a:cubicBezTo>
                    <a:pt x="335" y="15"/>
                    <a:pt x="335" y="15"/>
                    <a:pt x="335" y="15"/>
                  </a:cubicBezTo>
                  <a:cubicBezTo>
                    <a:pt x="332" y="15"/>
                    <a:pt x="329" y="15"/>
                    <a:pt x="326" y="16"/>
                  </a:cubicBezTo>
                  <a:cubicBezTo>
                    <a:pt x="325" y="16"/>
                    <a:pt x="324" y="16"/>
                    <a:pt x="323" y="16"/>
                  </a:cubicBezTo>
                  <a:cubicBezTo>
                    <a:pt x="322" y="16"/>
                    <a:pt x="321" y="16"/>
                    <a:pt x="320" y="16"/>
                  </a:cubicBezTo>
                  <a:cubicBezTo>
                    <a:pt x="320" y="16"/>
                    <a:pt x="319" y="16"/>
                    <a:pt x="318" y="17"/>
                  </a:cubicBezTo>
                  <a:cubicBezTo>
                    <a:pt x="315" y="17"/>
                    <a:pt x="312" y="17"/>
                    <a:pt x="310" y="18"/>
                  </a:cubicBezTo>
                  <a:cubicBezTo>
                    <a:pt x="309" y="18"/>
                    <a:pt x="309" y="18"/>
                    <a:pt x="309" y="18"/>
                  </a:cubicBezTo>
                  <a:cubicBezTo>
                    <a:pt x="308" y="18"/>
                    <a:pt x="308" y="18"/>
                    <a:pt x="307" y="18"/>
                  </a:cubicBezTo>
                  <a:cubicBezTo>
                    <a:pt x="305" y="18"/>
                    <a:pt x="303" y="18"/>
                    <a:pt x="301" y="19"/>
                  </a:cubicBezTo>
                  <a:cubicBezTo>
                    <a:pt x="300" y="19"/>
                    <a:pt x="299" y="19"/>
                    <a:pt x="298" y="19"/>
                  </a:cubicBezTo>
                  <a:cubicBezTo>
                    <a:pt x="296" y="19"/>
                    <a:pt x="295" y="19"/>
                    <a:pt x="294" y="20"/>
                  </a:cubicBezTo>
                  <a:cubicBezTo>
                    <a:pt x="293" y="20"/>
                    <a:pt x="292" y="20"/>
                    <a:pt x="291" y="20"/>
                  </a:cubicBezTo>
                  <a:cubicBezTo>
                    <a:pt x="289" y="20"/>
                    <a:pt x="287" y="20"/>
                    <a:pt x="285" y="21"/>
                  </a:cubicBezTo>
                  <a:cubicBezTo>
                    <a:pt x="284" y="21"/>
                    <a:pt x="283" y="21"/>
                    <a:pt x="282" y="21"/>
                  </a:cubicBezTo>
                  <a:cubicBezTo>
                    <a:pt x="282" y="21"/>
                    <a:pt x="281" y="21"/>
                    <a:pt x="281" y="21"/>
                  </a:cubicBezTo>
                  <a:cubicBezTo>
                    <a:pt x="277" y="22"/>
                    <a:pt x="274" y="22"/>
                    <a:pt x="271" y="23"/>
                  </a:cubicBezTo>
                  <a:cubicBezTo>
                    <a:pt x="271" y="23"/>
                    <a:pt x="271" y="23"/>
                    <a:pt x="271" y="23"/>
                  </a:cubicBezTo>
                  <a:cubicBezTo>
                    <a:pt x="270" y="23"/>
                    <a:pt x="270" y="23"/>
                    <a:pt x="270" y="23"/>
                  </a:cubicBezTo>
                  <a:cubicBezTo>
                    <a:pt x="266" y="23"/>
                    <a:pt x="263" y="24"/>
                    <a:pt x="260" y="24"/>
                  </a:cubicBezTo>
                  <a:cubicBezTo>
                    <a:pt x="259" y="24"/>
                    <a:pt x="259" y="24"/>
                    <a:pt x="259" y="24"/>
                  </a:cubicBezTo>
                  <a:cubicBezTo>
                    <a:pt x="255" y="25"/>
                    <a:pt x="250" y="26"/>
                    <a:pt x="246" y="26"/>
                  </a:cubicBezTo>
                  <a:cubicBezTo>
                    <a:pt x="246" y="26"/>
                    <a:pt x="246" y="26"/>
                    <a:pt x="246" y="26"/>
                  </a:cubicBezTo>
                  <a:cubicBezTo>
                    <a:pt x="245" y="26"/>
                    <a:pt x="245" y="27"/>
                    <a:pt x="244" y="27"/>
                  </a:cubicBezTo>
                  <a:cubicBezTo>
                    <a:pt x="241" y="27"/>
                    <a:pt x="237" y="28"/>
                    <a:pt x="233" y="28"/>
                  </a:cubicBezTo>
                  <a:cubicBezTo>
                    <a:pt x="232" y="29"/>
                    <a:pt x="232" y="29"/>
                    <a:pt x="232" y="29"/>
                  </a:cubicBezTo>
                  <a:cubicBezTo>
                    <a:pt x="231" y="29"/>
                    <a:pt x="231" y="29"/>
                    <a:pt x="230" y="29"/>
                  </a:cubicBezTo>
                  <a:cubicBezTo>
                    <a:pt x="226" y="30"/>
                    <a:pt x="222" y="30"/>
                    <a:pt x="218" y="31"/>
                  </a:cubicBezTo>
                  <a:cubicBezTo>
                    <a:pt x="217" y="31"/>
                    <a:pt x="216" y="31"/>
                    <a:pt x="215" y="32"/>
                  </a:cubicBezTo>
                  <a:cubicBezTo>
                    <a:pt x="215" y="32"/>
                    <a:pt x="214" y="32"/>
                    <a:pt x="213" y="32"/>
                  </a:cubicBezTo>
                  <a:cubicBezTo>
                    <a:pt x="212" y="32"/>
                    <a:pt x="211" y="32"/>
                    <a:pt x="209" y="33"/>
                  </a:cubicBezTo>
                  <a:cubicBezTo>
                    <a:pt x="207" y="33"/>
                    <a:pt x="205" y="33"/>
                    <a:pt x="203" y="34"/>
                  </a:cubicBezTo>
                  <a:cubicBezTo>
                    <a:pt x="201" y="34"/>
                    <a:pt x="200" y="34"/>
                    <a:pt x="199" y="35"/>
                  </a:cubicBezTo>
                  <a:cubicBezTo>
                    <a:pt x="198" y="35"/>
                    <a:pt x="197" y="35"/>
                    <a:pt x="196" y="35"/>
                  </a:cubicBezTo>
                  <a:cubicBezTo>
                    <a:pt x="195" y="35"/>
                    <a:pt x="194" y="36"/>
                    <a:pt x="193" y="36"/>
                  </a:cubicBezTo>
                  <a:cubicBezTo>
                    <a:pt x="191" y="36"/>
                    <a:pt x="189" y="37"/>
                    <a:pt x="187" y="37"/>
                  </a:cubicBezTo>
                  <a:cubicBezTo>
                    <a:pt x="185" y="37"/>
                    <a:pt x="184" y="38"/>
                    <a:pt x="182" y="38"/>
                  </a:cubicBezTo>
                  <a:cubicBezTo>
                    <a:pt x="180" y="38"/>
                    <a:pt x="178" y="39"/>
                    <a:pt x="176" y="39"/>
                  </a:cubicBezTo>
                  <a:cubicBezTo>
                    <a:pt x="175" y="39"/>
                    <a:pt x="174" y="40"/>
                    <a:pt x="173" y="40"/>
                  </a:cubicBezTo>
                  <a:cubicBezTo>
                    <a:pt x="173" y="40"/>
                    <a:pt x="172" y="40"/>
                    <a:pt x="171" y="40"/>
                  </a:cubicBezTo>
                  <a:cubicBezTo>
                    <a:pt x="169" y="41"/>
                    <a:pt x="166" y="41"/>
                    <a:pt x="164" y="42"/>
                  </a:cubicBezTo>
                  <a:cubicBezTo>
                    <a:pt x="163" y="42"/>
                    <a:pt x="161" y="42"/>
                    <a:pt x="160" y="43"/>
                  </a:cubicBezTo>
                  <a:cubicBezTo>
                    <a:pt x="157" y="43"/>
                    <a:pt x="154" y="44"/>
                    <a:pt x="151" y="45"/>
                  </a:cubicBezTo>
                  <a:cubicBezTo>
                    <a:pt x="151" y="45"/>
                    <a:pt x="150" y="45"/>
                    <a:pt x="149" y="45"/>
                  </a:cubicBezTo>
                  <a:cubicBezTo>
                    <a:pt x="149" y="45"/>
                    <a:pt x="149" y="45"/>
                    <a:pt x="149" y="45"/>
                  </a:cubicBezTo>
                  <a:cubicBezTo>
                    <a:pt x="145" y="46"/>
                    <a:pt x="142" y="47"/>
                    <a:pt x="138" y="48"/>
                  </a:cubicBezTo>
                  <a:cubicBezTo>
                    <a:pt x="137" y="48"/>
                    <a:pt x="136" y="49"/>
                    <a:pt x="135" y="49"/>
                  </a:cubicBezTo>
                  <a:cubicBezTo>
                    <a:pt x="133" y="50"/>
                    <a:pt x="130" y="50"/>
                    <a:pt x="127" y="51"/>
                  </a:cubicBezTo>
                  <a:cubicBezTo>
                    <a:pt x="127" y="51"/>
                    <a:pt x="126" y="51"/>
                    <a:pt x="126" y="51"/>
                  </a:cubicBezTo>
                  <a:cubicBezTo>
                    <a:pt x="125" y="52"/>
                    <a:pt x="125" y="52"/>
                    <a:pt x="124" y="52"/>
                  </a:cubicBezTo>
                  <a:cubicBezTo>
                    <a:pt x="122" y="53"/>
                    <a:pt x="119" y="53"/>
                    <a:pt x="117" y="54"/>
                  </a:cubicBezTo>
                  <a:cubicBezTo>
                    <a:pt x="116" y="54"/>
                    <a:pt x="115" y="54"/>
                    <a:pt x="114" y="55"/>
                  </a:cubicBezTo>
                  <a:cubicBezTo>
                    <a:pt x="111" y="56"/>
                    <a:pt x="109" y="56"/>
                    <a:pt x="106" y="57"/>
                  </a:cubicBezTo>
                  <a:cubicBezTo>
                    <a:pt x="106" y="57"/>
                    <a:pt x="105" y="57"/>
                    <a:pt x="105" y="58"/>
                  </a:cubicBezTo>
                  <a:cubicBezTo>
                    <a:pt x="104" y="58"/>
                    <a:pt x="104" y="58"/>
                    <a:pt x="104" y="58"/>
                  </a:cubicBezTo>
                  <a:cubicBezTo>
                    <a:pt x="101" y="59"/>
                    <a:pt x="98" y="60"/>
                    <a:pt x="96" y="60"/>
                  </a:cubicBezTo>
                  <a:cubicBezTo>
                    <a:pt x="95" y="61"/>
                    <a:pt x="94" y="61"/>
                    <a:pt x="93" y="61"/>
                  </a:cubicBezTo>
                  <a:cubicBezTo>
                    <a:pt x="91" y="62"/>
                    <a:pt x="89" y="63"/>
                    <a:pt x="87" y="63"/>
                  </a:cubicBezTo>
                  <a:cubicBezTo>
                    <a:pt x="86" y="64"/>
                    <a:pt x="86" y="64"/>
                    <a:pt x="86" y="64"/>
                  </a:cubicBezTo>
                  <a:cubicBezTo>
                    <a:pt x="86" y="64"/>
                    <a:pt x="85" y="64"/>
                    <a:pt x="84" y="65"/>
                  </a:cubicBezTo>
                  <a:cubicBezTo>
                    <a:pt x="82" y="65"/>
                    <a:pt x="81" y="66"/>
                    <a:pt x="79" y="66"/>
                  </a:cubicBezTo>
                  <a:cubicBezTo>
                    <a:pt x="78" y="67"/>
                    <a:pt x="77" y="67"/>
                    <a:pt x="76" y="67"/>
                  </a:cubicBezTo>
                  <a:cubicBezTo>
                    <a:pt x="75" y="68"/>
                    <a:pt x="73" y="69"/>
                    <a:pt x="72" y="69"/>
                  </a:cubicBezTo>
                  <a:cubicBezTo>
                    <a:pt x="71" y="69"/>
                    <a:pt x="71" y="69"/>
                    <a:pt x="70" y="70"/>
                  </a:cubicBezTo>
                  <a:cubicBezTo>
                    <a:pt x="70" y="70"/>
                    <a:pt x="69" y="70"/>
                    <a:pt x="68" y="70"/>
                  </a:cubicBezTo>
                  <a:cubicBezTo>
                    <a:pt x="67" y="71"/>
                    <a:pt x="66" y="71"/>
                    <a:pt x="65" y="72"/>
                  </a:cubicBezTo>
                  <a:cubicBezTo>
                    <a:pt x="64" y="72"/>
                    <a:pt x="63" y="73"/>
                    <a:pt x="62" y="73"/>
                  </a:cubicBezTo>
                  <a:cubicBezTo>
                    <a:pt x="60" y="74"/>
                    <a:pt x="59" y="74"/>
                    <a:pt x="58" y="75"/>
                  </a:cubicBezTo>
                  <a:cubicBezTo>
                    <a:pt x="58" y="75"/>
                    <a:pt x="57" y="75"/>
                    <a:pt x="57" y="75"/>
                  </a:cubicBezTo>
                  <a:cubicBezTo>
                    <a:pt x="56" y="76"/>
                    <a:pt x="56" y="76"/>
                    <a:pt x="55" y="76"/>
                  </a:cubicBezTo>
                  <a:cubicBezTo>
                    <a:pt x="54" y="77"/>
                    <a:pt x="53" y="77"/>
                    <a:pt x="52" y="78"/>
                  </a:cubicBezTo>
                  <a:cubicBezTo>
                    <a:pt x="51" y="78"/>
                    <a:pt x="50" y="79"/>
                    <a:pt x="49" y="79"/>
                  </a:cubicBezTo>
                  <a:cubicBezTo>
                    <a:pt x="48" y="80"/>
                    <a:pt x="47" y="80"/>
                    <a:pt x="46" y="80"/>
                  </a:cubicBezTo>
                  <a:cubicBezTo>
                    <a:pt x="46" y="81"/>
                    <a:pt x="45" y="81"/>
                    <a:pt x="45" y="81"/>
                  </a:cubicBezTo>
                  <a:cubicBezTo>
                    <a:pt x="44" y="81"/>
                    <a:pt x="44" y="82"/>
                    <a:pt x="43" y="82"/>
                  </a:cubicBezTo>
                  <a:cubicBezTo>
                    <a:pt x="42" y="82"/>
                    <a:pt x="41" y="83"/>
                    <a:pt x="41" y="83"/>
                  </a:cubicBezTo>
                  <a:cubicBezTo>
                    <a:pt x="40" y="84"/>
                    <a:pt x="39" y="84"/>
                    <a:pt x="38" y="85"/>
                  </a:cubicBezTo>
                  <a:cubicBezTo>
                    <a:pt x="37" y="85"/>
                    <a:pt x="36" y="86"/>
                    <a:pt x="35" y="86"/>
                  </a:cubicBezTo>
                  <a:cubicBezTo>
                    <a:pt x="34" y="87"/>
                    <a:pt x="34" y="87"/>
                    <a:pt x="34" y="87"/>
                  </a:cubicBezTo>
                  <a:cubicBezTo>
                    <a:pt x="34" y="87"/>
                    <a:pt x="33" y="88"/>
                    <a:pt x="33" y="88"/>
                  </a:cubicBezTo>
                  <a:cubicBezTo>
                    <a:pt x="32" y="88"/>
                    <a:pt x="31" y="89"/>
                    <a:pt x="31" y="89"/>
                  </a:cubicBezTo>
                  <a:cubicBezTo>
                    <a:pt x="30" y="90"/>
                    <a:pt x="29" y="90"/>
                    <a:pt x="28" y="91"/>
                  </a:cubicBezTo>
                  <a:cubicBezTo>
                    <a:pt x="28" y="91"/>
                    <a:pt x="27" y="92"/>
                    <a:pt x="26" y="92"/>
                  </a:cubicBezTo>
                  <a:cubicBezTo>
                    <a:pt x="26" y="93"/>
                    <a:pt x="26" y="93"/>
                    <a:pt x="26" y="93"/>
                  </a:cubicBezTo>
                  <a:cubicBezTo>
                    <a:pt x="25" y="93"/>
                    <a:pt x="24" y="93"/>
                    <a:pt x="24" y="94"/>
                  </a:cubicBezTo>
                  <a:cubicBezTo>
                    <a:pt x="23" y="94"/>
                    <a:pt x="23" y="95"/>
                    <a:pt x="22" y="95"/>
                  </a:cubicBezTo>
                  <a:cubicBezTo>
                    <a:pt x="21" y="96"/>
                    <a:pt x="21" y="96"/>
                    <a:pt x="20" y="97"/>
                  </a:cubicBezTo>
                  <a:cubicBezTo>
                    <a:pt x="19" y="97"/>
                    <a:pt x="19" y="98"/>
                    <a:pt x="18" y="98"/>
                  </a:cubicBezTo>
                  <a:cubicBezTo>
                    <a:pt x="18" y="98"/>
                    <a:pt x="18" y="98"/>
                    <a:pt x="18" y="98"/>
                  </a:cubicBezTo>
                  <a:cubicBezTo>
                    <a:pt x="17" y="99"/>
                    <a:pt x="17" y="99"/>
                    <a:pt x="16" y="100"/>
                  </a:cubicBezTo>
                  <a:cubicBezTo>
                    <a:pt x="16" y="100"/>
                    <a:pt x="15" y="101"/>
                    <a:pt x="15" y="101"/>
                  </a:cubicBezTo>
                  <a:cubicBezTo>
                    <a:pt x="14" y="102"/>
                    <a:pt x="14" y="103"/>
                    <a:pt x="13" y="103"/>
                  </a:cubicBezTo>
                  <a:cubicBezTo>
                    <a:pt x="12" y="104"/>
                    <a:pt x="12" y="104"/>
                    <a:pt x="12" y="104"/>
                  </a:cubicBezTo>
                  <a:cubicBezTo>
                    <a:pt x="12" y="104"/>
                    <a:pt x="12" y="104"/>
                    <a:pt x="12" y="104"/>
                  </a:cubicBezTo>
                  <a:cubicBezTo>
                    <a:pt x="12" y="104"/>
                    <a:pt x="12" y="104"/>
                    <a:pt x="12" y="104"/>
                  </a:cubicBezTo>
                  <a:cubicBezTo>
                    <a:pt x="11" y="105"/>
                    <a:pt x="10" y="106"/>
                    <a:pt x="9" y="107"/>
                  </a:cubicBezTo>
                  <a:cubicBezTo>
                    <a:pt x="9" y="108"/>
                    <a:pt x="9" y="108"/>
                    <a:pt x="9" y="108"/>
                  </a:cubicBezTo>
                  <a:cubicBezTo>
                    <a:pt x="8" y="109"/>
                    <a:pt x="7" y="110"/>
                    <a:pt x="7" y="110"/>
                  </a:cubicBezTo>
                  <a:cubicBezTo>
                    <a:pt x="7" y="110"/>
                    <a:pt x="7" y="110"/>
                    <a:pt x="7" y="110"/>
                  </a:cubicBezTo>
                  <a:cubicBezTo>
                    <a:pt x="7" y="111"/>
                    <a:pt x="6" y="111"/>
                    <a:pt x="6" y="112"/>
                  </a:cubicBezTo>
                  <a:cubicBezTo>
                    <a:pt x="6" y="112"/>
                    <a:pt x="5" y="113"/>
                    <a:pt x="5" y="114"/>
                  </a:cubicBezTo>
                  <a:cubicBezTo>
                    <a:pt x="5" y="114"/>
                    <a:pt x="4" y="114"/>
                    <a:pt x="4" y="115"/>
                  </a:cubicBezTo>
                  <a:cubicBezTo>
                    <a:pt x="4" y="115"/>
                    <a:pt x="4" y="116"/>
                    <a:pt x="3" y="116"/>
                  </a:cubicBezTo>
                  <a:cubicBezTo>
                    <a:pt x="3" y="117"/>
                    <a:pt x="3" y="117"/>
                    <a:pt x="3" y="117"/>
                  </a:cubicBezTo>
                  <a:cubicBezTo>
                    <a:pt x="3" y="117"/>
                    <a:pt x="3" y="118"/>
                    <a:pt x="3" y="118"/>
                  </a:cubicBezTo>
                  <a:cubicBezTo>
                    <a:pt x="2" y="119"/>
                    <a:pt x="2" y="119"/>
                    <a:pt x="2" y="120"/>
                  </a:cubicBezTo>
                  <a:cubicBezTo>
                    <a:pt x="2" y="120"/>
                    <a:pt x="2" y="121"/>
                    <a:pt x="1" y="121"/>
                  </a:cubicBezTo>
                  <a:cubicBezTo>
                    <a:pt x="1" y="122"/>
                    <a:pt x="1" y="122"/>
                    <a:pt x="1" y="123"/>
                  </a:cubicBezTo>
                  <a:cubicBezTo>
                    <a:pt x="1" y="123"/>
                    <a:pt x="1" y="123"/>
                    <a:pt x="1" y="123"/>
                  </a:cubicBezTo>
                  <a:cubicBezTo>
                    <a:pt x="1" y="124"/>
                    <a:pt x="0" y="126"/>
                    <a:pt x="0" y="127"/>
                  </a:cubicBezTo>
                  <a:cubicBezTo>
                    <a:pt x="0" y="128"/>
                    <a:pt x="0" y="128"/>
                    <a:pt x="0" y="129"/>
                  </a:cubicBezTo>
                  <a:cubicBezTo>
                    <a:pt x="0" y="130"/>
                    <a:pt x="0" y="130"/>
                    <a:pt x="0" y="130"/>
                  </a:cubicBezTo>
                  <a:cubicBezTo>
                    <a:pt x="0" y="130"/>
                    <a:pt x="0" y="131"/>
                    <a:pt x="0" y="131"/>
                  </a:cubicBezTo>
                  <a:cubicBezTo>
                    <a:pt x="0" y="132"/>
                    <a:pt x="1" y="133"/>
                    <a:pt x="1" y="133"/>
                  </a:cubicBezTo>
                  <a:cubicBezTo>
                    <a:pt x="1" y="134"/>
                    <a:pt x="1" y="135"/>
                    <a:pt x="1" y="135"/>
                  </a:cubicBezTo>
                  <a:cubicBezTo>
                    <a:pt x="1" y="136"/>
                    <a:pt x="1" y="136"/>
                    <a:pt x="1" y="136"/>
                  </a:cubicBezTo>
                  <a:cubicBezTo>
                    <a:pt x="1" y="136"/>
                    <a:pt x="1" y="137"/>
                    <a:pt x="2" y="137"/>
                  </a:cubicBezTo>
                  <a:cubicBezTo>
                    <a:pt x="2" y="138"/>
                    <a:pt x="2" y="138"/>
                    <a:pt x="2" y="138"/>
                  </a:cubicBezTo>
                  <a:cubicBezTo>
                    <a:pt x="2" y="139"/>
                    <a:pt x="3" y="141"/>
                    <a:pt x="3" y="142"/>
                  </a:cubicBezTo>
                  <a:cubicBezTo>
                    <a:pt x="18" y="174"/>
                    <a:pt x="33" y="207"/>
                    <a:pt x="48" y="239"/>
                  </a:cubicBezTo>
                  <a:cubicBezTo>
                    <a:pt x="81" y="311"/>
                    <a:pt x="114" y="383"/>
                    <a:pt x="147" y="454"/>
                  </a:cubicBezTo>
                  <a:cubicBezTo>
                    <a:pt x="147" y="455"/>
                    <a:pt x="147" y="455"/>
                    <a:pt x="147" y="455"/>
                  </a:cubicBezTo>
                  <a:cubicBezTo>
                    <a:pt x="147" y="456"/>
                    <a:pt x="147" y="456"/>
                    <a:pt x="147" y="456"/>
                  </a:cubicBezTo>
                  <a:cubicBezTo>
                    <a:pt x="148" y="457"/>
                    <a:pt x="148" y="457"/>
                    <a:pt x="148" y="457"/>
                  </a:cubicBezTo>
                  <a:cubicBezTo>
                    <a:pt x="148" y="458"/>
                    <a:pt x="148" y="458"/>
                    <a:pt x="148" y="458"/>
                  </a:cubicBezTo>
                  <a:cubicBezTo>
                    <a:pt x="149" y="458"/>
                    <a:pt x="149" y="458"/>
                    <a:pt x="149" y="458"/>
                  </a:cubicBezTo>
                  <a:cubicBezTo>
                    <a:pt x="149" y="459"/>
                    <a:pt x="149" y="459"/>
                    <a:pt x="150" y="460"/>
                  </a:cubicBezTo>
                  <a:cubicBezTo>
                    <a:pt x="150" y="460"/>
                    <a:pt x="150" y="460"/>
                    <a:pt x="150" y="460"/>
                  </a:cubicBezTo>
                  <a:cubicBezTo>
                    <a:pt x="151" y="461"/>
                    <a:pt x="151" y="461"/>
                    <a:pt x="151" y="461"/>
                  </a:cubicBezTo>
                  <a:cubicBezTo>
                    <a:pt x="151" y="461"/>
                    <a:pt x="151" y="462"/>
                    <a:pt x="152" y="462"/>
                  </a:cubicBezTo>
                  <a:cubicBezTo>
                    <a:pt x="152" y="463"/>
                    <a:pt x="152" y="463"/>
                    <a:pt x="152" y="463"/>
                  </a:cubicBezTo>
                  <a:cubicBezTo>
                    <a:pt x="152" y="463"/>
                    <a:pt x="152" y="463"/>
                    <a:pt x="152" y="463"/>
                  </a:cubicBezTo>
                  <a:cubicBezTo>
                    <a:pt x="153" y="463"/>
                    <a:pt x="153" y="463"/>
                    <a:pt x="153" y="463"/>
                  </a:cubicBezTo>
                  <a:cubicBezTo>
                    <a:pt x="153" y="464"/>
                    <a:pt x="154" y="464"/>
                    <a:pt x="154" y="465"/>
                  </a:cubicBezTo>
                  <a:cubicBezTo>
                    <a:pt x="155" y="465"/>
                    <a:pt x="155" y="465"/>
                    <a:pt x="155" y="465"/>
                  </a:cubicBezTo>
                  <a:cubicBezTo>
                    <a:pt x="155" y="466"/>
                    <a:pt x="155" y="466"/>
                    <a:pt x="155" y="466"/>
                  </a:cubicBezTo>
                  <a:cubicBezTo>
                    <a:pt x="155" y="466"/>
                    <a:pt x="155" y="466"/>
                    <a:pt x="155" y="466"/>
                  </a:cubicBezTo>
                  <a:cubicBezTo>
                    <a:pt x="156" y="466"/>
                    <a:pt x="156" y="466"/>
                    <a:pt x="156" y="466"/>
                  </a:cubicBezTo>
                  <a:cubicBezTo>
                    <a:pt x="156" y="466"/>
                    <a:pt x="156" y="467"/>
                    <a:pt x="157" y="467"/>
                  </a:cubicBezTo>
                  <a:cubicBezTo>
                    <a:pt x="157" y="468"/>
                    <a:pt x="157" y="468"/>
                    <a:pt x="157" y="468"/>
                  </a:cubicBezTo>
                  <a:cubicBezTo>
                    <a:pt x="158" y="468"/>
                    <a:pt x="158" y="468"/>
                    <a:pt x="158" y="468"/>
                  </a:cubicBezTo>
                  <a:cubicBezTo>
                    <a:pt x="159" y="469"/>
                    <a:pt x="159" y="469"/>
                    <a:pt x="159" y="469"/>
                  </a:cubicBezTo>
                  <a:cubicBezTo>
                    <a:pt x="159" y="469"/>
                    <a:pt x="160" y="470"/>
                    <a:pt x="160" y="470"/>
                  </a:cubicBezTo>
                  <a:cubicBezTo>
                    <a:pt x="161" y="471"/>
                    <a:pt x="161" y="471"/>
                    <a:pt x="161" y="471"/>
                  </a:cubicBezTo>
                  <a:cubicBezTo>
                    <a:pt x="161" y="471"/>
                    <a:pt x="161" y="471"/>
                    <a:pt x="161" y="471"/>
                  </a:cubicBezTo>
                  <a:cubicBezTo>
                    <a:pt x="162" y="471"/>
                    <a:pt x="162" y="471"/>
                    <a:pt x="162" y="472"/>
                  </a:cubicBezTo>
                  <a:cubicBezTo>
                    <a:pt x="163" y="472"/>
                    <a:pt x="163" y="472"/>
                    <a:pt x="163" y="472"/>
                  </a:cubicBezTo>
                  <a:cubicBezTo>
                    <a:pt x="164" y="473"/>
                    <a:pt x="164" y="473"/>
                    <a:pt x="164" y="473"/>
                  </a:cubicBezTo>
                  <a:cubicBezTo>
                    <a:pt x="165" y="474"/>
                    <a:pt x="165" y="474"/>
                    <a:pt x="165" y="474"/>
                  </a:cubicBezTo>
                  <a:cubicBezTo>
                    <a:pt x="166" y="474"/>
                    <a:pt x="166" y="474"/>
                    <a:pt x="166" y="474"/>
                  </a:cubicBezTo>
                  <a:cubicBezTo>
                    <a:pt x="167" y="475"/>
                    <a:pt x="167" y="475"/>
                    <a:pt x="167" y="475"/>
                  </a:cubicBezTo>
                  <a:cubicBezTo>
                    <a:pt x="167" y="475"/>
                    <a:pt x="168" y="475"/>
                    <a:pt x="168" y="476"/>
                  </a:cubicBezTo>
                  <a:cubicBezTo>
                    <a:pt x="169" y="476"/>
                    <a:pt x="169" y="476"/>
                    <a:pt x="170" y="477"/>
                  </a:cubicBezTo>
                  <a:cubicBezTo>
                    <a:pt x="170" y="477"/>
                    <a:pt x="170" y="477"/>
                    <a:pt x="170" y="477"/>
                  </a:cubicBezTo>
                  <a:cubicBezTo>
                    <a:pt x="171" y="477"/>
                    <a:pt x="171" y="477"/>
                    <a:pt x="172" y="478"/>
                  </a:cubicBezTo>
                  <a:cubicBezTo>
                    <a:pt x="172" y="478"/>
                    <a:pt x="173" y="479"/>
                    <a:pt x="174" y="479"/>
                  </a:cubicBezTo>
                  <a:cubicBezTo>
                    <a:pt x="175" y="479"/>
                    <a:pt x="175" y="479"/>
                    <a:pt x="175" y="479"/>
                  </a:cubicBezTo>
                  <a:cubicBezTo>
                    <a:pt x="176" y="480"/>
                    <a:pt x="176" y="480"/>
                    <a:pt x="176" y="480"/>
                  </a:cubicBezTo>
                  <a:cubicBezTo>
                    <a:pt x="176" y="480"/>
                    <a:pt x="176" y="480"/>
                    <a:pt x="176" y="480"/>
                  </a:cubicBezTo>
                  <a:cubicBezTo>
                    <a:pt x="176" y="480"/>
                    <a:pt x="177" y="481"/>
                    <a:pt x="178" y="481"/>
                  </a:cubicBezTo>
                  <a:cubicBezTo>
                    <a:pt x="178" y="481"/>
                    <a:pt x="179" y="482"/>
                    <a:pt x="179" y="482"/>
                  </a:cubicBezTo>
                  <a:cubicBezTo>
                    <a:pt x="180" y="482"/>
                    <a:pt x="180" y="482"/>
                    <a:pt x="180" y="482"/>
                  </a:cubicBezTo>
                  <a:cubicBezTo>
                    <a:pt x="181" y="483"/>
                    <a:pt x="182" y="483"/>
                    <a:pt x="182" y="483"/>
                  </a:cubicBezTo>
                  <a:cubicBezTo>
                    <a:pt x="183" y="484"/>
                    <a:pt x="184" y="484"/>
                    <a:pt x="184" y="484"/>
                  </a:cubicBezTo>
                  <a:cubicBezTo>
                    <a:pt x="184" y="484"/>
                    <a:pt x="184" y="484"/>
                    <a:pt x="184" y="484"/>
                  </a:cubicBezTo>
                  <a:cubicBezTo>
                    <a:pt x="185" y="485"/>
                    <a:pt x="185" y="485"/>
                    <a:pt x="185" y="485"/>
                  </a:cubicBezTo>
                  <a:cubicBezTo>
                    <a:pt x="186" y="485"/>
                    <a:pt x="186" y="485"/>
                    <a:pt x="187" y="486"/>
                  </a:cubicBezTo>
                  <a:cubicBezTo>
                    <a:pt x="187" y="486"/>
                    <a:pt x="188" y="486"/>
                    <a:pt x="189" y="486"/>
                  </a:cubicBezTo>
                  <a:cubicBezTo>
                    <a:pt x="189" y="487"/>
                    <a:pt x="190" y="487"/>
                    <a:pt x="190" y="487"/>
                  </a:cubicBezTo>
                  <a:cubicBezTo>
                    <a:pt x="191" y="487"/>
                    <a:pt x="191" y="488"/>
                    <a:pt x="192" y="488"/>
                  </a:cubicBezTo>
                  <a:cubicBezTo>
                    <a:pt x="192" y="488"/>
                    <a:pt x="193" y="488"/>
                    <a:pt x="194" y="489"/>
                  </a:cubicBezTo>
                  <a:cubicBezTo>
                    <a:pt x="194" y="489"/>
                    <a:pt x="195" y="489"/>
                    <a:pt x="196" y="489"/>
                  </a:cubicBezTo>
                  <a:cubicBezTo>
                    <a:pt x="196" y="490"/>
                    <a:pt x="197" y="490"/>
                    <a:pt x="197" y="490"/>
                  </a:cubicBezTo>
                  <a:cubicBezTo>
                    <a:pt x="198" y="490"/>
                    <a:pt x="198" y="490"/>
                    <a:pt x="199" y="491"/>
                  </a:cubicBezTo>
                  <a:cubicBezTo>
                    <a:pt x="200" y="491"/>
                    <a:pt x="201" y="491"/>
                    <a:pt x="202" y="492"/>
                  </a:cubicBezTo>
                  <a:cubicBezTo>
                    <a:pt x="202" y="492"/>
                    <a:pt x="202" y="492"/>
                    <a:pt x="202" y="492"/>
                  </a:cubicBezTo>
                  <a:cubicBezTo>
                    <a:pt x="203" y="492"/>
                    <a:pt x="203" y="492"/>
                    <a:pt x="203" y="492"/>
                  </a:cubicBezTo>
                  <a:cubicBezTo>
                    <a:pt x="204" y="493"/>
                    <a:pt x="204" y="493"/>
                    <a:pt x="204" y="493"/>
                  </a:cubicBezTo>
                  <a:cubicBezTo>
                    <a:pt x="205" y="493"/>
                    <a:pt x="206" y="493"/>
                    <a:pt x="207" y="494"/>
                  </a:cubicBezTo>
                  <a:cubicBezTo>
                    <a:pt x="208" y="494"/>
                    <a:pt x="209" y="494"/>
                    <a:pt x="209" y="495"/>
                  </a:cubicBezTo>
                  <a:cubicBezTo>
                    <a:pt x="210" y="495"/>
                    <a:pt x="210" y="495"/>
                    <a:pt x="210" y="495"/>
                  </a:cubicBezTo>
                  <a:cubicBezTo>
                    <a:pt x="210" y="495"/>
                    <a:pt x="210" y="495"/>
                    <a:pt x="210" y="495"/>
                  </a:cubicBezTo>
                  <a:cubicBezTo>
                    <a:pt x="211" y="495"/>
                    <a:pt x="212" y="496"/>
                    <a:pt x="213" y="496"/>
                  </a:cubicBezTo>
                  <a:cubicBezTo>
                    <a:pt x="214" y="496"/>
                    <a:pt x="215" y="496"/>
                    <a:pt x="215" y="497"/>
                  </a:cubicBezTo>
                  <a:cubicBezTo>
                    <a:pt x="216" y="497"/>
                    <a:pt x="216" y="497"/>
                    <a:pt x="216" y="497"/>
                  </a:cubicBezTo>
                  <a:cubicBezTo>
                    <a:pt x="217" y="497"/>
                    <a:pt x="218" y="497"/>
                    <a:pt x="218" y="498"/>
                  </a:cubicBezTo>
                  <a:cubicBezTo>
                    <a:pt x="219" y="498"/>
                    <a:pt x="220" y="498"/>
                    <a:pt x="221" y="499"/>
                  </a:cubicBezTo>
                  <a:cubicBezTo>
                    <a:pt x="222" y="499"/>
                    <a:pt x="222" y="499"/>
                    <a:pt x="222" y="499"/>
                  </a:cubicBezTo>
                  <a:cubicBezTo>
                    <a:pt x="223" y="499"/>
                    <a:pt x="223" y="499"/>
                    <a:pt x="223" y="499"/>
                  </a:cubicBezTo>
                  <a:cubicBezTo>
                    <a:pt x="224" y="499"/>
                    <a:pt x="225" y="500"/>
                    <a:pt x="225" y="500"/>
                  </a:cubicBezTo>
                  <a:cubicBezTo>
                    <a:pt x="226" y="500"/>
                    <a:pt x="227" y="500"/>
                    <a:pt x="227" y="501"/>
                  </a:cubicBezTo>
                  <a:cubicBezTo>
                    <a:pt x="228" y="501"/>
                    <a:pt x="229" y="501"/>
                    <a:pt x="230" y="501"/>
                  </a:cubicBezTo>
                  <a:cubicBezTo>
                    <a:pt x="230" y="501"/>
                    <a:pt x="230" y="501"/>
                    <a:pt x="230" y="501"/>
                  </a:cubicBezTo>
                  <a:cubicBezTo>
                    <a:pt x="231" y="502"/>
                    <a:pt x="232" y="502"/>
                    <a:pt x="232" y="502"/>
                  </a:cubicBezTo>
                  <a:cubicBezTo>
                    <a:pt x="233" y="502"/>
                    <a:pt x="233" y="502"/>
                    <a:pt x="234" y="502"/>
                  </a:cubicBezTo>
                  <a:cubicBezTo>
                    <a:pt x="235" y="503"/>
                    <a:pt x="235" y="503"/>
                    <a:pt x="236" y="503"/>
                  </a:cubicBezTo>
                  <a:cubicBezTo>
                    <a:pt x="237" y="503"/>
                    <a:pt x="239" y="504"/>
                    <a:pt x="240" y="504"/>
                  </a:cubicBezTo>
                  <a:cubicBezTo>
                    <a:pt x="240" y="504"/>
                    <a:pt x="240" y="504"/>
                    <a:pt x="240" y="504"/>
                  </a:cubicBezTo>
                  <a:cubicBezTo>
                    <a:pt x="241" y="505"/>
                    <a:pt x="242" y="505"/>
                    <a:pt x="243" y="505"/>
                  </a:cubicBezTo>
                  <a:cubicBezTo>
                    <a:pt x="244" y="505"/>
                    <a:pt x="246" y="506"/>
                    <a:pt x="247" y="506"/>
                  </a:cubicBezTo>
                  <a:cubicBezTo>
                    <a:pt x="247" y="506"/>
                    <a:pt x="248" y="506"/>
                    <a:pt x="248" y="506"/>
                  </a:cubicBezTo>
                  <a:cubicBezTo>
                    <a:pt x="249" y="507"/>
                    <a:pt x="249" y="507"/>
                    <a:pt x="249" y="507"/>
                  </a:cubicBezTo>
                  <a:cubicBezTo>
                    <a:pt x="250" y="507"/>
                    <a:pt x="250" y="507"/>
                    <a:pt x="250" y="507"/>
                  </a:cubicBezTo>
                  <a:cubicBezTo>
                    <a:pt x="251" y="507"/>
                    <a:pt x="253" y="508"/>
                    <a:pt x="254" y="508"/>
                  </a:cubicBezTo>
                  <a:cubicBezTo>
                    <a:pt x="255" y="508"/>
                    <a:pt x="255" y="508"/>
                    <a:pt x="256" y="508"/>
                  </a:cubicBezTo>
                  <a:cubicBezTo>
                    <a:pt x="257" y="509"/>
                    <a:pt x="257" y="509"/>
                    <a:pt x="258" y="509"/>
                  </a:cubicBezTo>
                  <a:cubicBezTo>
                    <a:pt x="259" y="509"/>
                    <a:pt x="260" y="509"/>
                    <a:pt x="261" y="510"/>
                  </a:cubicBezTo>
                  <a:cubicBezTo>
                    <a:pt x="262" y="510"/>
                    <a:pt x="263" y="510"/>
                    <a:pt x="264" y="510"/>
                  </a:cubicBezTo>
                  <a:cubicBezTo>
                    <a:pt x="265" y="510"/>
                    <a:pt x="265" y="511"/>
                    <a:pt x="266" y="511"/>
                  </a:cubicBezTo>
                  <a:cubicBezTo>
                    <a:pt x="267" y="511"/>
                    <a:pt x="268" y="511"/>
                    <a:pt x="268" y="511"/>
                  </a:cubicBezTo>
                  <a:cubicBezTo>
                    <a:pt x="270" y="512"/>
                    <a:pt x="271" y="512"/>
                    <a:pt x="272" y="512"/>
                  </a:cubicBezTo>
                  <a:cubicBezTo>
                    <a:pt x="273" y="512"/>
                    <a:pt x="273" y="512"/>
                    <a:pt x="274" y="513"/>
                  </a:cubicBezTo>
                  <a:cubicBezTo>
                    <a:pt x="275" y="513"/>
                    <a:pt x="276" y="513"/>
                    <a:pt x="276" y="513"/>
                  </a:cubicBezTo>
                  <a:cubicBezTo>
                    <a:pt x="277" y="513"/>
                    <a:pt x="278" y="514"/>
                    <a:pt x="280" y="514"/>
                  </a:cubicBezTo>
                  <a:cubicBezTo>
                    <a:pt x="281" y="514"/>
                    <a:pt x="282" y="514"/>
                    <a:pt x="283" y="514"/>
                  </a:cubicBezTo>
                  <a:cubicBezTo>
                    <a:pt x="283" y="515"/>
                    <a:pt x="284" y="515"/>
                    <a:pt x="285" y="515"/>
                  </a:cubicBezTo>
                  <a:cubicBezTo>
                    <a:pt x="286" y="515"/>
                    <a:pt x="287" y="515"/>
                    <a:pt x="287" y="515"/>
                  </a:cubicBezTo>
                  <a:cubicBezTo>
                    <a:pt x="289" y="516"/>
                    <a:pt x="290" y="516"/>
                    <a:pt x="292" y="516"/>
                  </a:cubicBezTo>
                  <a:cubicBezTo>
                    <a:pt x="292" y="516"/>
                    <a:pt x="293" y="517"/>
                    <a:pt x="294" y="517"/>
                  </a:cubicBezTo>
                  <a:cubicBezTo>
                    <a:pt x="295" y="517"/>
                    <a:pt x="295" y="517"/>
                    <a:pt x="295" y="517"/>
                  </a:cubicBezTo>
                  <a:cubicBezTo>
                    <a:pt x="297" y="517"/>
                    <a:pt x="298" y="518"/>
                    <a:pt x="300" y="518"/>
                  </a:cubicBezTo>
                  <a:cubicBezTo>
                    <a:pt x="301" y="518"/>
                    <a:pt x="302" y="518"/>
                    <a:pt x="303" y="518"/>
                  </a:cubicBezTo>
                  <a:cubicBezTo>
                    <a:pt x="304" y="519"/>
                    <a:pt x="304" y="519"/>
                    <a:pt x="304" y="519"/>
                  </a:cubicBezTo>
                  <a:cubicBezTo>
                    <a:pt x="305" y="519"/>
                    <a:pt x="307" y="519"/>
                    <a:pt x="309" y="519"/>
                  </a:cubicBezTo>
                  <a:cubicBezTo>
                    <a:pt x="310" y="520"/>
                    <a:pt x="311" y="520"/>
                    <a:pt x="312" y="520"/>
                  </a:cubicBezTo>
                  <a:cubicBezTo>
                    <a:pt x="312" y="520"/>
                    <a:pt x="313" y="520"/>
                    <a:pt x="313" y="520"/>
                  </a:cubicBezTo>
                  <a:cubicBezTo>
                    <a:pt x="314" y="520"/>
                    <a:pt x="315" y="521"/>
                    <a:pt x="316" y="521"/>
                  </a:cubicBezTo>
                  <a:cubicBezTo>
                    <a:pt x="317" y="521"/>
                    <a:pt x="318" y="521"/>
                    <a:pt x="318" y="521"/>
                  </a:cubicBezTo>
                  <a:cubicBezTo>
                    <a:pt x="319" y="521"/>
                    <a:pt x="320" y="521"/>
                    <a:pt x="320" y="522"/>
                  </a:cubicBezTo>
                  <a:cubicBezTo>
                    <a:pt x="321" y="522"/>
                    <a:pt x="322" y="522"/>
                    <a:pt x="323" y="522"/>
                  </a:cubicBezTo>
                  <a:cubicBezTo>
                    <a:pt x="324" y="522"/>
                    <a:pt x="325" y="522"/>
                    <a:pt x="326" y="523"/>
                  </a:cubicBezTo>
                  <a:cubicBezTo>
                    <a:pt x="327" y="523"/>
                    <a:pt x="328" y="523"/>
                    <a:pt x="329" y="523"/>
                  </a:cubicBezTo>
                  <a:cubicBezTo>
                    <a:pt x="330" y="523"/>
                    <a:pt x="331" y="523"/>
                    <a:pt x="332" y="523"/>
                  </a:cubicBezTo>
                  <a:cubicBezTo>
                    <a:pt x="333" y="524"/>
                    <a:pt x="333" y="524"/>
                    <a:pt x="333" y="524"/>
                  </a:cubicBezTo>
                  <a:cubicBezTo>
                    <a:pt x="334" y="524"/>
                    <a:pt x="335" y="524"/>
                    <a:pt x="336" y="524"/>
                  </a:cubicBezTo>
                  <a:cubicBezTo>
                    <a:pt x="337" y="524"/>
                    <a:pt x="337" y="524"/>
                    <a:pt x="338" y="524"/>
                  </a:cubicBezTo>
                  <a:cubicBezTo>
                    <a:pt x="339" y="525"/>
                    <a:pt x="340" y="525"/>
                    <a:pt x="341" y="525"/>
                  </a:cubicBezTo>
                  <a:cubicBezTo>
                    <a:pt x="342" y="525"/>
                    <a:pt x="343" y="525"/>
                    <a:pt x="345" y="525"/>
                  </a:cubicBezTo>
                  <a:cubicBezTo>
                    <a:pt x="345" y="525"/>
                    <a:pt x="346" y="526"/>
                    <a:pt x="347" y="526"/>
                  </a:cubicBezTo>
                  <a:cubicBezTo>
                    <a:pt x="348" y="526"/>
                    <a:pt x="349" y="526"/>
                    <a:pt x="351" y="526"/>
                  </a:cubicBezTo>
                  <a:cubicBezTo>
                    <a:pt x="352" y="527"/>
                    <a:pt x="354" y="527"/>
                    <a:pt x="356" y="527"/>
                  </a:cubicBezTo>
                  <a:cubicBezTo>
                    <a:pt x="357" y="527"/>
                    <a:pt x="357" y="527"/>
                    <a:pt x="358" y="527"/>
                  </a:cubicBezTo>
                  <a:cubicBezTo>
                    <a:pt x="359" y="527"/>
                    <a:pt x="359" y="527"/>
                    <a:pt x="360" y="528"/>
                  </a:cubicBezTo>
                  <a:cubicBezTo>
                    <a:pt x="362" y="528"/>
                    <a:pt x="363" y="528"/>
                    <a:pt x="365" y="528"/>
                  </a:cubicBezTo>
                  <a:cubicBezTo>
                    <a:pt x="366" y="528"/>
                    <a:pt x="367" y="528"/>
                    <a:pt x="367" y="529"/>
                  </a:cubicBezTo>
                  <a:cubicBezTo>
                    <a:pt x="368" y="529"/>
                    <a:pt x="368" y="529"/>
                    <a:pt x="368" y="529"/>
                  </a:cubicBezTo>
                  <a:cubicBezTo>
                    <a:pt x="369" y="529"/>
                    <a:pt x="370" y="529"/>
                    <a:pt x="370" y="529"/>
                  </a:cubicBezTo>
                  <a:cubicBezTo>
                    <a:pt x="372" y="529"/>
                    <a:pt x="373" y="529"/>
                    <a:pt x="375" y="529"/>
                  </a:cubicBezTo>
                  <a:cubicBezTo>
                    <a:pt x="376" y="530"/>
                    <a:pt x="378" y="530"/>
                    <a:pt x="379" y="530"/>
                  </a:cubicBezTo>
                  <a:cubicBezTo>
                    <a:pt x="379" y="530"/>
                    <a:pt x="380" y="530"/>
                    <a:pt x="380" y="530"/>
                  </a:cubicBezTo>
                  <a:cubicBezTo>
                    <a:pt x="381" y="530"/>
                    <a:pt x="381" y="530"/>
                    <a:pt x="382" y="530"/>
                  </a:cubicBezTo>
                  <a:cubicBezTo>
                    <a:pt x="383" y="530"/>
                    <a:pt x="383" y="531"/>
                    <a:pt x="384" y="531"/>
                  </a:cubicBezTo>
                  <a:cubicBezTo>
                    <a:pt x="386" y="531"/>
                    <a:pt x="387" y="531"/>
                    <a:pt x="389" y="531"/>
                  </a:cubicBezTo>
                  <a:cubicBezTo>
                    <a:pt x="390" y="531"/>
                    <a:pt x="392" y="532"/>
                    <a:pt x="393" y="532"/>
                  </a:cubicBezTo>
                  <a:cubicBezTo>
                    <a:pt x="394" y="532"/>
                    <a:pt x="395" y="532"/>
                    <a:pt x="396" y="532"/>
                  </a:cubicBezTo>
                  <a:cubicBezTo>
                    <a:pt x="397" y="532"/>
                    <a:pt x="398" y="532"/>
                    <a:pt x="399" y="532"/>
                  </a:cubicBezTo>
                  <a:cubicBezTo>
                    <a:pt x="400" y="532"/>
                    <a:pt x="402" y="533"/>
                    <a:pt x="404" y="533"/>
                  </a:cubicBezTo>
                  <a:cubicBezTo>
                    <a:pt x="405" y="533"/>
                    <a:pt x="406" y="533"/>
                    <a:pt x="408" y="533"/>
                  </a:cubicBezTo>
                  <a:cubicBezTo>
                    <a:pt x="408" y="533"/>
                    <a:pt x="409" y="533"/>
                    <a:pt x="409" y="533"/>
                  </a:cubicBezTo>
                  <a:cubicBezTo>
                    <a:pt x="411" y="534"/>
                    <a:pt x="412" y="534"/>
                    <a:pt x="414" y="534"/>
                  </a:cubicBezTo>
                  <a:cubicBezTo>
                    <a:pt x="416" y="534"/>
                    <a:pt x="417" y="534"/>
                    <a:pt x="419" y="534"/>
                  </a:cubicBezTo>
                  <a:cubicBezTo>
                    <a:pt x="419" y="534"/>
                    <a:pt x="420" y="535"/>
                    <a:pt x="421" y="535"/>
                  </a:cubicBezTo>
                  <a:cubicBezTo>
                    <a:pt x="422" y="535"/>
                    <a:pt x="422" y="535"/>
                    <a:pt x="422" y="535"/>
                  </a:cubicBezTo>
                  <a:cubicBezTo>
                    <a:pt x="423" y="535"/>
                    <a:pt x="423" y="535"/>
                    <a:pt x="423" y="535"/>
                  </a:cubicBezTo>
                  <a:cubicBezTo>
                    <a:pt x="423" y="535"/>
                    <a:pt x="424" y="535"/>
                    <a:pt x="424" y="535"/>
                  </a:cubicBezTo>
                  <a:cubicBezTo>
                    <a:pt x="426" y="535"/>
                    <a:pt x="427" y="535"/>
                    <a:pt x="429" y="535"/>
                  </a:cubicBezTo>
                  <a:cubicBezTo>
                    <a:pt x="431" y="536"/>
                    <a:pt x="433" y="536"/>
                    <a:pt x="435" y="536"/>
                  </a:cubicBezTo>
                  <a:cubicBezTo>
                    <a:pt x="436" y="536"/>
                    <a:pt x="438" y="536"/>
                    <a:pt x="439" y="536"/>
                  </a:cubicBezTo>
                  <a:cubicBezTo>
                    <a:pt x="441" y="536"/>
                    <a:pt x="442" y="537"/>
                    <a:pt x="444" y="537"/>
                  </a:cubicBezTo>
                  <a:cubicBezTo>
                    <a:pt x="445" y="537"/>
                    <a:pt x="446" y="537"/>
                    <a:pt x="446" y="537"/>
                  </a:cubicBezTo>
                  <a:cubicBezTo>
                    <a:pt x="447" y="537"/>
                    <a:pt x="448" y="537"/>
                    <a:pt x="450" y="537"/>
                  </a:cubicBezTo>
                  <a:cubicBezTo>
                    <a:pt x="453" y="537"/>
                    <a:pt x="457" y="538"/>
                    <a:pt x="460" y="538"/>
                  </a:cubicBezTo>
                  <a:cubicBezTo>
                    <a:pt x="461" y="538"/>
                    <a:pt x="462" y="538"/>
                    <a:pt x="463" y="538"/>
                  </a:cubicBezTo>
                  <a:cubicBezTo>
                    <a:pt x="465" y="538"/>
                    <a:pt x="467" y="538"/>
                    <a:pt x="469" y="539"/>
                  </a:cubicBezTo>
                  <a:cubicBezTo>
                    <a:pt x="469" y="539"/>
                    <a:pt x="469" y="539"/>
                    <a:pt x="469" y="539"/>
                  </a:cubicBezTo>
                  <a:cubicBezTo>
                    <a:pt x="470" y="539"/>
                    <a:pt x="470" y="539"/>
                    <a:pt x="470" y="539"/>
                  </a:cubicBezTo>
                  <a:cubicBezTo>
                    <a:pt x="470" y="539"/>
                    <a:pt x="470" y="539"/>
                    <a:pt x="471" y="539"/>
                  </a:cubicBezTo>
                  <a:cubicBezTo>
                    <a:pt x="472" y="539"/>
                    <a:pt x="474" y="539"/>
                    <a:pt x="475" y="539"/>
                  </a:cubicBezTo>
                  <a:cubicBezTo>
                    <a:pt x="477" y="539"/>
                    <a:pt x="479" y="539"/>
                    <a:pt x="482" y="539"/>
                  </a:cubicBezTo>
                  <a:cubicBezTo>
                    <a:pt x="483" y="540"/>
                    <a:pt x="485" y="540"/>
                    <a:pt x="486" y="540"/>
                  </a:cubicBezTo>
                  <a:cubicBezTo>
                    <a:pt x="488" y="540"/>
                    <a:pt x="490" y="540"/>
                    <a:pt x="492" y="540"/>
                  </a:cubicBezTo>
                  <a:cubicBezTo>
                    <a:pt x="493" y="540"/>
                    <a:pt x="493" y="540"/>
                    <a:pt x="493" y="540"/>
                  </a:cubicBezTo>
                  <a:cubicBezTo>
                    <a:pt x="494" y="540"/>
                    <a:pt x="496" y="540"/>
                    <a:pt x="497" y="540"/>
                  </a:cubicBezTo>
                  <a:cubicBezTo>
                    <a:pt x="499" y="540"/>
                    <a:pt x="501" y="541"/>
                    <a:pt x="504" y="541"/>
                  </a:cubicBezTo>
                  <a:cubicBezTo>
                    <a:pt x="505" y="541"/>
                    <a:pt x="507" y="541"/>
                    <a:pt x="508" y="541"/>
                  </a:cubicBezTo>
                  <a:cubicBezTo>
                    <a:pt x="510" y="541"/>
                    <a:pt x="512" y="541"/>
                    <a:pt x="514" y="541"/>
                  </a:cubicBezTo>
                  <a:cubicBezTo>
                    <a:pt x="515" y="541"/>
                    <a:pt x="515" y="541"/>
                    <a:pt x="515" y="541"/>
                  </a:cubicBezTo>
                  <a:cubicBezTo>
                    <a:pt x="515" y="541"/>
                    <a:pt x="515" y="541"/>
                    <a:pt x="515" y="541"/>
                  </a:cubicBezTo>
                  <a:cubicBezTo>
                    <a:pt x="517" y="541"/>
                    <a:pt x="518" y="541"/>
                    <a:pt x="520" y="541"/>
                  </a:cubicBezTo>
                  <a:cubicBezTo>
                    <a:pt x="522" y="542"/>
                    <a:pt x="524" y="542"/>
                    <a:pt x="526" y="542"/>
                  </a:cubicBezTo>
                  <a:cubicBezTo>
                    <a:pt x="528" y="542"/>
                    <a:pt x="529" y="542"/>
                    <a:pt x="531" y="542"/>
                  </a:cubicBezTo>
                  <a:cubicBezTo>
                    <a:pt x="533" y="542"/>
                    <a:pt x="535" y="542"/>
                    <a:pt x="537" y="542"/>
                  </a:cubicBezTo>
                  <a:cubicBezTo>
                    <a:pt x="538" y="542"/>
                    <a:pt x="538" y="542"/>
                    <a:pt x="539" y="542"/>
                  </a:cubicBezTo>
                  <a:cubicBezTo>
                    <a:pt x="540" y="542"/>
                    <a:pt x="541" y="542"/>
                    <a:pt x="542" y="542"/>
                  </a:cubicBezTo>
                  <a:cubicBezTo>
                    <a:pt x="545" y="542"/>
                    <a:pt x="547" y="543"/>
                    <a:pt x="549" y="543"/>
                  </a:cubicBezTo>
                  <a:cubicBezTo>
                    <a:pt x="551" y="543"/>
                    <a:pt x="552" y="543"/>
                    <a:pt x="554" y="543"/>
                  </a:cubicBezTo>
                  <a:cubicBezTo>
                    <a:pt x="556" y="543"/>
                    <a:pt x="558" y="543"/>
                    <a:pt x="560" y="543"/>
                  </a:cubicBezTo>
                  <a:cubicBezTo>
                    <a:pt x="561" y="543"/>
                    <a:pt x="561" y="543"/>
                    <a:pt x="561" y="543"/>
                  </a:cubicBezTo>
                  <a:cubicBezTo>
                    <a:pt x="562" y="543"/>
                    <a:pt x="562" y="543"/>
                    <a:pt x="562" y="543"/>
                  </a:cubicBezTo>
                  <a:cubicBezTo>
                    <a:pt x="562" y="543"/>
                    <a:pt x="562" y="543"/>
                    <a:pt x="562" y="543"/>
                  </a:cubicBezTo>
                  <a:cubicBezTo>
                    <a:pt x="563" y="543"/>
                    <a:pt x="564" y="543"/>
                    <a:pt x="565" y="543"/>
                  </a:cubicBezTo>
                  <a:cubicBezTo>
                    <a:pt x="568" y="543"/>
                    <a:pt x="570" y="543"/>
                    <a:pt x="572" y="543"/>
                  </a:cubicBezTo>
                  <a:cubicBezTo>
                    <a:pt x="574" y="543"/>
                    <a:pt x="576" y="543"/>
                    <a:pt x="577" y="543"/>
                  </a:cubicBezTo>
                  <a:cubicBezTo>
                    <a:pt x="579" y="543"/>
                    <a:pt x="582" y="543"/>
                    <a:pt x="584" y="543"/>
                  </a:cubicBezTo>
                  <a:cubicBezTo>
                    <a:pt x="585" y="543"/>
                    <a:pt x="585" y="543"/>
                    <a:pt x="586" y="543"/>
                  </a:cubicBezTo>
                  <a:cubicBezTo>
                    <a:pt x="586" y="543"/>
                    <a:pt x="587" y="543"/>
                    <a:pt x="587" y="543"/>
                  </a:cubicBezTo>
                  <a:cubicBezTo>
                    <a:pt x="588" y="543"/>
                    <a:pt x="588" y="543"/>
                    <a:pt x="589" y="544"/>
                  </a:cubicBezTo>
                  <a:cubicBezTo>
                    <a:pt x="592" y="544"/>
                    <a:pt x="594" y="544"/>
                    <a:pt x="597" y="544"/>
                  </a:cubicBezTo>
                  <a:cubicBezTo>
                    <a:pt x="598" y="544"/>
                    <a:pt x="599" y="544"/>
                    <a:pt x="601" y="544"/>
                  </a:cubicBezTo>
                  <a:cubicBezTo>
                    <a:pt x="604" y="544"/>
                    <a:pt x="608" y="544"/>
                    <a:pt x="612" y="544"/>
                  </a:cubicBezTo>
                  <a:cubicBezTo>
                    <a:pt x="612" y="544"/>
                    <a:pt x="612" y="544"/>
                    <a:pt x="612" y="544"/>
                  </a:cubicBezTo>
                  <a:cubicBezTo>
                    <a:pt x="613" y="544"/>
                    <a:pt x="613" y="544"/>
                    <a:pt x="613" y="544"/>
                  </a:cubicBezTo>
                  <a:cubicBezTo>
                    <a:pt x="617" y="544"/>
                    <a:pt x="621" y="544"/>
                    <a:pt x="625" y="544"/>
                  </a:cubicBezTo>
                  <a:cubicBezTo>
                    <a:pt x="626" y="544"/>
                    <a:pt x="627" y="544"/>
                    <a:pt x="628" y="544"/>
                  </a:cubicBezTo>
                  <a:cubicBezTo>
                    <a:pt x="631" y="544"/>
                    <a:pt x="634" y="544"/>
                    <a:pt x="637" y="544"/>
                  </a:cubicBezTo>
                  <a:cubicBezTo>
                    <a:pt x="638" y="544"/>
                    <a:pt x="639" y="544"/>
                    <a:pt x="640" y="544"/>
                  </a:cubicBezTo>
                  <a:cubicBezTo>
                    <a:pt x="641" y="544"/>
                    <a:pt x="642" y="544"/>
                    <a:pt x="643" y="544"/>
                  </a:cubicBezTo>
                  <a:cubicBezTo>
                    <a:pt x="645" y="544"/>
                    <a:pt x="647" y="544"/>
                    <a:pt x="648" y="544"/>
                  </a:cubicBezTo>
                  <a:cubicBezTo>
                    <a:pt x="650" y="544"/>
                    <a:pt x="652" y="544"/>
                    <a:pt x="653" y="543"/>
                  </a:cubicBezTo>
                  <a:cubicBezTo>
                    <a:pt x="656" y="543"/>
                    <a:pt x="658" y="543"/>
                    <a:pt x="660" y="543"/>
                  </a:cubicBezTo>
                  <a:cubicBezTo>
                    <a:pt x="662" y="543"/>
                    <a:pt x="664" y="543"/>
                    <a:pt x="665" y="543"/>
                  </a:cubicBezTo>
                  <a:cubicBezTo>
                    <a:pt x="667" y="543"/>
                    <a:pt x="668" y="543"/>
                    <a:pt x="670" y="543"/>
                  </a:cubicBezTo>
                  <a:cubicBezTo>
                    <a:pt x="670" y="543"/>
                    <a:pt x="670" y="543"/>
                    <a:pt x="670" y="543"/>
                  </a:cubicBezTo>
                  <a:cubicBezTo>
                    <a:pt x="670" y="543"/>
                    <a:pt x="670" y="543"/>
                    <a:pt x="670" y="543"/>
                  </a:cubicBezTo>
                  <a:cubicBezTo>
                    <a:pt x="671" y="543"/>
                    <a:pt x="671" y="543"/>
                    <a:pt x="672" y="543"/>
                  </a:cubicBezTo>
                  <a:cubicBezTo>
                    <a:pt x="674" y="543"/>
                    <a:pt x="675" y="543"/>
                    <a:pt x="677" y="543"/>
                  </a:cubicBezTo>
                  <a:cubicBezTo>
                    <a:pt x="679" y="543"/>
                    <a:pt x="681" y="543"/>
                    <a:pt x="684" y="543"/>
                  </a:cubicBezTo>
                  <a:cubicBezTo>
                    <a:pt x="685" y="543"/>
                    <a:pt x="686" y="543"/>
                    <a:pt x="688" y="543"/>
                  </a:cubicBezTo>
                  <a:cubicBezTo>
                    <a:pt x="689" y="543"/>
                    <a:pt x="690" y="543"/>
                    <a:pt x="691" y="543"/>
                  </a:cubicBezTo>
                  <a:cubicBezTo>
                    <a:pt x="692" y="543"/>
                    <a:pt x="694" y="543"/>
                    <a:pt x="695" y="543"/>
                  </a:cubicBezTo>
                  <a:cubicBezTo>
                    <a:pt x="697" y="542"/>
                    <a:pt x="699" y="542"/>
                    <a:pt x="700" y="542"/>
                  </a:cubicBezTo>
                  <a:cubicBezTo>
                    <a:pt x="702" y="542"/>
                    <a:pt x="705" y="542"/>
                    <a:pt x="707" y="542"/>
                  </a:cubicBezTo>
                  <a:cubicBezTo>
                    <a:pt x="707" y="542"/>
                    <a:pt x="708" y="542"/>
                    <a:pt x="708" y="542"/>
                  </a:cubicBezTo>
                  <a:cubicBezTo>
                    <a:pt x="709" y="542"/>
                    <a:pt x="709" y="542"/>
                    <a:pt x="709" y="542"/>
                  </a:cubicBezTo>
                  <a:cubicBezTo>
                    <a:pt x="710" y="542"/>
                    <a:pt x="711" y="542"/>
                    <a:pt x="712" y="542"/>
                  </a:cubicBezTo>
                  <a:cubicBezTo>
                    <a:pt x="714" y="542"/>
                    <a:pt x="716" y="542"/>
                    <a:pt x="718" y="542"/>
                  </a:cubicBezTo>
                  <a:cubicBezTo>
                    <a:pt x="720" y="542"/>
                    <a:pt x="721" y="542"/>
                    <a:pt x="723" y="541"/>
                  </a:cubicBezTo>
                  <a:cubicBezTo>
                    <a:pt x="724" y="541"/>
                    <a:pt x="726" y="541"/>
                    <a:pt x="727" y="541"/>
                  </a:cubicBezTo>
                  <a:cubicBezTo>
                    <a:pt x="728" y="541"/>
                    <a:pt x="728" y="541"/>
                    <a:pt x="728" y="541"/>
                  </a:cubicBezTo>
                  <a:cubicBezTo>
                    <a:pt x="729" y="541"/>
                    <a:pt x="729" y="541"/>
                    <a:pt x="729" y="541"/>
                  </a:cubicBezTo>
                  <a:cubicBezTo>
                    <a:pt x="731" y="541"/>
                    <a:pt x="733" y="541"/>
                    <a:pt x="734" y="541"/>
                  </a:cubicBezTo>
                  <a:cubicBezTo>
                    <a:pt x="736" y="541"/>
                    <a:pt x="739" y="541"/>
                    <a:pt x="741" y="541"/>
                  </a:cubicBezTo>
                  <a:cubicBezTo>
                    <a:pt x="742" y="540"/>
                    <a:pt x="744" y="540"/>
                    <a:pt x="745" y="540"/>
                  </a:cubicBezTo>
                  <a:cubicBezTo>
                    <a:pt x="746" y="540"/>
                    <a:pt x="746" y="540"/>
                    <a:pt x="746" y="540"/>
                  </a:cubicBezTo>
                  <a:cubicBezTo>
                    <a:pt x="747" y="540"/>
                    <a:pt x="747" y="540"/>
                    <a:pt x="747" y="540"/>
                  </a:cubicBezTo>
                  <a:cubicBezTo>
                    <a:pt x="749" y="540"/>
                    <a:pt x="750" y="540"/>
                    <a:pt x="752" y="540"/>
                  </a:cubicBezTo>
                  <a:cubicBezTo>
                    <a:pt x="753" y="540"/>
                    <a:pt x="755" y="540"/>
                    <a:pt x="757" y="540"/>
                  </a:cubicBezTo>
                  <a:cubicBezTo>
                    <a:pt x="757" y="540"/>
                    <a:pt x="758" y="540"/>
                    <a:pt x="758" y="540"/>
                  </a:cubicBezTo>
                  <a:cubicBezTo>
                    <a:pt x="760" y="539"/>
                    <a:pt x="761" y="539"/>
                    <a:pt x="763" y="539"/>
                  </a:cubicBezTo>
                  <a:cubicBezTo>
                    <a:pt x="764" y="539"/>
                    <a:pt x="766" y="539"/>
                    <a:pt x="768" y="539"/>
                  </a:cubicBezTo>
                  <a:cubicBezTo>
                    <a:pt x="768" y="539"/>
                    <a:pt x="769" y="539"/>
                    <a:pt x="770" y="539"/>
                  </a:cubicBezTo>
                  <a:cubicBezTo>
                    <a:pt x="771" y="539"/>
                    <a:pt x="771" y="539"/>
                    <a:pt x="772" y="539"/>
                  </a:cubicBezTo>
                  <a:cubicBezTo>
                    <a:pt x="773" y="539"/>
                    <a:pt x="773" y="539"/>
                    <a:pt x="774" y="539"/>
                  </a:cubicBezTo>
                  <a:cubicBezTo>
                    <a:pt x="775" y="538"/>
                    <a:pt x="777" y="538"/>
                    <a:pt x="778" y="538"/>
                  </a:cubicBezTo>
                  <a:cubicBezTo>
                    <a:pt x="779" y="538"/>
                    <a:pt x="780" y="538"/>
                    <a:pt x="781" y="538"/>
                  </a:cubicBezTo>
                  <a:cubicBezTo>
                    <a:pt x="782" y="538"/>
                    <a:pt x="784" y="538"/>
                    <a:pt x="785" y="538"/>
                  </a:cubicBezTo>
                  <a:cubicBezTo>
                    <a:pt x="786" y="538"/>
                    <a:pt x="788" y="537"/>
                    <a:pt x="789" y="537"/>
                  </a:cubicBezTo>
                  <a:cubicBezTo>
                    <a:pt x="790" y="537"/>
                    <a:pt x="791" y="537"/>
                    <a:pt x="792" y="537"/>
                  </a:cubicBezTo>
                  <a:cubicBezTo>
                    <a:pt x="794" y="537"/>
                    <a:pt x="795" y="537"/>
                    <a:pt x="796" y="537"/>
                  </a:cubicBezTo>
                  <a:cubicBezTo>
                    <a:pt x="797" y="537"/>
                    <a:pt x="798" y="537"/>
                    <a:pt x="800" y="537"/>
                  </a:cubicBezTo>
                  <a:cubicBezTo>
                    <a:pt x="801" y="536"/>
                    <a:pt x="802" y="536"/>
                    <a:pt x="803" y="536"/>
                  </a:cubicBezTo>
                  <a:cubicBezTo>
                    <a:pt x="805" y="536"/>
                    <a:pt x="806" y="536"/>
                    <a:pt x="807" y="536"/>
                  </a:cubicBezTo>
                  <a:cubicBezTo>
                    <a:pt x="808" y="536"/>
                    <a:pt x="809" y="536"/>
                    <a:pt x="810" y="536"/>
                  </a:cubicBezTo>
                  <a:cubicBezTo>
                    <a:pt x="811" y="535"/>
                    <a:pt x="813" y="535"/>
                    <a:pt x="814" y="535"/>
                  </a:cubicBezTo>
                  <a:cubicBezTo>
                    <a:pt x="816" y="535"/>
                    <a:pt x="817" y="535"/>
                    <a:pt x="818" y="535"/>
                  </a:cubicBezTo>
                  <a:cubicBezTo>
                    <a:pt x="819" y="535"/>
                    <a:pt x="820" y="535"/>
                    <a:pt x="820" y="535"/>
                  </a:cubicBezTo>
                  <a:cubicBezTo>
                    <a:pt x="822" y="535"/>
                    <a:pt x="823" y="534"/>
                    <a:pt x="825" y="534"/>
                  </a:cubicBezTo>
                  <a:cubicBezTo>
                    <a:pt x="826" y="534"/>
                    <a:pt x="828" y="534"/>
                    <a:pt x="829" y="534"/>
                  </a:cubicBezTo>
                  <a:cubicBezTo>
                    <a:pt x="830" y="534"/>
                    <a:pt x="830" y="534"/>
                    <a:pt x="831" y="534"/>
                  </a:cubicBezTo>
                  <a:cubicBezTo>
                    <a:pt x="832" y="533"/>
                    <a:pt x="834" y="533"/>
                    <a:pt x="836" y="533"/>
                  </a:cubicBezTo>
                  <a:cubicBezTo>
                    <a:pt x="837" y="533"/>
                    <a:pt x="838" y="533"/>
                    <a:pt x="840" y="533"/>
                  </a:cubicBezTo>
                  <a:cubicBezTo>
                    <a:pt x="841" y="533"/>
                    <a:pt x="841" y="533"/>
                    <a:pt x="841" y="533"/>
                  </a:cubicBezTo>
                  <a:cubicBezTo>
                    <a:pt x="841" y="533"/>
                    <a:pt x="841" y="533"/>
                    <a:pt x="841" y="533"/>
                  </a:cubicBezTo>
                  <a:cubicBezTo>
                    <a:pt x="843" y="532"/>
                    <a:pt x="845" y="532"/>
                    <a:pt x="847" y="532"/>
                  </a:cubicBezTo>
                  <a:cubicBezTo>
                    <a:pt x="848" y="532"/>
                    <a:pt x="849" y="532"/>
                    <a:pt x="850" y="532"/>
                  </a:cubicBezTo>
                  <a:cubicBezTo>
                    <a:pt x="851" y="531"/>
                    <a:pt x="851" y="531"/>
                    <a:pt x="851" y="531"/>
                  </a:cubicBezTo>
                  <a:cubicBezTo>
                    <a:pt x="852" y="531"/>
                    <a:pt x="853" y="531"/>
                    <a:pt x="854" y="531"/>
                  </a:cubicBezTo>
                  <a:cubicBezTo>
                    <a:pt x="856" y="531"/>
                    <a:pt x="858" y="531"/>
                    <a:pt x="860" y="530"/>
                  </a:cubicBezTo>
                  <a:cubicBezTo>
                    <a:pt x="861" y="530"/>
                    <a:pt x="861" y="530"/>
                    <a:pt x="861" y="530"/>
                  </a:cubicBezTo>
                  <a:cubicBezTo>
                    <a:pt x="862" y="530"/>
                    <a:pt x="863" y="530"/>
                    <a:pt x="864" y="530"/>
                  </a:cubicBezTo>
                  <a:cubicBezTo>
                    <a:pt x="866" y="530"/>
                    <a:pt x="868" y="529"/>
                    <a:pt x="870" y="529"/>
                  </a:cubicBezTo>
                  <a:cubicBezTo>
                    <a:pt x="871" y="529"/>
                    <a:pt x="871" y="529"/>
                    <a:pt x="871" y="529"/>
                  </a:cubicBezTo>
                  <a:cubicBezTo>
                    <a:pt x="872" y="529"/>
                    <a:pt x="873" y="529"/>
                    <a:pt x="874" y="529"/>
                  </a:cubicBezTo>
                  <a:cubicBezTo>
                    <a:pt x="876" y="528"/>
                    <a:pt x="878" y="528"/>
                    <a:pt x="879" y="528"/>
                  </a:cubicBezTo>
                  <a:cubicBezTo>
                    <a:pt x="880" y="528"/>
                    <a:pt x="880" y="528"/>
                    <a:pt x="881" y="528"/>
                  </a:cubicBezTo>
                  <a:cubicBezTo>
                    <a:pt x="882" y="528"/>
                    <a:pt x="883" y="527"/>
                    <a:pt x="884" y="527"/>
                  </a:cubicBezTo>
                  <a:cubicBezTo>
                    <a:pt x="886" y="527"/>
                    <a:pt x="887" y="527"/>
                    <a:pt x="889" y="527"/>
                  </a:cubicBezTo>
                  <a:cubicBezTo>
                    <a:pt x="889" y="527"/>
                    <a:pt x="890" y="526"/>
                    <a:pt x="891" y="526"/>
                  </a:cubicBezTo>
                  <a:cubicBezTo>
                    <a:pt x="892" y="526"/>
                    <a:pt x="893" y="526"/>
                    <a:pt x="894" y="526"/>
                  </a:cubicBezTo>
                  <a:cubicBezTo>
                    <a:pt x="895" y="526"/>
                    <a:pt x="897" y="525"/>
                    <a:pt x="898" y="525"/>
                  </a:cubicBezTo>
                  <a:cubicBezTo>
                    <a:pt x="899" y="525"/>
                    <a:pt x="900" y="525"/>
                    <a:pt x="900" y="525"/>
                  </a:cubicBezTo>
                  <a:cubicBezTo>
                    <a:pt x="902" y="525"/>
                    <a:pt x="903" y="525"/>
                    <a:pt x="904" y="524"/>
                  </a:cubicBezTo>
                  <a:cubicBezTo>
                    <a:pt x="905" y="524"/>
                    <a:pt x="906" y="524"/>
                    <a:pt x="907" y="524"/>
                  </a:cubicBezTo>
                  <a:cubicBezTo>
                    <a:pt x="908" y="524"/>
                    <a:pt x="909" y="524"/>
                    <a:pt x="910" y="523"/>
                  </a:cubicBezTo>
                  <a:cubicBezTo>
                    <a:pt x="911" y="523"/>
                    <a:pt x="912" y="523"/>
                    <a:pt x="913" y="523"/>
                  </a:cubicBezTo>
                  <a:cubicBezTo>
                    <a:pt x="914" y="523"/>
                    <a:pt x="915" y="523"/>
                    <a:pt x="916" y="522"/>
                  </a:cubicBezTo>
                  <a:cubicBezTo>
                    <a:pt x="917" y="522"/>
                    <a:pt x="918" y="522"/>
                    <a:pt x="919" y="522"/>
                  </a:cubicBezTo>
                  <a:cubicBezTo>
                    <a:pt x="920" y="522"/>
                    <a:pt x="921" y="522"/>
                    <a:pt x="921" y="522"/>
                  </a:cubicBezTo>
                  <a:cubicBezTo>
                    <a:pt x="922" y="521"/>
                    <a:pt x="922" y="521"/>
                    <a:pt x="922" y="521"/>
                  </a:cubicBezTo>
                  <a:cubicBezTo>
                    <a:pt x="923" y="521"/>
                    <a:pt x="924" y="521"/>
                    <a:pt x="925" y="521"/>
                  </a:cubicBezTo>
                  <a:cubicBezTo>
                    <a:pt x="926" y="521"/>
                    <a:pt x="927" y="521"/>
                    <a:pt x="929" y="520"/>
                  </a:cubicBezTo>
                  <a:cubicBezTo>
                    <a:pt x="930" y="520"/>
                    <a:pt x="932" y="520"/>
                    <a:pt x="933" y="520"/>
                  </a:cubicBezTo>
                  <a:cubicBezTo>
                    <a:pt x="934" y="519"/>
                    <a:pt x="935" y="519"/>
                    <a:pt x="936" y="519"/>
                  </a:cubicBezTo>
                  <a:cubicBezTo>
                    <a:pt x="936" y="519"/>
                    <a:pt x="937" y="519"/>
                    <a:pt x="937" y="519"/>
                  </a:cubicBezTo>
                  <a:cubicBezTo>
                    <a:pt x="939" y="518"/>
                    <a:pt x="940" y="518"/>
                    <a:pt x="941" y="518"/>
                  </a:cubicBezTo>
                  <a:cubicBezTo>
                    <a:pt x="943" y="518"/>
                    <a:pt x="944" y="517"/>
                    <a:pt x="945" y="517"/>
                  </a:cubicBezTo>
                  <a:cubicBezTo>
                    <a:pt x="947" y="517"/>
                    <a:pt x="948" y="517"/>
                    <a:pt x="949" y="516"/>
                  </a:cubicBezTo>
                  <a:cubicBezTo>
                    <a:pt x="950" y="516"/>
                    <a:pt x="950" y="516"/>
                    <a:pt x="951" y="516"/>
                  </a:cubicBezTo>
                  <a:cubicBezTo>
                    <a:pt x="952" y="516"/>
                    <a:pt x="953" y="516"/>
                    <a:pt x="953" y="516"/>
                  </a:cubicBezTo>
                  <a:cubicBezTo>
                    <a:pt x="955" y="515"/>
                    <a:pt x="956" y="515"/>
                    <a:pt x="958" y="515"/>
                  </a:cubicBezTo>
                  <a:cubicBezTo>
                    <a:pt x="959" y="514"/>
                    <a:pt x="960" y="514"/>
                    <a:pt x="961" y="514"/>
                  </a:cubicBezTo>
                  <a:cubicBezTo>
                    <a:pt x="962" y="514"/>
                    <a:pt x="963" y="514"/>
                    <a:pt x="964" y="513"/>
                  </a:cubicBezTo>
                  <a:cubicBezTo>
                    <a:pt x="964" y="513"/>
                    <a:pt x="965" y="513"/>
                    <a:pt x="965" y="513"/>
                  </a:cubicBezTo>
                  <a:cubicBezTo>
                    <a:pt x="965" y="513"/>
                    <a:pt x="965" y="513"/>
                    <a:pt x="965" y="513"/>
                  </a:cubicBezTo>
                  <a:cubicBezTo>
                    <a:pt x="967" y="513"/>
                    <a:pt x="968" y="513"/>
                    <a:pt x="969" y="512"/>
                  </a:cubicBezTo>
                  <a:cubicBezTo>
                    <a:pt x="970" y="512"/>
                    <a:pt x="972" y="512"/>
                    <a:pt x="973" y="511"/>
                  </a:cubicBezTo>
                  <a:cubicBezTo>
                    <a:pt x="974" y="511"/>
                    <a:pt x="975" y="511"/>
                    <a:pt x="977" y="511"/>
                  </a:cubicBezTo>
                  <a:cubicBezTo>
                    <a:pt x="978" y="510"/>
                    <a:pt x="979" y="510"/>
                    <a:pt x="981" y="510"/>
                  </a:cubicBezTo>
                  <a:cubicBezTo>
                    <a:pt x="982" y="509"/>
                    <a:pt x="983" y="509"/>
                    <a:pt x="984" y="509"/>
                  </a:cubicBezTo>
                  <a:cubicBezTo>
                    <a:pt x="985" y="509"/>
                    <a:pt x="985" y="509"/>
                    <a:pt x="986" y="508"/>
                  </a:cubicBezTo>
                  <a:cubicBezTo>
                    <a:pt x="987" y="508"/>
                    <a:pt x="987" y="508"/>
                    <a:pt x="988" y="508"/>
                  </a:cubicBezTo>
                  <a:cubicBezTo>
                    <a:pt x="989" y="508"/>
                    <a:pt x="990" y="507"/>
                    <a:pt x="991" y="507"/>
                  </a:cubicBezTo>
                  <a:cubicBezTo>
                    <a:pt x="992" y="507"/>
                    <a:pt x="993" y="507"/>
                    <a:pt x="994" y="506"/>
                  </a:cubicBezTo>
                  <a:cubicBezTo>
                    <a:pt x="995" y="506"/>
                    <a:pt x="996" y="506"/>
                    <a:pt x="996" y="506"/>
                  </a:cubicBezTo>
                  <a:cubicBezTo>
                    <a:pt x="997" y="506"/>
                    <a:pt x="998" y="505"/>
                    <a:pt x="998" y="505"/>
                  </a:cubicBezTo>
                  <a:cubicBezTo>
                    <a:pt x="999" y="505"/>
                    <a:pt x="1001" y="504"/>
                    <a:pt x="1002" y="504"/>
                  </a:cubicBezTo>
                  <a:cubicBezTo>
                    <a:pt x="1003" y="504"/>
                    <a:pt x="1003" y="504"/>
                    <a:pt x="1003" y="504"/>
                  </a:cubicBezTo>
                  <a:cubicBezTo>
                    <a:pt x="1004" y="503"/>
                    <a:pt x="1004" y="503"/>
                    <a:pt x="1004" y="503"/>
                  </a:cubicBezTo>
                  <a:cubicBezTo>
                    <a:pt x="1005" y="503"/>
                    <a:pt x="1005" y="503"/>
                    <a:pt x="1005" y="503"/>
                  </a:cubicBezTo>
                  <a:cubicBezTo>
                    <a:pt x="1007" y="503"/>
                    <a:pt x="1009" y="502"/>
                    <a:pt x="1011" y="501"/>
                  </a:cubicBezTo>
                  <a:cubicBezTo>
                    <a:pt x="1012" y="501"/>
                    <a:pt x="1012" y="501"/>
                    <a:pt x="1012" y="501"/>
                  </a:cubicBezTo>
                  <a:cubicBezTo>
                    <a:pt x="1012" y="501"/>
                    <a:pt x="1012" y="501"/>
                    <a:pt x="1012" y="501"/>
                  </a:cubicBezTo>
                  <a:cubicBezTo>
                    <a:pt x="1013" y="501"/>
                    <a:pt x="1013" y="501"/>
                    <a:pt x="1014" y="501"/>
                  </a:cubicBezTo>
                  <a:cubicBezTo>
                    <a:pt x="1015" y="500"/>
                    <a:pt x="1016" y="500"/>
                    <a:pt x="1018" y="500"/>
                  </a:cubicBezTo>
                  <a:cubicBezTo>
                    <a:pt x="1018" y="499"/>
                    <a:pt x="1018" y="499"/>
                    <a:pt x="1019" y="499"/>
                  </a:cubicBezTo>
                  <a:cubicBezTo>
                    <a:pt x="1019" y="499"/>
                    <a:pt x="1020" y="499"/>
                    <a:pt x="1021" y="499"/>
                  </a:cubicBezTo>
                  <a:cubicBezTo>
                    <a:pt x="1022" y="498"/>
                    <a:pt x="1023" y="498"/>
                    <a:pt x="1024" y="498"/>
                  </a:cubicBezTo>
                  <a:cubicBezTo>
                    <a:pt x="1024" y="497"/>
                    <a:pt x="1025" y="497"/>
                    <a:pt x="1025" y="497"/>
                  </a:cubicBezTo>
                  <a:cubicBezTo>
                    <a:pt x="1026" y="497"/>
                    <a:pt x="1027" y="497"/>
                    <a:pt x="1027" y="496"/>
                  </a:cubicBezTo>
                  <a:cubicBezTo>
                    <a:pt x="1028" y="496"/>
                    <a:pt x="1029" y="496"/>
                    <a:pt x="1030" y="496"/>
                  </a:cubicBezTo>
                  <a:cubicBezTo>
                    <a:pt x="1030" y="495"/>
                    <a:pt x="1031" y="495"/>
                    <a:pt x="1032" y="495"/>
                  </a:cubicBezTo>
                  <a:cubicBezTo>
                    <a:pt x="1032" y="495"/>
                    <a:pt x="1033" y="494"/>
                    <a:pt x="1034" y="494"/>
                  </a:cubicBezTo>
                  <a:cubicBezTo>
                    <a:pt x="1034" y="494"/>
                    <a:pt x="1035" y="494"/>
                    <a:pt x="1035" y="494"/>
                  </a:cubicBezTo>
                  <a:cubicBezTo>
                    <a:pt x="1036" y="493"/>
                    <a:pt x="1037" y="493"/>
                    <a:pt x="1038" y="493"/>
                  </a:cubicBezTo>
                  <a:cubicBezTo>
                    <a:pt x="1038" y="493"/>
                    <a:pt x="1038" y="492"/>
                    <a:pt x="1039" y="492"/>
                  </a:cubicBezTo>
                  <a:cubicBezTo>
                    <a:pt x="1039" y="492"/>
                    <a:pt x="1039" y="492"/>
                    <a:pt x="1039" y="492"/>
                  </a:cubicBezTo>
                  <a:cubicBezTo>
                    <a:pt x="1040" y="492"/>
                    <a:pt x="1040" y="492"/>
                    <a:pt x="1041" y="492"/>
                  </a:cubicBezTo>
                  <a:cubicBezTo>
                    <a:pt x="1042" y="491"/>
                    <a:pt x="1042" y="491"/>
                    <a:pt x="1043" y="491"/>
                  </a:cubicBezTo>
                  <a:cubicBezTo>
                    <a:pt x="1044" y="490"/>
                    <a:pt x="1044" y="490"/>
                    <a:pt x="1045" y="490"/>
                  </a:cubicBezTo>
                  <a:cubicBezTo>
                    <a:pt x="1045" y="490"/>
                    <a:pt x="1046" y="490"/>
                    <a:pt x="1046" y="489"/>
                  </a:cubicBezTo>
                  <a:cubicBezTo>
                    <a:pt x="1047" y="489"/>
                    <a:pt x="1048" y="489"/>
                    <a:pt x="1048" y="489"/>
                  </a:cubicBezTo>
                  <a:cubicBezTo>
                    <a:pt x="1049" y="488"/>
                    <a:pt x="1049" y="488"/>
                    <a:pt x="1050" y="488"/>
                  </a:cubicBezTo>
                  <a:cubicBezTo>
                    <a:pt x="1050" y="488"/>
                    <a:pt x="1051" y="488"/>
                    <a:pt x="1051" y="487"/>
                  </a:cubicBezTo>
                  <a:cubicBezTo>
                    <a:pt x="1052" y="487"/>
                    <a:pt x="1052" y="487"/>
                    <a:pt x="1053" y="486"/>
                  </a:cubicBezTo>
                  <a:cubicBezTo>
                    <a:pt x="1054" y="486"/>
                    <a:pt x="1054" y="486"/>
                    <a:pt x="1055" y="486"/>
                  </a:cubicBezTo>
                  <a:cubicBezTo>
                    <a:pt x="1055" y="486"/>
                    <a:pt x="1055" y="486"/>
                    <a:pt x="1055" y="486"/>
                  </a:cubicBezTo>
                  <a:cubicBezTo>
                    <a:pt x="1056" y="485"/>
                    <a:pt x="1056" y="485"/>
                    <a:pt x="1056" y="485"/>
                  </a:cubicBezTo>
                  <a:cubicBezTo>
                    <a:pt x="1056" y="485"/>
                    <a:pt x="1057" y="485"/>
                    <a:pt x="1058" y="484"/>
                  </a:cubicBezTo>
                  <a:cubicBezTo>
                    <a:pt x="1058" y="484"/>
                    <a:pt x="1059" y="484"/>
                    <a:pt x="1059" y="484"/>
                  </a:cubicBezTo>
                  <a:cubicBezTo>
                    <a:pt x="1059" y="483"/>
                    <a:pt x="1059" y="483"/>
                    <a:pt x="1059" y="483"/>
                  </a:cubicBezTo>
                  <a:cubicBezTo>
                    <a:pt x="1060" y="483"/>
                    <a:pt x="1060" y="483"/>
                    <a:pt x="1060" y="483"/>
                  </a:cubicBezTo>
                  <a:cubicBezTo>
                    <a:pt x="1061" y="483"/>
                    <a:pt x="1062" y="482"/>
                    <a:pt x="1062" y="482"/>
                  </a:cubicBezTo>
                  <a:cubicBezTo>
                    <a:pt x="1063" y="482"/>
                    <a:pt x="1063" y="482"/>
                    <a:pt x="1064" y="481"/>
                  </a:cubicBezTo>
                  <a:cubicBezTo>
                    <a:pt x="1065" y="481"/>
                    <a:pt x="1065" y="481"/>
                    <a:pt x="1065" y="481"/>
                  </a:cubicBezTo>
                  <a:cubicBezTo>
                    <a:pt x="1065" y="480"/>
                    <a:pt x="1066" y="480"/>
                    <a:pt x="1066" y="480"/>
                  </a:cubicBezTo>
                  <a:cubicBezTo>
                    <a:pt x="1067" y="480"/>
                    <a:pt x="1067" y="479"/>
                    <a:pt x="1068" y="479"/>
                  </a:cubicBezTo>
                  <a:cubicBezTo>
                    <a:pt x="1069" y="478"/>
                    <a:pt x="1069" y="478"/>
                    <a:pt x="1069" y="478"/>
                  </a:cubicBezTo>
                  <a:cubicBezTo>
                    <a:pt x="1069" y="478"/>
                    <a:pt x="1070" y="478"/>
                    <a:pt x="1070" y="478"/>
                  </a:cubicBezTo>
                  <a:cubicBezTo>
                    <a:pt x="1071" y="477"/>
                    <a:pt x="1071" y="477"/>
                    <a:pt x="1072" y="477"/>
                  </a:cubicBezTo>
                  <a:cubicBezTo>
                    <a:pt x="1073" y="476"/>
                    <a:pt x="1073" y="476"/>
                    <a:pt x="1073" y="476"/>
                  </a:cubicBezTo>
                  <a:cubicBezTo>
                    <a:pt x="1073" y="476"/>
                    <a:pt x="1074" y="476"/>
                    <a:pt x="1074" y="475"/>
                  </a:cubicBezTo>
                  <a:cubicBezTo>
                    <a:pt x="1075" y="475"/>
                    <a:pt x="1075" y="475"/>
                    <a:pt x="1075" y="474"/>
                  </a:cubicBezTo>
                  <a:cubicBezTo>
                    <a:pt x="1076" y="474"/>
                    <a:pt x="1076" y="474"/>
                    <a:pt x="1076" y="474"/>
                  </a:cubicBezTo>
                  <a:cubicBezTo>
                    <a:pt x="1076" y="474"/>
                    <a:pt x="1076" y="474"/>
                    <a:pt x="1076" y="474"/>
                  </a:cubicBezTo>
                  <a:cubicBezTo>
                    <a:pt x="1077" y="474"/>
                    <a:pt x="1077" y="473"/>
                    <a:pt x="1077" y="473"/>
                  </a:cubicBezTo>
                  <a:cubicBezTo>
                    <a:pt x="1078" y="473"/>
                    <a:pt x="1078" y="472"/>
                    <a:pt x="1079" y="472"/>
                  </a:cubicBezTo>
                  <a:cubicBezTo>
                    <a:pt x="1080" y="471"/>
                    <a:pt x="1080" y="471"/>
                    <a:pt x="1080" y="471"/>
                  </a:cubicBezTo>
                  <a:cubicBezTo>
                    <a:pt x="1081" y="471"/>
                    <a:pt x="1081" y="471"/>
                    <a:pt x="1081" y="471"/>
                  </a:cubicBezTo>
                  <a:cubicBezTo>
                    <a:pt x="1081" y="470"/>
                    <a:pt x="1082" y="470"/>
                    <a:pt x="1082" y="470"/>
                  </a:cubicBezTo>
                  <a:cubicBezTo>
                    <a:pt x="1083" y="469"/>
                    <a:pt x="1083" y="469"/>
                    <a:pt x="1083" y="469"/>
                  </a:cubicBezTo>
                  <a:cubicBezTo>
                    <a:pt x="1084" y="468"/>
                    <a:pt x="1084" y="468"/>
                    <a:pt x="1084" y="468"/>
                  </a:cubicBezTo>
                  <a:cubicBezTo>
                    <a:pt x="1084" y="468"/>
                    <a:pt x="1085" y="468"/>
                    <a:pt x="1085" y="467"/>
                  </a:cubicBezTo>
                  <a:cubicBezTo>
                    <a:pt x="1086" y="466"/>
                    <a:pt x="1086" y="466"/>
                    <a:pt x="1086" y="466"/>
                  </a:cubicBezTo>
                  <a:cubicBezTo>
                    <a:pt x="1086" y="466"/>
                    <a:pt x="1086" y="466"/>
                    <a:pt x="1086" y="466"/>
                  </a:cubicBezTo>
                  <a:cubicBezTo>
                    <a:pt x="1087" y="466"/>
                    <a:pt x="1087" y="466"/>
                    <a:pt x="1087" y="466"/>
                  </a:cubicBezTo>
                  <a:cubicBezTo>
                    <a:pt x="1088" y="465"/>
                    <a:pt x="1088" y="465"/>
                    <a:pt x="1088" y="465"/>
                  </a:cubicBezTo>
                  <a:cubicBezTo>
                    <a:pt x="1088" y="464"/>
                    <a:pt x="1088" y="464"/>
                    <a:pt x="1088" y="464"/>
                  </a:cubicBezTo>
                  <a:cubicBezTo>
                    <a:pt x="1088" y="464"/>
                    <a:pt x="1088" y="464"/>
                    <a:pt x="1088" y="464"/>
                  </a:cubicBezTo>
                  <a:cubicBezTo>
                    <a:pt x="1088" y="464"/>
                    <a:pt x="1088" y="464"/>
                    <a:pt x="1088" y="464"/>
                  </a:cubicBezTo>
                  <a:cubicBezTo>
                    <a:pt x="1089" y="464"/>
                    <a:pt x="1089" y="464"/>
                    <a:pt x="1089" y="464"/>
                  </a:cubicBezTo>
                  <a:cubicBezTo>
                    <a:pt x="1089" y="463"/>
                    <a:pt x="1089" y="463"/>
                    <a:pt x="1090" y="462"/>
                  </a:cubicBezTo>
                  <a:cubicBezTo>
                    <a:pt x="1091" y="461"/>
                    <a:pt x="1091" y="461"/>
                    <a:pt x="1091" y="461"/>
                  </a:cubicBezTo>
                  <a:cubicBezTo>
                    <a:pt x="1091" y="461"/>
                    <a:pt x="1091" y="461"/>
                    <a:pt x="1091" y="461"/>
                  </a:cubicBezTo>
                  <a:cubicBezTo>
                    <a:pt x="1091" y="461"/>
                    <a:pt x="1091" y="460"/>
                    <a:pt x="1092" y="460"/>
                  </a:cubicBezTo>
                  <a:cubicBezTo>
                    <a:pt x="1092" y="459"/>
                    <a:pt x="1092" y="459"/>
                    <a:pt x="1092" y="459"/>
                  </a:cubicBezTo>
                  <a:cubicBezTo>
                    <a:pt x="1092" y="459"/>
                    <a:pt x="1092" y="459"/>
                    <a:pt x="1092" y="459"/>
                  </a:cubicBezTo>
                  <a:cubicBezTo>
                    <a:pt x="1093" y="458"/>
                    <a:pt x="1093" y="458"/>
                    <a:pt x="1094" y="457"/>
                  </a:cubicBezTo>
                  <a:cubicBezTo>
                    <a:pt x="1094" y="457"/>
                    <a:pt x="1094" y="457"/>
                    <a:pt x="1094" y="457"/>
                  </a:cubicBezTo>
                  <a:cubicBezTo>
                    <a:pt x="1094" y="457"/>
                    <a:pt x="1094" y="457"/>
                    <a:pt x="1094" y="457"/>
                  </a:cubicBezTo>
                  <a:cubicBezTo>
                    <a:pt x="1094" y="456"/>
                    <a:pt x="1094" y="456"/>
                    <a:pt x="1094" y="456"/>
                  </a:cubicBezTo>
                  <a:cubicBezTo>
                    <a:pt x="1095" y="455"/>
                    <a:pt x="1095" y="455"/>
                    <a:pt x="1095" y="454"/>
                  </a:cubicBezTo>
                  <a:cubicBezTo>
                    <a:pt x="1128" y="383"/>
                    <a:pt x="1161" y="311"/>
                    <a:pt x="1194" y="239"/>
                  </a:cubicBezTo>
                  <a:cubicBezTo>
                    <a:pt x="1209" y="207"/>
                    <a:pt x="1224" y="174"/>
                    <a:pt x="1239" y="142"/>
                  </a:cubicBezTo>
                  <a:cubicBezTo>
                    <a:pt x="1240" y="138"/>
                    <a:pt x="1241" y="135"/>
                    <a:pt x="1241" y="131"/>
                  </a:cubicBezTo>
                  <a:cubicBezTo>
                    <a:pt x="1242" y="130"/>
                    <a:pt x="1242" y="129"/>
                    <a:pt x="1241" y="128"/>
                  </a:cubicBezTo>
                  <a:cubicBezTo>
                    <a:pt x="1241" y="127"/>
                    <a:pt x="1241" y="127"/>
                    <a:pt x="1241" y="127"/>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26" name="Freeform 164">
              <a:extLst>
                <a:ext uri="{FF2B5EF4-FFF2-40B4-BE49-F238E27FC236}">
                  <a16:creationId xmlns:a16="http://schemas.microsoft.com/office/drawing/2014/main" id="{1B12FD3E-0696-4331-8E01-3698419124D0}"/>
                </a:ext>
              </a:extLst>
            </p:cNvPr>
            <p:cNvSpPr>
              <a:spLocks/>
            </p:cNvSpPr>
            <p:nvPr/>
          </p:nvSpPr>
          <p:spPr bwMode="auto">
            <a:xfrm>
              <a:off x="2490993" y="2652179"/>
              <a:ext cx="3535793" cy="581943"/>
            </a:xfrm>
            <a:custGeom>
              <a:avLst/>
              <a:gdLst>
                <a:gd name="T0" fmla="*/ 1247 w 1253"/>
                <a:gd name="T1" fmla="*/ 132 h 260"/>
                <a:gd name="T2" fmla="*/ 616 w 1253"/>
                <a:gd name="T3" fmla="*/ 259 h 260"/>
                <a:gd name="T4" fmla="*/ 6 w 1253"/>
                <a:gd name="T5" fmla="*/ 128 h 260"/>
                <a:gd name="T6" fmla="*/ 638 w 1253"/>
                <a:gd name="T7" fmla="*/ 1 h 260"/>
                <a:gd name="T8" fmla="*/ 1247 w 1253"/>
                <a:gd name="T9" fmla="*/ 132 h 260"/>
              </a:gdLst>
              <a:ahLst/>
              <a:cxnLst>
                <a:cxn ang="0">
                  <a:pos x="T0" y="T1"/>
                </a:cxn>
                <a:cxn ang="0">
                  <a:pos x="T2" y="T3"/>
                </a:cxn>
                <a:cxn ang="0">
                  <a:pos x="T4" y="T5"/>
                </a:cxn>
                <a:cxn ang="0">
                  <a:pos x="T6" y="T7"/>
                </a:cxn>
                <a:cxn ang="0">
                  <a:pos x="T8" y="T9"/>
                </a:cxn>
              </a:cxnLst>
              <a:rect l="0" t="0" r="r" b="b"/>
              <a:pathLst>
                <a:path w="1253" h="260">
                  <a:moveTo>
                    <a:pt x="1247" y="132"/>
                  </a:moveTo>
                  <a:cubicBezTo>
                    <a:pt x="1241" y="204"/>
                    <a:pt x="959" y="260"/>
                    <a:pt x="616" y="259"/>
                  </a:cubicBezTo>
                  <a:cubicBezTo>
                    <a:pt x="273" y="258"/>
                    <a:pt x="0" y="199"/>
                    <a:pt x="6" y="128"/>
                  </a:cubicBezTo>
                  <a:cubicBezTo>
                    <a:pt x="12" y="57"/>
                    <a:pt x="295" y="0"/>
                    <a:pt x="638" y="1"/>
                  </a:cubicBezTo>
                  <a:cubicBezTo>
                    <a:pt x="980" y="2"/>
                    <a:pt x="1253" y="61"/>
                    <a:pt x="1247" y="132"/>
                  </a:cubicBezTo>
                  <a:close/>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27" name="Rectangle 171">
            <a:extLst>
              <a:ext uri="{FF2B5EF4-FFF2-40B4-BE49-F238E27FC236}">
                <a16:creationId xmlns:a16="http://schemas.microsoft.com/office/drawing/2014/main" id="{AA4ED86A-1D65-4E23-AB31-B028518CE1A3}"/>
              </a:ext>
            </a:extLst>
          </p:cNvPr>
          <p:cNvSpPr>
            <a:spLocks noChangeArrowheads="1"/>
          </p:cNvSpPr>
          <p:nvPr/>
        </p:nvSpPr>
        <p:spPr bwMode="auto">
          <a:xfrm>
            <a:off x="2907995" y="2339974"/>
            <a:ext cx="3968366" cy="44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98" tIns="40499" rIns="80998" bIns="40499" numCol="1" anchor="t" anchorCtr="0" compatLnSpc="1">
            <a:prstTxWarp prst="textNoShape">
              <a:avLst/>
            </a:prstTxWarp>
          </a:bodyPr>
          <a:lstStyle/>
          <a:p>
            <a:endParaRPr lang="id-ID" sz="3190" dirty="0"/>
          </a:p>
        </p:txBody>
      </p:sp>
      <p:sp>
        <p:nvSpPr>
          <p:cNvPr id="28" name="Rectangle 173">
            <a:extLst>
              <a:ext uri="{FF2B5EF4-FFF2-40B4-BE49-F238E27FC236}">
                <a16:creationId xmlns:a16="http://schemas.microsoft.com/office/drawing/2014/main" id="{0B9B1871-62C1-48CB-8D5D-32D1D87D81EB}"/>
              </a:ext>
            </a:extLst>
          </p:cNvPr>
          <p:cNvSpPr>
            <a:spLocks noChangeArrowheads="1"/>
          </p:cNvSpPr>
          <p:nvPr/>
        </p:nvSpPr>
        <p:spPr bwMode="auto">
          <a:xfrm>
            <a:off x="2878427" y="3168133"/>
            <a:ext cx="3997933" cy="4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98" tIns="40499" rIns="80998" bIns="40499" numCol="1" anchor="t" anchorCtr="0" compatLnSpc="1">
            <a:prstTxWarp prst="textNoShape">
              <a:avLst/>
            </a:prstTxWarp>
          </a:bodyPr>
          <a:lstStyle/>
          <a:p>
            <a:endParaRPr lang="id-ID" sz="3190" dirty="0"/>
          </a:p>
        </p:txBody>
      </p:sp>
      <p:sp>
        <p:nvSpPr>
          <p:cNvPr id="29" name="Rectangle 175">
            <a:extLst>
              <a:ext uri="{FF2B5EF4-FFF2-40B4-BE49-F238E27FC236}">
                <a16:creationId xmlns:a16="http://schemas.microsoft.com/office/drawing/2014/main" id="{178BF2BC-3D69-46C2-AEC8-F35490C830CE}"/>
              </a:ext>
            </a:extLst>
          </p:cNvPr>
          <p:cNvSpPr>
            <a:spLocks noChangeArrowheads="1"/>
          </p:cNvSpPr>
          <p:nvPr/>
        </p:nvSpPr>
        <p:spPr bwMode="auto">
          <a:xfrm>
            <a:off x="2882651" y="4002284"/>
            <a:ext cx="3993711" cy="4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98" tIns="40499" rIns="80998" bIns="40499" numCol="1" anchor="t" anchorCtr="0" compatLnSpc="1">
            <a:prstTxWarp prst="textNoShape">
              <a:avLst/>
            </a:prstTxWarp>
          </a:bodyPr>
          <a:lstStyle/>
          <a:p>
            <a:endParaRPr lang="id-ID" sz="3190" dirty="0"/>
          </a:p>
        </p:txBody>
      </p:sp>
      <p:grpSp>
        <p:nvGrpSpPr>
          <p:cNvPr id="30" name="Group 29">
            <a:extLst>
              <a:ext uri="{FF2B5EF4-FFF2-40B4-BE49-F238E27FC236}">
                <a16:creationId xmlns:a16="http://schemas.microsoft.com/office/drawing/2014/main" id="{1C712E8C-1B43-4ED5-A496-5911FC41DDAB}"/>
              </a:ext>
            </a:extLst>
          </p:cNvPr>
          <p:cNvGrpSpPr/>
          <p:nvPr/>
        </p:nvGrpSpPr>
        <p:grpSpPr>
          <a:xfrm>
            <a:off x="912194" y="1812750"/>
            <a:ext cx="3914512" cy="1184369"/>
            <a:chOff x="2051105" y="1745672"/>
            <a:chExt cx="4419146" cy="1337050"/>
          </a:xfrm>
        </p:grpSpPr>
        <p:sp>
          <p:nvSpPr>
            <p:cNvPr id="31" name="Freeform 165">
              <a:extLst>
                <a:ext uri="{FF2B5EF4-FFF2-40B4-BE49-F238E27FC236}">
                  <a16:creationId xmlns:a16="http://schemas.microsoft.com/office/drawing/2014/main" id="{25D96641-6BF8-44D0-BEF0-008CDCE23620}"/>
                </a:ext>
              </a:extLst>
            </p:cNvPr>
            <p:cNvSpPr>
              <a:spLocks/>
            </p:cNvSpPr>
            <p:nvPr/>
          </p:nvSpPr>
          <p:spPr bwMode="auto">
            <a:xfrm>
              <a:off x="2073755" y="1747564"/>
              <a:ext cx="4373846" cy="1335158"/>
            </a:xfrm>
            <a:custGeom>
              <a:avLst/>
              <a:gdLst>
                <a:gd name="T0" fmla="*/ 1545 w 1550"/>
                <a:gd name="T1" fmla="*/ 143 h 596"/>
                <a:gd name="T2" fmla="*/ 1529 w 1550"/>
                <a:gd name="T3" fmla="*/ 124 h 596"/>
                <a:gd name="T4" fmla="*/ 1507 w 1550"/>
                <a:gd name="T5" fmla="*/ 108 h 596"/>
                <a:gd name="T6" fmla="*/ 1472 w 1550"/>
                <a:gd name="T7" fmla="*/ 91 h 596"/>
                <a:gd name="T8" fmla="*/ 1437 w 1550"/>
                <a:gd name="T9" fmla="*/ 78 h 596"/>
                <a:gd name="T10" fmla="*/ 1396 w 1550"/>
                <a:gd name="T11" fmla="*/ 65 h 596"/>
                <a:gd name="T12" fmla="*/ 1358 w 1550"/>
                <a:gd name="T13" fmla="*/ 55 h 596"/>
                <a:gd name="T14" fmla="*/ 1292 w 1550"/>
                <a:gd name="T15" fmla="*/ 41 h 596"/>
                <a:gd name="T16" fmla="*/ 247 w 1550"/>
                <a:gd name="T17" fmla="*/ 43 h 596"/>
                <a:gd name="T18" fmla="*/ 199 w 1550"/>
                <a:gd name="T19" fmla="*/ 53 h 596"/>
                <a:gd name="T20" fmla="*/ 146 w 1550"/>
                <a:gd name="T21" fmla="*/ 67 h 596"/>
                <a:gd name="T22" fmla="*/ 104 w 1550"/>
                <a:gd name="T23" fmla="*/ 80 h 596"/>
                <a:gd name="T24" fmla="*/ 70 w 1550"/>
                <a:gd name="T25" fmla="*/ 94 h 596"/>
                <a:gd name="T26" fmla="*/ 44 w 1550"/>
                <a:gd name="T27" fmla="*/ 108 h 596"/>
                <a:gd name="T28" fmla="*/ 24 w 1550"/>
                <a:gd name="T29" fmla="*/ 121 h 596"/>
                <a:gd name="T30" fmla="*/ 14 w 1550"/>
                <a:gd name="T31" fmla="*/ 130 h 596"/>
                <a:gd name="T32" fmla="*/ 3 w 1550"/>
                <a:gd name="T33" fmla="*/ 145 h 596"/>
                <a:gd name="T34" fmla="*/ 0 w 1550"/>
                <a:gd name="T35" fmla="*/ 161 h 596"/>
                <a:gd name="T36" fmla="*/ 48 w 1550"/>
                <a:gd name="T37" fmla="*/ 274 h 596"/>
                <a:gd name="T38" fmla="*/ 146 w 1550"/>
                <a:gd name="T39" fmla="*/ 485 h 596"/>
                <a:gd name="T40" fmla="*/ 154 w 1550"/>
                <a:gd name="T41" fmla="*/ 493 h 596"/>
                <a:gd name="T42" fmla="*/ 164 w 1550"/>
                <a:gd name="T43" fmla="*/ 501 h 596"/>
                <a:gd name="T44" fmla="*/ 177 w 1550"/>
                <a:gd name="T45" fmla="*/ 509 h 596"/>
                <a:gd name="T46" fmla="*/ 191 w 1550"/>
                <a:gd name="T47" fmla="*/ 516 h 596"/>
                <a:gd name="T48" fmla="*/ 210 w 1550"/>
                <a:gd name="T49" fmla="*/ 524 h 596"/>
                <a:gd name="T50" fmla="*/ 234 w 1550"/>
                <a:gd name="T51" fmla="*/ 533 h 596"/>
                <a:gd name="T52" fmla="*/ 255 w 1550"/>
                <a:gd name="T53" fmla="*/ 540 h 596"/>
                <a:gd name="T54" fmla="*/ 279 w 1550"/>
                <a:gd name="T55" fmla="*/ 546 h 596"/>
                <a:gd name="T56" fmla="*/ 311 w 1550"/>
                <a:gd name="T57" fmla="*/ 554 h 596"/>
                <a:gd name="T58" fmla="*/ 339 w 1550"/>
                <a:gd name="T59" fmla="*/ 560 h 596"/>
                <a:gd name="T60" fmla="*/ 373 w 1550"/>
                <a:gd name="T61" fmla="*/ 566 h 596"/>
                <a:gd name="T62" fmla="*/ 408 w 1550"/>
                <a:gd name="T63" fmla="*/ 571 h 596"/>
                <a:gd name="T64" fmla="*/ 439 w 1550"/>
                <a:gd name="T65" fmla="*/ 576 h 596"/>
                <a:gd name="T66" fmla="*/ 477 w 1550"/>
                <a:gd name="T67" fmla="*/ 580 h 596"/>
                <a:gd name="T68" fmla="*/ 512 w 1550"/>
                <a:gd name="T69" fmla="*/ 584 h 596"/>
                <a:gd name="T70" fmla="*/ 552 w 1550"/>
                <a:gd name="T71" fmla="*/ 587 h 596"/>
                <a:gd name="T72" fmla="*/ 589 w 1550"/>
                <a:gd name="T73" fmla="*/ 590 h 596"/>
                <a:gd name="T74" fmla="*/ 633 w 1550"/>
                <a:gd name="T75" fmla="*/ 592 h 596"/>
                <a:gd name="T76" fmla="*/ 685 w 1550"/>
                <a:gd name="T77" fmla="*/ 594 h 596"/>
                <a:gd name="T78" fmla="*/ 728 w 1550"/>
                <a:gd name="T79" fmla="*/ 595 h 596"/>
                <a:gd name="T80" fmla="*/ 785 w 1550"/>
                <a:gd name="T81" fmla="*/ 595 h 596"/>
                <a:gd name="T82" fmla="*/ 841 w 1550"/>
                <a:gd name="T83" fmla="*/ 595 h 596"/>
                <a:gd name="T84" fmla="*/ 890 w 1550"/>
                <a:gd name="T85" fmla="*/ 593 h 596"/>
                <a:gd name="T86" fmla="*/ 927 w 1550"/>
                <a:gd name="T87" fmla="*/ 592 h 596"/>
                <a:gd name="T88" fmla="*/ 971 w 1550"/>
                <a:gd name="T89" fmla="*/ 589 h 596"/>
                <a:gd name="T90" fmla="*/ 1009 w 1550"/>
                <a:gd name="T91" fmla="*/ 586 h 596"/>
                <a:gd name="T92" fmla="*/ 1053 w 1550"/>
                <a:gd name="T93" fmla="*/ 582 h 596"/>
                <a:gd name="T94" fmla="*/ 1086 w 1550"/>
                <a:gd name="T95" fmla="*/ 579 h 596"/>
                <a:gd name="T96" fmla="*/ 1127 w 1550"/>
                <a:gd name="T97" fmla="*/ 573 h 596"/>
                <a:gd name="T98" fmla="*/ 1165 w 1550"/>
                <a:gd name="T99" fmla="*/ 568 h 596"/>
                <a:gd name="T100" fmla="*/ 1196 w 1550"/>
                <a:gd name="T101" fmla="*/ 562 h 596"/>
                <a:gd name="T102" fmla="*/ 1223 w 1550"/>
                <a:gd name="T103" fmla="*/ 557 h 596"/>
                <a:gd name="T104" fmla="*/ 1256 w 1550"/>
                <a:gd name="T105" fmla="*/ 550 h 596"/>
                <a:gd name="T106" fmla="*/ 1286 w 1550"/>
                <a:gd name="T107" fmla="*/ 542 h 596"/>
                <a:gd name="T108" fmla="*/ 1307 w 1550"/>
                <a:gd name="T109" fmla="*/ 536 h 596"/>
                <a:gd name="T110" fmla="*/ 1332 w 1550"/>
                <a:gd name="T111" fmla="*/ 527 h 596"/>
                <a:gd name="T112" fmla="*/ 1350 w 1550"/>
                <a:gd name="T113" fmla="*/ 520 h 596"/>
                <a:gd name="T114" fmla="*/ 1365 w 1550"/>
                <a:gd name="T115" fmla="*/ 513 h 596"/>
                <a:gd name="T116" fmla="*/ 1381 w 1550"/>
                <a:gd name="T117" fmla="*/ 504 h 596"/>
                <a:gd name="T118" fmla="*/ 1392 w 1550"/>
                <a:gd name="T119" fmla="*/ 496 h 596"/>
                <a:gd name="T120" fmla="*/ 1400 w 1550"/>
                <a:gd name="T121" fmla="*/ 489 h 596"/>
                <a:gd name="T122" fmla="*/ 1408 w 1550"/>
                <a:gd name="T123" fmla="*/ 479 h 596"/>
                <a:gd name="T124" fmla="*/ 1550 w 1550"/>
                <a:gd name="T125" fmla="*/ 16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0" h="596">
                  <a:moveTo>
                    <a:pt x="1550" y="160"/>
                  </a:moveTo>
                  <a:cubicBezTo>
                    <a:pt x="1550" y="159"/>
                    <a:pt x="1550" y="157"/>
                    <a:pt x="1550" y="156"/>
                  </a:cubicBezTo>
                  <a:cubicBezTo>
                    <a:pt x="1550" y="155"/>
                    <a:pt x="1550" y="155"/>
                    <a:pt x="1550" y="155"/>
                  </a:cubicBezTo>
                  <a:cubicBezTo>
                    <a:pt x="1549" y="154"/>
                    <a:pt x="1549" y="153"/>
                    <a:pt x="1549" y="152"/>
                  </a:cubicBezTo>
                  <a:cubicBezTo>
                    <a:pt x="1549" y="152"/>
                    <a:pt x="1549" y="152"/>
                    <a:pt x="1549" y="152"/>
                  </a:cubicBezTo>
                  <a:cubicBezTo>
                    <a:pt x="1549" y="151"/>
                    <a:pt x="1548" y="149"/>
                    <a:pt x="1548" y="148"/>
                  </a:cubicBezTo>
                  <a:cubicBezTo>
                    <a:pt x="1547" y="147"/>
                    <a:pt x="1547" y="147"/>
                    <a:pt x="1547" y="147"/>
                  </a:cubicBezTo>
                  <a:cubicBezTo>
                    <a:pt x="1547" y="146"/>
                    <a:pt x="1546" y="145"/>
                    <a:pt x="1546" y="144"/>
                  </a:cubicBezTo>
                  <a:cubicBezTo>
                    <a:pt x="1545" y="143"/>
                    <a:pt x="1545" y="143"/>
                    <a:pt x="1545" y="143"/>
                  </a:cubicBezTo>
                  <a:cubicBezTo>
                    <a:pt x="1545" y="142"/>
                    <a:pt x="1544" y="141"/>
                    <a:pt x="1543" y="140"/>
                  </a:cubicBezTo>
                  <a:cubicBezTo>
                    <a:pt x="1543" y="140"/>
                    <a:pt x="1543" y="140"/>
                    <a:pt x="1543" y="140"/>
                  </a:cubicBezTo>
                  <a:cubicBezTo>
                    <a:pt x="1542" y="138"/>
                    <a:pt x="1542" y="137"/>
                    <a:pt x="1541" y="136"/>
                  </a:cubicBezTo>
                  <a:cubicBezTo>
                    <a:pt x="1540" y="135"/>
                    <a:pt x="1540" y="135"/>
                    <a:pt x="1540" y="135"/>
                  </a:cubicBezTo>
                  <a:cubicBezTo>
                    <a:pt x="1539" y="134"/>
                    <a:pt x="1538" y="133"/>
                    <a:pt x="1537" y="132"/>
                  </a:cubicBezTo>
                  <a:cubicBezTo>
                    <a:pt x="1537" y="131"/>
                    <a:pt x="1537" y="131"/>
                    <a:pt x="1537" y="131"/>
                  </a:cubicBezTo>
                  <a:cubicBezTo>
                    <a:pt x="1536" y="130"/>
                    <a:pt x="1535" y="129"/>
                    <a:pt x="1534" y="128"/>
                  </a:cubicBezTo>
                  <a:cubicBezTo>
                    <a:pt x="1533" y="128"/>
                    <a:pt x="1533" y="128"/>
                    <a:pt x="1533" y="128"/>
                  </a:cubicBezTo>
                  <a:cubicBezTo>
                    <a:pt x="1532" y="126"/>
                    <a:pt x="1531" y="125"/>
                    <a:pt x="1529" y="124"/>
                  </a:cubicBezTo>
                  <a:cubicBezTo>
                    <a:pt x="1529" y="123"/>
                    <a:pt x="1529" y="123"/>
                    <a:pt x="1529" y="123"/>
                  </a:cubicBezTo>
                  <a:cubicBezTo>
                    <a:pt x="1527" y="122"/>
                    <a:pt x="1526" y="121"/>
                    <a:pt x="1525" y="120"/>
                  </a:cubicBezTo>
                  <a:cubicBezTo>
                    <a:pt x="1524" y="120"/>
                    <a:pt x="1524" y="120"/>
                    <a:pt x="1524" y="120"/>
                  </a:cubicBezTo>
                  <a:cubicBezTo>
                    <a:pt x="1523" y="119"/>
                    <a:pt x="1521" y="118"/>
                    <a:pt x="1520" y="116"/>
                  </a:cubicBezTo>
                  <a:cubicBezTo>
                    <a:pt x="1519" y="116"/>
                    <a:pt x="1519" y="116"/>
                    <a:pt x="1519" y="116"/>
                  </a:cubicBezTo>
                  <a:cubicBezTo>
                    <a:pt x="1517" y="115"/>
                    <a:pt x="1516" y="114"/>
                    <a:pt x="1514" y="113"/>
                  </a:cubicBezTo>
                  <a:cubicBezTo>
                    <a:pt x="1513" y="112"/>
                    <a:pt x="1513" y="112"/>
                    <a:pt x="1513" y="112"/>
                  </a:cubicBezTo>
                  <a:cubicBezTo>
                    <a:pt x="1511" y="111"/>
                    <a:pt x="1510" y="110"/>
                    <a:pt x="1508" y="109"/>
                  </a:cubicBezTo>
                  <a:cubicBezTo>
                    <a:pt x="1507" y="108"/>
                    <a:pt x="1507" y="108"/>
                    <a:pt x="1507" y="108"/>
                  </a:cubicBezTo>
                  <a:cubicBezTo>
                    <a:pt x="1506" y="107"/>
                    <a:pt x="1504" y="106"/>
                    <a:pt x="1502" y="105"/>
                  </a:cubicBezTo>
                  <a:cubicBezTo>
                    <a:pt x="1501" y="105"/>
                    <a:pt x="1501" y="105"/>
                    <a:pt x="1501" y="105"/>
                  </a:cubicBezTo>
                  <a:cubicBezTo>
                    <a:pt x="1499" y="104"/>
                    <a:pt x="1497" y="103"/>
                    <a:pt x="1495" y="102"/>
                  </a:cubicBezTo>
                  <a:cubicBezTo>
                    <a:pt x="1495" y="101"/>
                    <a:pt x="1494" y="101"/>
                    <a:pt x="1494" y="101"/>
                  </a:cubicBezTo>
                  <a:cubicBezTo>
                    <a:pt x="1492" y="100"/>
                    <a:pt x="1490" y="99"/>
                    <a:pt x="1487" y="98"/>
                  </a:cubicBezTo>
                  <a:cubicBezTo>
                    <a:pt x="1487" y="97"/>
                    <a:pt x="1487" y="97"/>
                    <a:pt x="1487" y="97"/>
                  </a:cubicBezTo>
                  <a:cubicBezTo>
                    <a:pt x="1485" y="96"/>
                    <a:pt x="1483" y="95"/>
                    <a:pt x="1480" y="94"/>
                  </a:cubicBezTo>
                  <a:cubicBezTo>
                    <a:pt x="1480" y="94"/>
                    <a:pt x="1479" y="94"/>
                    <a:pt x="1479" y="94"/>
                  </a:cubicBezTo>
                  <a:cubicBezTo>
                    <a:pt x="1477" y="93"/>
                    <a:pt x="1474" y="92"/>
                    <a:pt x="1472" y="91"/>
                  </a:cubicBezTo>
                  <a:cubicBezTo>
                    <a:pt x="1472" y="91"/>
                    <a:pt x="1471" y="90"/>
                    <a:pt x="1471" y="90"/>
                  </a:cubicBezTo>
                  <a:cubicBezTo>
                    <a:pt x="1470" y="90"/>
                    <a:pt x="1469" y="90"/>
                    <a:pt x="1468" y="89"/>
                  </a:cubicBezTo>
                  <a:cubicBezTo>
                    <a:pt x="1468" y="89"/>
                    <a:pt x="1467" y="89"/>
                    <a:pt x="1466" y="88"/>
                  </a:cubicBezTo>
                  <a:cubicBezTo>
                    <a:pt x="1464" y="88"/>
                    <a:pt x="1463" y="87"/>
                    <a:pt x="1461" y="86"/>
                  </a:cubicBezTo>
                  <a:cubicBezTo>
                    <a:pt x="1460" y="86"/>
                    <a:pt x="1458" y="85"/>
                    <a:pt x="1457" y="85"/>
                  </a:cubicBezTo>
                  <a:cubicBezTo>
                    <a:pt x="1455" y="84"/>
                    <a:pt x="1453" y="83"/>
                    <a:pt x="1452" y="83"/>
                  </a:cubicBezTo>
                  <a:cubicBezTo>
                    <a:pt x="1450" y="82"/>
                    <a:pt x="1449" y="82"/>
                    <a:pt x="1447" y="81"/>
                  </a:cubicBezTo>
                  <a:cubicBezTo>
                    <a:pt x="1445" y="80"/>
                    <a:pt x="1444" y="80"/>
                    <a:pt x="1442" y="79"/>
                  </a:cubicBezTo>
                  <a:cubicBezTo>
                    <a:pt x="1440" y="79"/>
                    <a:pt x="1439" y="78"/>
                    <a:pt x="1437" y="78"/>
                  </a:cubicBezTo>
                  <a:cubicBezTo>
                    <a:pt x="1435" y="77"/>
                    <a:pt x="1433" y="76"/>
                    <a:pt x="1431" y="76"/>
                  </a:cubicBezTo>
                  <a:cubicBezTo>
                    <a:pt x="1430" y="75"/>
                    <a:pt x="1429" y="75"/>
                    <a:pt x="1429" y="75"/>
                  </a:cubicBezTo>
                  <a:cubicBezTo>
                    <a:pt x="1428" y="74"/>
                    <a:pt x="1427" y="74"/>
                    <a:pt x="1427" y="74"/>
                  </a:cubicBezTo>
                  <a:cubicBezTo>
                    <a:pt x="1426" y="74"/>
                    <a:pt x="1424" y="73"/>
                    <a:pt x="1423" y="73"/>
                  </a:cubicBezTo>
                  <a:cubicBezTo>
                    <a:pt x="1421" y="72"/>
                    <a:pt x="1419" y="72"/>
                    <a:pt x="1417" y="71"/>
                  </a:cubicBezTo>
                  <a:cubicBezTo>
                    <a:pt x="1416" y="71"/>
                    <a:pt x="1414" y="70"/>
                    <a:pt x="1413" y="70"/>
                  </a:cubicBezTo>
                  <a:cubicBezTo>
                    <a:pt x="1411" y="69"/>
                    <a:pt x="1409" y="69"/>
                    <a:pt x="1407" y="68"/>
                  </a:cubicBezTo>
                  <a:cubicBezTo>
                    <a:pt x="1405" y="68"/>
                    <a:pt x="1404" y="67"/>
                    <a:pt x="1403" y="67"/>
                  </a:cubicBezTo>
                  <a:cubicBezTo>
                    <a:pt x="1401" y="66"/>
                    <a:pt x="1398" y="65"/>
                    <a:pt x="1396" y="65"/>
                  </a:cubicBezTo>
                  <a:cubicBezTo>
                    <a:pt x="1395" y="65"/>
                    <a:pt x="1394" y="64"/>
                    <a:pt x="1393" y="64"/>
                  </a:cubicBezTo>
                  <a:cubicBezTo>
                    <a:pt x="1392" y="64"/>
                    <a:pt x="1392" y="64"/>
                    <a:pt x="1392" y="64"/>
                  </a:cubicBezTo>
                  <a:cubicBezTo>
                    <a:pt x="1389" y="63"/>
                    <a:pt x="1386" y="62"/>
                    <a:pt x="1383" y="61"/>
                  </a:cubicBezTo>
                  <a:cubicBezTo>
                    <a:pt x="1382" y="61"/>
                    <a:pt x="1381" y="61"/>
                    <a:pt x="1380" y="61"/>
                  </a:cubicBezTo>
                  <a:cubicBezTo>
                    <a:pt x="1377" y="60"/>
                    <a:pt x="1374" y="59"/>
                    <a:pt x="1372" y="59"/>
                  </a:cubicBezTo>
                  <a:cubicBezTo>
                    <a:pt x="1371" y="58"/>
                    <a:pt x="1370" y="58"/>
                    <a:pt x="1369" y="58"/>
                  </a:cubicBezTo>
                  <a:cubicBezTo>
                    <a:pt x="1365" y="57"/>
                    <a:pt x="1362" y="56"/>
                    <a:pt x="1359" y="55"/>
                  </a:cubicBezTo>
                  <a:cubicBezTo>
                    <a:pt x="1358" y="55"/>
                    <a:pt x="1358" y="55"/>
                    <a:pt x="1358" y="55"/>
                  </a:cubicBezTo>
                  <a:cubicBezTo>
                    <a:pt x="1358" y="55"/>
                    <a:pt x="1358" y="55"/>
                    <a:pt x="1358" y="55"/>
                  </a:cubicBezTo>
                  <a:cubicBezTo>
                    <a:pt x="1357" y="55"/>
                    <a:pt x="1357" y="55"/>
                    <a:pt x="1357" y="55"/>
                  </a:cubicBezTo>
                  <a:cubicBezTo>
                    <a:pt x="1353" y="54"/>
                    <a:pt x="1348" y="53"/>
                    <a:pt x="1343" y="52"/>
                  </a:cubicBezTo>
                  <a:cubicBezTo>
                    <a:pt x="1341" y="51"/>
                    <a:pt x="1340" y="51"/>
                    <a:pt x="1338" y="51"/>
                  </a:cubicBezTo>
                  <a:cubicBezTo>
                    <a:pt x="1335" y="50"/>
                    <a:pt x="1331" y="49"/>
                    <a:pt x="1327" y="48"/>
                  </a:cubicBezTo>
                  <a:cubicBezTo>
                    <a:pt x="1326" y="48"/>
                    <a:pt x="1325" y="48"/>
                    <a:pt x="1324" y="48"/>
                  </a:cubicBezTo>
                  <a:cubicBezTo>
                    <a:pt x="1323" y="47"/>
                    <a:pt x="1323" y="47"/>
                    <a:pt x="1322" y="47"/>
                  </a:cubicBezTo>
                  <a:cubicBezTo>
                    <a:pt x="1319" y="46"/>
                    <a:pt x="1315" y="46"/>
                    <a:pt x="1311" y="45"/>
                  </a:cubicBezTo>
                  <a:cubicBezTo>
                    <a:pt x="1310" y="45"/>
                    <a:pt x="1309" y="44"/>
                    <a:pt x="1307" y="44"/>
                  </a:cubicBezTo>
                  <a:cubicBezTo>
                    <a:pt x="1302" y="43"/>
                    <a:pt x="1297" y="42"/>
                    <a:pt x="1292" y="41"/>
                  </a:cubicBezTo>
                  <a:cubicBezTo>
                    <a:pt x="1291" y="41"/>
                    <a:pt x="1291" y="41"/>
                    <a:pt x="1291" y="41"/>
                  </a:cubicBezTo>
                  <a:cubicBezTo>
                    <a:pt x="1291" y="41"/>
                    <a:pt x="1291" y="41"/>
                    <a:pt x="1291" y="41"/>
                  </a:cubicBezTo>
                  <a:cubicBezTo>
                    <a:pt x="1158" y="16"/>
                    <a:pt x="982" y="1"/>
                    <a:pt x="788" y="0"/>
                  </a:cubicBezTo>
                  <a:cubicBezTo>
                    <a:pt x="590" y="0"/>
                    <a:pt x="407" y="14"/>
                    <a:pt x="268" y="39"/>
                  </a:cubicBezTo>
                  <a:cubicBezTo>
                    <a:pt x="268" y="39"/>
                    <a:pt x="268" y="39"/>
                    <a:pt x="268" y="39"/>
                  </a:cubicBezTo>
                  <a:cubicBezTo>
                    <a:pt x="267" y="40"/>
                    <a:pt x="267" y="40"/>
                    <a:pt x="266" y="40"/>
                  </a:cubicBezTo>
                  <a:cubicBezTo>
                    <a:pt x="264" y="40"/>
                    <a:pt x="262" y="40"/>
                    <a:pt x="260" y="41"/>
                  </a:cubicBezTo>
                  <a:cubicBezTo>
                    <a:pt x="258" y="41"/>
                    <a:pt x="255" y="42"/>
                    <a:pt x="253" y="42"/>
                  </a:cubicBezTo>
                  <a:cubicBezTo>
                    <a:pt x="251" y="43"/>
                    <a:pt x="249" y="43"/>
                    <a:pt x="247" y="43"/>
                  </a:cubicBezTo>
                  <a:cubicBezTo>
                    <a:pt x="246" y="44"/>
                    <a:pt x="245" y="44"/>
                    <a:pt x="244" y="44"/>
                  </a:cubicBezTo>
                  <a:cubicBezTo>
                    <a:pt x="243" y="44"/>
                    <a:pt x="242" y="44"/>
                    <a:pt x="241" y="45"/>
                  </a:cubicBezTo>
                  <a:cubicBezTo>
                    <a:pt x="238" y="45"/>
                    <a:pt x="235" y="46"/>
                    <a:pt x="233" y="46"/>
                  </a:cubicBezTo>
                  <a:cubicBezTo>
                    <a:pt x="231" y="47"/>
                    <a:pt x="229" y="47"/>
                    <a:pt x="227" y="47"/>
                  </a:cubicBezTo>
                  <a:cubicBezTo>
                    <a:pt x="224" y="48"/>
                    <a:pt x="222" y="48"/>
                    <a:pt x="219" y="49"/>
                  </a:cubicBezTo>
                  <a:cubicBezTo>
                    <a:pt x="218" y="49"/>
                    <a:pt x="217" y="49"/>
                    <a:pt x="216" y="50"/>
                  </a:cubicBezTo>
                  <a:cubicBezTo>
                    <a:pt x="215" y="50"/>
                    <a:pt x="214" y="50"/>
                    <a:pt x="213" y="50"/>
                  </a:cubicBezTo>
                  <a:cubicBezTo>
                    <a:pt x="210" y="51"/>
                    <a:pt x="207" y="52"/>
                    <a:pt x="204" y="52"/>
                  </a:cubicBezTo>
                  <a:cubicBezTo>
                    <a:pt x="202" y="53"/>
                    <a:pt x="201" y="53"/>
                    <a:pt x="199" y="53"/>
                  </a:cubicBezTo>
                  <a:cubicBezTo>
                    <a:pt x="195" y="54"/>
                    <a:pt x="191" y="55"/>
                    <a:pt x="187" y="56"/>
                  </a:cubicBezTo>
                  <a:cubicBezTo>
                    <a:pt x="186" y="57"/>
                    <a:pt x="186" y="57"/>
                    <a:pt x="186" y="57"/>
                  </a:cubicBezTo>
                  <a:cubicBezTo>
                    <a:pt x="186" y="57"/>
                    <a:pt x="186" y="57"/>
                    <a:pt x="186" y="57"/>
                  </a:cubicBezTo>
                  <a:cubicBezTo>
                    <a:pt x="181" y="58"/>
                    <a:pt x="176" y="59"/>
                    <a:pt x="172" y="60"/>
                  </a:cubicBezTo>
                  <a:cubicBezTo>
                    <a:pt x="171" y="60"/>
                    <a:pt x="169" y="61"/>
                    <a:pt x="168" y="61"/>
                  </a:cubicBezTo>
                  <a:cubicBezTo>
                    <a:pt x="165" y="62"/>
                    <a:pt x="162" y="63"/>
                    <a:pt x="158" y="64"/>
                  </a:cubicBezTo>
                  <a:cubicBezTo>
                    <a:pt x="158" y="64"/>
                    <a:pt x="157" y="64"/>
                    <a:pt x="156" y="64"/>
                  </a:cubicBezTo>
                  <a:cubicBezTo>
                    <a:pt x="155" y="64"/>
                    <a:pt x="155" y="65"/>
                    <a:pt x="154" y="65"/>
                  </a:cubicBezTo>
                  <a:cubicBezTo>
                    <a:pt x="151" y="66"/>
                    <a:pt x="148" y="66"/>
                    <a:pt x="146" y="67"/>
                  </a:cubicBezTo>
                  <a:cubicBezTo>
                    <a:pt x="144" y="68"/>
                    <a:pt x="143" y="68"/>
                    <a:pt x="141" y="68"/>
                  </a:cubicBezTo>
                  <a:cubicBezTo>
                    <a:pt x="138" y="69"/>
                    <a:pt x="135" y="70"/>
                    <a:pt x="132" y="71"/>
                  </a:cubicBezTo>
                  <a:cubicBezTo>
                    <a:pt x="131" y="72"/>
                    <a:pt x="131" y="72"/>
                    <a:pt x="130" y="72"/>
                  </a:cubicBezTo>
                  <a:cubicBezTo>
                    <a:pt x="130" y="72"/>
                    <a:pt x="130" y="72"/>
                    <a:pt x="130" y="72"/>
                  </a:cubicBezTo>
                  <a:cubicBezTo>
                    <a:pt x="126" y="73"/>
                    <a:pt x="122" y="74"/>
                    <a:pt x="119" y="76"/>
                  </a:cubicBezTo>
                  <a:cubicBezTo>
                    <a:pt x="118" y="76"/>
                    <a:pt x="117" y="76"/>
                    <a:pt x="116" y="76"/>
                  </a:cubicBezTo>
                  <a:cubicBezTo>
                    <a:pt x="114" y="77"/>
                    <a:pt x="111" y="78"/>
                    <a:pt x="108" y="79"/>
                  </a:cubicBezTo>
                  <a:cubicBezTo>
                    <a:pt x="107" y="79"/>
                    <a:pt x="107" y="79"/>
                    <a:pt x="107" y="79"/>
                  </a:cubicBezTo>
                  <a:cubicBezTo>
                    <a:pt x="106" y="80"/>
                    <a:pt x="105" y="80"/>
                    <a:pt x="104" y="80"/>
                  </a:cubicBezTo>
                  <a:cubicBezTo>
                    <a:pt x="102" y="81"/>
                    <a:pt x="100" y="82"/>
                    <a:pt x="98" y="83"/>
                  </a:cubicBezTo>
                  <a:cubicBezTo>
                    <a:pt x="97" y="83"/>
                    <a:pt x="96" y="84"/>
                    <a:pt x="94" y="84"/>
                  </a:cubicBezTo>
                  <a:cubicBezTo>
                    <a:pt x="92" y="85"/>
                    <a:pt x="91" y="86"/>
                    <a:pt x="89" y="86"/>
                  </a:cubicBezTo>
                  <a:cubicBezTo>
                    <a:pt x="88" y="86"/>
                    <a:pt x="88" y="87"/>
                    <a:pt x="87" y="87"/>
                  </a:cubicBezTo>
                  <a:cubicBezTo>
                    <a:pt x="86" y="87"/>
                    <a:pt x="86" y="88"/>
                    <a:pt x="85" y="88"/>
                  </a:cubicBezTo>
                  <a:cubicBezTo>
                    <a:pt x="83" y="89"/>
                    <a:pt x="82" y="89"/>
                    <a:pt x="80" y="90"/>
                  </a:cubicBezTo>
                  <a:cubicBezTo>
                    <a:pt x="79" y="90"/>
                    <a:pt x="78" y="91"/>
                    <a:pt x="76" y="91"/>
                  </a:cubicBezTo>
                  <a:cubicBezTo>
                    <a:pt x="75" y="92"/>
                    <a:pt x="73" y="93"/>
                    <a:pt x="72" y="93"/>
                  </a:cubicBezTo>
                  <a:cubicBezTo>
                    <a:pt x="71" y="94"/>
                    <a:pt x="71" y="94"/>
                    <a:pt x="70" y="94"/>
                  </a:cubicBezTo>
                  <a:cubicBezTo>
                    <a:pt x="69" y="94"/>
                    <a:pt x="69" y="95"/>
                    <a:pt x="68" y="95"/>
                  </a:cubicBezTo>
                  <a:cubicBezTo>
                    <a:pt x="67" y="96"/>
                    <a:pt x="65" y="96"/>
                    <a:pt x="64" y="97"/>
                  </a:cubicBezTo>
                  <a:cubicBezTo>
                    <a:pt x="63" y="98"/>
                    <a:pt x="62" y="98"/>
                    <a:pt x="60" y="99"/>
                  </a:cubicBezTo>
                  <a:cubicBezTo>
                    <a:pt x="59" y="99"/>
                    <a:pt x="58" y="100"/>
                    <a:pt x="57" y="101"/>
                  </a:cubicBezTo>
                  <a:cubicBezTo>
                    <a:pt x="56" y="101"/>
                    <a:pt x="56" y="101"/>
                    <a:pt x="55" y="101"/>
                  </a:cubicBezTo>
                  <a:cubicBezTo>
                    <a:pt x="54" y="102"/>
                    <a:pt x="54" y="102"/>
                    <a:pt x="53" y="102"/>
                  </a:cubicBezTo>
                  <a:cubicBezTo>
                    <a:pt x="52" y="103"/>
                    <a:pt x="51" y="104"/>
                    <a:pt x="50" y="104"/>
                  </a:cubicBezTo>
                  <a:cubicBezTo>
                    <a:pt x="49" y="105"/>
                    <a:pt x="48" y="105"/>
                    <a:pt x="47" y="106"/>
                  </a:cubicBezTo>
                  <a:cubicBezTo>
                    <a:pt x="46" y="107"/>
                    <a:pt x="45" y="107"/>
                    <a:pt x="44" y="108"/>
                  </a:cubicBezTo>
                  <a:cubicBezTo>
                    <a:pt x="43" y="108"/>
                    <a:pt x="43" y="108"/>
                    <a:pt x="42" y="109"/>
                  </a:cubicBezTo>
                  <a:cubicBezTo>
                    <a:pt x="42" y="109"/>
                    <a:pt x="41" y="109"/>
                    <a:pt x="40" y="110"/>
                  </a:cubicBezTo>
                  <a:cubicBezTo>
                    <a:pt x="39" y="110"/>
                    <a:pt x="38" y="111"/>
                    <a:pt x="38" y="111"/>
                  </a:cubicBezTo>
                  <a:cubicBezTo>
                    <a:pt x="37" y="112"/>
                    <a:pt x="36" y="113"/>
                    <a:pt x="35" y="113"/>
                  </a:cubicBezTo>
                  <a:cubicBezTo>
                    <a:pt x="34" y="114"/>
                    <a:pt x="33" y="115"/>
                    <a:pt x="32" y="115"/>
                  </a:cubicBezTo>
                  <a:cubicBezTo>
                    <a:pt x="31" y="116"/>
                    <a:pt x="31" y="116"/>
                    <a:pt x="31" y="116"/>
                  </a:cubicBezTo>
                  <a:cubicBezTo>
                    <a:pt x="30" y="116"/>
                    <a:pt x="30" y="117"/>
                    <a:pt x="29" y="117"/>
                  </a:cubicBezTo>
                  <a:cubicBezTo>
                    <a:pt x="28" y="118"/>
                    <a:pt x="28" y="118"/>
                    <a:pt x="27" y="119"/>
                  </a:cubicBezTo>
                  <a:cubicBezTo>
                    <a:pt x="26" y="120"/>
                    <a:pt x="25" y="120"/>
                    <a:pt x="24" y="121"/>
                  </a:cubicBezTo>
                  <a:cubicBezTo>
                    <a:pt x="24" y="121"/>
                    <a:pt x="23" y="122"/>
                    <a:pt x="22" y="123"/>
                  </a:cubicBezTo>
                  <a:cubicBezTo>
                    <a:pt x="22" y="123"/>
                    <a:pt x="22" y="123"/>
                    <a:pt x="22" y="123"/>
                  </a:cubicBezTo>
                  <a:cubicBezTo>
                    <a:pt x="21" y="124"/>
                    <a:pt x="20" y="124"/>
                    <a:pt x="20" y="125"/>
                  </a:cubicBezTo>
                  <a:cubicBezTo>
                    <a:pt x="19" y="125"/>
                    <a:pt x="19" y="126"/>
                    <a:pt x="18" y="126"/>
                  </a:cubicBezTo>
                  <a:cubicBezTo>
                    <a:pt x="17" y="127"/>
                    <a:pt x="16" y="128"/>
                    <a:pt x="15" y="129"/>
                  </a:cubicBezTo>
                  <a:cubicBezTo>
                    <a:pt x="15" y="129"/>
                    <a:pt x="15"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3" y="131"/>
                    <a:pt x="12" y="133"/>
                    <a:pt x="11" y="134"/>
                  </a:cubicBezTo>
                  <a:cubicBezTo>
                    <a:pt x="10" y="135"/>
                    <a:pt x="10" y="135"/>
                    <a:pt x="10" y="135"/>
                  </a:cubicBezTo>
                  <a:cubicBezTo>
                    <a:pt x="9" y="136"/>
                    <a:pt x="9" y="137"/>
                    <a:pt x="8" y="138"/>
                  </a:cubicBezTo>
                  <a:cubicBezTo>
                    <a:pt x="8" y="138"/>
                    <a:pt x="8" y="138"/>
                    <a:pt x="8" y="138"/>
                  </a:cubicBezTo>
                  <a:cubicBezTo>
                    <a:pt x="7" y="138"/>
                    <a:pt x="7" y="139"/>
                    <a:pt x="7" y="139"/>
                  </a:cubicBezTo>
                  <a:cubicBezTo>
                    <a:pt x="6" y="140"/>
                    <a:pt x="6" y="141"/>
                    <a:pt x="5" y="142"/>
                  </a:cubicBezTo>
                  <a:cubicBezTo>
                    <a:pt x="5" y="142"/>
                    <a:pt x="5" y="143"/>
                    <a:pt x="4" y="143"/>
                  </a:cubicBezTo>
                  <a:cubicBezTo>
                    <a:pt x="4" y="144"/>
                    <a:pt x="4" y="145"/>
                    <a:pt x="3" y="145"/>
                  </a:cubicBezTo>
                  <a:cubicBezTo>
                    <a:pt x="3" y="146"/>
                    <a:pt x="3" y="146"/>
                    <a:pt x="3" y="146"/>
                  </a:cubicBezTo>
                  <a:cubicBezTo>
                    <a:pt x="3" y="146"/>
                    <a:pt x="3" y="147"/>
                    <a:pt x="2" y="148"/>
                  </a:cubicBezTo>
                  <a:cubicBezTo>
                    <a:pt x="2" y="148"/>
                    <a:pt x="2" y="149"/>
                    <a:pt x="2" y="150"/>
                  </a:cubicBezTo>
                  <a:cubicBezTo>
                    <a:pt x="1" y="150"/>
                    <a:pt x="1" y="151"/>
                    <a:pt x="1" y="152"/>
                  </a:cubicBezTo>
                  <a:cubicBezTo>
                    <a:pt x="1" y="152"/>
                    <a:pt x="1" y="153"/>
                    <a:pt x="1" y="153"/>
                  </a:cubicBezTo>
                  <a:cubicBezTo>
                    <a:pt x="0" y="154"/>
                    <a:pt x="0" y="154"/>
                    <a:pt x="0" y="154"/>
                  </a:cubicBezTo>
                  <a:cubicBezTo>
                    <a:pt x="0" y="155"/>
                    <a:pt x="0" y="155"/>
                    <a:pt x="0" y="155"/>
                  </a:cubicBezTo>
                  <a:cubicBezTo>
                    <a:pt x="0" y="156"/>
                    <a:pt x="0" y="157"/>
                    <a:pt x="0" y="159"/>
                  </a:cubicBezTo>
                  <a:cubicBezTo>
                    <a:pt x="0" y="159"/>
                    <a:pt x="0" y="160"/>
                    <a:pt x="0" y="161"/>
                  </a:cubicBezTo>
                  <a:cubicBezTo>
                    <a:pt x="0" y="162"/>
                    <a:pt x="0" y="162"/>
                    <a:pt x="0" y="162"/>
                  </a:cubicBezTo>
                  <a:cubicBezTo>
                    <a:pt x="0" y="163"/>
                    <a:pt x="0" y="164"/>
                    <a:pt x="0" y="164"/>
                  </a:cubicBezTo>
                  <a:cubicBezTo>
                    <a:pt x="0" y="165"/>
                    <a:pt x="0" y="166"/>
                    <a:pt x="0" y="167"/>
                  </a:cubicBezTo>
                  <a:cubicBezTo>
                    <a:pt x="0" y="167"/>
                    <a:pt x="0" y="168"/>
                    <a:pt x="0" y="169"/>
                  </a:cubicBezTo>
                  <a:cubicBezTo>
                    <a:pt x="1" y="170"/>
                    <a:pt x="1" y="170"/>
                    <a:pt x="1" y="170"/>
                  </a:cubicBezTo>
                  <a:cubicBezTo>
                    <a:pt x="1" y="170"/>
                    <a:pt x="1" y="171"/>
                    <a:pt x="1" y="171"/>
                  </a:cubicBezTo>
                  <a:cubicBezTo>
                    <a:pt x="1" y="172"/>
                    <a:pt x="1" y="172"/>
                    <a:pt x="1" y="173"/>
                  </a:cubicBezTo>
                  <a:cubicBezTo>
                    <a:pt x="2" y="174"/>
                    <a:pt x="2" y="176"/>
                    <a:pt x="3" y="177"/>
                  </a:cubicBezTo>
                  <a:cubicBezTo>
                    <a:pt x="18" y="209"/>
                    <a:pt x="33" y="242"/>
                    <a:pt x="48" y="274"/>
                  </a:cubicBezTo>
                  <a:cubicBezTo>
                    <a:pt x="79" y="342"/>
                    <a:pt x="109" y="409"/>
                    <a:pt x="140" y="476"/>
                  </a:cubicBezTo>
                  <a:cubicBezTo>
                    <a:pt x="141" y="477"/>
                    <a:pt x="141" y="477"/>
                    <a:pt x="141" y="477"/>
                  </a:cubicBezTo>
                  <a:cubicBezTo>
                    <a:pt x="141" y="477"/>
                    <a:pt x="141" y="478"/>
                    <a:pt x="141" y="478"/>
                  </a:cubicBezTo>
                  <a:cubicBezTo>
                    <a:pt x="142" y="479"/>
                    <a:pt x="142" y="479"/>
                    <a:pt x="142" y="479"/>
                  </a:cubicBezTo>
                  <a:cubicBezTo>
                    <a:pt x="143" y="480"/>
                    <a:pt x="143" y="480"/>
                    <a:pt x="143" y="480"/>
                  </a:cubicBezTo>
                  <a:cubicBezTo>
                    <a:pt x="143" y="481"/>
                    <a:pt x="143" y="481"/>
                    <a:pt x="143" y="481"/>
                  </a:cubicBezTo>
                  <a:cubicBezTo>
                    <a:pt x="144" y="482"/>
                    <a:pt x="144" y="482"/>
                    <a:pt x="145" y="483"/>
                  </a:cubicBezTo>
                  <a:cubicBezTo>
                    <a:pt x="145" y="484"/>
                    <a:pt x="145" y="484"/>
                    <a:pt x="145" y="484"/>
                  </a:cubicBezTo>
                  <a:cubicBezTo>
                    <a:pt x="146" y="485"/>
                    <a:pt x="146" y="485"/>
                    <a:pt x="146" y="485"/>
                  </a:cubicBezTo>
                  <a:cubicBezTo>
                    <a:pt x="146" y="485"/>
                    <a:pt x="147" y="486"/>
                    <a:pt x="147" y="486"/>
                  </a:cubicBezTo>
                  <a:cubicBezTo>
                    <a:pt x="148" y="487"/>
                    <a:pt x="148" y="487"/>
                    <a:pt x="148" y="487"/>
                  </a:cubicBezTo>
                  <a:cubicBezTo>
                    <a:pt x="148" y="487"/>
                    <a:pt x="148" y="487"/>
                    <a:pt x="148" y="487"/>
                  </a:cubicBezTo>
                  <a:cubicBezTo>
                    <a:pt x="148" y="488"/>
                    <a:pt x="148" y="488"/>
                    <a:pt x="148" y="488"/>
                  </a:cubicBezTo>
                  <a:cubicBezTo>
                    <a:pt x="149" y="488"/>
                    <a:pt x="150" y="489"/>
                    <a:pt x="150" y="490"/>
                  </a:cubicBezTo>
                  <a:cubicBezTo>
                    <a:pt x="151" y="490"/>
                    <a:pt x="151" y="490"/>
                    <a:pt x="151" y="491"/>
                  </a:cubicBezTo>
                  <a:cubicBezTo>
                    <a:pt x="152" y="491"/>
                    <a:pt x="152" y="491"/>
                    <a:pt x="152" y="491"/>
                  </a:cubicBezTo>
                  <a:cubicBezTo>
                    <a:pt x="152" y="492"/>
                    <a:pt x="152" y="492"/>
                    <a:pt x="152" y="492"/>
                  </a:cubicBezTo>
                  <a:cubicBezTo>
                    <a:pt x="153" y="492"/>
                    <a:pt x="153" y="493"/>
                    <a:pt x="154" y="493"/>
                  </a:cubicBezTo>
                  <a:cubicBezTo>
                    <a:pt x="155" y="494"/>
                    <a:pt x="155" y="494"/>
                    <a:pt x="155" y="494"/>
                  </a:cubicBezTo>
                  <a:cubicBezTo>
                    <a:pt x="156" y="495"/>
                    <a:pt x="156" y="495"/>
                    <a:pt x="156" y="495"/>
                  </a:cubicBezTo>
                  <a:cubicBezTo>
                    <a:pt x="156" y="495"/>
                    <a:pt x="156" y="495"/>
                    <a:pt x="157" y="496"/>
                  </a:cubicBezTo>
                  <a:cubicBezTo>
                    <a:pt x="157" y="496"/>
                    <a:pt x="158" y="497"/>
                    <a:pt x="159" y="497"/>
                  </a:cubicBezTo>
                  <a:cubicBezTo>
                    <a:pt x="159" y="498"/>
                    <a:pt x="159" y="498"/>
                    <a:pt x="159" y="498"/>
                  </a:cubicBezTo>
                  <a:cubicBezTo>
                    <a:pt x="160" y="498"/>
                    <a:pt x="160" y="498"/>
                    <a:pt x="160" y="498"/>
                  </a:cubicBezTo>
                  <a:cubicBezTo>
                    <a:pt x="160" y="498"/>
                    <a:pt x="161" y="499"/>
                    <a:pt x="161" y="499"/>
                  </a:cubicBezTo>
                  <a:cubicBezTo>
                    <a:pt x="162" y="499"/>
                    <a:pt x="162" y="500"/>
                    <a:pt x="163" y="500"/>
                  </a:cubicBezTo>
                  <a:cubicBezTo>
                    <a:pt x="163" y="500"/>
                    <a:pt x="163" y="501"/>
                    <a:pt x="164" y="501"/>
                  </a:cubicBezTo>
                  <a:cubicBezTo>
                    <a:pt x="164" y="501"/>
                    <a:pt x="164" y="501"/>
                    <a:pt x="164" y="501"/>
                  </a:cubicBezTo>
                  <a:cubicBezTo>
                    <a:pt x="165" y="502"/>
                    <a:pt x="165" y="502"/>
                    <a:pt x="165" y="502"/>
                  </a:cubicBezTo>
                  <a:cubicBezTo>
                    <a:pt x="165" y="502"/>
                    <a:pt x="166" y="502"/>
                    <a:pt x="166" y="502"/>
                  </a:cubicBezTo>
                  <a:cubicBezTo>
                    <a:pt x="167" y="503"/>
                    <a:pt x="167" y="503"/>
                    <a:pt x="167" y="503"/>
                  </a:cubicBezTo>
                  <a:cubicBezTo>
                    <a:pt x="168" y="503"/>
                    <a:pt x="168" y="504"/>
                    <a:pt x="169" y="504"/>
                  </a:cubicBezTo>
                  <a:cubicBezTo>
                    <a:pt x="170" y="505"/>
                    <a:pt x="171" y="505"/>
                    <a:pt x="171" y="506"/>
                  </a:cubicBezTo>
                  <a:cubicBezTo>
                    <a:pt x="172" y="506"/>
                    <a:pt x="172" y="506"/>
                    <a:pt x="172" y="506"/>
                  </a:cubicBezTo>
                  <a:cubicBezTo>
                    <a:pt x="173" y="507"/>
                    <a:pt x="173" y="507"/>
                    <a:pt x="174" y="507"/>
                  </a:cubicBezTo>
                  <a:cubicBezTo>
                    <a:pt x="175" y="508"/>
                    <a:pt x="176" y="508"/>
                    <a:pt x="177" y="509"/>
                  </a:cubicBezTo>
                  <a:cubicBezTo>
                    <a:pt x="178" y="509"/>
                    <a:pt x="178" y="509"/>
                    <a:pt x="178" y="509"/>
                  </a:cubicBezTo>
                  <a:cubicBezTo>
                    <a:pt x="178" y="510"/>
                    <a:pt x="179" y="510"/>
                    <a:pt x="179" y="510"/>
                  </a:cubicBezTo>
                  <a:cubicBezTo>
                    <a:pt x="179" y="510"/>
                    <a:pt x="179" y="510"/>
                    <a:pt x="179" y="510"/>
                  </a:cubicBezTo>
                  <a:cubicBezTo>
                    <a:pt x="180" y="511"/>
                    <a:pt x="181" y="511"/>
                    <a:pt x="182" y="512"/>
                  </a:cubicBezTo>
                  <a:cubicBezTo>
                    <a:pt x="183" y="512"/>
                    <a:pt x="183" y="512"/>
                    <a:pt x="184" y="513"/>
                  </a:cubicBezTo>
                  <a:cubicBezTo>
                    <a:pt x="184" y="513"/>
                    <a:pt x="185" y="513"/>
                    <a:pt x="185" y="513"/>
                  </a:cubicBezTo>
                  <a:cubicBezTo>
                    <a:pt x="186" y="514"/>
                    <a:pt x="187" y="514"/>
                    <a:pt x="188" y="515"/>
                  </a:cubicBezTo>
                  <a:cubicBezTo>
                    <a:pt x="189" y="515"/>
                    <a:pt x="190" y="516"/>
                    <a:pt x="191" y="516"/>
                  </a:cubicBezTo>
                  <a:cubicBezTo>
                    <a:pt x="191" y="516"/>
                    <a:pt x="191" y="516"/>
                    <a:pt x="191" y="516"/>
                  </a:cubicBezTo>
                  <a:cubicBezTo>
                    <a:pt x="192" y="517"/>
                    <a:pt x="192" y="517"/>
                    <a:pt x="192" y="517"/>
                  </a:cubicBezTo>
                  <a:cubicBezTo>
                    <a:pt x="193" y="517"/>
                    <a:pt x="193" y="517"/>
                    <a:pt x="194" y="518"/>
                  </a:cubicBezTo>
                  <a:cubicBezTo>
                    <a:pt x="195" y="518"/>
                    <a:pt x="196" y="518"/>
                    <a:pt x="197" y="519"/>
                  </a:cubicBezTo>
                  <a:cubicBezTo>
                    <a:pt x="197" y="519"/>
                    <a:pt x="198" y="520"/>
                    <a:pt x="199" y="520"/>
                  </a:cubicBezTo>
                  <a:cubicBezTo>
                    <a:pt x="199" y="520"/>
                    <a:pt x="200" y="520"/>
                    <a:pt x="201" y="521"/>
                  </a:cubicBezTo>
                  <a:cubicBezTo>
                    <a:pt x="201" y="521"/>
                    <a:pt x="202" y="521"/>
                    <a:pt x="203" y="522"/>
                  </a:cubicBezTo>
                  <a:cubicBezTo>
                    <a:pt x="204" y="522"/>
                    <a:pt x="205" y="523"/>
                    <a:pt x="206" y="523"/>
                  </a:cubicBezTo>
                  <a:cubicBezTo>
                    <a:pt x="207" y="523"/>
                    <a:pt x="208" y="523"/>
                    <a:pt x="208" y="524"/>
                  </a:cubicBezTo>
                  <a:cubicBezTo>
                    <a:pt x="209" y="524"/>
                    <a:pt x="209" y="524"/>
                    <a:pt x="210" y="524"/>
                  </a:cubicBezTo>
                  <a:cubicBezTo>
                    <a:pt x="211" y="525"/>
                    <a:pt x="213" y="526"/>
                    <a:pt x="214" y="526"/>
                  </a:cubicBezTo>
                  <a:cubicBezTo>
                    <a:pt x="215" y="526"/>
                    <a:pt x="215" y="526"/>
                    <a:pt x="215" y="526"/>
                  </a:cubicBezTo>
                  <a:cubicBezTo>
                    <a:pt x="215" y="526"/>
                    <a:pt x="216" y="527"/>
                    <a:pt x="216" y="527"/>
                  </a:cubicBezTo>
                  <a:cubicBezTo>
                    <a:pt x="217" y="527"/>
                    <a:pt x="217" y="527"/>
                    <a:pt x="217" y="527"/>
                  </a:cubicBezTo>
                  <a:cubicBezTo>
                    <a:pt x="219" y="528"/>
                    <a:pt x="220" y="528"/>
                    <a:pt x="222" y="529"/>
                  </a:cubicBezTo>
                  <a:cubicBezTo>
                    <a:pt x="223" y="529"/>
                    <a:pt x="223" y="530"/>
                    <a:pt x="224" y="530"/>
                  </a:cubicBezTo>
                  <a:cubicBezTo>
                    <a:pt x="226" y="531"/>
                    <a:pt x="228" y="531"/>
                    <a:pt x="230" y="532"/>
                  </a:cubicBezTo>
                  <a:cubicBezTo>
                    <a:pt x="231" y="532"/>
                    <a:pt x="231" y="532"/>
                    <a:pt x="232" y="533"/>
                  </a:cubicBezTo>
                  <a:cubicBezTo>
                    <a:pt x="233" y="533"/>
                    <a:pt x="233" y="533"/>
                    <a:pt x="234" y="533"/>
                  </a:cubicBezTo>
                  <a:cubicBezTo>
                    <a:pt x="234" y="533"/>
                    <a:pt x="235" y="534"/>
                    <a:pt x="236" y="534"/>
                  </a:cubicBezTo>
                  <a:cubicBezTo>
                    <a:pt x="237" y="534"/>
                    <a:pt x="239" y="535"/>
                    <a:pt x="240" y="535"/>
                  </a:cubicBezTo>
                  <a:cubicBezTo>
                    <a:pt x="240" y="535"/>
                    <a:pt x="240" y="535"/>
                    <a:pt x="240" y="535"/>
                  </a:cubicBezTo>
                  <a:cubicBezTo>
                    <a:pt x="241" y="535"/>
                    <a:pt x="242" y="536"/>
                    <a:pt x="243" y="536"/>
                  </a:cubicBezTo>
                  <a:cubicBezTo>
                    <a:pt x="244" y="536"/>
                    <a:pt x="245" y="537"/>
                    <a:pt x="246" y="537"/>
                  </a:cubicBezTo>
                  <a:cubicBezTo>
                    <a:pt x="247" y="537"/>
                    <a:pt x="247" y="537"/>
                    <a:pt x="248" y="538"/>
                  </a:cubicBezTo>
                  <a:cubicBezTo>
                    <a:pt x="249" y="538"/>
                    <a:pt x="250" y="538"/>
                    <a:pt x="251" y="538"/>
                  </a:cubicBezTo>
                  <a:cubicBezTo>
                    <a:pt x="251" y="539"/>
                    <a:pt x="252" y="539"/>
                    <a:pt x="253" y="539"/>
                  </a:cubicBezTo>
                  <a:cubicBezTo>
                    <a:pt x="253" y="539"/>
                    <a:pt x="254" y="539"/>
                    <a:pt x="255" y="540"/>
                  </a:cubicBezTo>
                  <a:cubicBezTo>
                    <a:pt x="256" y="540"/>
                    <a:pt x="256" y="540"/>
                    <a:pt x="257" y="540"/>
                  </a:cubicBezTo>
                  <a:cubicBezTo>
                    <a:pt x="258" y="541"/>
                    <a:pt x="259" y="541"/>
                    <a:pt x="260" y="541"/>
                  </a:cubicBezTo>
                  <a:cubicBezTo>
                    <a:pt x="262" y="542"/>
                    <a:pt x="263" y="542"/>
                    <a:pt x="265" y="543"/>
                  </a:cubicBezTo>
                  <a:cubicBezTo>
                    <a:pt x="266" y="543"/>
                    <a:pt x="266" y="543"/>
                    <a:pt x="266" y="543"/>
                  </a:cubicBezTo>
                  <a:cubicBezTo>
                    <a:pt x="267" y="543"/>
                    <a:pt x="268" y="543"/>
                    <a:pt x="269" y="544"/>
                  </a:cubicBezTo>
                  <a:cubicBezTo>
                    <a:pt x="271" y="544"/>
                    <a:pt x="273" y="545"/>
                    <a:pt x="275" y="545"/>
                  </a:cubicBezTo>
                  <a:cubicBezTo>
                    <a:pt x="275" y="545"/>
                    <a:pt x="276" y="545"/>
                    <a:pt x="276" y="546"/>
                  </a:cubicBezTo>
                  <a:cubicBezTo>
                    <a:pt x="277" y="546"/>
                    <a:pt x="277" y="546"/>
                    <a:pt x="277" y="546"/>
                  </a:cubicBezTo>
                  <a:cubicBezTo>
                    <a:pt x="278" y="546"/>
                    <a:pt x="278" y="546"/>
                    <a:pt x="279" y="546"/>
                  </a:cubicBezTo>
                  <a:cubicBezTo>
                    <a:pt x="280" y="547"/>
                    <a:pt x="282" y="547"/>
                    <a:pt x="284" y="548"/>
                  </a:cubicBezTo>
                  <a:cubicBezTo>
                    <a:pt x="285" y="548"/>
                    <a:pt x="286" y="548"/>
                    <a:pt x="287" y="548"/>
                  </a:cubicBezTo>
                  <a:cubicBezTo>
                    <a:pt x="287" y="548"/>
                    <a:pt x="288" y="549"/>
                    <a:pt x="289" y="549"/>
                  </a:cubicBezTo>
                  <a:cubicBezTo>
                    <a:pt x="291" y="549"/>
                    <a:pt x="292" y="550"/>
                    <a:pt x="294" y="550"/>
                  </a:cubicBezTo>
                  <a:cubicBezTo>
                    <a:pt x="295" y="550"/>
                    <a:pt x="296" y="551"/>
                    <a:pt x="298" y="551"/>
                  </a:cubicBezTo>
                  <a:cubicBezTo>
                    <a:pt x="298" y="551"/>
                    <a:pt x="299" y="551"/>
                    <a:pt x="300" y="551"/>
                  </a:cubicBezTo>
                  <a:cubicBezTo>
                    <a:pt x="301" y="552"/>
                    <a:pt x="302" y="552"/>
                    <a:pt x="304" y="552"/>
                  </a:cubicBezTo>
                  <a:cubicBezTo>
                    <a:pt x="305" y="553"/>
                    <a:pt x="306" y="553"/>
                    <a:pt x="308" y="553"/>
                  </a:cubicBezTo>
                  <a:cubicBezTo>
                    <a:pt x="309" y="553"/>
                    <a:pt x="310" y="554"/>
                    <a:pt x="311" y="554"/>
                  </a:cubicBezTo>
                  <a:cubicBezTo>
                    <a:pt x="312" y="554"/>
                    <a:pt x="313" y="554"/>
                    <a:pt x="314" y="554"/>
                  </a:cubicBezTo>
                  <a:cubicBezTo>
                    <a:pt x="314" y="554"/>
                    <a:pt x="314" y="554"/>
                    <a:pt x="314" y="554"/>
                  </a:cubicBezTo>
                  <a:cubicBezTo>
                    <a:pt x="315" y="555"/>
                    <a:pt x="317" y="555"/>
                    <a:pt x="318" y="555"/>
                  </a:cubicBezTo>
                  <a:cubicBezTo>
                    <a:pt x="320" y="556"/>
                    <a:pt x="321" y="556"/>
                    <a:pt x="323" y="556"/>
                  </a:cubicBezTo>
                  <a:cubicBezTo>
                    <a:pt x="324" y="557"/>
                    <a:pt x="325" y="557"/>
                    <a:pt x="325" y="557"/>
                  </a:cubicBezTo>
                  <a:cubicBezTo>
                    <a:pt x="326" y="557"/>
                    <a:pt x="327" y="557"/>
                    <a:pt x="328" y="558"/>
                  </a:cubicBezTo>
                  <a:cubicBezTo>
                    <a:pt x="331" y="558"/>
                    <a:pt x="333" y="558"/>
                    <a:pt x="335" y="559"/>
                  </a:cubicBezTo>
                  <a:cubicBezTo>
                    <a:pt x="336" y="559"/>
                    <a:pt x="337" y="559"/>
                    <a:pt x="338" y="559"/>
                  </a:cubicBezTo>
                  <a:cubicBezTo>
                    <a:pt x="338" y="560"/>
                    <a:pt x="339" y="560"/>
                    <a:pt x="339" y="560"/>
                  </a:cubicBezTo>
                  <a:cubicBezTo>
                    <a:pt x="341" y="560"/>
                    <a:pt x="344" y="561"/>
                    <a:pt x="346" y="561"/>
                  </a:cubicBezTo>
                  <a:cubicBezTo>
                    <a:pt x="347" y="561"/>
                    <a:pt x="349" y="562"/>
                    <a:pt x="350" y="562"/>
                  </a:cubicBezTo>
                  <a:cubicBezTo>
                    <a:pt x="351" y="562"/>
                    <a:pt x="351" y="562"/>
                    <a:pt x="351" y="562"/>
                  </a:cubicBezTo>
                  <a:cubicBezTo>
                    <a:pt x="353" y="562"/>
                    <a:pt x="355" y="563"/>
                    <a:pt x="358" y="563"/>
                  </a:cubicBezTo>
                  <a:cubicBezTo>
                    <a:pt x="359" y="563"/>
                    <a:pt x="360" y="564"/>
                    <a:pt x="361" y="564"/>
                  </a:cubicBezTo>
                  <a:cubicBezTo>
                    <a:pt x="362" y="564"/>
                    <a:pt x="363" y="564"/>
                    <a:pt x="363" y="564"/>
                  </a:cubicBezTo>
                  <a:cubicBezTo>
                    <a:pt x="364" y="564"/>
                    <a:pt x="365" y="565"/>
                    <a:pt x="366" y="565"/>
                  </a:cubicBezTo>
                  <a:cubicBezTo>
                    <a:pt x="368" y="565"/>
                    <a:pt x="370" y="565"/>
                    <a:pt x="372" y="566"/>
                  </a:cubicBezTo>
                  <a:cubicBezTo>
                    <a:pt x="373" y="566"/>
                    <a:pt x="373" y="566"/>
                    <a:pt x="373" y="566"/>
                  </a:cubicBezTo>
                  <a:cubicBezTo>
                    <a:pt x="374" y="566"/>
                    <a:pt x="375" y="566"/>
                    <a:pt x="376" y="566"/>
                  </a:cubicBezTo>
                  <a:cubicBezTo>
                    <a:pt x="377" y="567"/>
                    <a:pt x="379" y="567"/>
                    <a:pt x="380" y="567"/>
                  </a:cubicBezTo>
                  <a:cubicBezTo>
                    <a:pt x="382" y="567"/>
                    <a:pt x="383" y="568"/>
                    <a:pt x="384" y="568"/>
                  </a:cubicBezTo>
                  <a:cubicBezTo>
                    <a:pt x="385" y="568"/>
                    <a:pt x="386" y="568"/>
                    <a:pt x="387" y="568"/>
                  </a:cubicBezTo>
                  <a:cubicBezTo>
                    <a:pt x="388" y="568"/>
                    <a:pt x="389" y="568"/>
                    <a:pt x="390" y="569"/>
                  </a:cubicBezTo>
                  <a:cubicBezTo>
                    <a:pt x="391" y="569"/>
                    <a:pt x="392" y="569"/>
                    <a:pt x="393" y="569"/>
                  </a:cubicBezTo>
                  <a:cubicBezTo>
                    <a:pt x="394" y="569"/>
                    <a:pt x="395" y="569"/>
                    <a:pt x="396" y="570"/>
                  </a:cubicBezTo>
                  <a:cubicBezTo>
                    <a:pt x="398" y="570"/>
                    <a:pt x="399" y="570"/>
                    <a:pt x="400" y="570"/>
                  </a:cubicBezTo>
                  <a:cubicBezTo>
                    <a:pt x="403" y="571"/>
                    <a:pt x="406" y="571"/>
                    <a:pt x="408" y="571"/>
                  </a:cubicBezTo>
                  <a:cubicBezTo>
                    <a:pt x="410" y="572"/>
                    <a:pt x="411" y="572"/>
                    <a:pt x="413" y="572"/>
                  </a:cubicBezTo>
                  <a:cubicBezTo>
                    <a:pt x="415" y="572"/>
                    <a:pt x="418" y="573"/>
                    <a:pt x="420" y="573"/>
                  </a:cubicBezTo>
                  <a:cubicBezTo>
                    <a:pt x="421" y="573"/>
                    <a:pt x="421" y="573"/>
                    <a:pt x="421" y="573"/>
                  </a:cubicBezTo>
                  <a:cubicBezTo>
                    <a:pt x="422" y="573"/>
                    <a:pt x="422" y="573"/>
                    <a:pt x="422" y="573"/>
                  </a:cubicBezTo>
                  <a:cubicBezTo>
                    <a:pt x="423" y="574"/>
                    <a:pt x="424" y="574"/>
                    <a:pt x="426" y="574"/>
                  </a:cubicBezTo>
                  <a:cubicBezTo>
                    <a:pt x="428" y="574"/>
                    <a:pt x="430" y="575"/>
                    <a:pt x="433" y="575"/>
                  </a:cubicBezTo>
                  <a:cubicBezTo>
                    <a:pt x="434" y="575"/>
                    <a:pt x="435" y="575"/>
                    <a:pt x="436" y="575"/>
                  </a:cubicBezTo>
                  <a:cubicBezTo>
                    <a:pt x="437" y="575"/>
                    <a:pt x="437" y="575"/>
                    <a:pt x="437" y="575"/>
                  </a:cubicBezTo>
                  <a:cubicBezTo>
                    <a:pt x="438" y="575"/>
                    <a:pt x="438" y="576"/>
                    <a:pt x="439" y="576"/>
                  </a:cubicBezTo>
                  <a:cubicBezTo>
                    <a:pt x="441" y="576"/>
                    <a:pt x="443" y="576"/>
                    <a:pt x="446" y="576"/>
                  </a:cubicBezTo>
                  <a:cubicBezTo>
                    <a:pt x="447" y="577"/>
                    <a:pt x="449" y="577"/>
                    <a:pt x="451" y="577"/>
                  </a:cubicBezTo>
                  <a:cubicBezTo>
                    <a:pt x="452" y="577"/>
                    <a:pt x="453" y="577"/>
                    <a:pt x="454" y="577"/>
                  </a:cubicBezTo>
                  <a:cubicBezTo>
                    <a:pt x="455" y="578"/>
                    <a:pt x="455" y="578"/>
                    <a:pt x="455" y="578"/>
                  </a:cubicBezTo>
                  <a:cubicBezTo>
                    <a:pt x="456" y="578"/>
                    <a:pt x="457" y="578"/>
                    <a:pt x="458" y="578"/>
                  </a:cubicBezTo>
                  <a:cubicBezTo>
                    <a:pt x="460" y="578"/>
                    <a:pt x="462" y="578"/>
                    <a:pt x="464" y="579"/>
                  </a:cubicBezTo>
                  <a:cubicBezTo>
                    <a:pt x="466" y="579"/>
                    <a:pt x="468" y="579"/>
                    <a:pt x="471" y="579"/>
                  </a:cubicBezTo>
                  <a:cubicBezTo>
                    <a:pt x="471" y="580"/>
                    <a:pt x="472" y="580"/>
                    <a:pt x="473" y="580"/>
                  </a:cubicBezTo>
                  <a:cubicBezTo>
                    <a:pt x="475" y="580"/>
                    <a:pt x="476" y="580"/>
                    <a:pt x="477" y="580"/>
                  </a:cubicBezTo>
                  <a:cubicBezTo>
                    <a:pt x="480" y="580"/>
                    <a:pt x="482" y="581"/>
                    <a:pt x="485" y="581"/>
                  </a:cubicBezTo>
                  <a:cubicBezTo>
                    <a:pt x="486" y="581"/>
                    <a:pt x="488" y="581"/>
                    <a:pt x="490" y="582"/>
                  </a:cubicBezTo>
                  <a:cubicBezTo>
                    <a:pt x="490" y="582"/>
                    <a:pt x="491" y="582"/>
                    <a:pt x="491" y="582"/>
                  </a:cubicBezTo>
                  <a:cubicBezTo>
                    <a:pt x="494" y="582"/>
                    <a:pt x="496" y="582"/>
                    <a:pt x="499" y="582"/>
                  </a:cubicBezTo>
                  <a:cubicBezTo>
                    <a:pt x="500" y="583"/>
                    <a:pt x="502" y="583"/>
                    <a:pt x="504" y="583"/>
                  </a:cubicBezTo>
                  <a:cubicBezTo>
                    <a:pt x="505" y="583"/>
                    <a:pt x="506" y="583"/>
                    <a:pt x="508" y="583"/>
                  </a:cubicBezTo>
                  <a:cubicBezTo>
                    <a:pt x="509" y="583"/>
                    <a:pt x="509" y="583"/>
                    <a:pt x="509" y="583"/>
                  </a:cubicBezTo>
                  <a:cubicBezTo>
                    <a:pt x="510" y="584"/>
                    <a:pt x="511" y="584"/>
                    <a:pt x="512" y="584"/>
                  </a:cubicBezTo>
                  <a:cubicBezTo>
                    <a:pt x="512" y="584"/>
                    <a:pt x="512" y="584"/>
                    <a:pt x="512" y="584"/>
                  </a:cubicBezTo>
                  <a:cubicBezTo>
                    <a:pt x="514" y="584"/>
                    <a:pt x="516" y="584"/>
                    <a:pt x="518" y="584"/>
                  </a:cubicBezTo>
                  <a:cubicBezTo>
                    <a:pt x="519" y="584"/>
                    <a:pt x="521" y="585"/>
                    <a:pt x="522" y="585"/>
                  </a:cubicBezTo>
                  <a:cubicBezTo>
                    <a:pt x="524" y="585"/>
                    <a:pt x="525" y="585"/>
                    <a:pt x="527" y="585"/>
                  </a:cubicBezTo>
                  <a:cubicBezTo>
                    <a:pt x="529" y="585"/>
                    <a:pt x="530" y="585"/>
                    <a:pt x="532" y="586"/>
                  </a:cubicBezTo>
                  <a:cubicBezTo>
                    <a:pt x="533" y="586"/>
                    <a:pt x="535" y="586"/>
                    <a:pt x="537" y="586"/>
                  </a:cubicBezTo>
                  <a:cubicBezTo>
                    <a:pt x="539" y="586"/>
                    <a:pt x="541" y="586"/>
                    <a:pt x="542" y="586"/>
                  </a:cubicBezTo>
                  <a:cubicBezTo>
                    <a:pt x="543" y="586"/>
                    <a:pt x="543" y="586"/>
                    <a:pt x="543" y="586"/>
                  </a:cubicBezTo>
                  <a:cubicBezTo>
                    <a:pt x="544" y="587"/>
                    <a:pt x="544" y="587"/>
                    <a:pt x="546" y="587"/>
                  </a:cubicBezTo>
                  <a:cubicBezTo>
                    <a:pt x="548" y="587"/>
                    <a:pt x="550" y="587"/>
                    <a:pt x="552" y="587"/>
                  </a:cubicBezTo>
                  <a:cubicBezTo>
                    <a:pt x="554" y="587"/>
                    <a:pt x="556" y="587"/>
                    <a:pt x="557" y="588"/>
                  </a:cubicBezTo>
                  <a:cubicBezTo>
                    <a:pt x="558" y="588"/>
                    <a:pt x="559" y="588"/>
                    <a:pt x="560" y="588"/>
                  </a:cubicBezTo>
                  <a:cubicBezTo>
                    <a:pt x="560" y="588"/>
                    <a:pt x="561" y="588"/>
                    <a:pt x="561" y="588"/>
                  </a:cubicBezTo>
                  <a:cubicBezTo>
                    <a:pt x="564" y="588"/>
                    <a:pt x="567" y="588"/>
                    <a:pt x="569" y="588"/>
                  </a:cubicBezTo>
                  <a:cubicBezTo>
                    <a:pt x="570" y="589"/>
                    <a:pt x="571" y="589"/>
                    <a:pt x="572" y="589"/>
                  </a:cubicBezTo>
                  <a:cubicBezTo>
                    <a:pt x="572" y="589"/>
                    <a:pt x="572" y="589"/>
                    <a:pt x="572" y="589"/>
                  </a:cubicBezTo>
                  <a:cubicBezTo>
                    <a:pt x="573" y="589"/>
                    <a:pt x="574" y="589"/>
                    <a:pt x="574" y="589"/>
                  </a:cubicBezTo>
                  <a:cubicBezTo>
                    <a:pt x="576" y="589"/>
                    <a:pt x="577" y="589"/>
                    <a:pt x="579" y="589"/>
                  </a:cubicBezTo>
                  <a:cubicBezTo>
                    <a:pt x="582" y="589"/>
                    <a:pt x="585" y="590"/>
                    <a:pt x="589" y="590"/>
                  </a:cubicBezTo>
                  <a:cubicBezTo>
                    <a:pt x="590" y="590"/>
                    <a:pt x="592" y="590"/>
                    <a:pt x="594" y="590"/>
                  </a:cubicBezTo>
                  <a:cubicBezTo>
                    <a:pt x="597" y="590"/>
                    <a:pt x="599" y="590"/>
                    <a:pt x="602" y="591"/>
                  </a:cubicBezTo>
                  <a:cubicBezTo>
                    <a:pt x="603" y="591"/>
                    <a:pt x="603" y="591"/>
                    <a:pt x="603" y="591"/>
                  </a:cubicBezTo>
                  <a:cubicBezTo>
                    <a:pt x="603" y="591"/>
                    <a:pt x="603" y="591"/>
                    <a:pt x="603" y="591"/>
                  </a:cubicBezTo>
                  <a:cubicBezTo>
                    <a:pt x="605" y="591"/>
                    <a:pt x="607" y="591"/>
                    <a:pt x="609" y="591"/>
                  </a:cubicBezTo>
                  <a:cubicBezTo>
                    <a:pt x="612" y="591"/>
                    <a:pt x="615" y="591"/>
                    <a:pt x="618" y="591"/>
                  </a:cubicBezTo>
                  <a:cubicBezTo>
                    <a:pt x="620" y="592"/>
                    <a:pt x="622" y="592"/>
                    <a:pt x="624" y="592"/>
                  </a:cubicBezTo>
                  <a:cubicBezTo>
                    <a:pt x="627" y="592"/>
                    <a:pt x="630" y="592"/>
                    <a:pt x="632" y="592"/>
                  </a:cubicBezTo>
                  <a:cubicBezTo>
                    <a:pt x="633" y="592"/>
                    <a:pt x="633" y="592"/>
                    <a:pt x="633" y="592"/>
                  </a:cubicBezTo>
                  <a:cubicBezTo>
                    <a:pt x="634" y="592"/>
                    <a:pt x="634" y="592"/>
                    <a:pt x="634" y="592"/>
                  </a:cubicBezTo>
                  <a:cubicBezTo>
                    <a:pt x="636" y="592"/>
                    <a:pt x="638" y="592"/>
                    <a:pt x="639" y="592"/>
                  </a:cubicBezTo>
                  <a:cubicBezTo>
                    <a:pt x="642" y="593"/>
                    <a:pt x="645" y="593"/>
                    <a:pt x="648" y="593"/>
                  </a:cubicBezTo>
                  <a:cubicBezTo>
                    <a:pt x="650" y="593"/>
                    <a:pt x="652" y="593"/>
                    <a:pt x="655" y="593"/>
                  </a:cubicBezTo>
                  <a:cubicBezTo>
                    <a:pt x="657" y="593"/>
                    <a:pt x="660" y="593"/>
                    <a:pt x="663" y="593"/>
                  </a:cubicBezTo>
                  <a:cubicBezTo>
                    <a:pt x="664" y="593"/>
                    <a:pt x="664" y="594"/>
                    <a:pt x="665" y="594"/>
                  </a:cubicBezTo>
                  <a:cubicBezTo>
                    <a:pt x="667" y="594"/>
                    <a:pt x="668" y="594"/>
                    <a:pt x="670" y="594"/>
                  </a:cubicBezTo>
                  <a:cubicBezTo>
                    <a:pt x="673" y="594"/>
                    <a:pt x="676" y="594"/>
                    <a:pt x="679" y="594"/>
                  </a:cubicBezTo>
                  <a:cubicBezTo>
                    <a:pt x="681" y="594"/>
                    <a:pt x="683" y="594"/>
                    <a:pt x="685" y="594"/>
                  </a:cubicBezTo>
                  <a:cubicBezTo>
                    <a:pt x="688" y="594"/>
                    <a:pt x="691" y="594"/>
                    <a:pt x="694" y="594"/>
                  </a:cubicBezTo>
                  <a:cubicBezTo>
                    <a:pt x="694" y="594"/>
                    <a:pt x="694" y="594"/>
                    <a:pt x="694" y="594"/>
                  </a:cubicBezTo>
                  <a:cubicBezTo>
                    <a:pt x="695" y="594"/>
                    <a:pt x="695" y="594"/>
                    <a:pt x="696" y="594"/>
                  </a:cubicBezTo>
                  <a:cubicBezTo>
                    <a:pt x="696" y="595"/>
                    <a:pt x="696" y="595"/>
                    <a:pt x="696" y="595"/>
                  </a:cubicBezTo>
                  <a:cubicBezTo>
                    <a:pt x="698" y="595"/>
                    <a:pt x="699" y="595"/>
                    <a:pt x="701" y="595"/>
                  </a:cubicBezTo>
                  <a:cubicBezTo>
                    <a:pt x="704" y="595"/>
                    <a:pt x="707" y="595"/>
                    <a:pt x="710" y="595"/>
                  </a:cubicBezTo>
                  <a:cubicBezTo>
                    <a:pt x="712" y="595"/>
                    <a:pt x="714" y="595"/>
                    <a:pt x="716" y="595"/>
                  </a:cubicBezTo>
                  <a:cubicBezTo>
                    <a:pt x="720" y="595"/>
                    <a:pt x="723" y="595"/>
                    <a:pt x="726" y="595"/>
                  </a:cubicBezTo>
                  <a:cubicBezTo>
                    <a:pt x="727" y="595"/>
                    <a:pt x="727" y="595"/>
                    <a:pt x="728" y="595"/>
                  </a:cubicBezTo>
                  <a:cubicBezTo>
                    <a:pt x="728" y="595"/>
                    <a:pt x="729" y="595"/>
                    <a:pt x="730" y="595"/>
                  </a:cubicBezTo>
                  <a:cubicBezTo>
                    <a:pt x="730" y="595"/>
                    <a:pt x="731" y="595"/>
                    <a:pt x="732" y="595"/>
                  </a:cubicBezTo>
                  <a:cubicBezTo>
                    <a:pt x="736" y="595"/>
                    <a:pt x="739" y="595"/>
                    <a:pt x="743" y="595"/>
                  </a:cubicBezTo>
                  <a:cubicBezTo>
                    <a:pt x="744" y="595"/>
                    <a:pt x="746" y="595"/>
                    <a:pt x="748" y="595"/>
                  </a:cubicBezTo>
                  <a:cubicBezTo>
                    <a:pt x="753" y="595"/>
                    <a:pt x="758" y="595"/>
                    <a:pt x="763" y="595"/>
                  </a:cubicBezTo>
                  <a:cubicBezTo>
                    <a:pt x="763" y="595"/>
                    <a:pt x="763" y="595"/>
                    <a:pt x="763" y="595"/>
                  </a:cubicBezTo>
                  <a:cubicBezTo>
                    <a:pt x="764" y="595"/>
                    <a:pt x="764" y="595"/>
                    <a:pt x="764" y="595"/>
                  </a:cubicBezTo>
                  <a:cubicBezTo>
                    <a:pt x="769" y="596"/>
                    <a:pt x="775" y="596"/>
                    <a:pt x="780" y="596"/>
                  </a:cubicBezTo>
                  <a:cubicBezTo>
                    <a:pt x="782" y="596"/>
                    <a:pt x="784" y="595"/>
                    <a:pt x="785" y="595"/>
                  </a:cubicBezTo>
                  <a:cubicBezTo>
                    <a:pt x="789" y="595"/>
                    <a:pt x="792" y="595"/>
                    <a:pt x="796" y="595"/>
                  </a:cubicBezTo>
                  <a:cubicBezTo>
                    <a:pt x="798" y="595"/>
                    <a:pt x="799" y="595"/>
                    <a:pt x="801" y="595"/>
                  </a:cubicBezTo>
                  <a:cubicBezTo>
                    <a:pt x="802" y="595"/>
                    <a:pt x="803" y="595"/>
                    <a:pt x="804" y="595"/>
                  </a:cubicBezTo>
                  <a:cubicBezTo>
                    <a:pt x="807" y="595"/>
                    <a:pt x="809" y="595"/>
                    <a:pt x="812" y="595"/>
                  </a:cubicBezTo>
                  <a:cubicBezTo>
                    <a:pt x="814" y="595"/>
                    <a:pt x="816" y="595"/>
                    <a:pt x="818" y="595"/>
                  </a:cubicBezTo>
                  <a:cubicBezTo>
                    <a:pt x="821" y="595"/>
                    <a:pt x="824" y="595"/>
                    <a:pt x="828" y="595"/>
                  </a:cubicBezTo>
                  <a:cubicBezTo>
                    <a:pt x="830" y="595"/>
                    <a:pt x="832" y="595"/>
                    <a:pt x="834" y="595"/>
                  </a:cubicBezTo>
                  <a:cubicBezTo>
                    <a:pt x="836" y="595"/>
                    <a:pt x="838" y="595"/>
                    <a:pt x="840" y="595"/>
                  </a:cubicBezTo>
                  <a:cubicBezTo>
                    <a:pt x="841" y="595"/>
                    <a:pt x="841" y="595"/>
                    <a:pt x="841" y="595"/>
                  </a:cubicBezTo>
                  <a:cubicBezTo>
                    <a:pt x="841" y="595"/>
                    <a:pt x="841" y="595"/>
                    <a:pt x="841" y="595"/>
                  </a:cubicBezTo>
                  <a:cubicBezTo>
                    <a:pt x="842" y="595"/>
                    <a:pt x="842" y="595"/>
                    <a:pt x="843" y="595"/>
                  </a:cubicBezTo>
                  <a:cubicBezTo>
                    <a:pt x="846" y="595"/>
                    <a:pt x="848" y="595"/>
                    <a:pt x="850" y="595"/>
                  </a:cubicBezTo>
                  <a:cubicBezTo>
                    <a:pt x="853" y="595"/>
                    <a:pt x="856" y="594"/>
                    <a:pt x="859" y="594"/>
                  </a:cubicBezTo>
                  <a:cubicBezTo>
                    <a:pt x="861" y="594"/>
                    <a:pt x="863" y="594"/>
                    <a:pt x="865" y="594"/>
                  </a:cubicBezTo>
                  <a:cubicBezTo>
                    <a:pt x="866" y="594"/>
                    <a:pt x="867" y="594"/>
                    <a:pt x="868" y="594"/>
                  </a:cubicBezTo>
                  <a:cubicBezTo>
                    <a:pt x="870" y="594"/>
                    <a:pt x="872" y="594"/>
                    <a:pt x="874" y="594"/>
                  </a:cubicBezTo>
                  <a:cubicBezTo>
                    <a:pt x="877" y="594"/>
                    <a:pt x="879" y="594"/>
                    <a:pt x="881" y="594"/>
                  </a:cubicBezTo>
                  <a:cubicBezTo>
                    <a:pt x="884" y="594"/>
                    <a:pt x="887" y="593"/>
                    <a:pt x="890" y="593"/>
                  </a:cubicBezTo>
                  <a:cubicBezTo>
                    <a:pt x="890" y="593"/>
                    <a:pt x="891" y="593"/>
                    <a:pt x="892" y="593"/>
                  </a:cubicBezTo>
                  <a:cubicBezTo>
                    <a:pt x="892" y="593"/>
                    <a:pt x="892" y="593"/>
                    <a:pt x="892" y="593"/>
                  </a:cubicBezTo>
                  <a:cubicBezTo>
                    <a:pt x="894" y="593"/>
                    <a:pt x="895" y="593"/>
                    <a:pt x="897" y="593"/>
                  </a:cubicBezTo>
                  <a:cubicBezTo>
                    <a:pt x="899" y="593"/>
                    <a:pt x="902" y="593"/>
                    <a:pt x="905" y="593"/>
                  </a:cubicBezTo>
                  <a:cubicBezTo>
                    <a:pt x="907" y="593"/>
                    <a:pt x="910" y="593"/>
                    <a:pt x="912" y="592"/>
                  </a:cubicBezTo>
                  <a:cubicBezTo>
                    <a:pt x="914" y="592"/>
                    <a:pt x="915" y="592"/>
                    <a:pt x="917" y="592"/>
                  </a:cubicBezTo>
                  <a:cubicBezTo>
                    <a:pt x="917" y="592"/>
                    <a:pt x="918" y="592"/>
                    <a:pt x="919" y="592"/>
                  </a:cubicBezTo>
                  <a:cubicBezTo>
                    <a:pt x="919" y="592"/>
                    <a:pt x="920" y="592"/>
                    <a:pt x="920" y="592"/>
                  </a:cubicBezTo>
                  <a:cubicBezTo>
                    <a:pt x="922" y="592"/>
                    <a:pt x="925" y="592"/>
                    <a:pt x="927" y="592"/>
                  </a:cubicBezTo>
                  <a:cubicBezTo>
                    <a:pt x="930" y="592"/>
                    <a:pt x="932" y="591"/>
                    <a:pt x="935" y="591"/>
                  </a:cubicBezTo>
                  <a:cubicBezTo>
                    <a:pt x="937" y="591"/>
                    <a:pt x="939" y="591"/>
                    <a:pt x="941" y="591"/>
                  </a:cubicBezTo>
                  <a:cubicBezTo>
                    <a:pt x="941" y="591"/>
                    <a:pt x="942" y="591"/>
                    <a:pt x="942" y="591"/>
                  </a:cubicBezTo>
                  <a:cubicBezTo>
                    <a:pt x="943" y="591"/>
                    <a:pt x="943" y="591"/>
                    <a:pt x="944" y="591"/>
                  </a:cubicBezTo>
                  <a:cubicBezTo>
                    <a:pt x="946" y="591"/>
                    <a:pt x="948" y="591"/>
                    <a:pt x="950" y="590"/>
                  </a:cubicBezTo>
                  <a:cubicBezTo>
                    <a:pt x="952" y="590"/>
                    <a:pt x="954" y="590"/>
                    <a:pt x="956" y="590"/>
                  </a:cubicBezTo>
                  <a:cubicBezTo>
                    <a:pt x="957" y="590"/>
                    <a:pt x="958" y="590"/>
                    <a:pt x="959" y="590"/>
                  </a:cubicBezTo>
                  <a:cubicBezTo>
                    <a:pt x="961" y="590"/>
                    <a:pt x="963" y="590"/>
                    <a:pt x="965" y="590"/>
                  </a:cubicBezTo>
                  <a:cubicBezTo>
                    <a:pt x="967" y="589"/>
                    <a:pt x="969" y="589"/>
                    <a:pt x="971" y="589"/>
                  </a:cubicBezTo>
                  <a:cubicBezTo>
                    <a:pt x="972" y="589"/>
                    <a:pt x="973" y="589"/>
                    <a:pt x="974" y="589"/>
                  </a:cubicBezTo>
                  <a:cubicBezTo>
                    <a:pt x="975" y="589"/>
                    <a:pt x="976" y="589"/>
                    <a:pt x="977" y="589"/>
                  </a:cubicBezTo>
                  <a:cubicBezTo>
                    <a:pt x="977" y="589"/>
                    <a:pt x="978" y="589"/>
                    <a:pt x="979" y="589"/>
                  </a:cubicBezTo>
                  <a:cubicBezTo>
                    <a:pt x="981" y="588"/>
                    <a:pt x="983" y="588"/>
                    <a:pt x="986" y="588"/>
                  </a:cubicBezTo>
                  <a:cubicBezTo>
                    <a:pt x="987" y="588"/>
                    <a:pt x="988" y="588"/>
                    <a:pt x="989" y="588"/>
                  </a:cubicBezTo>
                  <a:cubicBezTo>
                    <a:pt x="991" y="588"/>
                    <a:pt x="992" y="588"/>
                    <a:pt x="994" y="587"/>
                  </a:cubicBezTo>
                  <a:cubicBezTo>
                    <a:pt x="996" y="587"/>
                    <a:pt x="998" y="587"/>
                    <a:pt x="1000" y="587"/>
                  </a:cubicBezTo>
                  <a:cubicBezTo>
                    <a:pt x="1001" y="587"/>
                    <a:pt x="1003" y="587"/>
                    <a:pt x="1004" y="587"/>
                  </a:cubicBezTo>
                  <a:cubicBezTo>
                    <a:pt x="1006" y="587"/>
                    <a:pt x="1007" y="586"/>
                    <a:pt x="1009" y="586"/>
                  </a:cubicBezTo>
                  <a:cubicBezTo>
                    <a:pt x="1011" y="586"/>
                    <a:pt x="1012" y="586"/>
                    <a:pt x="1014" y="586"/>
                  </a:cubicBezTo>
                  <a:cubicBezTo>
                    <a:pt x="1016" y="586"/>
                    <a:pt x="1017" y="586"/>
                    <a:pt x="1019" y="585"/>
                  </a:cubicBezTo>
                  <a:cubicBezTo>
                    <a:pt x="1021" y="585"/>
                    <a:pt x="1022" y="585"/>
                    <a:pt x="1024" y="585"/>
                  </a:cubicBezTo>
                  <a:cubicBezTo>
                    <a:pt x="1025" y="585"/>
                    <a:pt x="1027" y="585"/>
                    <a:pt x="1028" y="585"/>
                  </a:cubicBezTo>
                  <a:cubicBezTo>
                    <a:pt x="1030" y="584"/>
                    <a:pt x="1032" y="584"/>
                    <a:pt x="1034" y="584"/>
                  </a:cubicBezTo>
                  <a:cubicBezTo>
                    <a:pt x="1035" y="584"/>
                    <a:pt x="1037" y="584"/>
                    <a:pt x="1039" y="584"/>
                  </a:cubicBezTo>
                  <a:cubicBezTo>
                    <a:pt x="1040" y="584"/>
                    <a:pt x="1041" y="583"/>
                    <a:pt x="1042" y="583"/>
                  </a:cubicBezTo>
                  <a:cubicBezTo>
                    <a:pt x="1044" y="583"/>
                    <a:pt x="1046" y="583"/>
                    <a:pt x="1048" y="583"/>
                  </a:cubicBezTo>
                  <a:cubicBezTo>
                    <a:pt x="1050" y="583"/>
                    <a:pt x="1052" y="582"/>
                    <a:pt x="1053" y="582"/>
                  </a:cubicBezTo>
                  <a:cubicBezTo>
                    <a:pt x="1054" y="582"/>
                    <a:pt x="1055" y="582"/>
                    <a:pt x="1056" y="582"/>
                  </a:cubicBezTo>
                  <a:cubicBezTo>
                    <a:pt x="1058" y="582"/>
                    <a:pt x="1061" y="581"/>
                    <a:pt x="1063" y="581"/>
                  </a:cubicBezTo>
                  <a:cubicBezTo>
                    <a:pt x="1065" y="581"/>
                    <a:pt x="1066" y="581"/>
                    <a:pt x="1068" y="581"/>
                  </a:cubicBezTo>
                  <a:cubicBezTo>
                    <a:pt x="1068" y="581"/>
                    <a:pt x="1068" y="581"/>
                    <a:pt x="1069" y="581"/>
                  </a:cubicBezTo>
                  <a:cubicBezTo>
                    <a:pt x="1070" y="581"/>
                    <a:pt x="1070" y="581"/>
                    <a:pt x="1070" y="581"/>
                  </a:cubicBezTo>
                  <a:cubicBezTo>
                    <a:pt x="1073" y="580"/>
                    <a:pt x="1077" y="580"/>
                    <a:pt x="1081" y="579"/>
                  </a:cubicBezTo>
                  <a:cubicBezTo>
                    <a:pt x="1081" y="579"/>
                    <a:pt x="1081" y="579"/>
                    <a:pt x="1081" y="579"/>
                  </a:cubicBezTo>
                  <a:cubicBezTo>
                    <a:pt x="1082" y="579"/>
                    <a:pt x="1082" y="579"/>
                    <a:pt x="1082" y="579"/>
                  </a:cubicBezTo>
                  <a:cubicBezTo>
                    <a:pt x="1084" y="579"/>
                    <a:pt x="1085" y="579"/>
                    <a:pt x="1086" y="579"/>
                  </a:cubicBezTo>
                  <a:cubicBezTo>
                    <a:pt x="1089" y="578"/>
                    <a:pt x="1092" y="578"/>
                    <a:pt x="1095" y="578"/>
                  </a:cubicBezTo>
                  <a:cubicBezTo>
                    <a:pt x="1097" y="577"/>
                    <a:pt x="1099" y="577"/>
                    <a:pt x="1100" y="577"/>
                  </a:cubicBezTo>
                  <a:cubicBezTo>
                    <a:pt x="1103" y="577"/>
                    <a:pt x="1106" y="576"/>
                    <a:pt x="1108" y="576"/>
                  </a:cubicBezTo>
                  <a:cubicBezTo>
                    <a:pt x="1109" y="576"/>
                    <a:pt x="1109" y="576"/>
                    <a:pt x="1110" y="576"/>
                  </a:cubicBezTo>
                  <a:cubicBezTo>
                    <a:pt x="1111" y="576"/>
                    <a:pt x="1111" y="576"/>
                    <a:pt x="1112" y="575"/>
                  </a:cubicBezTo>
                  <a:cubicBezTo>
                    <a:pt x="1113" y="575"/>
                    <a:pt x="1113" y="575"/>
                    <a:pt x="1113" y="575"/>
                  </a:cubicBezTo>
                  <a:cubicBezTo>
                    <a:pt x="1116" y="575"/>
                    <a:pt x="1118" y="575"/>
                    <a:pt x="1121" y="574"/>
                  </a:cubicBezTo>
                  <a:cubicBezTo>
                    <a:pt x="1122" y="574"/>
                    <a:pt x="1122" y="574"/>
                    <a:pt x="1123" y="574"/>
                  </a:cubicBezTo>
                  <a:cubicBezTo>
                    <a:pt x="1124" y="574"/>
                    <a:pt x="1126" y="574"/>
                    <a:pt x="1127" y="573"/>
                  </a:cubicBezTo>
                  <a:cubicBezTo>
                    <a:pt x="1129" y="573"/>
                    <a:pt x="1131" y="573"/>
                    <a:pt x="1133" y="573"/>
                  </a:cubicBezTo>
                  <a:cubicBezTo>
                    <a:pt x="1134" y="572"/>
                    <a:pt x="1135" y="572"/>
                    <a:pt x="1136" y="572"/>
                  </a:cubicBezTo>
                  <a:cubicBezTo>
                    <a:pt x="1138" y="572"/>
                    <a:pt x="1139" y="572"/>
                    <a:pt x="1140" y="572"/>
                  </a:cubicBezTo>
                  <a:cubicBezTo>
                    <a:pt x="1142" y="571"/>
                    <a:pt x="1144" y="571"/>
                    <a:pt x="1146" y="571"/>
                  </a:cubicBezTo>
                  <a:cubicBezTo>
                    <a:pt x="1147" y="571"/>
                    <a:pt x="1148" y="570"/>
                    <a:pt x="1149" y="570"/>
                  </a:cubicBezTo>
                  <a:cubicBezTo>
                    <a:pt x="1151" y="570"/>
                    <a:pt x="1152" y="570"/>
                    <a:pt x="1153" y="570"/>
                  </a:cubicBezTo>
                  <a:cubicBezTo>
                    <a:pt x="1154" y="569"/>
                    <a:pt x="1156" y="569"/>
                    <a:pt x="1158" y="569"/>
                  </a:cubicBezTo>
                  <a:cubicBezTo>
                    <a:pt x="1159" y="569"/>
                    <a:pt x="1161" y="568"/>
                    <a:pt x="1162" y="568"/>
                  </a:cubicBezTo>
                  <a:cubicBezTo>
                    <a:pt x="1163" y="568"/>
                    <a:pt x="1164" y="568"/>
                    <a:pt x="1165" y="568"/>
                  </a:cubicBezTo>
                  <a:cubicBezTo>
                    <a:pt x="1167" y="568"/>
                    <a:pt x="1168" y="567"/>
                    <a:pt x="1170" y="567"/>
                  </a:cubicBezTo>
                  <a:cubicBezTo>
                    <a:pt x="1171" y="567"/>
                    <a:pt x="1173" y="566"/>
                    <a:pt x="1175" y="566"/>
                  </a:cubicBezTo>
                  <a:cubicBezTo>
                    <a:pt x="1175" y="566"/>
                    <a:pt x="1176" y="566"/>
                    <a:pt x="1177" y="566"/>
                  </a:cubicBezTo>
                  <a:cubicBezTo>
                    <a:pt x="1178" y="566"/>
                    <a:pt x="1178" y="566"/>
                    <a:pt x="1178" y="566"/>
                  </a:cubicBezTo>
                  <a:cubicBezTo>
                    <a:pt x="1179" y="566"/>
                    <a:pt x="1180" y="565"/>
                    <a:pt x="1181" y="565"/>
                  </a:cubicBezTo>
                  <a:cubicBezTo>
                    <a:pt x="1183" y="565"/>
                    <a:pt x="1184" y="565"/>
                    <a:pt x="1185" y="564"/>
                  </a:cubicBezTo>
                  <a:cubicBezTo>
                    <a:pt x="1186" y="564"/>
                    <a:pt x="1187" y="564"/>
                    <a:pt x="1188" y="564"/>
                  </a:cubicBezTo>
                  <a:cubicBezTo>
                    <a:pt x="1190" y="564"/>
                    <a:pt x="1191" y="563"/>
                    <a:pt x="1193" y="563"/>
                  </a:cubicBezTo>
                  <a:cubicBezTo>
                    <a:pt x="1194" y="563"/>
                    <a:pt x="1195" y="563"/>
                    <a:pt x="1196" y="562"/>
                  </a:cubicBezTo>
                  <a:cubicBezTo>
                    <a:pt x="1197" y="562"/>
                    <a:pt x="1198" y="562"/>
                    <a:pt x="1199" y="562"/>
                  </a:cubicBezTo>
                  <a:cubicBezTo>
                    <a:pt x="1200" y="562"/>
                    <a:pt x="1202" y="561"/>
                    <a:pt x="1203" y="561"/>
                  </a:cubicBezTo>
                  <a:cubicBezTo>
                    <a:pt x="1204" y="561"/>
                    <a:pt x="1205" y="561"/>
                    <a:pt x="1207" y="561"/>
                  </a:cubicBezTo>
                  <a:cubicBezTo>
                    <a:pt x="1207" y="560"/>
                    <a:pt x="1207" y="560"/>
                    <a:pt x="1207" y="560"/>
                  </a:cubicBezTo>
                  <a:cubicBezTo>
                    <a:pt x="1208" y="560"/>
                    <a:pt x="1209" y="560"/>
                    <a:pt x="1209" y="560"/>
                  </a:cubicBezTo>
                  <a:cubicBezTo>
                    <a:pt x="1211" y="560"/>
                    <a:pt x="1212" y="559"/>
                    <a:pt x="1213" y="559"/>
                  </a:cubicBezTo>
                  <a:cubicBezTo>
                    <a:pt x="1215" y="559"/>
                    <a:pt x="1216" y="559"/>
                    <a:pt x="1217" y="558"/>
                  </a:cubicBezTo>
                  <a:cubicBezTo>
                    <a:pt x="1218" y="558"/>
                    <a:pt x="1219" y="558"/>
                    <a:pt x="1220" y="558"/>
                  </a:cubicBezTo>
                  <a:cubicBezTo>
                    <a:pt x="1221" y="558"/>
                    <a:pt x="1222" y="557"/>
                    <a:pt x="1223" y="557"/>
                  </a:cubicBezTo>
                  <a:cubicBezTo>
                    <a:pt x="1225" y="557"/>
                    <a:pt x="1226" y="557"/>
                    <a:pt x="1227" y="556"/>
                  </a:cubicBezTo>
                  <a:cubicBezTo>
                    <a:pt x="1228" y="556"/>
                    <a:pt x="1229" y="556"/>
                    <a:pt x="1230" y="556"/>
                  </a:cubicBezTo>
                  <a:cubicBezTo>
                    <a:pt x="1231" y="556"/>
                    <a:pt x="1232" y="555"/>
                    <a:pt x="1233" y="555"/>
                  </a:cubicBezTo>
                  <a:cubicBezTo>
                    <a:pt x="1235" y="555"/>
                    <a:pt x="1236" y="555"/>
                    <a:pt x="1237" y="554"/>
                  </a:cubicBezTo>
                  <a:cubicBezTo>
                    <a:pt x="1238" y="554"/>
                    <a:pt x="1239" y="554"/>
                    <a:pt x="1241" y="553"/>
                  </a:cubicBezTo>
                  <a:cubicBezTo>
                    <a:pt x="1241" y="553"/>
                    <a:pt x="1242" y="553"/>
                    <a:pt x="1243" y="553"/>
                  </a:cubicBezTo>
                  <a:cubicBezTo>
                    <a:pt x="1244" y="553"/>
                    <a:pt x="1246" y="552"/>
                    <a:pt x="1247" y="552"/>
                  </a:cubicBezTo>
                  <a:cubicBezTo>
                    <a:pt x="1248" y="552"/>
                    <a:pt x="1249" y="551"/>
                    <a:pt x="1251" y="551"/>
                  </a:cubicBezTo>
                  <a:cubicBezTo>
                    <a:pt x="1253" y="551"/>
                    <a:pt x="1255" y="550"/>
                    <a:pt x="1256" y="550"/>
                  </a:cubicBezTo>
                  <a:cubicBezTo>
                    <a:pt x="1258" y="550"/>
                    <a:pt x="1259" y="549"/>
                    <a:pt x="1261" y="549"/>
                  </a:cubicBezTo>
                  <a:cubicBezTo>
                    <a:pt x="1261" y="549"/>
                    <a:pt x="1262" y="548"/>
                    <a:pt x="1263" y="548"/>
                  </a:cubicBezTo>
                  <a:cubicBezTo>
                    <a:pt x="1264" y="548"/>
                    <a:pt x="1265" y="548"/>
                    <a:pt x="1266" y="547"/>
                  </a:cubicBezTo>
                  <a:cubicBezTo>
                    <a:pt x="1268" y="547"/>
                    <a:pt x="1269" y="547"/>
                    <a:pt x="1270" y="546"/>
                  </a:cubicBezTo>
                  <a:cubicBezTo>
                    <a:pt x="1272" y="546"/>
                    <a:pt x="1273" y="546"/>
                    <a:pt x="1274" y="545"/>
                  </a:cubicBezTo>
                  <a:cubicBezTo>
                    <a:pt x="1275" y="545"/>
                    <a:pt x="1276" y="545"/>
                    <a:pt x="1277" y="545"/>
                  </a:cubicBezTo>
                  <a:cubicBezTo>
                    <a:pt x="1278" y="544"/>
                    <a:pt x="1279" y="544"/>
                    <a:pt x="1279" y="544"/>
                  </a:cubicBezTo>
                  <a:cubicBezTo>
                    <a:pt x="1282" y="543"/>
                    <a:pt x="1284" y="543"/>
                    <a:pt x="1286" y="542"/>
                  </a:cubicBezTo>
                  <a:cubicBezTo>
                    <a:pt x="1286" y="542"/>
                    <a:pt x="1286" y="542"/>
                    <a:pt x="1286" y="542"/>
                  </a:cubicBezTo>
                  <a:cubicBezTo>
                    <a:pt x="1287" y="542"/>
                    <a:pt x="1287" y="542"/>
                    <a:pt x="1288" y="542"/>
                  </a:cubicBezTo>
                  <a:cubicBezTo>
                    <a:pt x="1288" y="542"/>
                    <a:pt x="1288" y="542"/>
                    <a:pt x="1288" y="542"/>
                  </a:cubicBezTo>
                  <a:cubicBezTo>
                    <a:pt x="1291" y="541"/>
                    <a:pt x="1294" y="540"/>
                    <a:pt x="1297" y="539"/>
                  </a:cubicBezTo>
                  <a:cubicBezTo>
                    <a:pt x="1298" y="539"/>
                    <a:pt x="1298" y="539"/>
                    <a:pt x="1298" y="539"/>
                  </a:cubicBezTo>
                  <a:cubicBezTo>
                    <a:pt x="1298" y="539"/>
                    <a:pt x="1298" y="539"/>
                    <a:pt x="1298" y="539"/>
                  </a:cubicBezTo>
                  <a:cubicBezTo>
                    <a:pt x="1299" y="539"/>
                    <a:pt x="1299" y="539"/>
                    <a:pt x="1299" y="539"/>
                  </a:cubicBezTo>
                  <a:cubicBezTo>
                    <a:pt x="1300" y="538"/>
                    <a:pt x="1300" y="538"/>
                    <a:pt x="1301" y="538"/>
                  </a:cubicBezTo>
                  <a:cubicBezTo>
                    <a:pt x="1303" y="537"/>
                    <a:pt x="1304" y="537"/>
                    <a:pt x="1306" y="536"/>
                  </a:cubicBezTo>
                  <a:cubicBezTo>
                    <a:pt x="1306" y="536"/>
                    <a:pt x="1307" y="536"/>
                    <a:pt x="1307" y="536"/>
                  </a:cubicBezTo>
                  <a:cubicBezTo>
                    <a:pt x="1308" y="536"/>
                    <a:pt x="1309" y="535"/>
                    <a:pt x="1310" y="535"/>
                  </a:cubicBezTo>
                  <a:cubicBezTo>
                    <a:pt x="1311" y="535"/>
                    <a:pt x="1313" y="534"/>
                    <a:pt x="1314" y="534"/>
                  </a:cubicBezTo>
                  <a:cubicBezTo>
                    <a:pt x="1315" y="534"/>
                    <a:pt x="1315" y="533"/>
                    <a:pt x="1316" y="533"/>
                  </a:cubicBezTo>
                  <a:cubicBezTo>
                    <a:pt x="1317" y="533"/>
                    <a:pt x="1318" y="532"/>
                    <a:pt x="1319" y="532"/>
                  </a:cubicBezTo>
                  <a:cubicBezTo>
                    <a:pt x="1320" y="532"/>
                    <a:pt x="1321" y="531"/>
                    <a:pt x="1322" y="531"/>
                  </a:cubicBezTo>
                  <a:cubicBezTo>
                    <a:pt x="1323" y="531"/>
                    <a:pt x="1323" y="531"/>
                    <a:pt x="1324" y="530"/>
                  </a:cubicBezTo>
                  <a:cubicBezTo>
                    <a:pt x="1325" y="530"/>
                    <a:pt x="1326" y="530"/>
                    <a:pt x="1327" y="529"/>
                  </a:cubicBezTo>
                  <a:cubicBezTo>
                    <a:pt x="1328" y="529"/>
                    <a:pt x="1329" y="529"/>
                    <a:pt x="1329" y="528"/>
                  </a:cubicBezTo>
                  <a:cubicBezTo>
                    <a:pt x="1330" y="528"/>
                    <a:pt x="1331" y="528"/>
                    <a:pt x="1332" y="527"/>
                  </a:cubicBezTo>
                  <a:cubicBezTo>
                    <a:pt x="1333" y="527"/>
                    <a:pt x="1333" y="527"/>
                    <a:pt x="1334" y="527"/>
                  </a:cubicBezTo>
                  <a:cubicBezTo>
                    <a:pt x="1335" y="526"/>
                    <a:pt x="1335" y="526"/>
                    <a:pt x="1335" y="526"/>
                  </a:cubicBezTo>
                  <a:cubicBezTo>
                    <a:pt x="1335" y="526"/>
                    <a:pt x="1336" y="526"/>
                    <a:pt x="1337" y="526"/>
                  </a:cubicBezTo>
                  <a:cubicBezTo>
                    <a:pt x="1338" y="525"/>
                    <a:pt x="1339" y="525"/>
                    <a:pt x="1340" y="525"/>
                  </a:cubicBezTo>
                  <a:cubicBezTo>
                    <a:pt x="1340" y="524"/>
                    <a:pt x="1341" y="524"/>
                    <a:pt x="1342" y="524"/>
                  </a:cubicBezTo>
                  <a:cubicBezTo>
                    <a:pt x="1343" y="523"/>
                    <a:pt x="1343" y="523"/>
                    <a:pt x="1344" y="523"/>
                  </a:cubicBezTo>
                  <a:cubicBezTo>
                    <a:pt x="1345" y="522"/>
                    <a:pt x="1346" y="522"/>
                    <a:pt x="1347" y="522"/>
                  </a:cubicBezTo>
                  <a:cubicBezTo>
                    <a:pt x="1347" y="521"/>
                    <a:pt x="1348" y="521"/>
                    <a:pt x="1349" y="521"/>
                  </a:cubicBezTo>
                  <a:cubicBezTo>
                    <a:pt x="1349" y="521"/>
                    <a:pt x="1350" y="520"/>
                    <a:pt x="1350" y="520"/>
                  </a:cubicBezTo>
                  <a:cubicBezTo>
                    <a:pt x="1351" y="520"/>
                    <a:pt x="1352" y="519"/>
                    <a:pt x="1353" y="519"/>
                  </a:cubicBezTo>
                  <a:cubicBezTo>
                    <a:pt x="1354" y="519"/>
                    <a:pt x="1355" y="518"/>
                    <a:pt x="1355" y="518"/>
                  </a:cubicBezTo>
                  <a:cubicBezTo>
                    <a:pt x="1355" y="518"/>
                    <a:pt x="1355" y="518"/>
                    <a:pt x="1355" y="518"/>
                  </a:cubicBezTo>
                  <a:cubicBezTo>
                    <a:pt x="1356" y="518"/>
                    <a:pt x="1356" y="517"/>
                    <a:pt x="1357" y="517"/>
                  </a:cubicBezTo>
                  <a:cubicBezTo>
                    <a:pt x="1358" y="517"/>
                    <a:pt x="1359" y="516"/>
                    <a:pt x="1360" y="516"/>
                  </a:cubicBezTo>
                  <a:cubicBezTo>
                    <a:pt x="1360" y="516"/>
                    <a:pt x="1361" y="515"/>
                    <a:pt x="1362" y="515"/>
                  </a:cubicBezTo>
                  <a:cubicBezTo>
                    <a:pt x="1362" y="515"/>
                    <a:pt x="1362" y="515"/>
                    <a:pt x="1362" y="515"/>
                  </a:cubicBezTo>
                  <a:cubicBezTo>
                    <a:pt x="1362" y="515"/>
                    <a:pt x="1362" y="514"/>
                    <a:pt x="1363" y="514"/>
                  </a:cubicBezTo>
                  <a:cubicBezTo>
                    <a:pt x="1364" y="514"/>
                    <a:pt x="1365" y="513"/>
                    <a:pt x="1365" y="513"/>
                  </a:cubicBezTo>
                  <a:cubicBezTo>
                    <a:pt x="1366" y="513"/>
                    <a:pt x="1367" y="512"/>
                    <a:pt x="1367" y="512"/>
                  </a:cubicBezTo>
                  <a:cubicBezTo>
                    <a:pt x="1368" y="512"/>
                    <a:pt x="1368" y="512"/>
                    <a:pt x="1369" y="511"/>
                  </a:cubicBezTo>
                  <a:cubicBezTo>
                    <a:pt x="1370" y="511"/>
                    <a:pt x="1370" y="510"/>
                    <a:pt x="1371" y="510"/>
                  </a:cubicBezTo>
                  <a:cubicBezTo>
                    <a:pt x="1372" y="510"/>
                    <a:pt x="1372" y="509"/>
                    <a:pt x="1373" y="509"/>
                  </a:cubicBezTo>
                  <a:cubicBezTo>
                    <a:pt x="1373" y="509"/>
                    <a:pt x="1374" y="508"/>
                    <a:pt x="1374" y="508"/>
                  </a:cubicBezTo>
                  <a:cubicBezTo>
                    <a:pt x="1375" y="508"/>
                    <a:pt x="1376" y="507"/>
                    <a:pt x="1376" y="507"/>
                  </a:cubicBezTo>
                  <a:cubicBezTo>
                    <a:pt x="1377" y="507"/>
                    <a:pt x="1378" y="506"/>
                    <a:pt x="1378" y="506"/>
                  </a:cubicBezTo>
                  <a:cubicBezTo>
                    <a:pt x="1379" y="506"/>
                    <a:pt x="1379" y="505"/>
                    <a:pt x="1380" y="505"/>
                  </a:cubicBezTo>
                  <a:cubicBezTo>
                    <a:pt x="1380" y="505"/>
                    <a:pt x="1381" y="504"/>
                    <a:pt x="1381" y="504"/>
                  </a:cubicBezTo>
                  <a:cubicBezTo>
                    <a:pt x="1382" y="504"/>
                    <a:pt x="1382" y="503"/>
                    <a:pt x="1383" y="503"/>
                  </a:cubicBezTo>
                  <a:cubicBezTo>
                    <a:pt x="1384" y="502"/>
                    <a:pt x="1384" y="502"/>
                    <a:pt x="1384" y="502"/>
                  </a:cubicBezTo>
                  <a:cubicBezTo>
                    <a:pt x="1384" y="502"/>
                    <a:pt x="1384" y="502"/>
                    <a:pt x="1384" y="502"/>
                  </a:cubicBezTo>
                  <a:cubicBezTo>
                    <a:pt x="1385" y="502"/>
                    <a:pt x="1385" y="501"/>
                    <a:pt x="1386" y="501"/>
                  </a:cubicBezTo>
                  <a:cubicBezTo>
                    <a:pt x="1386" y="501"/>
                    <a:pt x="1386" y="501"/>
                    <a:pt x="1386" y="501"/>
                  </a:cubicBezTo>
                  <a:cubicBezTo>
                    <a:pt x="1387" y="500"/>
                    <a:pt x="1387" y="500"/>
                    <a:pt x="1388" y="500"/>
                  </a:cubicBezTo>
                  <a:cubicBezTo>
                    <a:pt x="1388" y="499"/>
                    <a:pt x="1389" y="499"/>
                    <a:pt x="1389" y="499"/>
                  </a:cubicBezTo>
                  <a:cubicBezTo>
                    <a:pt x="1389" y="498"/>
                    <a:pt x="1390" y="498"/>
                    <a:pt x="1390" y="498"/>
                  </a:cubicBezTo>
                  <a:cubicBezTo>
                    <a:pt x="1391" y="497"/>
                    <a:pt x="1391" y="497"/>
                    <a:pt x="1392" y="496"/>
                  </a:cubicBezTo>
                  <a:cubicBezTo>
                    <a:pt x="1392" y="496"/>
                    <a:pt x="1393" y="496"/>
                    <a:pt x="1393" y="495"/>
                  </a:cubicBezTo>
                  <a:cubicBezTo>
                    <a:pt x="1394" y="495"/>
                    <a:pt x="1394" y="495"/>
                    <a:pt x="1394" y="495"/>
                  </a:cubicBezTo>
                  <a:cubicBezTo>
                    <a:pt x="1395" y="494"/>
                    <a:pt x="1395" y="494"/>
                    <a:pt x="1396" y="493"/>
                  </a:cubicBezTo>
                  <a:cubicBezTo>
                    <a:pt x="1396" y="493"/>
                    <a:pt x="1397" y="492"/>
                    <a:pt x="1397" y="492"/>
                  </a:cubicBezTo>
                  <a:cubicBezTo>
                    <a:pt x="1397" y="492"/>
                    <a:pt x="1397" y="492"/>
                    <a:pt x="1397" y="492"/>
                  </a:cubicBezTo>
                  <a:cubicBezTo>
                    <a:pt x="1398" y="491"/>
                    <a:pt x="1399" y="490"/>
                    <a:pt x="1399" y="490"/>
                  </a:cubicBezTo>
                  <a:cubicBezTo>
                    <a:pt x="1400" y="489"/>
                    <a:pt x="1400" y="489"/>
                    <a:pt x="1400" y="489"/>
                  </a:cubicBezTo>
                  <a:cubicBezTo>
                    <a:pt x="1400" y="489"/>
                    <a:pt x="1400" y="489"/>
                    <a:pt x="1400" y="489"/>
                  </a:cubicBezTo>
                  <a:cubicBezTo>
                    <a:pt x="1400" y="489"/>
                    <a:pt x="1400" y="489"/>
                    <a:pt x="1400" y="489"/>
                  </a:cubicBezTo>
                  <a:cubicBezTo>
                    <a:pt x="1401" y="488"/>
                    <a:pt x="1401" y="488"/>
                    <a:pt x="1401" y="488"/>
                  </a:cubicBezTo>
                  <a:cubicBezTo>
                    <a:pt x="1401" y="488"/>
                    <a:pt x="1402" y="487"/>
                    <a:pt x="1402" y="487"/>
                  </a:cubicBezTo>
                  <a:cubicBezTo>
                    <a:pt x="1403" y="486"/>
                    <a:pt x="1403" y="486"/>
                    <a:pt x="1403" y="485"/>
                  </a:cubicBezTo>
                  <a:cubicBezTo>
                    <a:pt x="1403" y="485"/>
                    <a:pt x="1403" y="485"/>
                    <a:pt x="1403" y="485"/>
                  </a:cubicBezTo>
                  <a:cubicBezTo>
                    <a:pt x="1404" y="485"/>
                    <a:pt x="1404" y="484"/>
                    <a:pt x="1405" y="483"/>
                  </a:cubicBezTo>
                  <a:cubicBezTo>
                    <a:pt x="1405" y="483"/>
                    <a:pt x="1406" y="483"/>
                    <a:pt x="1406" y="482"/>
                  </a:cubicBezTo>
                  <a:cubicBezTo>
                    <a:pt x="1406" y="482"/>
                    <a:pt x="1406" y="482"/>
                    <a:pt x="1406" y="482"/>
                  </a:cubicBezTo>
                  <a:cubicBezTo>
                    <a:pt x="1406" y="481"/>
                    <a:pt x="1407" y="481"/>
                    <a:pt x="1407" y="480"/>
                  </a:cubicBezTo>
                  <a:cubicBezTo>
                    <a:pt x="1408" y="479"/>
                    <a:pt x="1408" y="479"/>
                    <a:pt x="1408" y="479"/>
                  </a:cubicBezTo>
                  <a:cubicBezTo>
                    <a:pt x="1408" y="479"/>
                    <a:pt x="1408" y="479"/>
                    <a:pt x="1408" y="479"/>
                  </a:cubicBezTo>
                  <a:cubicBezTo>
                    <a:pt x="1408" y="478"/>
                    <a:pt x="1408" y="478"/>
                    <a:pt x="1408" y="478"/>
                  </a:cubicBezTo>
                  <a:cubicBezTo>
                    <a:pt x="1409" y="477"/>
                    <a:pt x="1409" y="476"/>
                    <a:pt x="1410" y="476"/>
                  </a:cubicBezTo>
                  <a:cubicBezTo>
                    <a:pt x="1469" y="346"/>
                    <a:pt x="1469" y="346"/>
                    <a:pt x="1469" y="346"/>
                  </a:cubicBezTo>
                  <a:cubicBezTo>
                    <a:pt x="1472" y="339"/>
                    <a:pt x="1475" y="333"/>
                    <a:pt x="1478" y="326"/>
                  </a:cubicBezTo>
                  <a:cubicBezTo>
                    <a:pt x="1487" y="307"/>
                    <a:pt x="1487" y="307"/>
                    <a:pt x="1487" y="307"/>
                  </a:cubicBezTo>
                  <a:cubicBezTo>
                    <a:pt x="1492" y="296"/>
                    <a:pt x="1497" y="285"/>
                    <a:pt x="1502" y="274"/>
                  </a:cubicBezTo>
                  <a:cubicBezTo>
                    <a:pt x="1518" y="240"/>
                    <a:pt x="1533" y="207"/>
                    <a:pt x="1547" y="177"/>
                  </a:cubicBezTo>
                  <a:cubicBezTo>
                    <a:pt x="1549" y="173"/>
                    <a:pt x="1550" y="168"/>
                    <a:pt x="1550" y="164"/>
                  </a:cubicBezTo>
                  <a:cubicBezTo>
                    <a:pt x="1550" y="163"/>
                    <a:pt x="1550" y="162"/>
                    <a:pt x="1550" y="160"/>
                  </a:cubicBezTo>
                  <a:close/>
                </a:path>
              </a:pathLst>
            </a:custGeom>
            <a:solidFill>
              <a:schemeClr val="accent1"/>
            </a:solidFill>
            <a:ln w="9525">
              <a:noFill/>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32" name="Freeform 166">
              <a:extLst>
                <a:ext uri="{FF2B5EF4-FFF2-40B4-BE49-F238E27FC236}">
                  <a16:creationId xmlns:a16="http://schemas.microsoft.com/office/drawing/2014/main" id="{7909FCC0-8123-409C-973C-F6A759EAA321}"/>
                </a:ext>
              </a:extLst>
            </p:cNvPr>
            <p:cNvSpPr>
              <a:spLocks/>
            </p:cNvSpPr>
            <p:nvPr/>
          </p:nvSpPr>
          <p:spPr bwMode="auto">
            <a:xfrm>
              <a:off x="2051105" y="1745672"/>
              <a:ext cx="4419146" cy="727666"/>
            </a:xfrm>
            <a:custGeom>
              <a:avLst/>
              <a:gdLst>
                <a:gd name="T0" fmla="*/ 1558 w 1566"/>
                <a:gd name="T1" fmla="*/ 165 h 325"/>
                <a:gd name="T2" fmla="*/ 769 w 1566"/>
                <a:gd name="T3" fmla="*/ 324 h 325"/>
                <a:gd name="T4" fmla="*/ 8 w 1566"/>
                <a:gd name="T5" fmla="*/ 160 h 325"/>
                <a:gd name="T6" fmla="*/ 796 w 1566"/>
                <a:gd name="T7" fmla="*/ 1 h 325"/>
                <a:gd name="T8" fmla="*/ 1558 w 1566"/>
                <a:gd name="T9" fmla="*/ 165 h 325"/>
              </a:gdLst>
              <a:ahLst/>
              <a:cxnLst>
                <a:cxn ang="0">
                  <a:pos x="T0" y="T1"/>
                </a:cxn>
                <a:cxn ang="0">
                  <a:pos x="T2" y="T3"/>
                </a:cxn>
                <a:cxn ang="0">
                  <a:pos x="T4" y="T5"/>
                </a:cxn>
                <a:cxn ang="0">
                  <a:pos x="T6" y="T7"/>
                </a:cxn>
                <a:cxn ang="0">
                  <a:pos x="T8" y="T9"/>
                </a:cxn>
              </a:cxnLst>
              <a:rect l="0" t="0" r="r" b="b"/>
              <a:pathLst>
                <a:path w="1566" h="325">
                  <a:moveTo>
                    <a:pt x="1558" y="165"/>
                  </a:moveTo>
                  <a:cubicBezTo>
                    <a:pt x="1551" y="254"/>
                    <a:pt x="1198" y="325"/>
                    <a:pt x="769" y="324"/>
                  </a:cubicBezTo>
                  <a:cubicBezTo>
                    <a:pt x="341" y="322"/>
                    <a:pt x="0" y="249"/>
                    <a:pt x="8" y="160"/>
                  </a:cubicBezTo>
                  <a:cubicBezTo>
                    <a:pt x="15" y="71"/>
                    <a:pt x="368" y="0"/>
                    <a:pt x="796" y="1"/>
                  </a:cubicBezTo>
                  <a:cubicBezTo>
                    <a:pt x="1225" y="3"/>
                    <a:pt x="1566" y="76"/>
                    <a:pt x="1558" y="165"/>
                  </a:cubicBez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sp>
          <p:nvSpPr>
            <p:cNvPr id="33" name="Freeform 166">
              <a:extLst>
                <a:ext uri="{FF2B5EF4-FFF2-40B4-BE49-F238E27FC236}">
                  <a16:creationId xmlns:a16="http://schemas.microsoft.com/office/drawing/2014/main" id="{C442FFA1-5F23-4B3F-B6D8-75A64F20502F}"/>
                </a:ext>
              </a:extLst>
            </p:cNvPr>
            <p:cNvSpPr>
              <a:spLocks/>
            </p:cNvSpPr>
            <p:nvPr/>
          </p:nvSpPr>
          <p:spPr bwMode="auto">
            <a:xfrm>
              <a:off x="3176479" y="1921833"/>
              <a:ext cx="2188665" cy="360390"/>
            </a:xfrm>
            <a:custGeom>
              <a:avLst/>
              <a:gdLst>
                <a:gd name="T0" fmla="*/ 1558 w 1566"/>
                <a:gd name="T1" fmla="*/ 165 h 325"/>
                <a:gd name="T2" fmla="*/ 769 w 1566"/>
                <a:gd name="T3" fmla="*/ 324 h 325"/>
                <a:gd name="T4" fmla="*/ 8 w 1566"/>
                <a:gd name="T5" fmla="*/ 160 h 325"/>
                <a:gd name="T6" fmla="*/ 796 w 1566"/>
                <a:gd name="T7" fmla="*/ 1 h 325"/>
                <a:gd name="T8" fmla="*/ 1558 w 1566"/>
                <a:gd name="T9" fmla="*/ 165 h 325"/>
              </a:gdLst>
              <a:ahLst/>
              <a:cxnLst>
                <a:cxn ang="0">
                  <a:pos x="T0" y="T1"/>
                </a:cxn>
                <a:cxn ang="0">
                  <a:pos x="T2" y="T3"/>
                </a:cxn>
                <a:cxn ang="0">
                  <a:pos x="T4" y="T5"/>
                </a:cxn>
                <a:cxn ang="0">
                  <a:pos x="T6" y="T7"/>
                </a:cxn>
                <a:cxn ang="0">
                  <a:pos x="T8" y="T9"/>
                </a:cxn>
              </a:cxnLst>
              <a:rect l="0" t="0" r="r" b="b"/>
              <a:pathLst>
                <a:path w="1566" h="325">
                  <a:moveTo>
                    <a:pt x="1558" y="165"/>
                  </a:moveTo>
                  <a:cubicBezTo>
                    <a:pt x="1551" y="254"/>
                    <a:pt x="1198" y="325"/>
                    <a:pt x="769" y="324"/>
                  </a:cubicBezTo>
                  <a:cubicBezTo>
                    <a:pt x="341" y="322"/>
                    <a:pt x="0" y="249"/>
                    <a:pt x="8" y="160"/>
                  </a:cubicBezTo>
                  <a:cubicBezTo>
                    <a:pt x="15" y="71"/>
                    <a:pt x="368" y="0"/>
                    <a:pt x="796" y="1"/>
                  </a:cubicBezTo>
                  <a:cubicBezTo>
                    <a:pt x="1225" y="3"/>
                    <a:pt x="1566" y="76"/>
                    <a:pt x="1558" y="165"/>
                  </a:cubicBezTo>
                  <a:close/>
                </a:path>
              </a:pathLst>
            </a:custGeom>
            <a:solidFill>
              <a:schemeClr val="accent1">
                <a:lumMod val="50000"/>
              </a:schemeClr>
            </a:solidFill>
            <a:ln>
              <a:noFill/>
            </a:ln>
          </p:spPr>
          <p:txBody>
            <a:bodyPr vert="horz" wrap="square" lIns="80998" tIns="40499" rIns="80998" bIns="40499" numCol="1" anchor="t" anchorCtr="0" compatLnSpc="1">
              <a:prstTxWarp prst="textNoShape">
                <a:avLst/>
              </a:prstTxWarp>
            </a:bodyPr>
            <a:lstStyle/>
            <a:p>
              <a:endParaRPr lang="id-ID" sz="3190" dirty="0"/>
            </a:p>
          </p:txBody>
        </p:sp>
      </p:grpSp>
      <p:sp>
        <p:nvSpPr>
          <p:cNvPr id="34" name="TextBox 33">
            <a:extLst>
              <a:ext uri="{FF2B5EF4-FFF2-40B4-BE49-F238E27FC236}">
                <a16:creationId xmlns:a16="http://schemas.microsoft.com/office/drawing/2014/main" id="{FC210062-FFE8-42B3-8926-C4ECEFCEA7D3}"/>
              </a:ext>
            </a:extLst>
          </p:cNvPr>
          <p:cNvSpPr txBox="1"/>
          <p:nvPr/>
        </p:nvSpPr>
        <p:spPr>
          <a:xfrm>
            <a:off x="5720295" y="2302054"/>
            <a:ext cx="909223" cy="31053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CAPTION</a:t>
            </a:r>
          </a:p>
        </p:txBody>
      </p:sp>
      <p:sp>
        <p:nvSpPr>
          <p:cNvPr id="35" name="TextBox 34">
            <a:extLst>
              <a:ext uri="{FF2B5EF4-FFF2-40B4-BE49-F238E27FC236}">
                <a16:creationId xmlns:a16="http://schemas.microsoft.com/office/drawing/2014/main" id="{C46E9455-7F92-43AB-AD1B-35BC1FEA3DB5}"/>
              </a:ext>
            </a:extLst>
          </p:cNvPr>
          <p:cNvSpPr txBox="1"/>
          <p:nvPr/>
        </p:nvSpPr>
        <p:spPr>
          <a:xfrm>
            <a:off x="5720295" y="3151078"/>
            <a:ext cx="909223" cy="31053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CAPTION</a:t>
            </a:r>
          </a:p>
        </p:txBody>
      </p:sp>
      <p:sp>
        <p:nvSpPr>
          <p:cNvPr id="36" name="TextBox 35">
            <a:extLst>
              <a:ext uri="{FF2B5EF4-FFF2-40B4-BE49-F238E27FC236}">
                <a16:creationId xmlns:a16="http://schemas.microsoft.com/office/drawing/2014/main" id="{718C4E61-8892-4691-8621-62074AA3868A}"/>
              </a:ext>
            </a:extLst>
          </p:cNvPr>
          <p:cNvSpPr txBox="1"/>
          <p:nvPr/>
        </p:nvSpPr>
        <p:spPr>
          <a:xfrm>
            <a:off x="5720295" y="4009473"/>
            <a:ext cx="909223" cy="31053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CAPTION</a:t>
            </a:r>
          </a:p>
        </p:txBody>
      </p:sp>
      <p:sp>
        <p:nvSpPr>
          <p:cNvPr id="37" name="TextBox 36">
            <a:extLst>
              <a:ext uri="{FF2B5EF4-FFF2-40B4-BE49-F238E27FC236}">
                <a16:creationId xmlns:a16="http://schemas.microsoft.com/office/drawing/2014/main" id="{7664896C-0C0D-425A-AD01-587A1AB140EF}"/>
              </a:ext>
            </a:extLst>
          </p:cNvPr>
          <p:cNvSpPr txBox="1"/>
          <p:nvPr/>
        </p:nvSpPr>
        <p:spPr>
          <a:xfrm>
            <a:off x="5720295" y="4867880"/>
            <a:ext cx="909223" cy="31053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CAPTION</a:t>
            </a:r>
          </a:p>
        </p:txBody>
      </p:sp>
      <p:sp>
        <p:nvSpPr>
          <p:cNvPr id="38" name="TextBox 37">
            <a:extLst>
              <a:ext uri="{FF2B5EF4-FFF2-40B4-BE49-F238E27FC236}">
                <a16:creationId xmlns:a16="http://schemas.microsoft.com/office/drawing/2014/main" id="{D0D65B7E-76E3-4DB0-91DE-ABEAC3F8B668}"/>
              </a:ext>
            </a:extLst>
          </p:cNvPr>
          <p:cNvSpPr txBox="1"/>
          <p:nvPr/>
        </p:nvSpPr>
        <p:spPr>
          <a:xfrm>
            <a:off x="5720295" y="5731134"/>
            <a:ext cx="909223" cy="31053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CAPTION</a:t>
            </a:r>
          </a:p>
        </p:txBody>
      </p:sp>
      <p:graphicFrame>
        <p:nvGraphicFramePr>
          <p:cNvPr id="39" name="Chart 38">
            <a:extLst>
              <a:ext uri="{FF2B5EF4-FFF2-40B4-BE49-F238E27FC236}">
                <a16:creationId xmlns:a16="http://schemas.microsoft.com/office/drawing/2014/main" id="{1B509564-8057-4CF2-9E75-456CE32FF595}"/>
              </a:ext>
            </a:extLst>
          </p:cNvPr>
          <p:cNvGraphicFramePr/>
          <p:nvPr>
            <p:extLst>
              <p:ext uri="{D42A27DB-BD31-4B8C-83A1-F6EECF244321}">
                <p14:modId xmlns:p14="http://schemas.microsoft.com/office/powerpoint/2010/main" val="3206032518"/>
              </p:ext>
            </p:extLst>
          </p:nvPr>
        </p:nvGraphicFramePr>
        <p:xfrm>
          <a:off x="7337341" y="1725378"/>
          <a:ext cx="3488952" cy="2552425"/>
        </p:xfrm>
        <a:graphic>
          <a:graphicData uri="http://schemas.openxmlformats.org/drawingml/2006/chart">
            <c:chart xmlns:c="http://schemas.openxmlformats.org/drawingml/2006/chart" xmlns:r="http://schemas.openxmlformats.org/officeDocument/2006/relationships" r:id="rId2"/>
          </a:graphicData>
        </a:graphic>
      </p:graphicFrame>
      <p:sp>
        <p:nvSpPr>
          <p:cNvPr id="40" name="Subtitle 2">
            <a:extLst>
              <a:ext uri="{FF2B5EF4-FFF2-40B4-BE49-F238E27FC236}">
                <a16:creationId xmlns:a16="http://schemas.microsoft.com/office/drawing/2014/main" id="{0B19C08F-D73E-4FB1-9AA9-DCFD5F42EDF4}"/>
              </a:ext>
            </a:extLst>
          </p:cNvPr>
          <p:cNvSpPr txBox="1">
            <a:spLocks/>
          </p:cNvSpPr>
          <p:nvPr/>
        </p:nvSpPr>
        <p:spPr>
          <a:xfrm>
            <a:off x="7337340" y="4957303"/>
            <a:ext cx="3346296" cy="689635"/>
          </a:xfrm>
          <a:prstGeom prst="rect">
            <a:avLst/>
          </a:prstGeom>
        </p:spPr>
        <p:txBody>
          <a:bodyPr vert="horz" wrap="square" lIns="96353" tIns="48176" rIns="96353"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 </a:t>
            </a:r>
            <a:r>
              <a:rPr lang="en-US" sz="1063" dirty="0" err="1">
                <a:solidFill>
                  <a:schemeClr val="tx1"/>
                </a:solidFill>
                <a:latin typeface="+mn-lt"/>
                <a:ea typeface="Open Sans Light" panose="020B0306030504020204" pitchFamily="34" charset="0"/>
                <a:cs typeface="Open Sans Light" panose="020B0306030504020204" pitchFamily="34" charset="0"/>
              </a:rPr>
              <a:t>eiusmod</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tempor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incididunt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ut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labore</a:t>
            </a:r>
            <a:r>
              <a:rPr lang="en-US" sz="1063" dirty="0">
                <a:solidFill>
                  <a:schemeClr val="tx1"/>
                </a:solidFill>
                <a:latin typeface="+mn-lt"/>
                <a:ea typeface="Open Sans Light" panose="020B0306030504020204" pitchFamily="34" charset="0"/>
                <a:cs typeface="Open Sans Light" panose="020B0306030504020204" pitchFamily="34" charset="0"/>
              </a:rPr>
              <a:t> et dolore magna </a:t>
            </a:r>
            <a:r>
              <a:rPr lang="en-US" sz="1063" dirty="0" err="1">
                <a:solidFill>
                  <a:schemeClr val="tx1"/>
                </a:solidFill>
                <a:latin typeface="+mn-lt"/>
                <a:ea typeface="Open Sans Light" panose="020B0306030504020204" pitchFamily="34" charset="0"/>
                <a:cs typeface="Open Sans Light" panose="020B0306030504020204" pitchFamily="34" charset="0"/>
              </a:rPr>
              <a:t>aliqua</a:t>
            </a:r>
            <a:r>
              <a:rPr lang="en-US" sz="1063" dirty="0">
                <a:solidFill>
                  <a:schemeClr val="tx1"/>
                </a:solidFill>
                <a:latin typeface="+mn-lt"/>
                <a:ea typeface="Open Sans Light" panose="020B0306030504020204" pitchFamily="34" charset="0"/>
                <a:cs typeface="Open Sans Light" panose="020B0306030504020204" pitchFamily="34" charset="0"/>
              </a:rPr>
              <a:t>. </a:t>
            </a:r>
          </a:p>
        </p:txBody>
      </p:sp>
      <p:sp>
        <p:nvSpPr>
          <p:cNvPr id="41" name="TextBox 40">
            <a:extLst>
              <a:ext uri="{FF2B5EF4-FFF2-40B4-BE49-F238E27FC236}">
                <a16:creationId xmlns:a16="http://schemas.microsoft.com/office/drawing/2014/main" id="{95B4EF57-2167-4223-BDFA-E0A16477D353}"/>
              </a:ext>
            </a:extLst>
          </p:cNvPr>
          <p:cNvSpPr txBox="1"/>
          <p:nvPr/>
        </p:nvSpPr>
        <p:spPr>
          <a:xfrm>
            <a:off x="7345630" y="4599070"/>
            <a:ext cx="1106393"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CAPTION</a:t>
            </a:r>
          </a:p>
        </p:txBody>
      </p:sp>
    </p:spTree>
    <p:extLst>
      <p:ext uri="{BB962C8B-B14F-4D97-AF65-F5344CB8AC3E}">
        <p14:creationId xmlns:p14="http://schemas.microsoft.com/office/powerpoint/2010/main" val="3068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DEA1B-14A0-49F8-B0D7-BD5757F6CF5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5FCB87C-283D-4D53-8F36-4F693AE360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5531BE7-FFDE-4482-A6AE-05515FDE4E6D}"/>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E4264995-D9EB-47BF-87FF-4E81D6F041E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87B59B5-D8DC-4B36-BBAE-F1D6B59FEEE0}"/>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91DBD3FC-FAAC-436E-80C6-BEA1317BB779}"/>
              </a:ext>
            </a:extLst>
          </p:cNvPr>
          <p:cNvSpPr>
            <a:spLocks/>
          </p:cNvSpPr>
          <p:nvPr/>
        </p:nvSpPr>
        <p:spPr bwMode="auto">
          <a:xfrm>
            <a:off x="3404024" y="2093883"/>
            <a:ext cx="3835500" cy="4053218"/>
          </a:xfrm>
          <a:custGeom>
            <a:avLst/>
            <a:gdLst>
              <a:gd name="T0" fmla="*/ 1084 w 2167"/>
              <a:gd name="T1" fmla="*/ 0 h 2287"/>
              <a:gd name="T2" fmla="*/ 2167 w 2167"/>
              <a:gd name="T3" fmla="*/ 0 h 2287"/>
              <a:gd name="T4" fmla="*/ 1624 w 2167"/>
              <a:gd name="T5" fmla="*/ 1145 h 2287"/>
              <a:gd name="T6" fmla="*/ 1084 w 2167"/>
              <a:gd name="T7" fmla="*/ 2287 h 2287"/>
              <a:gd name="T8" fmla="*/ 542 w 2167"/>
              <a:gd name="T9" fmla="*/ 1145 h 2287"/>
              <a:gd name="T10" fmla="*/ 0 w 2167"/>
              <a:gd name="T11" fmla="*/ 0 h 2287"/>
              <a:gd name="T12" fmla="*/ 1084 w 2167"/>
              <a:gd name="T13" fmla="*/ 0 h 2287"/>
            </a:gdLst>
            <a:ahLst/>
            <a:cxnLst>
              <a:cxn ang="0">
                <a:pos x="T0" y="T1"/>
              </a:cxn>
              <a:cxn ang="0">
                <a:pos x="T2" y="T3"/>
              </a:cxn>
              <a:cxn ang="0">
                <a:pos x="T4" y="T5"/>
              </a:cxn>
              <a:cxn ang="0">
                <a:pos x="T6" y="T7"/>
              </a:cxn>
              <a:cxn ang="0">
                <a:pos x="T8" y="T9"/>
              </a:cxn>
              <a:cxn ang="0">
                <a:pos x="T10" y="T11"/>
              </a:cxn>
              <a:cxn ang="0">
                <a:pos x="T12" y="T13"/>
              </a:cxn>
            </a:cxnLst>
            <a:rect l="0" t="0" r="r" b="b"/>
            <a:pathLst>
              <a:path w="2167" h="2287">
                <a:moveTo>
                  <a:pt x="1084" y="0"/>
                </a:moveTo>
                <a:lnTo>
                  <a:pt x="2167" y="0"/>
                </a:lnTo>
                <a:lnTo>
                  <a:pt x="1624" y="1145"/>
                </a:lnTo>
                <a:lnTo>
                  <a:pt x="1084" y="2287"/>
                </a:lnTo>
                <a:lnTo>
                  <a:pt x="542" y="1145"/>
                </a:lnTo>
                <a:lnTo>
                  <a:pt x="0" y="0"/>
                </a:lnTo>
                <a:lnTo>
                  <a:pt x="1084" y="0"/>
                </a:lnTo>
                <a:close/>
              </a:path>
            </a:pathLst>
          </a:custGeom>
          <a:solidFill>
            <a:schemeClr val="bg1">
              <a:lumMod val="85000"/>
            </a:schemeClr>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8" name="Freeform 2">
            <a:extLst>
              <a:ext uri="{FF2B5EF4-FFF2-40B4-BE49-F238E27FC236}">
                <a16:creationId xmlns:a16="http://schemas.microsoft.com/office/drawing/2014/main" id="{D04E178F-5776-490E-B7FC-2EF1367BE6FC}"/>
              </a:ext>
            </a:extLst>
          </p:cNvPr>
          <p:cNvSpPr>
            <a:spLocks/>
          </p:cNvSpPr>
          <p:nvPr/>
        </p:nvSpPr>
        <p:spPr bwMode="auto">
          <a:xfrm>
            <a:off x="3208272" y="1938608"/>
            <a:ext cx="4223451" cy="446447"/>
          </a:xfrm>
          <a:custGeom>
            <a:avLst/>
            <a:gdLst>
              <a:gd name="T0" fmla="*/ 840 w 880"/>
              <a:gd name="T1" fmla="*/ 0 h 81"/>
              <a:gd name="T2" fmla="*/ 840 w 880"/>
              <a:gd name="T3" fmla="*/ 0 h 81"/>
              <a:gd name="T4" fmla="*/ 442 w 880"/>
              <a:gd name="T5" fmla="*/ 0 h 81"/>
              <a:gd name="T6" fmla="*/ 438 w 880"/>
              <a:gd name="T7" fmla="*/ 0 h 81"/>
              <a:gd name="T8" fmla="*/ 40 w 880"/>
              <a:gd name="T9" fmla="*/ 0 h 81"/>
              <a:gd name="T10" fmla="*/ 40 w 880"/>
              <a:gd name="T11" fmla="*/ 0 h 81"/>
              <a:gd name="T12" fmla="*/ 0 w 880"/>
              <a:gd name="T13" fmla="*/ 40 h 81"/>
              <a:gd name="T14" fmla="*/ 40 w 880"/>
              <a:gd name="T15" fmla="*/ 81 h 81"/>
              <a:gd name="T16" fmla="*/ 40 w 880"/>
              <a:gd name="T17" fmla="*/ 81 h 81"/>
              <a:gd name="T18" fmla="*/ 438 w 880"/>
              <a:gd name="T19" fmla="*/ 81 h 81"/>
              <a:gd name="T20" fmla="*/ 442 w 880"/>
              <a:gd name="T21" fmla="*/ 81 h 81"/>
              <a:gd name="T22" fmla="*/ 840 w 880"/>
              <a:gd name="T23" fmla="*/ 81 h 81"/>
              <a:gd name="T24" fmla="*/ 840 w 880"/>
              <a:gd name="T25" fmla="*/ 81 h 81"/>
              <a:gd name="T26" fmla="*/ 880 w 880"/>
              <a:gd name="T27" fmla="*/ 40 h 81"/>
              <a:gd name="T28" fmla="*/ 840 w 880"/>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81">
                <a:moveTo>
                  <a:pt x="840" y="0"/>
                </a:moveTo>
                <a:cubicBezTo>
                  <a:pt x="840" y="0"/>
                  <a:pt x="840" y="0"/>
                  <a:pt x="840" y="0"/>
                </a:cubicBezTo>
                <a:cubicBezTo>
                  <a:pt x="442" y="0"/>
                  <a:pt x="442" y="0"/>
                  <a:pt x="442" y="0"/>
                </a:cubicBezTo>
                <a:cubicBezTo>
                  <a:pt x="438" y="0"/>
                  <a:pt x="438" y="0"/>
                  <a:pt x="438" y="0"/>
                </a:cubicBezTo>
                <a:cubicBezTo>
                  <a:pt x="40" y="0"/>
                  <a:pt x="40" y="0"/>
                  <a:pt x="40" y="0"/>
                </a:cubicBezTo>
                <a:cubicBezTo>
                  <a:pt x="40" y="0"/>
                  <a:pt x="40" y="0"/>
                  <a:pt x="40" y="0"/>
                </a:cubicBezTo>
                <a:cubicBezTo>
                  <a:pt x="18" y="1"/>
                  <a:pt x="0" y="19"/>
                  <a:pt x="0" y="40"/>
                </a:cubicBezTo>
                <a:cubicBezTo>
                  <a:pt x="0" y="62"/>
                  <a:pt x="18" y="79"/>
                  <a:pt x="40" y="81"/>
                </a:cubicBezTo>
                <a:cubicBezTo>
                  <a:pt x="40" y="81"/>
                  <a:pt x="40" y="81"/>
                  <a:pt x="40" y="81"/>
                </a:cubicBezTo>
                <a:cubicBezTo>
                  <a:pt x="438" y="81"/>
                  <a:pt x="438" y="81"/>
                  <a:pt x="438" y="81"/>
                </a:cubicBezTo>
                <a:cubicBezTo>
                  <a:pt x="442" y="81"/>
                  <a:pt x="442" y="81"/>
                  <a:pt x="442" y="81"/>
                </a:cubicBezTo>
                <a:cubicBezTo>
                  <a:pt x="840" y="81"/>
                  <a:pt x="840" y="81"/>
                  <a:pt x="840" y="81"/>
                </a:cubicBezTo>
                <a:cubicBezTo>
                  <a:pt x="840" y="81"/>
                  <a:pt x="840" y="81"/>
                  <a:pt x="840" y="81"/>
                </a:cubicBezTo>
                <a:cubicBezTo>
                  <a:pt x="862" y="79"/>
                  <a:pt x="880" y="62"/>
                  <a:pt x="880" y="40"/>
                </a:cubicBezTo>
                <a:cubicBezTo>
                  <a:pt x="880" y="19"/>
                  <a:pt x="862" y="1"/>
                  <a:pt x="840" y="0"/>
                </a:cubicBez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9" name="Freeform 8">
            <a:extLst>
              <a:ext uri="{FF2B5EF4-FFF2-40B4-BE49-F238E27FC236}">
                <a16:creationId xmlns:a16="http://schemas.microsoft.com/office/drawing/2014/main" id="{028DE2E3-7105-4707-9883-051EC0A51F46}"/>
              </a:ext>
            </a:extLst>
          </p:cNvPr>
          <p:cNvSpPr>
            <a:spLocks/>
          </p:cNvSpPr>
          <p:nvPr/>
        </p:nvSpPr>
        <p:spPr bwMode="auto">
          <a:xfrm>
            <a:off x="3504156" y="2605363"/>
            <a:ext cx="3623575" cy="446447"/>
          </a:xfrm>
          <a:custGeom>
            <a:avLst/>
            <a:gdLst>
              <a:gd name="T0" fmla="*/ 713 w 755"/>
              <a:gd name="T1" fmla="*/ 0 h 81"/>
              <a:gd name="T2" fmla="*/ 713 w 755"/>
              <a:gd name="T3" fmla="*/ 0 h 81"/>
              <a:gd name="T4" fmla="*/ 380 w 755"/>
              <a:gd name="T5" fmla="*/ 0 h 81"/>
              <a:gd name="T6" fmla="*/ 376 w 755"/>
              <a:gd name="T7" fmla="*/ 0 h 81"/>
              <a:gd name="T8" fmla="*/ 43 w 755"/>
              <a:gd name="T9" fmla="*/ 0 h 81"/>
              <a:gd name="T10" fmla="*/ 43 w 755"/>
              <a:gd name="T11" fmla="*/ 0 h 81"/>
              <a:gd name="T12" fmla="*/ 0 w 755"/>
              <a:gd name="T13" fmla="*/ 41 h 81"/>
              <a:gd name="T14" fmla="*/ 43 w 755"/>
              <a:gd name="T15" fmla="*/ 81 h 81"/>
              <a:gd name="T16" fmla="*/ 376 w 755"/>
              <a:gd name="T17" fmla="*/ 81 h 81"/>
              <a:gd name="T18" fmla="*/ 380 w 755"/>
              <a:gd name="T19" fmla="*/ 81 h 81"/>
              <a:gd name="T20" fmla="*/ 713 w 755"/>
              <a:gd name="T21" fmla="*/ 81 h 81"/>
              <a:gd name="T22" fmla="*/ 755 w 755"/>
              <a:gd name="T23" fmla="*/ 41 h 81"/>
              <a:gd name="T24" fmla="*/ 713 w 755"/>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5" h="81">
                <a:moveTo>
                  <a:pt x="713" y="0"/>
                </a:moveTo>
                <a:cubicBezTo>
                  <a:pt x="713" y="0"/>
                  <a:pt x="713" y="0"/>
                  <a:pt x="713" y="0"/>
                </a:cubicBezTo>
                <a:cubicBezTo>
                  <a:pt x="380" y="0"/>
                  <a:pt x="380" y="0"/>
                  <a:pt x="380" y="0"/>
                </a:cubicBezTo>
                <a:cubicBezTo>
                  <a:pt x="376" y="0"/>
                  <a:pt x="376" y="0"/>
                  <a:pt x="376" y="0"/>
                </a:cubicBezTo>
                <a:cubicBezTo>
                  <a:pt x="43" y="0"/>
                  <a:pt x="43" y="0"/>
                  <a:pt x="43" y="0"/>
                </a:cubicBezTo>
                <a:cubicBezTo>
                  <a:pt x="43" y="0"/>
                  <a:pt x="43" y="0"/>
                  <a:pt x="43" y="0"/>
                </a:cubicBezTo>
                <a:cubicBezTo>
                  <a:pt x="20" y="0"/>
                  <a:pt x="0" y="18"/>
                  <a:pt x="0" y="41"/>
                </a:cubicBezTo>
                <a:cubicBezTo>
                  <a:pt x="0" y="63"/>
                  <a:pt x="20" y="81"/>
                  <a:pt x="43" y="81"/>
                </a:cubicBezTo>
                <a:cubicBezTo>
                  <a:pt x="376" y="81"/>
                  <a:pt x="376" y="81"/>
                  <a:pt x="376" y="81"/>
                </a:cubicBezTo>
                <a:cubicBezTo>
                  <a:pt x="380" y="81"/>
                  <a:pt x="380" y="81"/>
                  <a:pt x="380" y="81"/>
                </a:cubicBezTo>
                <a:cubicBezTo>
                  <a:pt x="713" y="81"/>
                  <a:pt x="713" y="81"/>
                  <a:pt x="713" y="81"/>
                </a:cubicBezTo>
                <a:cubicBezTo>
                  <a:pt x="736" y="81"/>
                  <a:pt x="755" y="63"/>
                  <a:pt x="755" y="41"/>
                </a:cubicBezTo>
                <a:cubicBezTo>
                  <a:pt x="755" y="18"/>
                  <a:pt x="736" y="0"/>
                  <a:pt x="713" y="0"/>
                </a:cubicBez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0" name="Freeform 9">
            <a:extLst>
              <a:ext uri="{FF2B5EF4-FFF2-40B4-BE49-F238E27FC236}">
                <a16:creationId xmlns:a16="http://schemas.microsoft.com/office/drawing/2014/main" id="{CFBAC857-4823-4569-B12E-FA6C7F1E2911}"/>
              </a:ext>
            </a:extLst>
          </p:cNvPr>
          <p:cNvSpPr>
            <a:spLocks/>
          </p:cNvSpPr>
          <p:nvPr/>
        </p:nvSpPr>
        <p:spPr bwMode="auto">
          <a:xfrm>
            <a:off x="3860839" y="3274143"/>
            <a:ext cx="2912235" cy="446447"/>
          </a:xfrm>
          <a:custGeom>
            <a:avLst/>
            <a:gdLst>
              <a:gd name="T0" fmla="*/ 566 w 607"/>
              <a:gd name="T1" fmla="*/ 0 h 81"/>
              <a:gd name="T2" fmla="*/ 566 w 607"/>
              <a:gd name="T3" fmla="*/ 0 h 81"/>
              <a:gd name="T4" fmla="*/ 306 w 607"/>
              <a:gd name="T5" fmla="*/ 0 h 81"/>
              <a:gd name="T6" fmla="*/ 302 w 607"/>
              <a:gd name="T7" fmla="*/ 0 h 81"/>
              <a:gd name="T8" fmla="*/ 41 w 607"/>
              <a:gd name="T9" fmla="*/ 0 h 81"/>
              <a:gd name="T10" fmla="*/ 41 w 607"/>
              <a:gd name="T11" fmla="*/ 0 h 81"/>
              <a:gd name="T12" fmla="*/ 0 w 607"/>
              <a:gd name="T13" fmla="*/ 41 h 81"/>
              <a:gd name="T14" fmla="*/ 41 w 607"/>
              <a:gd name="T15" fmla="*/ 81 h 81"/>
              <a:gd name="T16" fmla="*/ 41 w 607"/>
              <a:gd name="T17" fmla="*/ 81 h 81"/>
              <a:gd name="T18" fmla="*/ 302 w 607"/>
              <a:gd name="T19" fmla="*/ 81 h 81"/>
              <a:gd name="T20" fmla="*/ 306 w 607"/>
              <a:gd name="T21" fmla="*/ 81 h 81"/>
              <a:gd name="T22" fmla="*/ 566 w 607"/>
              <a:gd name="T23" fmla="*/ 81 h 81"/>
              <a:gd name="T24" fmla="*/ 566 w 607"/>
              <a:gd name="T25" fmla="*/ 81 h 81"/>
              <a:gd name="T26" fmla="*/ 607 w 607"/>
              <a:gd name="T27" fmla="*/ 41 h 81"/>
              <a:gd name="T28" fmla="*/ 566 w 60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7" h="81">
                <a:moveTo>
                  <a:pt x="566" y="0"/>
                </a:moveTo>
                <a:cubicBezTo>
                  <a:pt x="566" y="0"/>
                  <a:pt x="566" y="0"/>
                  <a:pt x="566" y="0"/>
                </a:cubicBezTo>
                <a:cubicBezTo>
                  <a:pt x="306" y="0"/>
                  <a:pt x="306" y="0"/>
                  <a:pt x="306" y="0"/>
                </a:cubicBezTo>
                <a:cubicBezTo>
                  <a:pt x="302" y="0"/>
                  <a:pt x="302" y="0"/>
                  <a:pt x="302" y="0"/>
                </a:cubicBezTo>
                <a:cubicBezTo>
                  <a:pt x="41" y="0"/>
                  <a:pt x="41" y="0"/>
                  <a:pt x="41" y="0"/>
                </a:cubicBezTo>
                <a:cubicBezTo>
                  <a:pt x="41" y="0"/>
                  <a:pt x="41" y="0"/>
                  <a:pt x="41" y="0"/>
                </a:cubicBezTo>
                <a:cubicBezTo>
                  <a:pt x="18" y="1"/>
                  <a:pt x="0" y="19"/>
                  <a:pt x="0" y="41"/>
                </a:cubicBezTo>
                <a:cubicBezTo>
                  <a:pt x="0" y="63"/>
                  <a:pt x="18" y="80"/>
                  <a:pt x="41" y="81"/>
                </a:cubicBezTo>
                <a:cubicBezTo>
                  <a:pt x="41" y="81"/>
                  <a:pt x="41" y="81"/>
                  <a:pt x="41" y="81"/>
                </a:cubicBezTo>
                <a:cubicBezTo>
                  <a:pt x="302" y="81"/>
                  <a:pt x="302" y="81"/>
                  <a:pt x="302" y="81"/>
                </a:cubicBezTo>
                <a:cubicBezTo>
                  <a:pt x="306" y="81"/>
                  <a:pt x="306" y="81"/>
                  <a:pt x="306" y="81"/>
                </a:cubicBezTo>
                <a:cubicBezTo>
                  <a:pt x="566" y="81"/>
                  <a:pt x="566" y="81"/>
                  <a:pt x="566" y="81"/>
                </a:cubicBezTo>
                <a:cubicBezTo>
                  <a:pt x="566" y="81"/>
                  <a:pt x="566" y="81"/>
                  <a:pt x="566" y="81"/>
                </a:cubicBezTo>
                <a:cubicBezTo>
                  <a:pt x="589" y="80"/>
                  <a:pt x="607" y="63"/>
                  <a:pt x="607" y="41"/>
                </a:cubicBezTo>
                <a:cubicBezTo>
                  <a:pt x="607" y="19"/>
                  <a:pt x="589" y="1"/>
                  <a:pt x="566" y="0"/>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1" name="Freeform 10">
            <a:extLst>
              <a:ext uri="{FF2B5EF4-FFF2-40B4-BE49-F238E27FC236}">
                <a16:creationId xmlns:a16="http://schemas.microsoft.com/office/drawing/2014/main" id="{8D83CF23-E077-4D73-BB7E-202EE515247F}"/>
              </a:ext>
            </a:extLst>
          </p:cNvPr>
          <p:cNvSpPr>
            <a:spLocks/>
          </p:cNvSpPr>
          <p:nvPr/>
        </p:nvSpPr>
        <p:spPr bwMode="auto">
          <a:xfrm>
            <a:off x="4191176" y="3944950"/>
            <a:ext cx="2255614" cy="446447"/>
          </a:xfrm>
          <a:custGeom>
            <a:avLst/>
            <a:gdLst>
              <a:gd name="T0" fmla="*/ 427 w 470"/>
              <a:gd name="T1" fmla="*/ 0 h 81"/>
              <a:gd name="T2" fmla="*/ 237 w 470"/>
              <a:gd name="T3" fmla="*/ 0 h 81"/>
              <a:gd name="T4" fmla="*/ 233 w 470"/>
              <a:gd name="T5" fmla="*/ 0 h 81"/>
              <a:gd name="T6" fmla="*/ 43 w 470"/>
              <a:gd name="T7" fmla="*/ 0 h 81"/>
              <a:gd name="T8" fmla="*/ 0 w 470"/>
              <a:gd name="T9" fmla="*/ 40 h 81"/>
              <a:gd name="T10" fmla="*/ 43 w 470"/>
              <a:gd name="T11" fmla="*/ 81 h 81"/>
              <a:gd name="T12" fmla="*/ 233 w 470"/>
              <a:gd name="T13" fmla="*/ 81 h 81"/>
              <a:gd name="T14" fmla="*/ 237 w 470"/>
              <a:gd name="T15" fmla="*/ 81 h 81"/>
              <a:gd name="T16" fmla="*/ 427 w 470"/>
              <a:gd name="T17" fmla="*/ 81 h 81"/>
              <a:gd name="T18" fmla="*/ 470 w 470"/>
              <a:gd name="T19" fmla="*/ 40 h 81"/>
              <a:gd name="T20" fmla="*/ 427 w 470"/>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81">
                <a:moveTo>
                  <a:pt x="427" y="0"/>
                </a:moveTo>
                <a:cubicBezTo>
                  <a:pt x="237" y="0"/>
                  <a:pt x="237" y="0"/>
                  <a:pt x="237" y="0"/>
                </a:cubicBezTo>
                <a:cubicBezTo>
                  <a:pt x="233" y="0"/>
                  <a:pt x="233" y="0"/>
                  <a:pt x="233" y="0"/>
                </a:cubicBezTo>
                <a:cubicBezTo>
                  <a:pt x="43" y="0"/>
                  <a:pt x="43" y="0"/>
                  <a:pt x="43" y="0"/>
                </a:cubicBezTo>
                <a:cubicBezTo>
                  <a:pt x="19" y="0"/>
                  <a:pt x="0" y="18"/>
                  <a:pt x="0" y="40"/>
                </a:cubicBezTo>
                <a:cubicBezTo>
                  <a:pt x="0" y="63"/>
                  <a:pt x="19" y="81"/>
                  <a:pt x="43" y="81"/>
                </a:cubicBezTo>
                <a:cubicBezTo>
                  <a:pt x="233" y="81"/>
                  <a:pt x="233" y="81"/>
                  <a:pt x="233" y="81"/>
                </a:cubicBezTo>
                <a:cubicBezTo>
                  <a:pt x="237" y="81"/>
                  <a:pt x="237" y="81"/>
                  <a:pt x="237" y="81"/>
                </a:cubicBezTo>
                <a:cubicBezTo>
                  <a:pt x="427" y="81"/>
                  <a:pt x="427" y="81"/>
                  <a:pt x="427" y="81"/>
                </a:cubicBezTo>
                <a:cubicBezTo>
                  <a:pt x="450" y="81"/>
                  <a:pt x="470" y="63"/>
                  <a:pt x="470" y="40"/>
                </a:cubicBezTo>
                <a:cubicBezTo>
                  <a:pt x="470" y="18"/>
                  <a:pt x="450" y="0"/>
                  <a:pt x="427" y="0"/>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2" name="Freeform 11">
            <a:extLst>
              <a:ext uri="{FF2B5EF4-FFF2-40B4-BE49-F238E27FC236}">
                <a16:creationId xmlns:a16="http://schemas.microsoft.com/office/drawing/2014/main" id="{74208F2F-FF87-4E4E-BAE1-BF46F391D7DB}"/>
              </a:ext>
            </a:extLst>
          </p:cNvPr>
          <p:cNvSpPr>
            <a:spLocks/>
          </p:cNvSpPr>
          <p:nvPr/>
        </p:nvSpPr>
        <p:spPr bwMode="auto">
          <a:xfrm>
            <a:off x="4483008" y="4613730"/>
            <a:ext cx="1671952" cy="446447"/>
          </a:xfrm>
          <a:custGeom>
            <a:avLst/>
            <a:gdLst>
              <a:gd name="T0" fmla="*/ 305 w 348"/>
              <a:gd name="T1" fmla="*/ 0 h 81"/>
              <a:gd name="T2" fmla="*/ 305 w 348"/>
              <a:gd name="T3" fmla="*/ 0 h 81"/>
              <a:gd name="T4" fmla="*/ 176 w 348"/>
              <a:gd name="T5" fmla="*/ 0 h 81"/>
              <a:gd name="T6" fmla="*/ 172 w 348"/>
              <a:gd name="T7" fmla="*/ 0 h 81"/>
              <a:gd name="T8" fmla="*/ 43 w 348"/>
              <a:gd name="T9" fmla="*/ 0 h 81"/>
              <a:gd name="T10" fmla="*/ 43 w 348"/>
              <a:gd name="T11" fmla="*/ 0 h 81"/>
              <a:gd name="T12" fmla="*/ 0 w 348"/>
              <a:gd name="T13" fmla="*/ 41 h 81"/>
              <a:gd name="T14" fmla="*/ 43 w 348"/>
              <a:gd name="T15" fmla="*/ 81 h 81"/>
              <a:gd name="T16" fmla="*/ 172 w 348"/>
              <a:gd name="T17" fmla="*/ 81 h 81"/>
              <a:gd name="T18" fmla="*/ 176 w 348"/>
              <a:gd name="T19" fmla="*/ 81 h 81"/>
              <a:gd name="T20" fmla="*/ 305 w 348"/>
              <a:gd name="T21" fmla="*/ 81 h 81"/>
              <a:gd name="T22" fmla="*/ 348 w 348"/>
              <a:gd name="T23" fmla="*/ 41 h 81"/>
              <a:gd name="T24" fmla="*/ 305 w 348"/>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 h="81">
                <a:moveTo>
                  <a:pt x="305" y="0"/>
                </a:moveTo>
                <a:cubicBezTo>
                  <a:pt x="305" y="0"/>
                  <a:pt x="305" y="0"/>
                  <a:pt x="305" y="0"/>
                </a:cubicBezTo>
                <a:cubicBezTo>
                  <a:pt x="176" y="0"/>
                  <a:pt x="176" y="0"/>
                  <a:pt x="176" y="0"/>
                </a:cubicBezTo>
                <a:cubicBezTo>
                  <a:pt x="172" y="0"/>
                  <a:pt x="172" y="0"/>
                  <a:pt x="172" y="0"/>
                </a:cubicBezTo>
                <a:cubicBezTo>
                  <a:pt x="43" y="0"/>
                  <a:pt x="43" y="0"/>
                  <a:pt x="43" y="0"/>
                </a:cubicBezTo>
                <a:cubicBezTo>
                  <a:pt x="43" y="0"/>
                  <a:pt x="43" y="0"/>
                  <a:pt x="43" y="0"/>
                </a:cubicBezTo>
                <a:cubicBezTo>
                  <a:pt x="19" y="0"/>
                  <a:pt x="0" y="18"/>
                  <a:pt x="0" y="41"/>
                </a:cubicBezTo>
                <a:cubicBezTo>
                  <a:pt x="0" y="63"/>
                  <a:pt x="19" y="81"/>
                  <a:pt x="43" y="81"/>
                </a:cubicBezTo>
                <a:cubicBezTo>
                  <a:pt x="172" y="81"/>
                  <a:pt x="172" y="81"/>
                  <a:pt x="172" y="81"/>
                </a:cubicBezTo>
                <a:cubicBezTo>
                  <a:pt x="176" y="81"/>
                  <a:pt x="176" y="81"/>
                  <a:pt x="176" y="81"/>
                </a:cubicBezTo>
                <a:cubicBezTo>
                  <a:pt x="305" y="81"/>
                  <a:pt x="305" y="81"/>
                  <a:pt x="305" y="81"/>
                </a:cubicBezTo>
                <a:cubicBezTo>
                  <a:pt x="329" y="81"/>
                  <a:pt x="348" y="63"/>
                  <a:pt x="348" y="41"/>
                </a:cubicBezTo>
                <a:cubicBezTo>
                  <a:pt x="348" y="18"/>
                  <a:pt x="329" y="0"/>
                  <a:pt x="305" y="0"/>
                </a:cubicBez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89"/>
          </a:p>
        </p:txBody>
      </p:sp>
      <p:sp>
        <p:nvSpPr>
          <p:cNvPr id="13" name="Freeform 12">
            <a:extLst>
              <a:ext uri="{FF2B5EF4-FFF2-40B4-BE49-F238E27FC236}">
                <a16:creationId xmlns:a16="http://schemas.microsoft.com/office/drawing/2014/main" id="{F7B89582-A190-474C-A8F8-D972C14141D9}"/>
              </a:ext>
            </a:extLst>
          </p:cNvPr>
          <p:cNvSpPr>
            <a:spLocks/>
          </p:cNvSpPr>
          <p:nvPr/>
        </p:nvSpPr>
        <p:spPr bwMode="auto">
          <a:xfrm>
            <a:off x="4738360" y="5280485"/>
            <a:ext cx="1161245" cy="446447"/>
          </a:xfrm>
          <a:custGeom>
            <a:avLst/>
            <a:gdLst>
              <a:gd name="T0" fmla="*/ 199 w 242"/>
              <a:gd name="T1" fmla="*/ 0 h 81"/>
              <a:gd name="T2" fmla="*/ 199 w 242"/>
              <a:gd name="T3" fmla="*/ 0 h 81"/>
              <a:gd name="T4" fmla="*/ 123 w 242"/>
              <a:gd name="T5" fmla="*/ 0 h 81"/>
              <a:gd name="T6" fmla="*/ 119 w 242"/>
              <a:gd name="T7" fmla="*/ 0 h 81"/>
              <a:gd name="T8" fmla="*/ 43 w 242"/>
              <a:gd name="T9" fmla="*/ 0 h 81"/>
              <a:gd name="T10" fmla="*/ 43 w 242"/>
              <a:gd name="T11" fmla="*/ 0 h 81"/>
              <a:gd name="T12" fmla="*/ 0 w 242"/>
              <a:gd name="T13" fmla="*/ 41 h 81"/>
              <a:gd name="T14" fmla="*/ 43 w 242"/>
              <a:gd name="T15" fmla="*/ 81 h 81"/>
              <a:gd name="T16" fmla="*/ 119 w 242"/>
              <a:gd name="T17" fmla="*/ 81 h 81"/>
              <a:gd name="T18" fmla="*/ 123 w 242"/>
              <a:gd name="T19" fmla="*/ 81 h 81"/>
              <a:gd name="T20" fmla="*/ 199 w 242"/>
              <a:gd name="T21" fmla="*/ 81 h 81"/>
              <a:gd name="T22" fmla="*/ 242 w 242"/>
              <a:gd name="T23" fmla="*/ 41 h 81"/>
              <a:gd name="T24" fmla="*/ 199 w 242"/>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81">
                <a:moveTo>
                  <a:pt x="199" y="0"/>
                </a:moveTo>
                <a:cubicBezTo>
                  <a:pt x="199" y="0"/>
                  <a:pt x="199" y="0"/>
                  <a:pt x="199" y="0"/>
                </a:cubicBezTo>
                <a:cubicBezTo>
                  <a:pt x="123" y="0"/>
                  <a:pt x="123" y="0"/>
                  <a:pt x="123" y="0"/>
                </a:cubicBezTo>
                <a:cubicBezTo>
                  <a:pt x="119" y="0"/>
                  <a:pt x="119" y="0"/>
                  <a:pt x="119" y="0"/>
                </a:cubicBezTo>
                <a:cubicBezTo>
                  <a:pt x="43" y="0"/>
                  <a:pt x="43" y="0"/>
                  <a:pt x="43" y="0"/>
                </a:cubicBezTo>
                <a:cubicBezTo>
                  <a:pt x="43" y="0"/>
                  <a:pt x="43" y="0"/>
                  <a:pt x="43" y="0"/>
                </a:cubicBezTo>
                <a:cubicBezTo>
                  <a:pt x="19" y="0"/>
                  <a:pt x="0" y="19"/>
                  <a:pt x="0" y="41"/>
                </a:cubicBezTo>
                <a:cubicBezTo>
                  <a:pt x="0" y="63"/>
                  <a:pt x="19" y="81"/>
                  <a:pt x="43" y="81"/>
                </a:cubicBezTo>
                <a:cubicBezTo>
                  <a:pt x="119" y="81"/>
                  <a:pt x="119" y="81"/>
                  <a:pt x="119" y="81"/>
                </a:cubicBezTo>
                <a:cubicBezTo>
                  <a:pt x="123" y="81"/>
                  <a:pt x="123" y="81"/>
                  <a:pt x="123" y="81"/>
                </a:cubicBezTo>
                <a:cubicBezTo>
                  <a:pt x="199" y="81"/>
                  <a:pt x="199" y="81"/>
                  <a:pt x="199" y="81"/>
                </a:cubicBezTo>
                <a:cubicBezTo>
                  <a:pt x="223" y="81"/>
                  <a:pt x="242" y="63"/>
                  <a:pt x="242" y="41"/>
                </a:cubicBezTo>
                <a:cubicBezTo>
                  <a:pt x="242" y="19"/>
                  <a:pt x="223" y="0"/>
                  <a:pt x="199" y="0"/>
                </a:cubicBez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id-ID" sz="3189"/>
          </a:p>
        </p:txBody>
      </p:sp>
      <p:grpSp>
        <p:nvGrpSpPr>
          <p:cNvPr id="14" name="Group 13">
            <a:extLst>
              <a:ext uri="{FF2B5EF4-FFF2-40B4-BE49-F238E27FC236}">
                <a16:creationId xmlns:a16="http://schemas.microsoft.com/office/drawing/2014/main" id="{6CBB2FC6-AC91-4B8B-A93B-98C596A5BF96}"/>
              </a:ext>
            </a:extLst>
          </p:cNvPr>
          <p:cNvGrpSpPr/>
          <p:nvPr/>
        </p:nvGrpSpPr>
        <p:grpSpPr>
          <a:xfrm>
            <a:off x="7483818" y="1954124"/>
            <a:ext cx="332994" cy="1097686"/>
            <a:chOff x="614680" y="1625600"/>
            <a:chExt cx="375922" cy="1052030"/>
          </a:xfrm>
        </p:grpSpPr>
        <p:cxnSp>
          <p:nvCxnSpPr>
            <p:cNvPr id="15" name="Straight Connector 14">
              <a:extLst>
                <a:ext uri="{FF2B5EF4-FFF2-40B4-BE49-F238E27FC236}">
                  <a16:creationId xmlns:a16="http://schemas.microsoft.com/office/drawing/2014/main" id="{10AA984E-F6FE-44E2-98CC-FB62EB4C5D6B}"/>
                </a:ext>
              </a:extLst>
            </p:cNvPr>
            <p:cNvCxnSpPr>
              <a:cxnSpLocks/>
            </p:cNvCxnSpPr>
            <p:nvPr/>
          </p:nvCxnSpPr>
          <p:spPr>
            <a:xfrm>
              <a:off x="614680" y="1625600"/>
              <a:ext cx="375920"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39C85D-4801-4E3F-9F97-BEBF67F61562}"/>
                </a:ext>
              </a:extLst>
            </p:cNvPr>
            <p:cNvCxnSpPr>
              <a:cxnSpLocks/>
            </p:cNvCxnSpPr>
            <p:nvPr/>
          </p:nvCxnSpPr>
          <p:spPr>
            <a:xfrm>
              <a:off x="614680" y="2677630"/>
              <a:ext cx="375920"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51F62B-B898-4CA8-A5DD-EF6B6F5CE42E}"/>
                </a:ext>
              </a:extLst>
            </p:cNvPr>
            <p:cNvCxnSpPr>
              <a:cxnSpLocks/>
            </p:cNvCxnSpPr>
            <p:nvPr/>
          </p:nvCxnSpPr>
          <p:spPr>
            <a:xfrm flipV="1">
              <a:off x="990602" y="1625600"/>
              <a:ext cx="0" cy="1052030"/>
            </a:xfrm>
            <a:prstGeom prst="line">
              <a:avLst/>
            </a:prstGeom>
            <a:ln w="38100" cap="rnd"/>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50F072F-9B3F-42A9-8883-232D5257267C}"/>
              </a:ext>
            </a:extLst>
          </p:cNvPr>
          <p:cNvGrpSpPr/>
          <p:nvPr/>
        </p:nvGrpSpPr>
        <p:grpSpPr>
          <a:xfrm rot="10800000">
            <a:off x="3404022" y="3293711"/>
            <a:ext cx="332994" cy="1097686"/>
            <a:chOff x="614680" y="1625600"/>
            <a:chExt cx="375922" cy="1052030"/>
          </a:xfrm>
        </p:grpSpPr>
        <p:cxnSp>
          <p:nvCxnSpPr>
            <p:cNvPr id="19" name="Straight Connector 18">
              <a:extLst>
                <a:ext uri="{FF2B5EF4-FFF2-40B4-BE49-F238E27FC236}">
                  <a16:creationId xmlns:a16="http://schemas.microsoft.com/office/drawing/2014/main" id="{57A5D052-89A4-4278-B96B-3C97CBE342D2}"/>
                </a:ext>
              </a:extLst>
            </p:cNvPr>
            <p:cNvCxnSpPr>
              <a:cxnSpLocks/>
            </p:cNvCxnSpPr>
            <p:nvPr/>
          </p:nvCxnSpPr>
          <p:spPr>
            <a:xfrm>
              <a:off x="614680" y="1625600"/>
              <a:ext cx="37592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4C7B70-8799-4776-A653-1EC3C1ACC3AD}"/>
                </a:ext>
              </a:extLst>
            </p:cNvPr>
            <p:cNvCxnSpPr>
              <a:cxnSpLocks/>
            </p:cNvCxnSpPr>
            <p:nvPr/>
          </p:nvCxnSpPr>
          <p:spPr>
            <a:xfrm>
              <a:off x="614680" y="2677630"/>
              <a:ext cx="37592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56D12A-0F20-4118-9AF4-E115F5138D47}"/>
                </a:ext>
              </a:extLst>
            </p:cNvPr>
            <p:cNvCxnSpPr>
              <a:cxnSpLocks/>
            </p:cNvCxnSpPr>
            <p:nvPr/>
          </p:nvCxnSpPr>
          <p:spPr>
            <a:xfrm flipV="1">
              <a:off x="990602" y="1625600"/>
              <a:ext cx="0" cy="105203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F7F9A05-65C4-4229-B836-2F0CD27FBE98}"/>
              </a:ext>
            </a:extLst>
          </p:cNvPr>
          <p:cNvGrpSpPr/>
          <p:nvPr/>
        </p:nvGrpSpPr>
        <p:grpSpPr>
          <a:xfrm>
            <a:off x="6239916" y="4613730"/>
            <a:ext cx="332993" cy="1113202"/>
            <a:chOff x="614680" y="1625600"/>
            <a:chExt cx="375920" cy="1052030"/>
          </a:xfrm>
        </p:grpSpPr>
        <p:cxnSp>
          <p:nvCxnSpPr>
            <p:cNvPr id="23" name="Straight Connector 22">
              <a:extLst>
                <a:ext uri="{FF2B5EF4-FFF2-40B4-BE49-F238E27FC236}">
                  <a16:creationId xmlns:a16="http://schemas.microsoft.com/office/drawing/2014/main" id="{2DDC43D6-CB1C-4069-8E1B-319AFB933573}"/>
                </a:ext>
              </a:extLst>
            </p:cNvPr>
            <p:cNvCxnSpPr>
              <a:cxnSpLocks/>
            </p:cNvCxnSpPr>
            <p:nvPr/>
          </p:nvCxnSpPr>
          <p:spPr>
            <a:xfrm>
              <a:off x="614680" y="1625600"/>
              <a:ext cx="37592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73DBC8-0CBA-4E91-970C-A00C901A580E}"/>
                </a:ext>
              </a:extLst>
            </p:cNvPr>
            <p:cNvCxnSpPr>
              <a:cxnSpLocks/>
            </p:cNvCxnSpPr>
            <p:nvPr/>
          </p:nvCxnSpPr>
          <p:spPr>
            <a:xfrm>
              <a:off x="614680" y="2677630"/>
              <a:ext cx="37592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4D11BD-6833-4454-9A15-C13D8FFFD1B4}"/>
                </a:ext>
              </a:extLst>
            </p:cNvPr>
            <p:cNvCxnSpPr>
              <a:cxnSpLocks/>
            </p:cNvCxnSpPr>
            <p:nvPr/>
          </p:nvCxnSpPr>
          <p:spPr>
            <a:xfrm flipV="1">
              <a:off x="990600" y="1625600"/>
              <a:ext cx="0" cy="105203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6298BE6-F0F5-445C-8553-84E5C3252EBD}"/>
              </a:ext>
            </a:extLst>
          </p:cNvPr>
          <p:cNvSpPr txBox="1"/>
          <p:nvPr/>
        </p:nvSpPr>
        <p:spPr>
          <a:xfrm>
            <a:off x="7954278" y="2046836"/>
            <a:ext cx="955711"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8790E234-7E7B-4480-B68C-6A5AFD0B964C}"/>
              </a:ext>
            </a:extLst>
          </p:cNvPr>
          <p:cNvSpPr txBox="1">
            <a:spLocks/>
          </p:cNvSpPr>
          <p:nvPr/>
        </p:nvSpPr>
        <p:spPr>
          <a:xfrm>
            <a:off x="7905304" y="2354088"/>
            <a:ext cx="2353870"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ZA"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150FF976-AFD1-40FF-AE7E-80BAE04284FA}"/>
              </a:ext>
            </a:extLst>
          </p:cNvPr>
          <p:cNvSpPr txBox="1"/>
          <p:nvPr/>
        </p:nvSpPr>
        <p:spPr>
          <a:xfrm>
            <a:off x="2315650" y="3312324"/>
            <a:ext cx="955711" cy="324063"/>
          </a:xfrm>
          <a:prstGeom prst="rect">
            <a:avLst/>
          </a:prstGeom>
          <a:noFill/>
        </p:spPr>
        <p:txBody>
          <a:bodyPr wrap="none" rtlCol="0" anchor="ctr" anchorCtr="0">
            <a:spAutoFit/>
          </a:bodyPr>
          <a:lstStyle/>
          <a:p>
            <a:pPr algn="r"/>
            <a:r>
              <a:rPr lang="en-US" sz="1506" b="1" dirty="0">
                <a:solidFill>
                  <a:schemeClr val="tx2"/>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F74B81D5-92F5-4B04-90C1-F2DA63039EB1}"/>
              </a:ext>
            </a:extLst>
          </p:cNvPr>
          <p:cNvSpPr txBox="1">
            <a:spLocks/>
          </p:cNvSpPr>
          <p:nvPr/>
        </p:nvSpPr>
        <p:spPr>
          <a:xfrm>
            <a:off x="969214" y="3619576"/>
            <a:ext cx="2353870"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ZA"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0" name="TextBox 29">
            <a:extLst>
              <a:ext uri="{FF2B5EF4-FFF2-40B4-BE49-F238E27FC236}">
                <a16:creationId xmlns:a16="http://schemas.microsoft.com/office/drawing/2014/main" id="{E85D8638-D276-4795-BA56-3D105FC03855}"/>
              </a:ext>
            </a:extLst>
          </p:cNvPr>
          <p:cNvSpPr txBox="1"/>
          <p:nvPr/>
        </p:nvSpPr>
        <p:spPr>
          <a:xfrm>
            <a:off x="4789197" y="1999800"/>
            <a:ext cx="1053494"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1</a:t>
            </a:r>
          </a:p>
        </p:txBody>
      </p:sp>
      <p:sp>
        <p:nvSpPr>
          <p:cNvPr id="31" name="TextBox 30">
            <a:extLst>
              <a:ext uri="{FF2B5EF4-FFF2-40B4-BE49-F238E27FC236}">
                <a16:creationId xmlns:a16="http://schemas.microsoft.com/office/drawing/2014/main" id="{A0A357A6-B0CF-42E4-B704-2697848861A5}"/>
              </a:ext>
            </a:extLst>
          </p:cNvPr>
          <p:cNvSpPr txBox="1"/>
          <p:nvPr/>
        </p:nvSpPr>
        <p:spPr>
          <a:xfrm>
            <a:off x="4771564" y="2666555"/>
            <a:ext cx="108876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2</a:t>
            </a:r>
          </a:p>
        </p:txBody>
      </p:sp>
      <p:sp>
        <p:nvSpPr>
          <p:cNvPr id="32" name="TextBox 31">
            <a:extLst>
              <a:ext uri="{FF2B5EF4-FFF2-40B4-BE49-F238E27FC236}">
                <a16:creationId xmlns:a16="http://schemas.microsoft.com/office/drawing/2014/main" id="{C054483B-E0FF-4FD1-8D99-D4BEA88239AB}"/>
              </a:ext>
            </a:extLst>
          </p:cNvPr>
          <p:cNvSpPr txBox="1"/>
          <p:nvPr/>
        </p:nvSpPr>
        <p:spPr>
          <a:xfrm>
            <a:off x="4769961" y="3336349"/>
            <a:ext cx="1091967"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3</a:t>
            </a:r>
          </a:p>
        </p:txBody>
      </p:sp>
      <p:sp>
        <p:nvSpPr>
          <p:cNvPr id="33" name="TextBox 32">
            <a:extLst>
              <a:ext uri="{FF2B5EF4-FFF2-40B4-BE49-F238E27FC236}">
                <a16:creationId xmlns:a16="http://schemas.microsoft.com/office/drawing/2014/main" id="{EB952D84-8DF4-4B79-847F-C45CC70FF680}"/>
              </a:ext>
            </a:extLst>
          </p:cNvPr>
          <p:cNvSpPr txBox="1"/>
          <p:nvPr/>
        </p:nvSpPr>
        <p:spPr>
          <a:xfrm>
            <a:off x="4765954" y="4006142"/>
            <a:ext cx="109998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4</a:t>
            </a:r>
          </a:p>
        </p:txBody>
      </p:sp>
      <p:sp>
        <p:nvSpPr>
          <p:cNvPr id="34" name="TextBox 33">
            <a:extLst>
              <a:ext uri="{FF2B5EF4-FFF2-40B4-BE49-F238E27FC236}">
                <a16:creationId xmlns:a16="http://schemas.microsoft.com/office/drawing/2014/main" id="{64236D4F-9E69-4D4A-9755-6E3006D49844}"/>
              </a:ext>
            </a:extLst>
          </p:cNvPr>
          <p:cNvSpPr txBox="1"/>
          <p:nvPr/>
        </p:nvSpPr>
        <p:spPr>
          <a:xfrm>
            <a:off x="4768358" y="4674922"/>
            <a:ext cx="1095173"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5</a:t>
            </a:r>
          </a:p>
        </p:txBody>
      </p:sp>
      <p:sp>
        <p:nvSpPr>
          <p:cNvPr id="35" name="TextBox 34">
            <a:extLst>
              <a:ext uri="{FF2B5EF4-FFF2-40B4-BE49-F238E27FC236}">
                <a16:creationId xmlns:a16="http://schemas.microsoft.com/office/drawing/2014/main" id="{4CEFFEFA-C088-4290-978B-9225BDB759F9}"/>
              </a:ext>
            </a:extLst>
          </p:cNvPr>
          <p:cNvSpPr txBox="1"/>
          <p:nvPr/>
        </p:nvSpPr>
        <p:spPr>
          <a:xfrm>
            <a:off x="4771564" y="5341677"/>
            <a:ext cx="1088761" cy="324063"/>
          </a:xfrm>
          <a:prstGeom prst="rect">
            <a:avLst/>
          </a:prstGeom>
          <a:noFill/>
        </p:spPr>
        <p:txBody>
          <a:bodyPr wrap="none" rtlCol="0" anchor="ctr" anchorCtr="0">
            <a:spAutoFit/>
          </a:bodyPr>
          <a:lstStyle/>
          <a:p>
            <a:pPr algn="ctr"/>
            <a:r>
              <a:rPr lang="en-US" sz="1506" b="1" dirty="0">
                <a:solidFill>
                  <a:schemeClr val="bg1"/>
                </a:solidFill>
                <a:ea typeface="League Spartan" charset="0"/>
                <a:cs typeface="Poppins" pitchFamily="2" charset="77"/>
              </a:rPr>
              <a:t>CAPTION 6</a:t>
            </a:r>
          </a:p>
        </p:txBody>
      </p:sp>
      <p:sp>
        <p:nvSpPr>
          <p:cNvPr id="36" name="TextBox 35">
            <a:extLst>
              <a:ext uri="{FF2B5EF4-FFF2-40B4-BE49-F238E27FC236}">
                <a16:creationId xmlns:a16="http://schemas.microsoft.com/office/drawing/2014/main" id="{81E16F7E-8E74-43C0-9E5A-2E548BE29363}"/>
              </a:ext>
            </a:extLst>
          </p:cNvPr>
          <p:cNvSpPr txBox="1"/>
          <p:nvPr/>
        </p:nvSpPr>
        <p:spPr>
          <a:xfrm>
            <a:off x="6727182" y="4702235"/>
            <a:ext cx="955711" cy="324063"/>
          </a:xfrm>
          <a:prstGeom prst="rect">
            <a:avLst/>
          </a:prstGeom>
          <a:noFill/>
        </p:spPr>
        <p:txBody>
          <a:bodyPr wrap="none" rtlCol="0" anchor="ctr" anchorCtr="0">
            <a:spAutoFit/>
          </a:bodyPr>
          <a:lstStyle/>
          <a:p>
            <a:r>
              <a:rPr lang="en-US" sz="1506" b="1" dirty="0">
                <a:solidFill>
                  <a:schemeClr val="tx2"/>
                </a:solidFill>
                <a:ea typeface="League Spartan" charset="0"/>
                <a:cs typeface="Poppins" pitchFamily="2" charset="77"/>
              </a:rPr>
              <a:t>CAPTION</a:t>
            </a:r>
          </a:p>
        </p:txBody>
      </p:sp>
      <p:sp>
        <p:nvSpPr>
          <p:cNvPr id="37" name="Subtitle 2">
            <a:extLst>
              <a:ext uri="{FF2B5EF4-FFF2-40B4-BE49-F238E27FC236}">
                <a16:creationId xmlns:a16="http://schemas.microsoft.com/office/drawing/2014/main" id="{A138B806-14B5-47FC-A29D-10AB9306FFC2}"/>
              </a:ext>
            </a:extLst>
          </p:cNvPr>
          <p:cNvSpPr txBox="1">
            <a:spLocks/>
          </p:cNvSpPr>
          <p:nvPr/>
        </p:nvSpPr>
        <p:spPr>
          <a:xfrm>
            <a:off x="6678207" y="5009487"/>
            <a:ext cx="2353870" cy="62917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52" dirty="0">
                <a:solidFill>
                  <a:schemeClr val="tx1"/>
                </a:solidFill>
                <a:latin typeface="+mn-lt"/>
                <a:ea typeface="Open Sans Light" panose="020B0306030504020204" pitchFamily="34" charset="0"/>
                <a:cs typeface="Open Sans Light" panose="020B0306030504020204" pitchFamily="34" charset="0"/>
              </a:rPr>
              <a:t>Lorem ipsum </a:t>
            </a:r>
            <a:r>
              <a:rPr lang="en-GB" sz="1152" dirty="0" err="1">
                <a:solidFill>
                  <a:schemeClr val="tx1"/>
                </a:solidFill>
                <a:latin typeface="+mn-lt"/>
                <a:ea typeface="Open Sans Light" panose="020B0306030504020204" pitchFamily="34" charset="0"/>
                <a:cs typeface="Open Sans Light" panose="020B0306030504020204" pitchFamily="34" charset="0"/>
              </a:rPr>
              <a:t>dolor</a:t>
            </a:r>
            <a:r>
              <a:rPr lang="en-GB" sz="1152" dirty="0">
                <a:solidFill>
                  <a:schemeClr val="tx1"/>
                </a:solidFill>
                <a:latin typeface="+mn-lt"/>
                <a:ea typeface="Open Sans Light" panose="020B0306030504020204" pitchFamily="34" charset="0"/>
                <a:cs typeface="Open Sans Light" panose="020B0306030504020204" pitchFamily="34" charset="0"/>
              </a:rPr>
              <a:t> sit </a:t>
            </a:r>
            <a:r>
              <a:rPr lang="en-GB" sz="1152" dirty="0" err="1">
                <a:solidFill>
                  <a:schemeClr val="tx1"/>
                </a:solidFill>
                <a:latin typeface="+mn-lt"/>
                <a:ea typeface="Open Sans Light" panose="020B0306030504020204" pitchFamily="34" charset="0"/>
                <a:cs typeface="Open Sans Light" panose="020B0306030504020204" pitchFamily="34" charset="0"/>
              </a:rPr>
              <a:t>amet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consectetur</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adipiscing</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elit</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sed</a:t>
            </a:r>
            <a:r>
              <a:rPr lang="en-GB" sz="1152" dirty="0">
                <a:solidFill>
                  <a:schemeClr val="tx1"/>
                </a:solidFill>
                <a:latin typeface="+mn-lt"/>
                <a:ea typeface="Open Sans Light" panose="020B0306030504020204" pitchFamily="34" charset="0"/>
                <a:cs typeface="Open Sans Light" panose="020B0306030504020204" pitchFamily="34" charset="0"/>
              </a:rPr>
              <a:t> do </a:t>
            </a:r>
            <a:r>
              <a:rPr lang="en-GB" sz="1152" dirty="0" err="1">
                <a:solidFill>
                  <a:schemeClr val="tx1"/>
                </a:solidFill>
                <a:latin typeface="+mn-lt"/>
                <a:ea typeface="Open Sans Light" panose="020B0306030504020204" pitchFamily="34" charset="0"/>
                <a:cs typeface="Open Sans Light" panose="020B0306030504020204" pitchFamily="34" charset="0"/>
              </a:rPr>
              <a:t>eiusmod</a:t>
            </a:r>
            <a:r>
              <a:rPr lang="en-GB" sz="1152" dirty="0">
                <a:solidFill>
                  <a:schemeClr val="tx1"/>
                </a:solidFill>
                <a:latin typeface="+mn-lt"/>
                <a:ea typeface="Open Sans Light" panose="020B0306030504020204" pitchFamily="34" charset="0"/>
                <a:cs typeface="Open Sans Light" panose="020B0306030504020204" pitchFamily="34" charset="0"/>
              </a:rPr>
              <a:t> </a:t>
            </a:r>
            <a:r>
              <a:rPr lang="en-GB" sz="1152" dirty="0" err="1">
                <a:solidFill>
                  <a:schemeClr val="tx1"/>
                </a:solidFill>
                <a:latin typeface="+mn-lt"/>
                <a:ea typeface="Open Sans Light" panose="020B0306030504020204" pitchFamily="34" charset="0"/>
                <a:cs typeface="Open Sans Light" panose="020B0306030504020204" pitchFamily="34" charset="0"/>
              </a:rPr>
              <a:t>tempor</a:t>
            </a:r>
            <a:r>
              <a:rPr lang="en-ZA" sz="1152" dirty="0">
                <a:solidFill>
                  <a:schemeClr val="tx1"/>
                </a:solidFill>
                <a:latin typeface="+mn-lt"/>
                <a:ea typeface="Open Sans Light" panose="020B0306030504020204" pitchFamily="34" charset="0"/>
                <a:cs typeface="Open Sans Light" panose="020B0306030504020204" pitchFamily="34" charset="0"/>
              </a:rPr>
              <a:t>.</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48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13FD6-ABE0-422D-952C-B1031CE2BE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A943A14-3628-4DFF-9194-D94F4D2323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A8DACEA-DC2D-4974-B655-98CBD9F69E86}"/>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BF1D8ABE-9133-458E-BD58-F76E29922EA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E8995B6-1337-44FC-B698-19FC8EE5440D}"/>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2FA68ADA-564B-4D1D-BB91-5A533E495FC2}"/>
              </a:ext>
            </a:extLst>
          </p:cNvPr>
          <p:cNvGrpSpPr/>
          <p:nvPr/>
        </p:nvGrpSpPr>
        <p:grpSpPr>
          <a:xfrm>
            <a:off x="5100629" y="5434705"/>
            <a:ext cx="1415253" cy="555512"/>
            <a:chOff x="2616658" y="5607869"/>
            <a:chExt cx="1318986" cy="445879"/>
          </a:xfrm>
        </p:grpSpPr>
        <p:sp>
          <p:nvSpPr>
            <p:cNvPr id="8" name="Freeform 8">
              <a:extLst>
                <a:ext uri="{FF2B5EF4-FFF2-40B4-BE49-F238E27FC236}">
                  <a16:creationId xmlns:a16="http://schemas.microsoft.com/office/drawing/2014/main" id="{622ECDB3-8A46-4F36-8D91-3E67C22CDA50}"/>
                </a:ext>
              </a:extLst>
            </p:cNvPr>
            <p:cNvSpPr>
              <a:spLocks/>
            </p:cNvSpPr>
            <p:nvPr/>
          </p:nvSpPr>
          <p:spPr bwMode="auto">
            <a:xfrm>
              <a:off x="2616658" y="5724283"/>
              <a:ext cx="1318986" cy="329465"/>
            </a:xfrm>
            <a:custGeom>
              <a:avLst/>
              <a:gdLst>
                <a:gd name="T0" fmla="*/ 0 w 1173"/>
                <a:gd name="T1" fmla="*/ 0 h 293"/>
                <a:gd name="T2" fmla="*/ 4 w 1173"/>
                <a:gd name="T3" fmla="*/ 0 h 293"/>
                <a:gd name="T4" fmla="*/ 16 w 1173"/>
                <a:gd name="T5" fmla="*/ 12 h 293"/>
                <a:gd name="T6" fmla="*/ 36 w 1173"/>
                <a:gd name="T7" fmla="*/ 23 h 293"/>
                <a:gd name="T8" fmla="*/ 65 w 1173"/>
                <a:gd name="T9" fmla="*/ 35 h 293"/>
                <a:gd name="T10" fmla="*/ 101 w 1173"/>
                <a:gd name="T11" fmla="*/ 45 h 293"/>
                <a:gd name="T12" fmla="*/ 144 w 1173"/>
                <a:gd name="T13" fmla="*/ 54 h 293"/>
                <a:gd name="T14" fmla="*/ 193 w 1173"/>
                <a:gd name="T15" fmla="*/ 63 h 293"/>
                <a:gd name="T16" fmla="*/ 247 w 1173"/>
                <a:gd name="T17" fmla="*/ 71 h 293"/>
                <a:gd name="T18" fmla="*/ 308 w 1173"/>
                <a:gd name="T19" fmla="*/ 77 h 293"/>
                <a:gd name="T20" fmla="*/ 372 w 1173"/>
                <a:gd name="T21" fmla="*/ 82 h 293"/>
                <a:gd name="T22" fmla="*/ 440 w 1173"/>
                <a:gd name="T23" fmla="*/ 86 h 293"/>
                <a:gd name="T24" fmla="*/ 512 w 1173"/>
                <a:gd name="T25" fmla="*/ 87 h 293"/>
                <a:gd name="T26" fmla="*/ 587 w 1173"/>
                <a:gd name="T27" fmla="*/ 89 h 293"/>
                <a:gd name="T28" fmla="*/ 661 w 1173"/>
                <a:gd name="T29" fmla="*/ 87 h 293"/>
                <a:gd name="T30" fmla="*/ 733 w 1173"/>
                <a:gd name="T31" fmla="*/ 86 h 293"/>
                <a:gd name="T32" fmla="*/ 801 w 1173"/>
                <a:gd name="T33" fmla="*/ 82 h 293"/>
                <a:gd name="T34" fmla="*/ 866 w 1173"/>
                <a:gd name="T35" fmla="*/ 77 h 293"/>
                <a:gd name="T36" fmla="*/ 926 w 1173"/>
                <a:gd name="T37" fmla="*/ 71 h 293"/>
                <a:gd name="T38" fmla="*/ 981 w 1173"/>
                <a:gd name="T39" fmla="*/ 63 h 293"/>
                <a:gd name="T40" fmla="*/ 1030 w 1173"/>
                <a:gd name="T41" fmla="*/ 54 h 293"/>
                <a:gd name="T42" fmla="*/ 1072 w 1173"/>
                <a:gd name="T43" fmla="*/ 45 h 293"/>
                <a:gd name="T44" fmla="*/ 1108 w 1173"/>
                <a:gd name="T45" fmla="*/ 35 h 293"/>
                <a:gd name="T46" fmla="*/ 1137 w 1173"/>
                <a:gd name="T47" fmla="*/ 23 h 293"/>
                <a:gd name="T48" fmla="*/ 1157 w 1173"/>
                <a:gd name="T49" fmla="*/ 12 h 293"/>
                <a:gd name="T50" fmla="*/ 1170 w 1173"/>
                <a:gd name="T51" fmla="*/ 0 h 293"/>
                <a:gd name="T52" fmla="*/ 1173 w 1173"/>
                <a:gd name="T53" fmla="*/ 0 h 293"/>
                <a:gd name="T54" fmla="*/ 1173 w 1173"/>
                <a:gd name="T55" fmla="*/ 193 h 293"/>
                <a:gd name="T56" fmla="*/ 1169 w 1173"/>
                <a:gd name="T57" fmla="*/ 206 h 293"/>
                <a:gd name="T58" fmla="*/ 1155 w 1173"/>
                <a:gd name="T59" fmla="*/ 217 h 293"/>
                <a:gd name="T60" fmla="*/ 1133 w 1173"/>
                <a:gd name="T61" fmla="*/ 229 h 293"/>
                <a:gd name="T62" fmla="*/ 1105 w 1173"/>
                <a:gd name="T63" fmla="*/ 240 h 293"/>
                <a:gd name="T64" fmla="*/ 1067 w 1173"/>
                <a:gd name="T65" fmla="*/ 249 h 293"/>
                <a:gd name="T66" fmla="*/ 1025 w 1173"/>
                <a:gd name="T67" fmla="*/ 260 h 293"/>
                <a:gd name="T68" fmla="*/ 976 w 1173"/>
                <a:gd name="T69" fmla="*/ 267 h 293"/>
                <a:gd name="T70" fmla="*/ 922 w 1173"/>
                <a:gd name="T71" fmla="*/ 275 h 293"/>
                <a:gd name="T72" fmla="*/ 863 w 1173"/>
                <a:gd name="T73" fmla="*/ 281 h 293"/>
                <a:gd name="T74" fmla="*/ 799 w 1173"/>
                <a:gd name="T75" fmla="*/ 285 h 293"/>
                <a:gd name="T76" fmla="*/ 731 w 1173"/>
                <a:gd name="T77" fmla="*/ 289 h 293"/>
                <a:gd name="T78" fmla="*/ 660 w 1173"/>
                <a:gd name="T79" fmla="*/ 292 h 293"/>
                <a:gd name="T80" fmla="*/ 588 w 1173"/>
                <a:gd name="T81" fmla="*/ 293 h 293"/>
                <a:gd name="T82" fmla="*/ 587 w 1173"/>
                <a:gd name="T83" fmla="*/ 293 h 293"/>
                <a:gd name="T84" fmla="*/ 513 w 1173"/>
                <a:gd name="T85" fmla="*/ 292 h 293"/>
                <a:gd name="T86" fmla="*/ 443 w 1173"/>
                <a:gd name="T87" fmla="*/ 289 h 293"/>
                <a:gd name="T88" fmla="*/ 374 w 1173"/>
                <a:gd name="T89" fmla="*/ 285 h 293"/>
                <a:gd name="T90" fmla="*/ 311 w 1173"/>
                <a:gd name="T91" fmla="*/ 281 h 293"/>
                <a:gd name="T92" fmla="*/ 252 w 1173"/>
                <a:gd name="T93" fmla="*/ 275 h 293"/>
                <a:gd name="T94" fmla="*/ 197 w 1173"/>
                <a:gd name="T95" fmla="*/ 267 h 293"/>
                <a:gd name="T96" fmla="*/ 148 w 1173"/>
                <a:gd name="T97" fmla="*/ 260 h 293"/>
                <a:gd name="T98" fmla="*/ 106 w 1173"/>
                <a:gd name="T99" fmla="*/ 249 h 293"/>
                <a:gd name="T100" fmla="*/ 70 w 1173"/>
                <a:gd name="T101" fmla="*/ 240 h 293"/>
                <a:gd name="T102" fmla="*/ 40 w 1173"/>
                <a:gd name="T103" fmla="*/ 229 h 293"/>
                <a:gd name="T104" fmla="*/ 18 w 1173"/>
                <a:gd name="T105" fmla="*/ 217 h 293"/>
                <a:gd name="T106" fmla="*/ 6 w 1173"/>
                <a:gd name="T107" fmla="*/ 206 h 293"/>
                <a:gd name="T108" fmla="*/ 0 w 1173"/>
                <a:gd name="T109" fmla="*/ 193 h 293"/>
                <a:gd name="T110" fmla="*/ 0 w 1173"/>
                <a:gd name="T11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3" h="293">
                  <a:moveTo>
                    <a:pt x="0" y="0"/>
                  </a:moveTo>
                  <a:lnTo>
                    <a:pt x="4" y="0"/>
                  </a:lnTo>
                  <a:lnTo>
                    <a:pt x="16" y="12"/>
                  </a:lnTo>
                  <a:lnTo>
                    <a:pt x="36" y="23"/>
                  </a:lnTo>
                  <a:lnTo>
                    <a:pt x="65" y="35"/>
                  </a:lnTo>
                  <a:lnTo>
                    <a:pt x="101" y="45"/>
                  </a:lnTo>
                  <a:lnTo>
                    <a:pt x="144" y="54"/>
                  </a:lnTo>
                  <a:lnTo>
                    <a:pt x="193" y="63"/>
                  </a:lnTo>
                  <a:lnTo>
                    <a:pt x="247" y="71"/>
                  </a:lnTo>
                  <a:lnTo>
                    <a:pt x="308" y="77"/>
                  </a:lnTo>
                  <a:lnTo>
                    <a:pt x="372" y="82"/>
                  </a:lnTo>
                  <a:lnTo>
                    <a:pt x="440" y="86"/>
                  </a:lnTo>
                  <a:lnTo>
                    <a:pt x="512" y="87"/>
                  </a:lnTo>
                  <a:lnTo>
                    <a:pt x="587" y="89"/>
                  </a:lnTo>
                  <a:lnTo>
                    <a:pt x="661" y="87"/>
                  </a:lnTo>
                  <a:lnTo>
                    <a:pt x="733" y="86"/>
                  </a:lnTo>
                  <a:lnTo>
                    <a:pt x="801" y="82"/>
                  </a:lnTo>
                  <a:lnTo>
                    <a:pt x="866" y="77"/>
                  </a:lnTo>
                  <a:lnTo>
                    <a:pt x="926" y="71"/>
                  </a:lnTo>
                  <a:lnTo>
                    <a:pt x="981" y="63"/>
                  </a:lnTo>
                  <a:lnTo>
                    <a:pt x="1030" y="54"/>
                  </a:lnTo>
                  <a:lnTo>
                    <a:pt x="1072" y="45"/>
                  </a:lnTo>
                  <a:lnTo>
                    <a:pt x="1108" y="35"/>
                  </a:lnTo>
                  <a:lnTo>
                    <a:pt x="1137" y="23"/>
                  </a:lnTo>
                  <a:lnTo>
                    <a:pt x="1157" y="12"/>
                  </a:lnTo>
                  <a:lnTo>
                    <a:pt x="1170" y="0"/>
                  </a:lnTo>
                  <a:lnTo>
                    <a:pt x="1173" y="0"/>
                  </a:lnTo>
                  <a:lnTo>
                    <a:pt x="1173" y="193"/>
                  </a:lnTo>
                  <a:lnTo>
                    <a:pt x="1169" y="206"/>
                  </a:lnTo>
                  <a:lnTo>
                    <a:pt x="1155" y="217"/>
                  </a:lnTo>
                  <a:lnTo>
                    <a:pt x="1133" y="229"/>
                  </a:lnTo>
                  <a:lnTo>
                    <a:pt x="1105" y="240"/>
                  </a:lnTo>
                  <a:lnTo>
                    <a:pt x="1067" y="249"/>
                  </a:lnTo>
                  <a:lnTo>
                    <a:pt x="1025" y="260"/>
                  </a:lnTo>
                  <a:lnTo>
                    <a:pt x="976" y="267"/>
                  </a:lnTo>
                  <a:lnTo>
                    <a:pt x="922" y="275"/>
                  </a:lnTo>
                  <a:lnTo>
                    <a:pt x="863" y="281"/>
                  </a:lnTo>
                  <a:lnTo>
                    <a:pt x="799" y="285"/>
                  </a:lnTo>
                  <a:lnTo>
                    <a:pt x="731" y="289"/>
                  </a:lnTo>
                  <a:lnTo>
                    <a:pt x="660" y="292"/>
                  </a:lnTo>
                  <a:lnTo>
                    <a:pt x="588" y="293"/>
                  </a:lnTo>
                  <a:lnTo>
                    <a:pt x="587" y="293"/>
                  </a:lnTo>
                  <a:lnTo>
                    <a:pt x="513" y="292"/>
                  </a:lnTo>
                  <a:lnTo>
                    <a:pt x="443" y="289"/>
                  </a:lnTo>
                  <a:lnTo>
                    <a:pt x="374" y="285"/>
                  </a:lnTo>
                  <a:lnTo>
                    <a:pt x="311" y="281"/>
                  </a:lnTo>
                  <a:lnTo>
                    <a:pt x="252" y="275"/>
                  </a:lnTo>
                  <a:lnTo>
                    <a:pt x="197" y="267"/>
                  </a:lnTo>
                  <a:lnTo>
                    <a:pt x="148" y="260"/>
                  </a:lnTo>
                  <a:lnTo>
                    <a:pt x="106" y="249"/>
                  </a:lnTo>
                  <a:lnTo>
                    <a:pt x="70" y="240"/>
                  </a:lnTo>
                  <a:lnTo>
                    <a:pt x="40" y="229"/>
                  </a:lnTo>
                  <a:lnTo>
                    <a:pt x="18" y="217"/>
                  </a:lnTo>
                  <a:lnTo>
                    <a:pt x="6" y="206"/>
                  </a:lnTo>
                  <a:lnTo>
                    <a:pt x="0" y="193"/>
                  </a:lnTo>
                  <a:lnTo>
                    <a:pt x="0" y="0"/>
                  </a:lnTo>
                  <a:close/>
                </a:path>
              </a:pathLst>
            </a:custGeom>
            <a:solidFill>
              <a:schemeClr val="accent1">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9" name="Freeform 9">
              <a:extLst>
                <a:ext uri="{FF2B5EF4-FFF2-40B4-BE49-F238E27FC236}">
                  <a16:creationId xmlns:a16="http://schemas.microsoft.com/office/drawing/2014/main" id="{9905508C-9994-4E33-B159-EC21CFDBEB69}"/>
                </a:ext>
              </a:extLst>
            </p:cNvPr>
            <p:cNvSpPr>
              <a:spLocks/>
            </p:cNvSpPr>
            <p:nvPr/>
          </p:nvSpPr>
          <p:spPr bwMode="auto">
            <a:xfrm>
              <a:off x="2616658" y="5607869"/>
              <a:ext cx="1318986" cy="223766"/>
            </a:xfrm>
            <a:custGeom>
              <a:avLst/>
              <a:gdLst>
                <a:gd name="T0" fmla="*/ 587 w 1173"/>
                <a:gd name="T1" fmla="*/ 0 h 199"/>
                <a:gd name="T2" fmla="*/ 660 w 1173"/>
                <a:gd name="T3" fmla="*/ 1 h 199"/>
                <a:gd name="T4" fmla="*/ 731 w 1173"/>
                <a:gd name="T5" fmla="*/ 2 h 199"/>
                <a:gd name="T6" fmla="*/ 799 w 1173"/>
                <a:gd name="T7" fmla="*/ 6 h 199"/>
                <a:gd name="T8" fmla="*/ 863 w 1173"/>
                <a:gd name="T9" fmla="*/ 11 h 199"/>
                <a:gd name="T10" fmla="*/ 922 w 1173"/>
                <a:gd name="T11" fmla="*/ 18 h 199"/>
                <a:gd name="T12" fmla="*/ 976 w 1173"/>
                <a:gd name="T13" fmla="*/ 25 h 199"/>
                <a:gd name="T14" fmla="*/ 1025 w 1173"/>
                <a:gd name="T15" fmla="*/ 33 h 199"/>
                <a:gd name="T16" fmla="*/ 1067 w 1173"/>
                <a:gd name="T17" fmla="*/ 42 h 199"/>
                <a:gd name="T18" fmla="*/ 1105 w 1173"/>
                <a:gd name="T19" fmla="*/ 52 h 199"/>
                <a:gd name="T20" fmla="*/ 1133 w 1173"/>
                <a:gd name="T21" fmla="*/ 64 h 199"/>
                <a:gd name="T22" fmla="*/ 1155 w 1173"/>
                <a:gd name="T23" fmla="*/ 74 h 199"/>
                <a:gd name="T24" fmla="*/ 1169 w 1173"/>
                <a:gd name="T25" fmla="*/ 87 h 199"/>
                <a:gd name="T26" fmla="*/ 1173 w 1173"/>
                <a:gd name="T27" fmla="*/ 100 h 199"/>
                <a:gd name="T28" fmla="*/ 1173 w 1173"/>
                <a:gd name="T29" fmla="*/ 105 h 199"/>
                <a:gd name="T30" fmla="*/ 1170 w 1173"/>
                <a:gd name="T31" fmla="*/ 110 h 199"/>
                <a:gd name="T32" fmla="*/ 1157 w 1173"/>
                <a:gd name="T33" fmla="*/ 122 h 199"/>
                <a:gd name="T34" fmla="*/ 1137 w 1173"/>
                <a:gd name="T35" fmla="*/ 133 h 199"/>
                <a:gd name="T36" fmla="*/ 1108 w 1173"/>
                <a:gd name="T37" fmla="*/ 145 h 199"/>
                <a:gd name="T38" fmla="*/ 1072 w 1173"/>
                <a:gd name="T39" fmla="*/ 155 h 199"/>
                <a:gd name="T40" fmla="*/ 1030 w 1173"/>
                <a:gd name="T41" fmla="*/ 164 h 199"/>
                <a:gd name="T42" fmla="*/ 981 w 1173"/>
                <a:gd name="T43" fmla="*/ 173 h 199"/>
                <a:gd name="T44" fmla="*/ 926 w 1173"/>
                <a:gd name="T45" fmla="*/ 181 h 199"/>
                <a:gd name="T46" fmla="*/ 866 w 1173"/>
                <a:gd name="T47" fmla="*/ 187 h 199"/>
                <a:gd name="T48" fmla="*/ 801 w 1173"/>
                <a:gd name="T49" fmla="*/ 192 h 199"/>
                <a:gd name="T50" fmla="*/ 733 w 1173"/>
                <a:gd name="T51" fmla="*/ 196 h 199"/>
                <a:gd name="T52" fmla="*/ 661 w 1173"/>
                <a:gd name="T53" fmla="*/ 197 h 199"/>
                <a:gd name="T54" fmla="*/ 587 w 1173"/>
                <a:gd name="T55" fmla="*/ 199 h 199"/>
                <a:gd name="T56" fmla="*/ 512 w 1173"/>
                <a:gd name="T57" fmla="*/ 197 h 199"/>
                <a:gd name="T58" fmla="*/ 440 w 1173"/>
                <a:gd name="T59" fmla="*/ 196 h 199"/>
                <a:gd name="T60" fmla="*/ 372 w 1173"/>
                <a:gd name="T61" fmla="*/ 192 h 199"/>
                <a:gd name="T62" fmla="*/ 308 w 1173"/>
                <a:gd name="T63" fmla="*/ 187 h 199"/>
                <a:gd name="T64" fmla="*/ 247 w 1173"/>
                <a:gd name="T65" fmla="*/ 181 h 199"/>
                <a:gd name="T66" fmla="*/ 193 w 1173"/>
                <a:gd name="T67" fmla="*/ 173 h 199"/>
                <a:gd name="T68" fmla="*/ 144 w 1173"/>
                <a:gd name="T69" fmla="*/ 164 h 199"/>
                <a:gd name="T70" fmla="*/ 101 w 1173"/>
                <a:gd name="T71" fmla="*/ 155 h 199"/>
                <a:gd name="T72" fmla="*/ 65 w 1173"/>
                <a:gd name="T73" fmla="*/ 145 h 199"/>
                <a:gd name="T74" fmla="*/ 36 w 1173"/>
                <a:gd name="T75" fmla="*/ 133 h 199"/>
                <a:gd name="T76" fmla="*/ 16 w 1173"/>
                <a:gd name="T77" fmla="*/ 122 h 199"/>
                <a:gd name="T78" fmla="*/ 4 w 1173"/>
                <a:gd name="T79" fmla="*/ 110 h 199"/>
                <a:gd name="T80" fmla="*/ 2 w 1173"/>
                <a:gd name="T81" fmla="*/ 105 h 199"/>
                <a:gd name="T82" fmla="*/ 0 w 1173"/>
                <a:gd name="T83" fmla="*/ 100 h 199"/>
                <a:gd name="T84" fmla="*/ 6 w 1173"/>
                <a:gd name="T85" fmla="*/ 87 h 199"/>
                <a:gd name="T86" fmla="*/ 18 w 1173"/>
                <a:gd name="T87" fmla="*/ 74 h 199"/>
                <a:gd name="T88" fmla="*/ 40 w 1173"/>
                <a:gd name="T89" fmla="*/ 64 h 199"/>
                <a:gd name="T90" fmla="*/ 70 w 1173"/>
                <a:gd name="T91" fmla="*/ 52 h 199"/>
                <a:gd name="T92" fmla="*/ 106 w 1173"/>
                <a:gd name="T93" fmla="*/ 42 h 199"/>
                <a:gd name="T94" fmla="*/ 148 w 1173"/>
                <a:gd name="T95" fmla="*/ 33 h 199"/>
                <a:gd name="T96" fmla="*/ 197 w 1173"/>
                <a:gd name="T97" fmla="*/ 25 h 199"/>
                <a:gd name="T98" fmla="*/ 252 w 1173"/>
                <a:gd name="T99" fmla="*/ 18 h 199"/>
                <a:gd name="T100" fmla="*/ 311 w 1173"/>
                <a:gd name="T101" fmla="*/ 11 h 199"/>
                <a:gd name="T102" fmla="*/ 374 w 1173"/>
                <a:gd name="T103" fmla="*/ 6 h 199"/>
                <a:gd name="T104" fmla="*/ 443 w 1173"/>
                <a:gd name="T105" fmla="*/ 2 h 199"/>
                <a:gd name="T106" fmla="*/ 513 w 1173"/>
                <a:gd name="T107" fmla="*/ 1 h 199"/>
                <a:gd name="T108" fmla="*/ 587 w 1173"/>
                <a:gd name="T10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3" h="199">
                  <a:moveTo>
                    <a:pt x="587" y="0"/>
                  </a:moveTo>
                  <a:lnTo>
                    <a:pt x="660" y="1"/>
                  </a:lnTo>
                  <a:lnTo>
                    <a:pt x="731" y="2"/>
                  </a:lnTo>
                  <a:lnTo>
                    <a:pt x="799" y="6"/>
                  </a:lnTo>
                  <a:lnTo>
                    <a:pt x="863" y="11"/>
                  </a:lnTo>
                  <a:lnTo>
                    <a:pt x="922" y="18"/>
                  </a:lnTo>
                  <a:lnTo>
                    <a:pt x="976" y="25"/>
                  </a:lnTo>
                  <a:lnTo>
                    <a:pt x="1025" y="33"/>
                  </a:lnTo>
                  <a:lnTo>
                    <a:pt x="1067" y="42"/>
                  </a:lnTo>
                  <a:lnTo>
                    <a:pt x="1105" y="52"/>
                  </a:lnTo>
                  <a:lnTo>
                    <a:pt x="1133" y="64"/>
                  </a:lnTo>
                  <a:lnTo>
                    <a:pt x="1155" y="74"/>
                  </a:lnTo>
                  <a:lnTo>
                    <a:pt x="1169" y="87"/>
                  </a:lnTo>
                  <a:lnTo>
                    <a:pt x="1173" y="100"/>
                  </a:lnTo>
                  <a:lnTo>
                    <a:pt x="1173" y="105"/>
                  </a:lnTo>
                  <a:lnTo>
                    <a:pt x="1170" y="110"/>
                  </a:lnTo>
                  <a:lnTo>
                    <a:pt x="1157" y="122"/>
                  </a:lnTo>
                  <a:lnTo>
                    <a:pt x="1137" y="133"/>
                  </a:lnTo>
                  <a:lnTo>
                    <a:pt x="1108" y="145"/>
                  </a:lnTo>
                  <a:lnTo>
                    <a:pt x="1072" y="155"/>
                  </a:lnTo>
                  <a:lnTo>
                    <a:pt x="1030" y="164"/>
                  </a:lnTo>
                  <a:lnTo>
                    <a:pt x="981" y="173"/>
                  </a:lnTo>
                  <a:lnTo>
                    <a:pt x="926" y="181"/>
                  </a:lnTo>
                  <a:lnTo>
                    <a:pt x="866" y="187"/>
                  </a:lnTo>
                  <a:lnTo>
                    <a:pt x="801" y="192"/>
                  </a:lnTo>
                  <a:lnTo>
                    <a:pt x="733" y="196"/>
                  </a:lnTo>
                  <a:lnTo>
                    <a:pt x="661" y="197"/>
                  </a:lnTo>
                  <a:lnTo>
                    <a:pt x="587" y="199"/>
                  </a:lnTo>
                  <a:lnTo>
                    <a:pt x="512" y="197"/>
                  </a:lnTo>
                  <a:lnTo>
                    <a:pt x="440" y="196"/>
                  </a:lnTo>
                  <a:lnTo>
                    <a:pt x="372" y="192"/>
                  </a:lnTo>
                  <a:lnTo>
                    <a:pt x="308" y="187"/>
                  </a:lnTo>
                  <a:lnTo>
                    <a:pt x="247" y="181"/>
                  </a:lnTo>
                  <a:lnTo>
                    <a:pt x="193" y="173"/>
                  </a:lnTo>
                  <a:lnTo>
                    <a:pt x="144" y="164"/>
                  </a:lnTo>
                  <a:lnTo>
                    <a:pt x="101" y="155"/>
                  </a:lnTo>
                  <a:lnTo>
                    <a:pt x="65" y="145"/>
                  </a:lnTo>
                  <a:lnTo>
                    <a:pt x="36" y="133"/>
                  </a:lnTo>
                  <a:lnTo>
                    <a:pt x="16" y="122"/>
                  </a:lnTo>
                  <a:lnTo>
                    <a:pt x="4" y="110"/>
                  </a:lnTo>
                  <a:lnTo>
                    <a:pt x="2" y="105"/>
                  </a:lnTo>
                  <a:lnTo>
                    <a:pt x="0" y="100"/>
                  </a:lnTo>
                  <a:lnTo>
                    <a:pt x="6" y="87"/>
                  </a:lnTo>
                  <a:lnTo>
                    <a:pt x="18" y="74"/>
                  </a:lnTo>
                  <a:lnTo>
                    <a:pt x="40" y="64"/>
                  </a:lnTo>
                  <a:lnTo>
                    <a:pt x="70" y="52"/>
                  </a:lnTo>
                  <a:lnTo>
                    <a:pt x="106" y="42"/>
                  </a:lnTo>
                  <a:lnTo>
                    <a:pt x="148" y="33"/>
                  </a:lnTo>
                  <a:lnTo>
                    <a:pt x="197" y="25"/>
                  </a:lnTo>
                  <a:lnTo>
                    <a:pt x="252" y="18"/>
                  </a:lnTo>
                  <a:lnTo>
                    <a:pt x="311" y="11"/>
                  </a:lnTo>
                  <a:lnTo>
                    <a:pt x="374" y="6"/>
                  </a:lnTo>
                  <a:lnTo>
                    <a:pt x="443" y="2"/>
                  </a:lnTo>
                  <a:lnTo>
                    <a:pt x="513" y="1"/>
                  </a:lnTo>
                  <a:lnTo>
                    <a:pt x="587" y="0"/>
                  </a:lnTo>
                  <a:close/>
                </a:path>
              </a:pathLst>
            </a:custGeom>
            <a:solidFill>
              <a:schemeClr val="accent1">
                <a:lumMod val="50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0" name="Group 9">
            <a:extLst>
              <a:ext uri="{FF2B5EF4-FFF2-40B4-BE49-F238E27FC236}">
                <a16:creationId xmlns:a16="http://schemas.microsoft.com/office/drawing/2014/main" id="{7C50C0D3-A1F0-474E-B857-B93675060FF8}"/>
              </a:ext>
            </a:extLst>
          </p:cNvPr>
          <p:cNvGrpSpPr/>
          <p:nvPr/>
        </p:nvGrpSpPr>
        <p:grpSpPr>
          <a:xfrm>
            <a:off x="4895138" y="4895698"/>
            <a:ext cx="1826234" cy="606256"/>
            <a:chOff x="2315304" y="4996517"/>
            <a:chExt cx="1885711" cy="536608"/>
          </a:xfrm>
        </p:grpSpPr>
        <p:sp>
          <p:nvSpPr>
            <p:cNvPr id="11" name="Freeform 6">
              <a:extLst>
                <a:ext uri="{FF2B5EF4-FFF2-40B4-BE49-F238E27FC236}">
                  <a16:creationId xmlns:a16="http://schemas.microsoft.com/office/drawing/2014/main" id="{1ED3B5FE-C190-4CEB-A5E4-7A7D2F94D296}"/>
                </a:ext>
              </a:extLst>
            </p:cNvPr>
            <p:cNvSpPr>
              <a:spLocks/>
            </p:cNvSpPr>
            <p:nvPr/>
          </p:nvSpPr>
          <p:spPr bwMode="auto">
            <a:xfrm>
              <a:off x="2315304" y="5135068"/>
              <a:ext cx="1885711" cy="398057"/>
            </a:xfrm>
            <a:custGeom>
              <a:avLst/>
              <a:gdLst>
                <a:gd name="T0" fmla="*/ 4 w 1677"/>
                <a:gd name="T1" fmla="*/ 0 h 354"/>
                <a:gd name="T2" fmla="*/ 41 w 1677"/>
                <a:gd name="T3" fmla="*/ 24 h 354"/>
                <a:gd name="T4" fmla="*/ 113 w 1677"/>
                <a:gd name="T5" fmla="*/ 47 h 354"/>
                <a:gd name="T6" fmla="*/ 214 w 1677"/>
                <a:gd name="T7" fmla="*/ 68 h 354"/>
                <a:gd name="T8" fmla="*/ 342 w 1677"/>
                <a:gd name="T9" fmla="*/ 85 h 354"/>
                <a:gd name="T10" fmla="*/ 491 w 1677"/>
                <a:gd name="T11" fmla="*/ 96 h 354"/>
                <a:gd name="T12" fmla="*/ 658 w 1677"/>
                <a:gd name="T13" fmla="*/ 105 h 354"/>
                <a:gd name="T14" fmla="*/ 838 w 1677"/>
                <a:gd name="T15" fmla="*/ 108 h 354"/>
                <a:gd name="T16" fmla="*/ 1019 w 1677"/>
                <a:gd name="T17" fmla="*/ 105 h 354"/>
                <a:gd name="T18" fmla="*/ 1185 w 1677"/>
                <a:gd name="T19" fmla="*/ 96 h 354"/>
                <a:gd name="T20" fmla="*/ 1335 w 1677"/>
                <a:gd name="T21" fmla="*/ 85 h 354"/>
                <a:gd name="T22" fmla="*/ 1463 w 1677"/>
                <a:gd name="T23" fmla="*/ 68 h 354"/>
                <a:gd name="T24" fmla="*/ 1564 w 1677"/>
                <a:gd name="T25" fmla="*/ 47 h 354"/>
                <a:gd name="T26" fmla="*/ 1635 w 1677"/>
                <a:gd name="T27" fmla="*/ 24 h 354"/>
                <a:gd name="T28" fmla="*/ 1672 w 1677"/>
                <a:gd name="T29" fmla="*/ 0 h 354"/>
                <a:gd name="T30" fmla="*/ 1677 w 1677"/>
                <a:gd name="T31" fmla="*/ 234 h 354"/>
                <a:gd name="T32" fmla="*/ 1659 w 1677"/>
                <a:gd name="T33" fmla="*/ 258 h 354"/>
                <a:gd name="T34" fmla="*/ 1610 w 1677"/>
                <a:gd name="T35" fmla="*/ 281 h 354"/>
                <a:gd name="T36" fmla="*/ 1533 w 1677"/>
                <a:gd name="T37" fmla="*/ 302 h 354"/>
                <a:gd name="T38" fmla="*/ 1430 w 1677"/>
                <a:gd name="T39" fmla="*/ 320 h 354"/>
                <a:gd name="T40" fmla="*/ 1307 w 1677"/>
                <a:gd name="T41" fmla="*/ 334 h 354"/>
                <a:gd name="T42" fmla="*/ 1164 w 1677"/>
                <a:gd name="T43" fmla="*/ 345 h 354"/>
                <a:gd name="T44" fmla="*/ 1008 w 1677"/>
                <a:gd name="T45" fmla="*/ 352 h 354"/>
                <a:gd name="T46" fmla="*/ 838 w 1677"/>
                <a:gd name="T47" fmla="*/ 354 h 354"/>
                <a:gd name="T48" fmla="*/ 669 w 1677"/>
                <a:gd name="T49" fmla="*/ 352 h 354"/>
                <a:gd name="T50" fmla="*/ 511 w 1677"/>
                <a:gd name="T51" fmla="*/ 345 h 354"/>
                <a:gd name="T52" fmla="*/ 369 w 1677"/>
                <a:gd name="T53" fmla="*/ 334 h 354"/>
                <a:gd name="T54" fmla="*/ 245 w 1677"/>
                <a:gd name="T55" fmla="*/ 320 h 354"/>
                <a:gd name="T56" fmla="*/ 142 w 1677"/>
                <a:gd name="T57" fmla="*/ 302 h 354"/>
                <a:gd name="T58" fmla="*/ 65 w 1677"/>
                <a:gd name="T59" fmla="*/ 281 h 354"/>
                <a:gd name="T60" fmla="*/ 16 w 1677"/>
                <a:gd name="T61" fmla="*/ 258 h 354"/>
                <a:gd name="T62" fmla="*/ 0 w 1677"/>
                <a:gd name="T63" fmla="*/ 2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7" h="354">
                  <a:moveTo>
                    <a:pt x="0" y="0"/>
                  </a:moveTo>
                  <a:lnTo>
                    <a:pt x="4" y="0"/>
                  </a:lnTo>
                  <a:lnTo>
                    <a:pt x="18" y="13"/>
                  </a:lnTo>
                  <a:lnTo>
                    <a:pt x="41" y="24"/>
                  </a:lnTo>
                  <a:lnTo>
                    <a:pt x="73" y="36"/>
                  </a:lnTo>
                  <a:lnTo>
                    <a:pt x="113" y="47"/>
                  </a:lnTo>
                  <a:lnTo>
                    <a:pt x="159" y="58"/>
                  </a:lnTo>
                  <a:lnTo>
                    <a:pt x="214" y="68"/>
                  </a:lnTo>
                  <a:lnTo>
                    <a:pt x="275" y="76"/>
                  </a:lnTo>
                  <a:lnTo>
                    <a:pt x="342" y="85"/>
                  </a:lnTo>
                  <a:lnTo>
                    <a:pt x="414" y="91"/>
                  </a:lnTo>
                  <a:lnTo>
                    <a:pt x="491" y="96"/>
                  </a:lnTo>
                  <a:lnTo>
                    <a:pt x="572" y="101"/>
                  </a:lnTo>
                  <a:lnTo>
                    <a:pt x="658" y="105"/>
                  </a:lnTo>
                  <a:lnTo>
                    <a:pt x="747" y="106"/>
                  </a:lnTo>
                  <a:lnTo>
                    <a:pt x="838" y="108"/>
                  </a:lnTo>
                  <a:lnTo>
                    <a:pt x="930" y="106"/>
                  </a:lnTo>
                  <a:lnTo>
                    <a:pt x="1019" y="105"/>
                  </a:lnTo>
                  <a:lnTo>
                    <a:pt x="1104" y="101"/>
                  </a:lnTo>
                  <a:lnTo>
                    <a:pt x="1185" y="96"/>
                  </a:lnTo>
                  <a:lnTo>
                    <a:pt x="1262" y="91"/>
                  </a:lnTo>
                  <a:lnTo>
                    <a:pt x="1335" y="85"/>
                  </a:lnTo>
                  <a:lnTo>
                    <a:pt x="1401" y="76"/>
                  </a:lnTo>
                  <a:lnTo>
                    <a:pt x="1463" y="68"/>
                  </a:lnTo>
                  <a:lnTo>
                    <a:pt x="1517" y="58"/>
                  </a:lnTo>
                  <a:lnTo>
                    <a:pt x="1564" y="47"/>
                  </a:lnTo>
                  <a:lnTo>
                    <a:pt x="1603" y="36"/>
                  </a:lnTo>
                  <a:lnTo>
                    <a:pt x="1635" y="24"/>
                  </a:lnTo>
                  <a:lnTo>
                    <a:pt x="1658" y="13"/>
                  </a:lnTo>
                  <a:lnTo>
                    <a:pt x="1672" y="0"/>
                  </a:lnTo>
                  <a:lnTo>
                    <a:pt x="1677" y="0"/>
                  </a:lnTo>
                  <a:lnTo>
                    <a:pt x="1677" y="234"/>
                  </a:lnTo>
                  <a:lnTo>
                    <a:pt x="1672" y="246"/>
                  </a:lnTo>
                  <a:lnTo>
                    <a:pt x="1659" y="258"/>
                  </a:lnTo>
                  <a:lnTo>
                    <a:pt x="1639" y="270"/>
                  </a:lnTo>
                  <a:lnTo>
                    <a:pt x="1610" y="281"/>
                  </a:lnTo>
                  <a:lnTo>
                    <a:pt x="1576" y="291"/>
                  </a:lnTo>
                  <a:lnTo>
                    <a:pt x="1533" y="302"/>
                  </a:lnTo>
                  <a:lnTo>
                    <a:pt x="1486" y="311"/>
                  </a:lnTo>
                  <a:lnTo>
                    <a:pt x="1430" y="320"/>
                  </a:lnTo>
                  <a:lnTo>
                    <a:pt x="1371" y="327"/>
                  </a:lnTo>
                  <a:lnTo>
                    <a:pt x="1307" y="334"/>
                  </a:lnTo>
                  <a:lnTo>
                    <a:pt x="1238" y="340"/>
                  </a:lnTo>
                  <a:lnTo>
                    <a:pt x="1164" y="345"/>
                  </a:lnTo>
                  <a:lnTo>
                    <a:pt x="1087" y="349"/>
                  </a:lnTo>
                  <a:lnTo>
                    <a:pt x="1008" y="352"/>
                  </a:lnTo>
                  <a:lnTo>
                    <a:pt x="924" y="354"/>
                  </a:lnTo>
                  <a:lnTo>
                    <a:pt x="838" y="354"/>
                  </a:lnTo>
                  <a:lnTo>
                    <a:pt x="752" y="354"/>
                  </a:lnTo>
                  <a:lnTo>
                    <a:pt x="669" y="352"/>
                  </a:lnTo>
                  <a:lnTo>
                    <a:pt x="588" y="349"/>
                  </a:lnTo>
                  <a:lnTo>
                    <a:pt x="511" y="345"/>
                  </a:lnTo>
                  <a:lnTo>
                    <a:pt x="438" y="340"/>
                  </a:lnTo>
                  <a:lnTo>
                    <a:pt x="369" y="334"/>
                  </a:lnTo>
                  <a:lnTo>
                    <a:pt x="304" y="327"/>
                  </a:lnTo>
                  <a:lnTo>
                    <a:pt x="245" y="320"/>
                  </a:lnTo>
                  <a:lnTo>
                    <a:pt x="191" y="311"/>
                  </a:lnTo>
                  <a:lnTo>
                    <a:pt x="142" y="302"/>
                  </a:lnTo>
                  <a:lnTo>
                    <a:pt x="101" y="291"/>
                  </a:lnTo>
                  <a:lnTo>
                    <a:pt x="65" y="281"/>
                  </a:lnTo>
                  <a:lnTo>
                    <a:pt x="37" y="270"/>
                  </a:lnTo>
                  <a:lnTo>
                    <a:pt x="16" y="258"/>
                  </a:lnTo>
                  <a:lnTo>
                    <a:pt x="4" y="246"/>
                  </a:lnTo>
                  <a:lnTo>
                    <a:pt x="0" y="234"/>
                  </a:lnTo>
                  <a:lnTo>
                    <a:pt x="0" y="0"/>
                  </a:lnTo>
                  <a:close/>
                </a:path>
              </a:pathLst>
            </a:custGeom>
            <a:solidFill>
              <a:schemeClr val="accent6"/>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12" name="Freeform 7">
              <a:extLst>
                <a:ext uri="{FF2B5EF4-FFF2-40B4-BE49-F238E27FC236}">
                  <a16:creationId xmlns:a16="http://schemas.microsoft.com/office/drawing/2014/main" id="{8B068AA4-D965-4703-8425-04D9762C73F2}"/>
                </a:ext>
              </a:extLst>
            </p:cNvPr>
            <p:cNvSpPr>
              <a:spLocks/>
            </p:cNvSpPr>
            <p:nvPr/>
          </p:nvSpPr>
          <p:spPr bwMode="auto">
            <a:xfrm>
              <a:off x="2315304" y="4996517"/>
              <a:ext cx="1885711" cy="272118"/>
            </a:xfrm>
            <a:custGeom>
              <a:avLst/>
              <a:gdLst>
                <a:gd name="T0" fmla="*/ 924 w 1677"/>
                <a:gd name="T1" fmla="*/ 0 h 242"/>
                <a:gd name="T2" fmla="*/ 1087 w 1677"/>
                <a:gd name="T3" fmla="*/ 5 h 242"/>
                <a:gd name="T4" fmla="*/ 1238 w 1677"/>
                <a:gd name="T5" fmla="*/ 14 h 242"/>
                <a:gd name="T6" fmla="*/ 1371 w 1677"/>
                <a:gd name="T7" fmla="*/ 27 h 242"/>
                <a:gd name="T8" fmla="*/ 1486 w 1677"/>
                <a:gd name="T9" fmla="*/ 44 h 242"/>
                <a:gd name="T10" fmla="*/ 1576 w 1677"/>
                <a:gd name="T11" fmla="*/ 63 h 242"/>
                <a:gd name="T12" fmla="*/ 1639 w 1677"/>
                <a:gd name="T13" fmla="*/ 85 h 242"/>
                <a:gd name="T14" fmla="*/ 1672 w 1677"/>
                <a:gd name="T15" fmla="*/ 108 h 242"/>
                <a:gd name="T16" fmla="*/ 1676 w 1677"/>
                <a:gd name="T17" fmla="*/ 127 h 242"/>
                <a:gd name="T18" fmla="*/ 1658 w 1677"/>
                <a:gd name="T19" fmla="*/ 147 h 242"/>
                <a:gd name="T20" fmla="*/ 1603 w 1677"/>
                <a:gd name="T21" fmla="*/ 170 h 242"/>
                <a:gd name="T22" fmla="*/ 1517 w 1677"/>
                <a:gd name="T23" fmla="*/ 192 h 242"/>
                <a:gd name="T24" fmla="*/ 1401 w 1677"/>
                <a:gd name="T25" fmla="*/ 210 h 242"/>
                <a:gd name="T26" fmla="*/ 1262 w 1677"/>
                <a:gd name="T27" fmla="*/ 225 h 242"/>
                <a:gd name="T28" fmla="*/ 1104 w 1677"/>
                <a:gd name="T29" fmla="*/ 235 h 242"/>
                <a:gd name="T30" fmla="*/ 930 w 1677"/>
                <a:gd name="T31" fmla="*/ 240 h 242"/>
                <a:gd name="T32" fmla="*/ 747 w 1677"/>
                <a:gd name="T33" fmla="*/ 240 h 242"/>
                <a:gd name="T34" fmla="*/ 572 w 1677"/>
                <a:gd name="T35" fmla="*/ 235 h 242"/>
                <a:gd name="T36" fmla="*/ 414 w 1677"/>
                <a:gd name="T37" fmla="*/ 225 h 242"/>
                <a:gd name="T38" fmla="*/ 275 w 1677"/>
                <a:gd name="T39" fmla="*/ 210 h 242"/>
                <a:gd name="T40" fmla="*/ 159 w 1677"/>
                <a:gd name="T41" fmla="*/ 192 h 242"/>
                <a:gd name="T42" fmla="*/ 73 w 1677"/>
                <a:gd name="T43" fmla="*/ 170 h 242"/>
                <a:gd name="T44" fmla="*/ 18 w 1677"/>
                <a:gd name="T45" fmla="*/ 147 h 242"/>
                <a:gd name="T46" fmla="*/ 1 w 1677"/>
                <a:gd name="T47" fmla="*/ 127 h 242"/>
                <a:gd name="T48" fmla="*/ 4 w 1677"/>
                <a:gd name="T49" fmla="*/ 108 h 242"/>
                <a:gd name="T50" fmla="*/ 37 w 1677"/>
                <a:gd name="T51" fmla="*/ 85 h 242"/>
                <a:gd name="T52" fmla="*/ 101 w 1677"/>
                <a:gd name="T53" fmla="*/ 63 h 242"/>
                <a:gd name="T54" fmla="*/ 191 w 1677"/>
                <a:gd name="T55" fmla="*/ 44 h 242"/>
                <a:gd name="T56" fmla="*/ 304 w 1677"/>
                <a:gd name="T57" fmla="*/ 27 h 242"/>
                <a:gd name="T58" fmla="*/ 438 w 1677"/>
                <a:gd name="T59" fmla="*/ 14 h 242"/>
                <a:gd name="T60" fmla="*/ 588 w 1677"/>
                <a:gd name="T61" fmla="*/ 5 h 242"/>
                <a:gd name="T62" fmla="*/ 752 w 1677"/>
                <a:gd name="T6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7" h="242">
                  <a:moveTo>
                    <a:pt x="838" y="0"/>
                  </a:moveTo>
                  <a:lnTo>
                    <a:pt x="924" y="0"/>
                  </a:lnTo>
                  <a:lnTo>
                    <a:pt x="1008" y="3"/>
                  </a:lnTo>
                  <a:lnTo>
                    <a:pt x="1087" y="5"/>
                  </a:lnTo>
                  <a:lnTo>
                    <a:pt x="1164" y="9"/>
                  </a:lnTo>
                  <a:lnTo>
                    <a:pt x="1238" y="14"/>
                  </a:lnTo>
                  <a:lnTo>
                    <a:pt x="1307" y="21"/>
                  </a:lnTo>
                  <a:lnTo>
                    <a:pt x="1371" y="27"/>
                  </a:lnTo>
                  <a:lnTo>
                    <a:pt x="1430" y="35"/>
                  </a:lnTo>
                  <a:lnTo>
                    <a:pt x="1486" y="44"/>
                  </a:lnTo>
                  <a:lnTo>
                    <a:pt x="1533" y="53"/>
                  </a:lnTo>
                  <a:lnTo>
                    <a:pt x="1576" y="63"/>
                  </a:lnTo>
                  <a:lnTo>
                    <a:pt x="1610" y="73"/>
                  </a:lnTo>
                  <a:lnTo>
                    <a:pt x="1639" y="85"/>
                  </a:lnTo>
                  <a:lnTo>
                    <a:pt x="1659" y="96"/>
                  </a:lnTo>
                  <a:lnTo>
                    <a:pt x="1672" y="108"/>
                  </a:lnTo>
                  <a:lnTo>
                    <a:pt x="1677" y="121"/>
                  </a:lnTo>
                  <a:lnTo>
                    <a:pt x="1676" y="127"/>
                  </a:lnTo>
                  <a:lnTo>
                    <a:pt x="1672" y="134"/>
                  </a:lnTo>
                  <a:lnTo>
                    <a:pt x="1658" y="147"/>
                  </a:lnTo>
                  <a:lnTo>
                    <a:pt x="1635" y="158"/>
                  </a:lnTo>
                  <a:lnTo>
                    <a:pt x="1603" y="170"/>
                  </a:lnTo>
                  <a:lnTo>
                    <a:pt x="1564" y="181"/>
                  </a:lnTo>
                  <a:lnTo>
                    <a:pt x="1517" y="192"/>
                  </a:lnTo>
                  <a:lnTo>
                    <a:pt x="1463" y="202"/>
                  </a:lnTo>
                  <a:lnTo>
                    <a:pt x="1401" y="210"/>
                  </a:lnTo>
                  <a:lnTo>
                    <a:pt x="1335" y="219"/>
                  </a:lnTo>
                  <a:lnTo>
                    <a:pt x="1262" y="225"/>
                  </a:lnTo>
                  <a:lnTo>
                    <a:pt x="1185" y="230"/>
                  </a:lnTo>
                  <a:lnTo>
                    <a:pt x="1104" y="235"/>
                  </a:lnTo>
                  <a:lnTo>
                    <a:pt x="1019" y="239"/>
                  </a:lnTo>
                  <a:lnTo>
                    <a:pt x="930" y="240"/>
                  </a:lnTo>
                  <a:lnTo>
                    <a:pt x="838" y="242"/>
                  </a:lnTo>
                  <a:lnTo>
                    <a:pt x="747" y="240"/>
                  </a:lnTo>
                  <a:lnTo>
                    <a:pt x="658" y="239"/>
                  </a:lnTo>
                  <a:lnTo>
                    <a:pt x="572" y="235"/>
                  </a:lnTo>
                  <a:lnTo>
                    <a:pt x="491" y="230"/>
                  </a:lnTo>
                  <a:lnTo>
                    <a:pt x="414" y="225"/>
                  </a:lnTo>
                  <a:lnTo>
                    <a:pt x="342" y="219"/>
                  </a:lnTo>
                  <a:lnTo>
                    <a:pt x="275" y="210"/>
                  </a:lnTo>
                  <a:lnTo>
                    <a:pt x="214" y="202"/>
                  </a:lnTo>
                  <a:lnTo>
                    <a:pt x="159" y="192"/>
                  </a:lnTo>
                  <a:lnTo>
                    <a:pt x="113" y="181"/>
                  </a:lnTo>
                  <a:lnTo>
                    <a:pt x="73" y="170"/>
                  </a:lnTo>
                  <a:lnTo>
                    <a:pt x="41" y="158"/>
                  </a:lnTo>
                  <a:lnTo>
                    <a:pt x="18" y="147"/>
                  </a:lnTo>
                  <a:lnTo>
                    <a:pt x="4" y="134"/>
                  </a:lnTo>
                  <a:lnTo>
                    <a:pt x="1" y="127"/>
                  </a:lnTo>
                  <a:lnTo>
                    <a:pt x="0" y="121"/>
                  </a:lnTo>
                  <a:lnTo>
                    <a:pt x="4" y="108"/>
                  </a:lnTo>
                  <a:lnTo>
                    <a:pt x="16" y="96"/>
                  </a:lnTo>
                  <a:lnTo>
                    <a:pt x="37" y="85"/>
                  </a:lnTo>
                  <a:lnTo>
                    <a:pt x="65" y="73"/>
                  </a:lnTo>
                  <a:lnTo>
                    <a:pt x="101" y="63"/>
                  </a:lnTo>
                  <a:lnTo>
                    <a:pt x="142" y="53"/>
                  </a:lnTo>
                  <a:lnTo>
                    <a:pt x="191" y="44"/>
                  </a:lnTo>
                  <a:lnTo>
                    <a:pt x="245" y="35"/>
                  </a:lnTo>
                  <a:lnTo>
                    <a:pt x="304" y="27"/>
                  </a:lnTo>
                  <a:lnTo>
                    <a:pt x="369" y="21"/>
                  </a:lnTo>
                  <a:lnTo>
                    <a:pt x="438" y="14"/>
                  </a:lnTo>
                  <a:lnTo>
                    <a:pt x="511" y="9"/>
                  </a:lnTo>
                  <a:lnTo>
                    <a:pt x="588" y="5"/>
                  </a:lnTo>
                  <a:lnTo>
                    <a:pt x="669" y="3"/>
                  </a:lnTo>
                  <a:lnTo>
                    <a:pt x="752" y="0"/>
                  </a:lnTo>
                  <a:lnTo>
                    <a:pt x="838" y="0"/>
                  </a:lnTo>
                  <a:close/>
                </a:path>
              </a:pathLst>
            </a:custGeom>
            <a:solidFill>
              <a:schemeClr val="accent6">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3" name="Group 12">
            <a:extLst>
              <a:ext uri="{FF2B5EF4-FFF2-40B4-BE49-F238E27FC236}">
                <a16:creationId xmlns:a16="http://schemas.microsoft.com/office/drawing/2014/main" id="{4F4A0430-5B38-4512-BF50-3C8664179797}"/>
              </a:ext>
            </a:extLst>
          </p:cNvPr>
          <p:cNvGrpSpPr/>
          <p:nvPr/>
        </p:nvGrpSpPr>
        <p:grpSpPr>
          <a:xfrm>
            <a:off x="4721444" y="4363887"/>
            <a:ext cx="2173622" cy="590757"/>
            <a:chOff x="2147761" y="4430388"/>
            <a:chExt cx="2244411" cy="474168"/>
          </a:xfrm>
        </p:grpSpPr>
        <p:sp>
          <p:nvSpPr>
            <p:cNvPr id="14" name="Freeform 10">
              <a:extLst>
                <a:ext uri="{FF2B5EF4-FFF2-40B4-BE49-F238E27FC236}">
                  <a16:creationId xmlns:a16="http://schemas.microsoft.com/office/drawing/2014/main" id="{C0EB9FE6-95A8-4C58-9CD1-1A291B0F8319}"/>
                </a:ext>
              </a:extLst>
            </p:cNvPr>
            <p:cNvSpPr>
              <a:spLocks/>
            </p:cNvSpPr>
            <p:nvPr/>
          </p:nvSpPr>
          <p:spPr bwMode="auto">
            <a:xfrm>
              <a:off x="2147761" y="4554850"/>
              <a:ext cx="2244411" cy="349706"/>
            </a:xfrm>
            <a:custGeom>
              <a:avLst/>
              <a:gdLst>
                <a:gd name="T0" fmla="*/ 5 w 1996"/>
                <a:gd name="T1" fmla="*/ 0 h 311"/>
                <a:gd name="T2" fmla="*/ 45 w 1996"/>
                <a:gd name="T3" fmla="*/ 21 h 311"/>
                <a:gd name="T4" fmla="*/ 120 w 1996"/>
                <a:gd name="T5" fmla="*/ 40 h 311"/>
                <a:gd name="T6" fmla="*/ 228 w 1996"/>
                <a:gd name="T7" fmla="*/ 57 h 311"/>
                <a:gd name="T8" fmla="*/ 363 w 1996"/>
                <a:gd name="T9" fmla="*/ 71 h 311"/>
                <a:gd name="T10" fmla="*/ 523 w 1996"/>
                <a:gd name="T11" fmla="*/ 83 h 311"/>
                <a:gd name="T12" fmla="*/ 701 w 1996"/>
                <a:gd name="T13" fmla="*/ 90 h 311"/>
                <a:gd name="T14" fmla="*/ 896 w 1996"/>
                <a:gd name="T15" fmla="*/ 94 h 311"/>
                <a:gd name="T16" fmla="*/ 1100 w 1996"/>
                <a:gd name="T17" fmla="*/ 94 h 311"/>
                <a:gd name="T18" fmla="*/ 1294 w 1996"/>
                <a:gd name="T19" fmla="*/ 90 h 311"/>
                <a:gd name="T20" fmla="*/ 1474 w 1996"/>
                <a:gd name="T21" fmla="*/ 83 h 311"/>
                <a:gd name="T22" fmla="*/ 1632 w 1996"/>
                <a:gd name="T23" fmla="*/ 71 h 311"/>
                <a:gd name="T24" fmla="*/ 1768 w 1996"/>
                <a:gd name="T25" fmla="*/ 57 h 311"/>
                <a:gd name="T26" fmla="*/ 1875 w 1996"/>
                <a:gd name="T27" fmla="*/ 40 h 311"/>
                <a:gd name="T28" fmla="*/ 1951 w 1996"/>
                <a:gd name="T29" fmla="*/ 21 h 311"/>
                <a:gd name="T30" fmla="*/ 1991 w 1996"/>
                <a:gd name="T31" fmla="*/ 0 h 311"/>
                <a:gd name="T32" fmla="*/ 1996 w 1996"/>
                <a:gd name="T33" fmla="*/ 206 h 311"/>
                <a:gd name="T34" fmla="*/ 1978 w 1996"/>
                <a:gd name="T35" fmla="*/ 225 h 311"/>
                <a:gd name="T36" fmla="*/ 1927 w 1996"/>
                <a:gd name="T37" fmla="*/ 245 h 311"/>
                <a:gd name="T38" fmla="*/ 1844 w 1996"/>
                <a:gd name="T39" fmla="*/ 261 h 311"/>
                <a:gd name="T40" fmla="*/ 1735 w 1996"/>
                <a:gd name="T41" fmla="*/ 277 h 311"/>
                <a:gd name="T42" fmla="*/ 1603 w 1996"/>
                <a:gd name="T43" fmla="*/ 290 h 311"/>
                <a:gd name="T44" fmla="*/ 1448 w 1996"/>
                <a:gd name="T45" fmla="*/ 300 h 311"/>
                <a:gd name="T46" fmla="*/ 1279 w 1996"/>
                <a:gd name="T47" fmla="*/ 308 h 311"/>
                <a:gd name="T48" fmla="*/ 1094 w 1996"/>
                <a:gd name="T49" fmla="*/ 310 h 311"/>
                <a:gd name="T50" fmla="*/ 902 w 1996"/>
                <a:gd name="T51" fmla="*/ 310 h 311"/>
                <a:gd name="T52" fmla="*/ 718 w 1996"/>
                <a:gd name="T53" fmla="*/ 308 h 311"/>
                <a:gd name="T54" fmla="*/ 547 w 1996"/>
                <a:gd name="T55" fmla="*/ 300 h 311"/>
                <a:gd name="T56" fmla="*/ 394 w 1996"/>
                <a:gd name="T57" fmla="*/ 290 h 311"/>
                <a:gd name="T58" fmla="*/ 261 w 1996"/>
                <a:gd name="T59" fmla="*/ 277 h 311"/>
                <a:gd name="T60" fmla="*/ 151 w 1996"/>
                <a:gd name="T61" fmla="*/ 261 h 311"/>
                <a:gd name="T62" fmla="*/ 69 w 1996"/>
                <a:gd name="T63" fmla="*/ 245 h 311"/>
                <a:gd name="T64" fmla="*/ 18 w 1996"/>
                <a:gd name="T65" fmla="*/ 225 h 311"/>
                <a:gd name="T66" fmla="*/ 0 w 1996"/>
                <a:gd name="T67" fmla="*/ 2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6" h="311">
                  <a:moveTo>
                    <a:pt x="0" y="0"/>
                  </a:moveTo>
                  <a:lnTo>
                    <a:pt x="5" y="0"/>
                  </a:lnTo>
                  <a:lnTo>
                    <a:pt x="20" y="12"/>
                  </a:lnTo>
                  <a:lnTo>
                    <a:pt x="45" y="21"/>
                  </a:lnTo>
                  <a:lnTo>
                    <a:pt x="78" y="31"/>
                  </a:lnTo>
                  <a:lnTo>
                    <a:pt x="120" y="40"/>
                  </a:lnTo>
                  <a:lnTo>
                    <a:pt x="171" y="49"/>
                  </a:lnTo>
                  <a:lnTo>
                    <a:pt x="228" y="57"/>
                  </a:lnTo>
                  <a:lnTo>
                    <a:pt x="293" y="65"/>
                  </a:lnTo>
                  <a:lnTo>
                    <a:pt x="363" y="71"/>
                  </a:lnTo>
                  <a:lnTo>
                    <a:pt x="441" y="78"/>
                  </a:lnTo>
                  <a:lnTo>
                    <a:pt x="523" y="83"/>
                  </a:lnTo>
                  <a:lnTo>
                    <a:pt x="609" y="87"/>
                  </a:lnTo>
                  <a:lnTo>
                    <a:pt x="701" y="90"/>
                  </a:lnTo>
                  <a:lnTo>
                    <a:pt x="797" y="93"/>
                  </a:lnTo>
                  <a:lnTo>
                    <a:pt x="896" y="94"/>
                  </a:lnTo>
                  <a:lnTo>
                    <a:pt x="998" y="96"/>
                  </a:lnTo>
                  <a:lnTo>
                    <a:pt x="1100" y="94"/>
                  </a:lnTo>
                  <a:lnTo>
                    <a:pt x="1199" y="93"/>
                  </a:lnTo>
                  <a:lnTo>
                    <a:pt x="1294" y="90"/>
                  </a:lnTo>
                  <a:lnTo>
                    <a:pt x="1387" y="87"/>
                  </a:lnTo>
                  <a:lnTo>
                    <a:pt x="1474" y="83"/>
                  </a:lnTo>
                  <a:lnTo>
                    <a:pt x="1556" y="78"/>
                  </a:lnTo>
                  <a:lnTo>
                    <a:pt x="1632" y="71"/>
                  </a:lnTo>
                  <a:lnTo>
                    <a:pt x="1703" y="65"/>
                  </a:lnTo>
                  <a:lnTo>
                    <a:pt x="1768" y="57"/>
                  </a:lnTo>
                  <a:lnTo>
                    <a:pt x="1825" y="49"/>
                  </a:lnTo>
                  <a:lnTo>
                    <a:pt x="1875" y="40"/>
                  </a:lnTo>
                  <a:lnTo>
                    <a:pt x="1918" y="31"/>
                  </a:lnTo>
                  <a:lnTo>
                    <a:pt x="1951" y="21"/>
                  </a:lnTo>
                  <a:lnTo>
                    <a:pt x="1975" y="12"/>
                  </a:lnTo>
                  <a:lnTo>
                    <a:pt x="1991" y="0"/>
                  </a:lnTo>
                  <a:lnTo>
                    <a:pt x="1996" y="0"/>
                  </a:lnTo>
                  <a:lnTo>
                    <a:pt x="1996" y="206"/>
                  </a:lnTo>
                  <a:lnTo>
                    <a:pt x="1992" y="216"/>
                  </a:lnTo>
                  <a:lnTo>
                    <a:pt x="1978" y="225"/>
                  </a:lnTo>
                  <a:lnTo>
                    <a:pt x="1956" y="236"/>
                  </a:lnTo>
                  <a:lnTo>
                    <a:pt x="1927" y="245"/>
                  </a:lnTo>
                  <a:lnTo>
                    <a:pt x="1889" y="254"/>
                  </a:lnTo>
                  <a:lnTo>
                    <a:pt x="1844" y="261"/>
                  </a:lnTo>
                  <a:lnTo>
                    <a:pt x="1793" y="269"/>
                  </a:lnTo>
                  <a:lnTo>
                    <a:pt x="1735" y="277"/>
                  </a:lnTo>
                  <a:lnTo>
                    <a:pt x="1672" y="283"/>
                  </a:lnTo>
                  <a:lnTo>
                    <a:pt x="1603" y="290"/>
                  </a:lnTo>
                  <a:lnTo>
                    <a:pt x="1528" y="295"/>
                  </a:lnTo>
                  <a:lnTo>
                    <a:pt x="1448" y="300"/>
                  </a:lnTo>
                  <a:lnTo>
                    <a:pt x="1365" y="304"/>
                  </a:lnTo>
                  <a:lnTo>
                    <a:pt x="1279" y="308"/>
                  </a:lnTo>
                  <a:lnTo>
                    <a:pt x="1187" y="309"/>
                  </a:lnTo>
                  <a:lnTo>
                    <a:pt x="1094" y="310"/>
                  </a:lnTo>
                  <a:lnTo>
                    <a:pt x="998" y="311"/>
                  </a:lnTo>
                  <a:lnTo>
                    <a:pt x="902" y="310"/>
                  </a:lnTo>
                  <a:lnTo>
                    <a:pt x="808" y="309"/>
                  </a:lnTo>
                  <a:lnTo>
                    <a:pt x="718" y="308"/>
                  </a:lnTo>
                  <a:lnTo>
                    <a:pt x="631" y="304"/>
                  </a:lnTo>
                  <a:lnTo>
                    <a:pt x="547" y="300"/>
                  </a:lnTo>
                  <a:lnTo>
                    <a:pt x="468" y="295"/>
                  </a:lnTo>
                  <a:lnTo>
                    <a:pt x="394" y="290"/>
                  </a:lnTo>
                  <a:lnTo>
                    <a:pt x="325" y="283"/>
                  </a:lnTo>
                  <a:lnTo>
                    <a:pt x="261" y="277"/>
                  </a:lnTo>
                  <a:lnTo>
                    <a:pt x="203" y="269"/>
                  </a:lnTo>
                  <a:lnTo>
                    <a:pt x="151" y="261"/>
                  </a:lnTo>
                  <a:lnTo>
                    <a:pt x="106" y="254"/>
                  </a:lnTo>
                  <a:lnTo>
                    <a:pt x="69" y="245"/>
                  </a:lnTo>
                  <a:lnTo>
                    <a:pt x="39" y="236"/>
                  </a:lnTo>
                  <a:lnTo>
                    <a:pt x="18" y="225"/>
                  </a:lnTo>
                  <a:lnTo>
                    <a:pt x="3" y="216"/>
                  </a:lnTo>
                  <a:lnTo>
                    <a:pt x="0" y="206"/>
                  </a:lnTo>
                  <a:lnTo>
                    <a:pt x="0" y="0"/>
                  </a:lnTo>
                  <a:close/>
                </a:path>
              </a:pathLst>
            </a:custGeom>
            <a:solidFill>
              <a:schemeClr val="accent5"/>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15" name="Freeform 11">
              <a:extLst>
                <a:ext uri="{FF2B5EF4-FFF2-40B4-BE49-F238E27FC236}">
                  <a16:creationId xmlns:a16="http://schemas.microsoft.com/office/drawing/2014/main" id="{4FD41177-823F-4C42-A326-97CB1243890C}"/>
                </a:ext>
              </a:extLst>
            </p:cNvPr>
            <p:cNvSpPr>
              <a:spLocks/>
            </p:cNvSpPr>
            <p:nvPr/>
          </p:nvSpPr>
          <p:spPr bwMode="auto">
            <a:xfrm>
              <a:off x="2147761" y="4430388"/>
              <a:ext cx="2244411" cy="237260"/>
            </a:xfrm>
            <a:custGeom>
              <a:avLst/>
              <a:gdLst>
                <a:gd name="T0" fmla="*/ 1094 w 1996"/>
                <a:gd name="T1" fmla="*/ 0 h 211"/>
                <a:gd name="T2" fmla="*/ 1279 w 1996"/>
                <a:gd name="T3" fmla="*/ 4 h 211"/>
                <a:gd name="T4" fmla="*/ 1448 w 1996"/>
                <a:gd name="T5" fmla="*/ 11 h 211"/>
                <a:gd name="T6" fmla="*/ 1603 w 1996"/>
                <a:gd name="T7" fmla="*/ 22 h 211"/>
                <a:gd name="T8" fmla="*/ 1735 w 1996"/>
                <a:gd name="T9" fmla="*/ 35 h 211"/>
                <a:gd name="T10" fmla="*/ 1844 w 1996"/>
                <a:gd name="T11" fmla="*/ 49 h 211"/>
                <a:gd name="T12" fmla="*/ 1927 w 1996"/>
                <a:gd name="T13" fmla="*/ 67 h 211"/>
                <a:gd name="T14" fmla="*/ 1978 w 1996"/>
                <a:gd name="T15" fmla="*/ 85 h 211"/>
                <a:gd name="T16" fmla="*/ 1996 w 1996"/>
                <a:gd name="T17" fmla="*/ 105 h 211"/>
                <a:gd name="T18" fmla="*/ 1995 w 1996"/>
                <a:gd name="T19" fmla="*/ 113 h 211"/>
                <a:gd name="T20" fmla="*/ 1975 w 1996"/>
                <a:gd name="T21" fmla="*/ 127 h 211"/>
                <a:gd name="T22" fmla="*/ 1918 w 1996"/>
                <a:gd name="T23" fmla="*/ 146 h 211"/>
                <a:gd name="T24" fmla="*/ 1825 w 1996"/>
                <a:gd name="T25" fmla="*/ 164 h 211"/>
                <a:gd name="T26" fmla="*/ 1703 w 1996"/>
                <a:gd name="T27" fmla="*/ 180 h 211"/>
                <a:gd name="T28" fmla="*/ 1556 w 1996"/>
                <a:gd name="T29" fmla="*/ 193 h 211"/>
                <a:gd name="T30" fmla="*/ 1387 w 1996"/>
                <a:gd name="T31" fmla="*/ 202 h 211"/>
                <a:gd name="T32" fmla="*/ 1199 w 1996"/>
                <a:gd name="T33" fmla="*/ 208 h 211"/>
                <a:gd name="T34" fmla="*/ 998 w 1996"/>
                <a:gd name="T35" fmla="*/ 211 h 211"/>
                <a:gd name="T36" fmla="*/ 797 w 1996"/>
                <a:gd name="T37" fmla="*/ 208 h 211"/>
                <a:gd name="T38" fmla="*/ 609 w 1996"/>
                <a:gd name="T39" fmla="*/ 202 h 211"/>
                <a:gd name="T40" fmla="*/ 441 w 1996"/>
                <a:gd name="T41" fmla="*/ 193 h 211"/>
                <a:gd name="T42" fmla="*/ 293 w 1996"/>
                <a:gd name="T43" fmla="*/ 180 h 211"/>
                <a:gd name="T44" fmla="*/ 171 w 1996"/>
                <a:gd name="T45" fmla="*/ 164 h 211"/>
                <a:gd name="T46" fmla="*/ 78 w 1996"/>
                <a:gd name="T47" fmla="*/ 146 h 211"/>
                <a:gd name="T48" fmla="*/ 20 w 1996"/>
                <a:gd name="T49" fmla="*/ 127 h 211"/>
                <a:gd name="T50" fmla="*/ 2 w 1996"/>
                <a:gd name="T51" fmla="*/ 113 h 211"/>
                <a:gd name="T52" fmla="*/ 0 w 1996"/>
                <a:gd name="T53" fmla="*/ 105 h 211"/>
                <a:gd name="T54" fmla="*/ 18 w 1996"/>
                <a:gd name="T55" fmla="*/ 85 h 211"/>
                <a:gd name="T56" fmla="*/ 69 w 1996"/>
                <a:gd name="T57" fmla="*/ 67 h 211"/>
                <a:gd name="T58" fmla="*/ 151 w 1996"/>
                <a:gd name="T59" fmla="*/ 49 h 211"/>
                <a:gd name="T60" fmla="*/ 261 w 1996"/>
                <a:gd name="T61" fmla="*/ 35 h 211"/>
                <a:gd name="T62" fmla="*/ 394 w 1996"/>
                <a:gd name="T63" fmla="*/ 22 h 211"/>
                <a:gd name="T64" fmla="*/ 547 w 1996"/>
                <a:gd name="T65" fmla="*/ 11 h 211"/>
                <a:gd name="T66" fmla="*/ 718 w 1996"/>
                <a:gd name="T67" fmla="*/ 4 h 211"/>
                <a:gd name="T68" fmla="*/ 902 w 1996"/>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6" h="211">
                  <a:moveTo>
                    <a:pt x="998" y="0"/>
                  </a:moveTo>
                  <a:lnTo>
                    <a:pt x="1094" y="0"/>
                  </a:lnTo>
                  <a:lnTo>
                    <a:pt x="1187" y="1"/>
                  </a:lnTo>
                  <a:lnTo>
                    <a:pt x="1279" y="4"/>
                  </a:lnTo>
                  <a:lnTo>
                    <a:pt x="1365" y="8"/>
                  </a:lnTo>
                  <a:lnTo>
                    <a:pt x="1448" y="11"/>
                  </a:lnTo>
                  <a:lnTo>
                    <a:pt x="1528" y="15"/>
                  </a:lnTo>
                  <a:lnTo>
                    <a:pt x="1603" y="22"/>
                  </a:lnTo>
                  <a:lnTo>
                    <a:pt x="1672" y="27"/>
                  </a:lnTo>
                  <a:lnTo>
                    <a:pt x="1735" y="35"/>
                  </a:lnTo>
                  <a:lnTo>
                    <a:pt x="1793" y="41"/>
                  </a:lnTo>
                  <a:lnTo>
                    <a:pt x="1844" y="49"/>
                  </a:lnTo>
                  <a:lnTo>
                    <a:pt x="1889" y="58"/>
                  </a:lnTo>
                  <a:lnTo>
                    <a:pt x="1927" y="67"/>
                  </a:lnTo>
                  <a:lnTo>
                    <a:pt x="1956" y="76"/>
                  </a:lnTo>
                  <a:lnTo>
                    <a:pt x="1978" y="85"/>
                  </a:lnTo>
                  <a:lnTo>
                    <a:pt x="1992" y="95"/>
                  </a:lnTo>
                  <a:lnTo>
                    <a:pt x="1996" y="105"/>
                  </a:lnTo>
                  <a:lnTo>
                    <a:pt x="1996" y="109"/>
                  </a:lnTo>
                  <a:lnTo>
                    <a:pt x="1995" y="113"/>
                  </a:lnTo>
                  <a:lnTo>
                    <a:pt x="1991" y="115"/>
                  </a:lnTo>
                  <a:lnTo>
                    <a:pt x="1975" y="127"/>
                  </a:lnTo>
                  <a:lnTo>
                    <a:pt x="1951" y="136"/>
                  </a:lnTo>
                  <a:lnTo>
                    <a:pt x="1918" y="146"/>
                  </a:lnTo>
                  <a:lnTo>
                    <a:pt x="1875" y="155"/>
                  </a:lnTo>
                  <a:lnTo>
                    <a:pt x="1825" y="164"/>
                  </a:lnTo>
                  <a:lnTo>
                    <a:pt x="1768" y="172"/>
                  </a:lnTo>
                  <a:lnTo>
                    <a:pt x="1703" y="180"/>
                  </a:lnTo>
                  <a:lnTo>
                    <a:pt x="1632" y="186"/>
                  </a:lnTo>
                  <a:lnTo>
                    <a:pt x="1556" y="193"/>
                  </a:lnTo>
                  <a:lnTo>
                    <a:pt x="1474" y="198"/>
                  </a:lnTo>
                  <a:lnTo>
                    <a:pt x="1387" y="202"/>
                  </a:lnTo>
                  <a:lnTo>
                    <a:pt x="1294" y="205"/>
                  </a:lnTo>
                  <a:lnTo>
                    <a:pt x="1199" y="208"/>
                  </a:lnTo>
                  <a:lnTo>
                    <a:pt x="1100" y="209"/>
                  </a:lnTo>
                  <a:lnTo>
                    <a:pt x="998" y="211"/>
                  </a:lnTo>
                  <a:lnTo>
                    <a:pt x="896" y="209"/>
                  </a:lnTo>
                  <a:lnTo>
                    <a:pt x="797" y="208"/>
                  </a:lnTo>
                  <a:lnTo>
                    <a:pt x="701" y="205"/>
                  </a:lnTo>
                  <a:lnTo>
                    <a:pt x="609" y="202"/>
                  </a:lnTo>
                  <a:lnTo>
                    <a:pt x="523" y="198"/>
                  </a:lnTo>
                  <a:lnTo>
                    <a:pt x="441" y="193"/>
                  </a:lnTo>
                  <a:lnTo>
                    <a:pt x="363" y="186"/>
                  </a:lnTo>
                  <a:lnTo>
                    <a:pt x="293" y="180"/>
                  </a:lnTo>
                  <a:lnTo>
                    <a:pt x="228" y="172"/>
                  </a:lnTo>
                  <a:lnTo>
                    <a:pt x="171" y="164"/>
                  </a:lnTo>
                  <a:lnTo>
                    <a:pt x="120" y="155"/>
                  </a:lnTo>
                  <a:lnTo>
                    <a:pt x="78" y="146"/>
                  </a:lnTo>
                  <a:lnTo>
                    <a:pt x="45" y="136"/>
                  </a:lnTo>
                  <a:lnTo>
                    <a:pt x="20" y="127"/>
                  </a:lnTo>
                  <a:lnTo>
                    <a:pt x="5" y="115"/>
                  </a:lnTo>
                  <a:lnTo>
                    <a:pt x="2" y="113"/>
                  </a:lnTo>
                  <a:lnTo>
                    <a:pt x="0" y="109"/>
                  </a:lnTo>
                  <a:lnTo>
                    <a:pt x="0" y="105"/>
                  </a:lnTo>
                  <a:lnTo>
                    <a:pt x="3" y="95"/>
                  </a:lnTo>
                  <a:lnTo>
                    <a:pt x="18" y="85"/>
                  </a:lnTo>
                  <a:lnTo>
                    <a:pt x="39" y="76"/>
                  </a:lnTo>
                  <a:lnTo>
                    <a:pt x="69" y="67"/>
                  </a:lnTo>
                  <a:lnTo>
                    <a:pt x="106" y="58"/>
                  </a:lnTo>
                  <a:lnTo>
                    <a:pt x="151" y="49"/>
                  </a:lnTo>
                  <a:lnTo>
                    <a:pt x="203" y="41"/>
                  </a:lnTo>
                  <a:lnTo>
                    <a:pt x="261" y="35"/>
                  </a:lnTo>
                  <a:lnTo>
                    <a:pt x="325" y="27"/>
                  </a:lnTo>
                  <a:lnTo>
                    <a:pt x="394" y="22"/>
                  </a:lnTo>
                  <a:lnTo>
                    <a:pt x="468" y="15"/>
                  </a:lnTo>
                  <a:lnTo>
                    <a:pt x="547" y="11"/>
                  </a:lnTo>
                  <a:lnTo>
                    <a:pt x="631" y="8"/>
                  </a:lnTo>
                  <a:lnTo>
                    <a:pt x="718" y="4"/>
                  </a:lnTo>
                  <a:lnTo>
                    <a:pt x="808" y="1"/>
                  </a:lnTo>
                  <a:lnTo>
                    <a:pt x="902" y="0"/>
                  </a:lnTo>
                  <a:lnTo>
                    <a:pt x="998" y="0"/>
                  </a:lnTo>
                  <a:close/>
                </a:path>
              </a:pathLst>
            </a:custGeom>
            <a:solidFill>
              <a:schemeClr val="accent5">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6" name="Group 15">
            <a:extLst>
              <a:ext uri="{FF2B5EF4-FFF2-40B4-BE49-F238E27FC236}">
                <a16:creationId xmlns:a16="http://schemas.microsoft.com/office/drawing/2014/main" id="{DFA08428-090C-41AB-811B-C1DD4E0BE3D4}"/>
              </a:ext>
            </a:extLst>
          </p:cNvPr>
          <p:cNvGrpSpPr/>
          <p:nvPr/>
        </p:nvGrpSpPr>
        <p:grpSpPr>
          <a:xfrm>
            <a:off x="4503102" y="3771883"/>
            <a:ext cx="2610306" cy="641929"/>
            <a:chOff x="1921745" y="3830458"/>
            <a:chExt cx="2695318" cy="515242"/>
          </a:xfrm>
        </p:grpSpPr>
        <p:sp>
          <p:nvSpPr>
            <p:cNvPr id="17" name="Freeform 12">
              <a:extLst>
                <a:ext uri="{FF2B5EF4-FFF2-40B4-BE49-F238E27FC236}">
                  <a16:creationId xmlns:a16="http://schemas.microsoft.com/office/drawing/2014/main" id="{69500A05-1A19-442C-953D-DD088B5CECF2}"/>
                </a:ext>
              </a:extLst>
            </p:cNvPr>
            <p:cNvSpPr>
              <a:spLocks/>
            </p:cNvSpPr>
            <p:nvPr/>
          </p:nvSpPr>
          <p:spPr bwMode="auto">
            <a:xfrm>
              <a:off x="1921745" y="3963386"/>
              <a:ext cx="2695318" cy="382314"/>
            </a:xfrm>
            <a:custGeom>
              <a:avLst/>
              <a:gdLst>
                <a:gd name="T0" fmla="*/ 7 w 2397"/>
                <a:gd name="T1" fmla="*/ 0 h 340"/>
                <a:gd name="T2" fmla="*/ 46 w 2397"/>
                <a:gd name="T3" fmla="*/ 19 h 340"/>
                <a:gd name="T4" fmla="*/ 121 w 2397"/>
                <a:gd name="T5" fmla="*/ 38 h 340"/>
                <a:gd name="T6" fmla="*/ 225 w 2397"/>
                <a:gd name="T7" fmla="*/ 55 h 340"/>
                <a:gd name="T8" fmla="*/ 356 w 2397"/>
                <a:gd name="T9" fmla="*/ 69 h 340"/>
                <a:gd name="T10" fmla="*/ 513 w 2397"/>
                <a:gd name="T11" fmla="*/ 82 h 340"/>
                <a:gd name="T12" fmla="*/ 689 w 2397"/>
                <a:gd name="T13" fmla="*/ 92 h 340"/>
                <a:gd name="T14" fmla="*/ 883 w 2397"/>
                <a:gd name="T15" fmla="*/ 99 h 340"/>
                <a:gd name="T16" fmla="*/ 1090 w 2397"/>
                <a:gd name="T17" fmla="*/ 102 h 340"/>
                <a:gd name="T18" fmla="*/ 1307 w 2397"/>
                <a:gd name="T19" fmla="*/ 102 h 340"/>
                <a:gd name="T20" fmla="*/ 1516 w 2397"/>
                <a:gd name="T21" fmla="*/ 99 h 340"/>
                <a:gd name="T22" fmla="*/ 1708 w 2397"/>
                <a:gd name="T23" fmla="*/ 92 h 340"/>
                <a:gd name="T24" fmla="*/ 1886 w 2397"/>
                <a:gd name="T25" fmla="*/ 82 h 340"/>
                <a:gd name="T26" fmla="*/ 2041 w 2397"/>
                <a:gd name="T27" fmla="*/ 69 h 340"/>
                <a:gd name="T28" fmla="*/ 2173 w 2397"/>
                <a:gd name="T29" fmla="*/ 55 h 340"/>
                <a:gd name="T30" fmla="*/ 2278 w 2397"/>
                <a:gd name="T31" fmla="*/ 38 h 340"/>
                <a:gd name="T32" fmla="*/ 2351 w 2397"/>
                <a:gd name="T33" fmla="*/ 19 h 340"/>
                <a:gd name="T34" fmla="*/ 2391 w 2397"/>
                <a:gd name="T35" fmla="*/ 0 h 340"/>
                <a:gd name="T36" fmla="*/ 2397 w 2397"/>
                <a:gd name="T37" fmla="*/ 225 h 340"/>
                <a:gd name="T38" fmla="*/ 2378 w 2397"/>
                <a:gd name="T39" fmla="*/ 245 h 340"/>
                <a:gd name="T40" fmla="*/ 2323 w 2397"/>
                <a:gd name="T41" fmla="*/ 264 h 340"/>
                <a:gd name="T42" fmla="*/ 2234 w 2397"/>
                <a:gd name="T43" fmla="*/ 282 h 340"/>
                <a:gd name="T44" fmla="*/ 2116 w 2397"/>
                <a:gd name="T45" fmla="*/ 299 h 340"/>
                <a:gd name="T46" fmla="*/ 1971 w 2397"/>
                <a:gd name="T47" fmla="*/ 313 h 340"/>
                <a:gd name="T48" fmla="*/ 1804 w 2397"/>
                <a:gd name="T49" fmla="*/ 325 h 340"/>
                <a:gd name="T50" fmla="*/ 1617 w 2397"/>
                <a:gd name="T51" fmla="*/ 332 h 340"/>
                <a:gd name="T52" fmla="*/ 1414 w 2397"/>
                <a:gd name="T53" fmla="*/ 338 h 340"/>
                <a:gd name="T54" fmla="*/ 1199 w 2397"/>
                <a:gd name="T55" fmla="*/ 340 h 340"/>
                <a:gd name="T56" fmla="*/ 983 w 2397"/>
                <a:gd name="T57" fmla="*/ 338 h 340"/>
                <a:gd name="T58" fmla="*/ 780 w 2397"/>
                <a:gd name="T59" fmla="*/ 332 h 340"/>
                <a:gd name="T60" fmla="*/ 594 w 2397"/>
                <a:gd name="T61" fmla="*/ 325 h 340"/>
                <a:gd name="T62" fmla="*/ 427 w 2397"/>
                <a:gd name="T63" fmla="*/ 313 h 340"/>
                <a:gd name="T64" fmla="*/ 282 w 2397"/>
                <a:gd name="T65" fmla="*/ 299 h 340"/>
                <a:gd name="T66" fmla="*/ 163 w 2397"/>
                <a:gd name="T67" fmla="*/ 282 h 340"/>
                <a:gd name="T68" fmla="*/ 75 w 2397"/>
                <a:gd name="T69" fmla="*/ 264 h 340"/>
                <a:gd name="T70" fmla="*/ 19 w 2397"/>
                <a:gd name="T71" fmla="*/ 245 h 340"/>
                <a:gd name="T72" fmla="*/ 0 w 2397"/>
                <a:gd name="T73" fmla="*/ 2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7" h="340">
                  <a:moveTo>
                    <a:pt x="0" y="0"/>
                  </a:moveTo>
                  <a:lnTo>
                    <a:pt x="7" y="0"/>
                  </a:lnTo>
                  <a:lnTo>
                    <a:pt x="22" y="10"/>
                  </a:lnTo>
                  <a:lnTo>
                    <a:pt x="46" y="19"/>
                  </a:lnTo>
                  <a:lnTo>
                    <a:pt x="80" y="29"/>
                  </a:lnTo>
                  <a:lnTo>
                    <a:pt x="121" y="38"/>
                  </a:lnTo>
                  <a:lnTo>
                    <a:pt x="168" y="46"/>
                  </a:lnTo>
                  <a:lnTo>
                    <a:pt x="225" y="55"/>
                  </a:lnTo>
                  <a:lnTo>
                    <a:pt x="288" y="63"/>
                  </a:lnTo>
                  <a:lnTo>
                    <a:pt x="356" y="69"/>
                  </a:lnTo>
                  <a:lnTo>
                    <a:pt x="432" y="77"/>
                  </a:lnTo>
                  <a:lnTo>
                    <a:pt x="513" y="82"/>
                  </a:lnTo>
                  <a:lnTo>
                    <a:pt x="598" y="87"/>
                  </a:lnTo>
                  <a:lnTo>
                    <a:pt x="689" y="92"/>
                  </a:lnTo>
                  <a:lnTo>
                    <a:pt x="784" y="96"/>
                  </a:lnTo>
                  <a:lnTo>
                    <a:pt x="883" y="99"/>
                  </a:lnTo>
                  <a:lnTo>
                    <a:pt x="985" y="101"/>
                  </a:lnTo>
                  <a:lnTo>
                    <a:pt x="1090" y="102"/>
                  </a:lnTo>
                  <a:lnTo>
                    <a:pt x="1199" y="102"/>
                  </a:lnTo>
                  <a:lnTo>
                    <a:pt x="1307" y="102"/>
                  </a:lnTo>
                  <a:lnTo>
                    <a:pt x="1413" y="101"/>
                  </a:lnTo>
                  <a:lnTo>
                    <a:pt x="1516" y="99"/>
                  </a:lnTo>
                  <a:lnTo>
                    <a:pt x="1613" y="96"/>
                  </a:lnTo>
                  <a:lnTo>
                    <a:pt x="1708" y="92"/>
                  </a:lnTo>
                  <a:lnTo>
                    <a:pt x="1800" y="87"/>
                  </a:lnTo>
                  <a:lnTo>
                    <a:pt x="1886" y="82"/>
                  </a:lnTo>
                  <a:lnTo>
                    <a:pt x="1966" y="77"/>
                  </a:lnTo>
                  <a:lnTo>
                    <a:pt x="2041" y="69"/>
                  </a:lnTo>
                  <a:lnTo>
                    <a:pt x="2111" y="63"/>
                  </a:lnTo>
                  <a:lnTo>
                    <a:pt x="2173" y="55"/>
                  </a:lnTo>
                  <a:lnTo>
                    <a:pt x="2229" y="46"/>
                  </a:lnTo>
                  <a:lnTo>
                    <a:pt x="2278" y="38"/>
                  </a:lnTo>
                  <a:lnTo>
                    <a:pt x="2319" y="29"/>
                  </a:lnTo>
                  <a:lnTo>
                    <a:pt x="2351" y="19"/>
                  </a:lnTo>
                  <a:lnTo>
                    <a:pt x="2376" y="10"/>
                  </a:lnTo>
                  <a:lnTo>
                    <a:pt x="2391" y="0"/>
                  </a:lnTo>
                  <a:lnTo>
                    <a:pt x="2397" y="0"/>
                  </a:lnTo>
                  <a:lnTo>
                    <a:pt x="2397" y="225"/>
                  </a:lnTo>
                  <a:lnTo>
                    <a:pt x="2392" y="235"/>
                  </a:lnTo>
                  <a:lnTo>
                    <a:pt x="2378" y="245"/>
                  </a:lnTo>
                  <a:lnTo>
                    <a:pt x="2355" y="255"/>
                  </a:lnTo>
                  <a:lnTo>
                    <a:pt x="2323" y="264"/>
                  </a:lnTo>
                  <a:lnTo>
                    <a:pt x="2282" y="273"/>
                  </a:lnTo>
                  <a:lnTo>
                    <a:pt x="2234" y="282"/>
                  </a:lnTo>
                  <a:lnTo>
                    <a:pt x="2179" y="291"/>
                  </a:lnTo>
                  <a:lnTo>
                    <a:pt x="2116" y="299"/>
                  </a:lnTo>
                  <a:lnTo>
                    <a:pt x="2047" y="307"/>
                  </a:lnTo>
                  <a:lnTo>
                    <a:pt x="1971" y="313"/>
                  </a:lnTo>
                  <a:lnTo>
                    <a:pt x="1890" y="318"/>
                  </a:lnTo>
                  <a:lnTo>
                    <a:pt x="1804" y="325"/>
                  </a:lnTo>
                  <a:lnTo>
                    <a:pt x="1712" y="329"/>
                  </a:lnTo>
                  <a:lnTo>
                    <a:pt x="1617" y="332"/>
                  </a:lnTo>
                  <a:lnTo>
                    <a:pt x="1518" y="336"/>
                  </a:lnTo>
                  <a:lnTo>
                    <a:pt x="1414" y="338"/>
                  </a:lnTo>
                  <a:lnTo>
                    <a:pt x="1307" y="340"/>
                  </a:lnTo>
                  <a:lnTo>
                    <a:pt x="1199" y="340"/>
                  </a:lnTo>
                  <a:lnTo>
                    <a:pt x="1090" y="340"/>
                  </a:lnTo>
                  <a:lnTo>
                    <a:pt x="983" y="338"/>
                  </a:lnTo>
                  <a:lnTo>
                    <a:pt x="881" y="336"/>
                  </a:lnTo>
                  <a:lnTo>
                    <a:pt x="780" y="332"/>
                  </a:lnTo>
                  <a:lnTo>
                    <a:pt x="685" y="329"/>
                  </a:lnTo>
                  <a:lnTo>
                    <a:pt x="594" y="325"/>
                  </a:lnTo>
                  <a:lnTo>
                    <a:pt x="508" y="318"/>
                  </a:lnTo>
                  <a:lnTo>
                    <a:pt x="427" y="313"/>
                  </a:lnTo>
                  <a:lnTo>
                    <a:pt x="351" y="307"/>
                  </a:lnTo>
                  <a:lnTo>
                    <a:pt x="282" y="299"/>
                  </a:lnTo>
                  <a:lnTo>
                    <a:pt x="220" y="291"/>
                  </a:lnTo>
                  <a:lnTo>
                    <a:pt x="163" y="282"/>
                  </a:lnTo>
                  <a:lnTo>
                    <a:pt x="116" y="273"/>
                  </a:lnTo>
                  <a:lnTo>
                    <a:pt x="75" y="264"/>
                  </a:lnTo>
                  <a:lnTo>
                    <a:pt x="43" y="255"/>
                  </a:lnTo>
                  <a:lnTo>
                    <a:pt x="19" y="245"/>
                  </a:lnTo>
                  <a:lnTo>
                    <a:pt x="5" y="235"/>
                  </a:lnTo>
                  <a:lnTo>
                    <a:pt x="0" y="225"/>
                  </a:lnTo>
                  <a:lnTo>
                    <a:pt x="0" y="0"/>
                  </a:lnTo>
                  <a:close/>
                </a:path>
              </a:pathLst>
            </a:custGeom>
            <a:solidFill>
              <a:schemeClr val="accent4"/>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18" name="Freeform 13">
              <a:extLst>
                <a:ext uri="{FF2B5EF4-FFF2-40B4-BE49-F238E27FC236}">
                  <a16:creationId xmlns:a16="http://schemas.microsoft.com/office/drawing/2014/main" id="{02A43EB2-9FD4-424F-920D-C74D39BD23EA}"/>
                </a:ext>
              </a:extLst>
            </p:cNvPr>
            <p:cNvSpPr>
              <a:spLocks/>
            </p:cNvSpPr>
            <p:nvPr/>
          </p:nvSpPr>
          <p:spPr bwMode="auto">
            <a:xfrm>
              <a:off x="1921745" y="3830458"/>
              <a:ext cx="2695318" cy="259749"/>
            </a:xfrm>
            <a:custGeom>
              <a:avLst/>
              <a:gdLst>
                <a:gd name="T0" fmla="*/ 1307 w 2397"/>
                <a:gd name="T1" fmla="*/ 1 h 231"/>
                <a:gd name="T2" fmla="*/ 1518 w 2397"/>
                <a:gd name="T3" fmla="*/ 4 h 231"/>
                <a:gd name="T4" fmla="*/ 1712 w 2397"/>
                <a:gd name="T5" fmla="*/ 12 h 231"/>
                <a:gd name="T6" fmla="*/ 1890 w 2397"/>
                <a:gd name="T7" fmla="*/ 22 h 231"/>
                <a:gd name="T8" fmla="*/ 2047 w 2397"/>
                <a:gd name="T9" fmla="*/ 35 h 231"/>
                <a:gd name="T10" fmla="*/ 2179 w 2397"/>
                <a:gd name="T11" fmla="*/ 49 h 231"/>
                <a:gd name="T12" fmla="*/ 2282 w 2397"/>
                <a:gd name="T13" fmla="*/ 67 h 231"/>
                <a:gd name="T14" fmla="*/ 2355 w 2397"/>
                <a:gd name="T15" fmla="*/ 85 h 231"/>
                <a:gd name="T16" fmla="*/ 2392 w 2397"/>
                <a:gd name="T17" fmla="*/ 106 h 231"/>
                <a:gd name="T18" fmla="*/ 2397 w 2397"/>
                <a:gd name="T19" fmla="*/ 120 h 231"/>
                <a:gd name="T20" fmla="*/ 2391 w 2397"/>
                <a:gd name="T21" fmla="*/ 129 h 231"/>
                <a:gd name="T22" fmla="*/ 2351 w 2397"/>
                <a:gd name="T23" fmla="*/ 148 h 231"/>
                <a:gd name="T24" fmla="*/ 2278 w 2397"/>
                <a:gd name="T25" fmla="*/ 167 h 231"/>
                <a:gd name="T26" fmla="*/ 2173 w 2397"/>
                <a:gd name="T27" fmla="*/ 184 h 231"/>
                <a:gd name="T28" fmla="*/ 2041 w 2397"/>
                <a:gd name="T29" fmla="*/ 198 h 231"/>
                <a:gd name="T30" fmla="*/ 1886 w 2397"/>
                <a:gd name="T31" fmla="*/ 211 h 231"/>
                <a:gd name="T32" fmla="*/ 1708 w 2397"/>
                <a:gd name="T33" fmla="*/ 221 h 231"/>
                <a:gd name="T34" fmla="*/ 1516 w 2397"/>
                <a:gd name="T35" fmla="*/ 228 h 231"/>
                <a:gd name="T36" fmla="*/ 1307 w 2397"/>
                <a:gd name="T37" fmla="*/ 231 h 231"/>
                <a:gd name="T38" fmla="*/ 1090 w 2397"/>
                <a:gd name="T39" fmla="*/ 231 h 231"/>
                <a:gd name="T40" fmla="*/ 883 w 2397"/>
                <a:gd name="T41" fmla="*/ 228 h 231"/>
                <a:gd name="T42" fmla="*/ 689 w 2397"/>
                <a:gd name="T43" fmla="*/ 221 h 231"/>
                <a:gd name="T44" fmla="*/ 513 w 2397"/>
                <a:gd name="T45" fmla="*/ 211 h 231"/>
                <a:gd name="T46" fmla="*/ 356 w 2397"/>
                <a:gd name="T47" fmla="*/ 198 h 231"/>
                <a:gd name="T48" fmla="*/ 225 w 2397"/>
                <a:gd name="T49" fmla="*/ 184 h 231"/>
                <a:gd name="T50" fmla="*/ 121 w 2397"/>
                <a:gd name="T51" fmla="*/ 167 h 231"/>
                <a:gd name="T52" fmla="*/ 46 w 2397"/>
                <a:gd name="T53" fmla="*/ 148 h 231"/>
                <a:gd name="T54" fmla="*/ 7 w 2397"/>
                <a:gd name="T55" fmla="*/ 129 h 231"/>
                <a:gd name="T56" fmla="*/ 1 w 2397"/>
                <a:gd name="T57" fmla="*/ 120 h 231"/>
                <a:gd name="T58" fmla="*/ 5 w 2397"/>
                <a:gd name="T59" fmla="*/ 106 h 231"/>
                <a:gd name="T60" fmla="*/ 43 w 2397"/>
                <a:gd name="T61" fmla="*/ 85 h 231"/>
                <a:gd name="T62" fmla="*/ 116 w 2397"/>
                <a:gd name="T63" fmla="*/ 67 h 231"/>
                <a:gd name="T64" fmla="*/ 220 w 2397"/>
                <a:gd name="T65" fmla="*/ 49 h 231"/>
                <a:gd name="T66" fmla="*/ 351 w 2397"/>
                <a:gd name="T67" fmla="*/ 35 h 231"/>
                <a:gd name="T68" fmla="*/ 508 w 2397"/>
                <a:gd name="T69" fmla="*/ 22 h 231"/>
                <a:gd name="T70" fmla="*/ 685 w 2397"/>
                <a:gd name="T71" fmla="*/ 12 h 231"/>
                <a:gd name="T72" fmla="*/ 881 w 2397"/>
                <a:gd name="T73" fmla="*/ 4 h 231"/>
                <a:gd name="T74" fmla="*/ 1090 w 2397"/>
                <a:gd name="T75"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7" h="231">
                  <a:moveTo>
                    <a:pt x="1199" y="0"/>
                  </a:moveTo>
                  <a:lnTo>
                    <a:pt x="1307" y="1"/>
                  </a:lnTo>
                  <a:lnTo>
                    <a:pt x="1414" y="3"/>
                  </a:lnTo>
                  <a:lnTo>
                    <a:pt x="1518" y="4"/>
                  </a:lnTo>
                  <a:lnTo>
                    <a:pt x="1617" y="8"/>
                  </a:lnTo>
                  <a:lnTo>
                    <a:pt x="1712" y="12"/>
                  </a:lnTo>
                  <a:lnTo>
                    <a:pt x="1804" y="17"/>
                  </a:lnTo>
                  <a:lnTo>
                    <a:pt x="1890" y="22"/>
                  </a:lnTo>
                  <a:lnTo>
                    <a:pt x="1971" y="27"/>
                  </a:lnTo>
                  <a:lnTo>
                    <a:pt x="2047" y="35"/>
                  </a:lnTo>
                  <a:lnTo>
                    <a:pt x="2116" y="41"/>
                  </a:lnTo>
                  <a:lnTo>
                    <a:pt x="2179" y="49"/>
                  </a:lnTo>
                  <a:lnTo>
                    <a:pt x="2234" y="58"/>
                  </a:lnTo>
                  <a:lnTo>
                    <a:pt x="2282" y="67"/>
                  </a:lnTo>
                  <a:lnTo>
                    <a:pt x="2323" y="76"/>
                  </a:lnTo>
                  <a:lnTo>
                    <a:pt x="2355" y="85"/>
                  </a:lnTo>
                  <a:lnTo>
                    <a:pt x="2378" y="95"/>
                  </a:lnTo>
                  <a:lnTo>
                    <a:pt x="2392" y="106"/>
                  </a:lnTo>
                  <a:lnTo>
                    <a:pt x="2397" y="116"/>
                  </a:lnTo>
                  <a:lnTo>
                    <a:pt x="2397" y="120"/>
                  </a:lnTo>
                  <a:lnTo>
                    <a:pt x="2395" y="125"/>
                  </a:lnTo>
                  <a:lnTo>
                    <a:pt x="2391" y="129"/>
                  </a:lnTo>
                  <a:lnTo>
                    <a:pt x="2376" y="139"/>
                  </a:lnTo>
                  <a:lnTo>
                    <a:pt x="2351" y="148"/>
                  </a:lnTo>
                  <a:lnTo>
                    <a:pt x="2319" y="158"/>
                  </a:lnTo>
                  <a:lnTo>
                    <a:pt x="2278" y="167"/>
                  </a:lnTo>
                  <a:lnTo>
                    <a:pt x="2229" y="175"/>
                  </a:lnTo>
                  <a:lnTo>
                    <a:pt x="2173" y="184"/>
                  </a:lnTo>
                  <a:lnTo>
                    <a:pt x="2111" y="192"/>
                  </a:lnTo>
                  <a:lnTo>
                    <a:pt x="2041" y="198"/>
                  </a:lnTo>
                  <a:lnTo>
                    <a:pt x="1966" y="206"/>
                  </a:lnTo>
                  <a:lnTo>
                    <a:pt x="1886" y="211"/>
                  </a:lnTo>
                  <a:lnTo>
                    <a:pt x="1800" y="216"/>
                  </a:lnTo>
                  <a:lnTo>
                    <a:pt x="1708" y="221"/>
                  </a:lnTo>
                  <a:lnTo>
                    <a:pt x="1613" y="225"/>
                  </a:lnTo>
                  <a:lnTo>
                    <a:pt x="1516" y="228"/>
                  </a:lnTo>
                  <a:lnTo>
                    <a:pt x="1413" y="230"/>
                  </a:lnTo>
                  <a:lnTo>
                    <a:pt x="1307" y="231"/>
                  </a:lnTo>
                  <a:lnTo>
                    <a:pt x="1199" y="231"/>
                  </a:lnTo>
                  <a:lnTo>
                    <a:pt x="1090" y="231"/>
                  </a:lnTo>
                  <a:lnTo>
                    <a:pt x="985" y="230"/>
                  </a:lnTo>
                  <a:lnTo>
                    <a:pt x="883" y="228"/>
                  </a:lnTo>
                  <a:lnTo>
                    <a:pt x="784" y="225"/>
                  </a:lnTo>
                  <a:lnTo>
                    <a:pt x="689" y="221"/>
                  </a:lnTo>
                  <a:lnTo>
                    <a:pt x="598" y="216"/>
                  </a:lnTo>
                  <a:lnTo>
                    <a:pt x="513" y="211"/>
                  </a:lnTo>
                  <a:lnTo>
                    <a:pt x="432" y="206"/>
                  </a:lnTo>
                  <a:lnTo>
                    <a:pt x="356" y="198"/>
                  </a:lnTo>
                  <a:lnTo>
                    <a:pt x="288" y="192"/>
                  </a:lnTo>
                  <a:lnTo>
                    <a:pt x="225" y="184"/>
                  </a:lnTo>
                  <a:lnTo>
                    <a:pt x="168" y="175"/>
                  </a:lnTo>
                  <a:lnTo>
                    <a:pt x="121" y="167"/>
                  </a:lnTo>
                  <a:lnTo>
                    <a:pt x="80" y="158"/>
                  </a:lnTo>
                  <a:lnTo>
                    <a:pt x="46" y="148"/>
                  </a:lnTo>
                  <a:lnTo>
                    <a:pt x="22" y="139"/>
                  </a:lnTo>
                  <a:lnTo>
                    <a:pt x="7" y="129"/>
                  </a:lnTo>
                  <a:lnTo>
                    <a:pt x="3" y="125"/>
                  </a:lnTo>
                  <a:lnTo>
                    <a:pt x="1" y="120"/>
                  </a:lnTo>
                  <a:lnTo>
                    <a:pt x="0" y="116"/>
                  </a:lnTo>
                  <a:lnTo>
                    <a:pt x="5" y="106"/>
                  </a:lnTo>
                  <a:lnTo>
                    <a:pt x="19" y="95"/>
                  </a:lnTo>
                  <a:lnTo>
                    <a:pt x="43" y="85"/>
                  </a:lnTo>
                  <a:lnTo>
                    <a:pt x="75" y="76"/>
                  </a:lnTo>
                  <a:lnTo>
                    <a:pt x="116" y="67"/>
                  </a:lnTo>
                  <a:lnTo>
                    <a:pt x="163" y="58"/>
                  </a:lnTo>
                  <a:lnTo>
                    <a:pt x="220" y="49"/>
                  </a:lnTo>
                  <a:lnTo>
                    <a:pt x="282" y="41"/>
                  </a:lnTo>
                  <a:lnTo>
                    <a:pt x="351" y="35"/>
                  </a:lnTo>
                  <a:lnTo>
                    <a:pt x="427" y="27"/>
                  </a:lnTo>
                  <a:lnTo>
                    <a:pt x="508" y="22"/>
                  </a:lnTo>
                  <a:lnTo>
                    <a:pt x="594" y="17"/>
                  </a:lnTo>
                  <a:lnTo>
                    <a:pt x="685" y="12"/>
                  </a:lnTo>
                  <a:lnTo>
                    <a:pt x="780" y="8"/>
                  </a:lnTo>
                  <a:lnTo>
                    <a:pt x="881" y="4"/>
                  </a:lnTo>
                  <a:lnTo>
                    <a:pt x="983" y="3"/>
                  </a:lnTo>
                  <a:lnTo>
                    <a:pt x="1090" y="1"/>
                  </a:lnTo>
                  <a:lnTo>
                    <a:pt x="1199" y="0"/>
                  </a:lnTo>
                  <a:close/>
                </a:path>
              </a:pathLst>
            </a:custGeom>
            <a:solidFill>
              <a:schemeClr val="accent4">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19" name="Group 18">
            <a:extLst>
              <a:ext uri="{FF2B5EF4-FFF2-40B4-BE49-F238E27FC236}">
                <a16:creationId xmlns:a16="http://schemas.microsoft.com/office/drawing/2014/main" id="{6AAFA08E-74C4-4DD7-AE5D-5B1803E45871}"/>
              </a:ext>
            </a:extLst>
          </p:cNvPr>
          <p:cNvGrpSpPr/>
          <p:nvPr/>
        </p:nvGrpSpPr>
        <p:grpSpPr>
          <a:xfrm>
            <a:off x="4217243" y="3191976"/>
            <a:ext cx="3182023" cy="646659"/>
            <a:chOff x="1623764" y="3199218"/>
            <a:chExt cx="3285655" cy="519038"/>
          </a:xfrm>
        </p:grpSpPr>
        <p:sp>
          <p:nvSpPr>
            <p:cNvPr id="20" name="Freeform 14">
              <a:extLst>
                <a:ext uri="{FF2B5EF4-FFF2-40B4-BE49-F238E27FC236}">
                  <a16:creationId xmlns:a16="http://schemas.microsoft.com/office/drawing/2014/main" id="{AD099F6B-88FF-462B-9A92-49775AD112D5}"/>
                </a:ext>
              </a:extLst>
            </p:cNvPr>
            <p:cNvSpPr>
              <a:spLocks/>
            </p:cNvSpPr>
            <p:nvPr/>
          </p:nvSpPr>
          <p:spPr bwMode="auto">
            <a:xfrm>
              <a:off x="1623764" y="3324697"/>
              <a:ext cx="3285655" cy="393559"/>
            </a:xfrm>
            <a:custGeom>
              <a:avLst/>
              <a:gdLst>
                <a:gd name="T0" fmla="*/ 8 w 2922"/>
                <a:gd name="T1" fmla="*/ 0 h 350"/>
                <a:gd name="T2" fmla="*/ 49 w 2922"/>
                <a:gd name="T3" fmla="*/ 19 h 350"/>
                <a:gd name="T4" fmla="*/ 124 w 2922"/>
                <a:gd name="T5" fmla="*/ 36 h 350"/>
                <a:gd name="T6" fmla="*/ 230 w 2922"/>
                <a:gd name="T7" fmla="*/ 52 h 350"/>
                <a:gd name="T8" fmla="*/ 363 w 2922"/>
                <a:gd name="T9" fmla="*/ 67 h 350"/>
                <a:gd name="T10" fmla="*/ 521 w 2922"/>
                <a:gd name="T11" fmla="*/ 79 h 350"/>
                <a:gd name="T12" fmla="*/ 701 w 2922"/>
                <a:gd name="T13" fmla="*/ 90 h 350"/>
                <a:gd name="T14" fmla="*/ 900 w 2922"/>
                <a:gd name="T15" fmla="*/ 97 h 350"/>
                <a:gd name="T16" fmla="*/ 1115 w 2922"/>
                <a:gd name="T17" fmla="*/ 104 h 350"/>
                <a:gd name="T18" fmla="*/ 1342 w 2922"/>
                <a:gd name="T19" fmla="*/ 106 h 350"/>
                <a:gd name="T20" fmla="*/ 1579 w 2922"/>
                <a:gd name="T21" fmla="*/ 106 h 350"/>
                <a:gd name="T22" fmla="*/ 1808 w 2922"/>
                <a:gd name="T23" fmla="*/ 104 h 350"/>
                <a:gd name="T24" fmla="*/ 2022 w 2922"/>
                <a:gd name="T25" fmla="*/ 97 h 350"/>
                <a:gd name="T26" fmla="*/ 2222 w 2922"/>
                <a:gd name="T27" fmla="*/ 90 h 350"/>
                <a:gd name="T28" fmla="*/ 2402 w 2922"/>
                <a:gd name="T29" fmla="*/ 79 h 350"/>
                <a:gd name="T30" fmla="*/ 2558 w 2922"/>
                <a:gd name="T31" fmla="*/ 67 h 350"/>
                <a:gd name="T32" fmla="*/ 2692 w 2922"/>
                <a:gd name="T33" fmla="*/ 52 h 350"/>
                <a:gd name="T34" fmla="*/ 2797 w 2922"/>
                <a:gd name="T35" fmla="*/ 36 h 350"/>
                <a:gd name="T36" fmla="*/ 2872 w 2922"/>
                <a:gd name="T37" fmla="*/ 19 h 350"/>
                <a:gd name="T38" fmla="*/ 2914 w 2922"/>
                <a:gd name="T39" fmla="*/ 0 h 350"/>
                <a:gd name="T40" fmla="*/ 2922 w 2922"/>
                <a:gd name="T41" fmla="*/ 232 h 350"/>
                <a:gd name="T42" fmla="*/ 2903 w 2922"/>
                <a:gd name="T43" fmla="*/ 252 h 350"/>
                <a:gd name="T44" fmla="*/ 2848 w 2922"/>
                <a:gd name="T45" fmla="*/ 270 h 350"/>
                <a:gd name="T46" fmla="*/ 2759 w 2922"/>
                <a:gd name="T47" fmla="*/ 286 h 350"/>
                <a:gd name="T48" fmla="*/ 2641 w 2922"/>
                <a:gd name="T49" fmla="*/ 302 h 350"/>
                <a:gd name="T50" fmla="*/ 2494 w 2922"/>
                <a:gd name="T51" fmla="*/ 316 h 350"/>
                <a:gd name="T52" fmla="*/ 2324 w 2922"/>
                <a:gd name="T53" fmla="*/ 329 h 350"/>
                <a:gd name="T54" fmla="*/ 2133 w 2922"/>
                <a:gd name="T55" fmla="*/ 338 h 350"/>
                <a:gd name="T56" fmla="*/ 1923 w 2922"/>
                <a:gd name="T57" fmla="*/ 345 h 350"/>
                <a:gd name="T58" fmla="*/ 1698 w 2922"/>
                <a:gd name="T59" fmla="*/ 349 h 350"/>
                <a:gd name="T60" fmla="*/ 1461 w 2922"/>
                <a:gd name="T61" fmla="*/ 350 h 350"/>
                <a:gd name="T62" fmla="*/ 1224 w 2922"/>
                <a:gd name="T63" fmla="*/ 349 h 350"/>
                <a:gd name="T64" fmla="*/ 999 w 2922"/>
                <a:gd name="T65" fmla="*/ 345 h 350"/>
                <a:gd name="T66" fmla="*/ 790 w 2922"/>
                <a:gd name="T67" fmla="*/ 338 h 350"/>
                <a:gd name="T68" fmla="*/ 598 w 2922"/>
                <a:gd name="T69" fmla="*/ 329 h 350"/>
                <a:gd name="T70" fmla="*/ 428 w 2922"/>
                <a:gd name="T71" fmla="*/ 316 h 350"/>
                <a:gd name="T72" fmla="*/ 282 w 2922"/>
                <a:gd name="T73" fmla="*/ 302 h 350"/>
                <a:gd name="T74" fmla="*/ 164 w 2922"/>
                <a:gd name="T75" fmla="*/ 286 h 350"/>
                <a:gd name="T76" fmla="*/ 75 w 2922"/>
                <a:gd name="T77" fmla="*/ 270 h 350"/>
                <a:gd name="T78" fmla="*/ 20 w 2922"/>
                <a:gd name="T79" fmla="*/ 252 h 350"/>
                <a:gd name="T80" fmla="*/ 0 w 2922"/>
                <a:gd name="T81" fmla="*/ 23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2" h="350">
                  <a:moveTo>
                    <a:pt x="0" y="0"/>
                  </a:moveTo>
                  <a:lnTo>
                    <a:pt x="8" y="0"/>
                  </a:lnTo>
                  <a:lnTo>
                    <a:pt x="25" y="9"/>
                  </a:lnTo>
                  <a:lnTo>
                    <a:pt x="49" y="19"/>
                  </a:lnTo>
                  <a:lnTo>
                    <a:pt x="83" y="27"/>
                  </a:lnTo>
                  <a:lnTo>
                    <a:pt x="124" y="36"/>
                  </a:lnTo>
                  <a:lnTo>
                    <a:pt x="174" y="43"/>
                  </a:lnTo>
                  <a:lnTo>
                    <a:pt x="230" y="52"/>
                  </a:lnTo>
                  <a:lnTo>
                    <a:pt x="293" y="59"/>
                  </a:lnTo>
                  <a:lnTo>
                    <a:pt x="363" y="67"/>
                  </a:lnTo>
                  <a:lnTo>
                    <a:pt x="439" y="73"/>
                  </a:lnTo>
                  <a:lnTo>
                    <a:pt x="521" y="79"/>
                  </a:lnTo>
                  <a:lnTo>
                    <a:pt x="608" y="84"/>
                  </a:lnTo>
                  <a:lnTo>
                    <a:pt x="701" y="90"/>
                  </a:lnTo>
                  <a:lnTo>
                    <a:pt x="799" y="93"/>
                  </a:lnTo>
                  <a:lnTo>
                    <a:pt x="900" y="97"/>
                  </a:lnTo>
                  <a:lnTo>
                    <a:pt x="1006" y="101"/>
                  </a:lnTo>
                  <a:lnTo>
                    <a:pt x="1115" y="104"/>
                  </a:lnTo>
                  <a:lnTo>
                    <a:pt x="1227" y="105"/>
                  </a:lnTo>
                  <a:lnTo>
                    <a:pt x="1342" y="106"/>
                  </a:lnTo>
                  <a:lnTo>
                    <a:pt x="1461" y="106"/>
                  </a:lnTo>
                  <a:lnTo>
                    <a:pt x="1579" y="106"/>
                  </a:lnTo>
                  <a:lnTo>
                    <a:pt x="1695" y="105"/>
                  </a:lnTo>
                  <a:lnTo>
                    <a:pt x="1808" y="104"/>
                  </a:lnTo>
                  <a:lnTo>
                    <a:pt x="1917" y="101"/>
                  </a:lnTo>
                  <a:lnTo>
                    <a:pt x="2022" y="97"/>
                  </a:lnTo>
                  <a:lnTo>
                    <a:pt x="2124" y="93"/>
                  </a:lnTo>
                  <a:lnTo>
                    <a:pt x="2222" y="90"/>
                  </a:lnTo>
                  <a:lnTo>
                    <a:pt x="2314" y="84"/>
                  </a:lnTo>
                  <a:lnTo>
                    <a:pt x="2402" y="79"/>
                  </a:lnTo>
                  <a:lnTo>
                    <a:pt x="2483" y="73"/>
                  </a:lnTo>
                  <a:lnTo>
                    <a:pt x="2558" y="67"/>
                  </a:lnTo>
                  <a:lnTo>
                    <a:pt x="2629" y="59"/>
                  </a:lnTo>
                  <a:lnTo>
                    <a:pt x="2692" y="52"/>
                  </a:lnTo>
                  <a:lnTo>
                    <a:pt x="2749" y="43"/>
                  </a:lnTo>
                  <a:lnTo>
                    <a:pt x="2797" y="36"/>
                  </a:lnTo>
                  <a:lnTo>
                    <a:pt x="2839" y="27"/>
                  </a:lnTo>
                  <a:lnTo>
                    <a:pt x="2872" y="19"/>
                  </a:lnTo>
                  <a:lnTo>
                    <a:pt x="2898" y="9"/>
                  </a:lnTo>
                  <a:lnTo>
                    <a:pt x="2914" y="0"/>
                  </a:lnTo>
                  <a:lnTo>
                    <a:pt x="2922" y="0"/>
                  </a:lnTo>
                  <a:lnTo>
                    <a:pt x="2922" y="232"/>
                  </a:lnTo>
                  <a:lnTo>
                    <a:pt x="2917" y="241"/>
                  </a:lnTo>
                  <a:lnTo>
                    <a:pt x="2903" y="252"/>
                  </a:lnTo>
                  <a:lnTo>
                    <a:pt x="2880" y="261"/>
                  </a:lnTo>
                  <a:lnTo>
                    <a:pt x="2848" y="270"/>
                  </a:lnTo>
                  <a:lnTo>
                    <a:pt x="2808" y="279"/>
                  </a:lnTo>
                  <a:lnTo>
                    <a:pt x="2759" y="286"/>
                  </a:lnTo>
                  <a:lnTo>
                    <a:pt x="2704" y="295"/>
                  </a:lnTo>
                  <a:lnTo>
                    <a:pt x="2641" y="302"/>
                  </a:lnTo>
                  <a:lnTo>
                    <a:pt x="2570" y="309"/>
                  </a:lnTo>
                  <a:lnTo>
                    <a:pt x="2494" y="316"/>
                  </a:lnTo>
                  <a:lnTo>
                    <a:pt x="2412" y="322"/>
                  </a:lnTo>
                  <a:lnTo>
                    <a:pt x="2324" y="329"/>
                  </a:lnTo>
                  <a:lnTo>
                    <a:pt x="2231" y="334"/>
                  </a:lnTo>
                  <a:lnTo>
                    <a:pt x="2133" y="338"/>
                  </a:lnTo>
                  <a:lnTo>
                    <a:pt x="2030" y="341"/>
                  </a:lnTo>
                  <a:lnTo>
                    <a:pt x="1923" y="345"/>
                  </a:lnTo>
                  <a:lnTo>
                    <a:pt x="1812" y="348"/>
                  </a:lnTo>
                  <a:lnTo>
                    <a:pt x="1698" y="349"/>
                  </a:lnTo>
                  <a:lnTo>
                    <a:pt x="1581" y="350"/>
                  </a:lnTo>
                  <a:lnTo>
                    <a:pt x="1461" y="350"/>
                  </a:lnTo>
                  <a:lnTo>
                    <a:pt x="1341" y="350"/>
                  </a:lnTo>
                  <a:lnTo>
                    <a:pt x="1224" y="349"/>
                  </a:lnTo>
                  <a:lnTo>
                    <a:pt x="1110" y="348"/>
                  </a:lnTo>
                  <a:lnTo>
                    <a:pt x="999" y="345"/>
                  </a:lnTo>
                  <a:lnTo>
                    <a:pt x="892" y="341"/>
                  </a:lnTo>
                  <a:lnTo>
                    <a:pt x="790" y="338"/>
                  </a:lnTo>
                  <a:lnTo>
                    <a:pt x="692" y="334"/>
                  </a:lnTo>
                  <a:lnTo>
                    <a:pt x="598" y="329"/>
                  </a:lnTo>
                  <a:lnTo>
                    <a:pt x="511" y="322"/>
                  </a:lnTo>
                  <a:lnTo>
                    <a:pt x="428" y="316"/>
                  </a:lnTo>
                  <a:lnTo>
                    <a:pt x="351" y="309"/>
                  </a:lnTo>
                  <a:lnTo>
                    <a:pt x="282" y="302"/>
                  </a:lnTo>
                  <a:lnTo>
                    <a:pt x="219" y="295"/>
                  </a:lnTo>
                  <a:lnTo>
                    <a:pt x="164" y="286"/>
                  </a:lnTo>
                  <a:lnTo>
                    <a:pt x="115" y="279"/>
                  </a:lnTo>
                  <a:lnTo>
                    <a:pt x="75" y="270"/>
                  </a:lnTo>
                  <a:lnTo>
                    <a:pt x="43" y="261"/>
                  </a:lnTo>
                  <a:lnTo>
                    <a:pt x="20" y="252"/>
                  </a:lnTo>
                  <a:lnTo>
                    <a:pt x="4" y="241"/>
                  </a:lnTo>
                  <a:lnTo>
                    <a:pt x="0" y="232"/>
                  </a:lnTo>
                  <a:lnTo>
                    <a:pt x="0" y="0"/>
                  </a:lnTo>
                  <a:close/>
                </a:path>
              </a:pathLst>
            </a:custGeom>
            <a:solidFill>
              <a:schemeClr val="accent3"/>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21" name="Freeform 15">
              <a:extLst>
                <a:ext uri="{FF2B5EF4-FFF2-40B4-BE49-F238E27FC236}">
                  <a16:creationId xmlns:a16="http://schemas.microsoft.com/office/drawing/2014/main" id="{BF23ACF2-4529-4FC5-BD31-FAD052147FFC}"/>
                </a:ext>
              </a:extLst>
            </p:cNvPr>
            <p:cNvSpPr>
              <a:spLocks/>
            </p:cNvSpPr>
            <p:nvPr/>
          </p:nvSpPr>
          <p:spPr bwMode="auto">
            <a:xfrm>
              <a:off x="1623764" y="3199218"/>
              <a:ext cx="3285655" cy="266496"/>
            </a:xfrm>
            <a:custGeom>
              <a:avLst/>
              <a:gdLst>
                <a:gd name="T0" fmla="*/ 1581 w 2922"/>
                <a:gd name="T1" fmla="*/ 0 h 237"/>
                <a:gd name="T2" fmla="*/ 1812 w 2922"/>
                <a:gd name="T3" fmla="*/ 2 h 237"/>
                <a:gd name="T4" fmla="*/ 2030 w 2922"/>
                <a:gd name="T5" fmla="*/ 9 h 237"/>
                <a:gd name="T6" fmla="*/ 2231 w 2922"/>
                <a:gd name="T7" fmla="*/ 18 h 237"/>
                <a:gd name="T8" fmla="*/ 2412 w 2922"/>
                <a:gd name="T9" fmla="*/ 28 h 237"/>
                <a:gd name="T10" fmla="*/ 2570 w 2922"/>
                <a:gd name="T11" fmla="*/ 41 h 237"/>
                <a:gd name="T12" fmla="*/ 2704 w 2922"/>
                <a:gd name="T13" fmla="*/ 56 h 237"/>
                <a:gd name="T14" fmla="*/ 2808 w 2922"/>
                <a:gd name="T15" fmla="*/ 72 h 237"/>
                <a:gd name="T16" fmla="*/ 2880 w 2922"/>
                <a:gd name="T17" fmla="*/ 90 h 237"/>
                <a:gd name="T18" fmla="*/ 2917 w 2922"/>
                <a:gd name="T19" fmla="*/ 109 h 237"/>
                <a:gd name="T20" fmla="*/ 2921 w 2922"/>
                <a:gd name="T21" fmla="*/ 123 h 237"/>
                <a:gd name="T22" fmla="*/ 2914 w 2922"/>
                <a:gd name="T23" fmla="*/ 131 h 237"/>
                <a:gd name="T24" fmla="*/ 2872 w 2922"/>
                <a:gd name="T25" fmla="*/ 150 h 237"/>
                <a:gd name="T26" fmla="*/ 2797 w 2922"/>
                <a:gd name="T27" fmla="*/ 167 h 237"/>
                <a:gd name="T28" fmla="*/ 2692 w 2922"/>
                <a:gd name="T29" fmla="*/ 183 h 237"/>
                <a:gd name="T30" fmla="*/ 2558 w 2922"/>
                <a:gd name="T31" fmla="*/ 198 h 237"/>
                <a:gd name="T32" fmla="*/ 2402 w 2922"/>
                <a:gd name="T33" fmla="*/ 210 h 237"/>
                <a:gd name="T34" fmla="*/ 2222 w 2922"/>
                <a:gd name="T35" fmla="*/ 221 h 237"/>
                <a:gd name="T36" fmla="*/ 2022 w 2922"/>
                <a:gd name="T37" fmla="*/ 228 h 237"/>
                <a:gd name="T38" fmla="*/ 1808 w 2922"/>
                <a:gd name="T39" fmla="*/ 235 h 237"/>
                <a:gd name="T40" fmla="*/ 1579 w 2922"/>
                <a:gd name="T41" fmla="*/ 237 h 237"/>
                <a:gd name="T42" fmla="*/ 1342 w 2922"/>
                <a:gd name="T43" fmla="*/ 237 h 237"/>
                <a:gd name="T44" fmla="*/ 1115 w 2922"/>
                <a:gd name="T45" fmla="*/ 235 h 237"/>
                <a:gd name="T46" fmla="*/ 900 w 2922"/>
                <a:gd name="T47" fmla="*/ 228 h 237"/>
                <a:gd name="T48" fmla="*/ 701 w 2922"/>
                <a:gd name="T49" fmla="*/ 221 h 237"/>
                <a:gd name="T50" fmla="*/ 521 w 2922"/>
                <a:gd name="T51" fmla="*/ 210 h 237"/>
                <a:gd name="T52" fmla="*/ 363 w 2922"/>
                <a:gd name="T53" fmla="*/ 198 h 237"/>
                <a:gd name="T54" fmla="*/ 230 w 2922"/>
                <a:gd name="T55" fmla="*/ 183 h 237"/>
                <a:gd name="T56" fmla="*/ 124 w 2922"/>
                <a:gd name="T57" fmla="*/ 167 h 237"/>
                <a:gd name="T58" fmla="*/ 49 w 2922"/>
                <a:gd name="T59" fmla="*/ 150 h 237"/>
                <a:gd name="T60" fmla="*/ 8 w 2922"/>
                <a:gd name="T61" fmla="*/ 131 h 237"/>
                <a:gd name="T62" fmla="*/ 0 w 2922"/>
                <a:gd name="T63" fmla="*/ 123 h 237"/>
                <a:gd name="T64" fmla="*/ 4 w 2922"/>
                <a:gd name="T65" fmla="*/ 109 h 237"/>
                <a:gd name="T66" fmla="*/ 43 w 2922"/>
                <a:gd name="T67" fmla="*/ 90 h 237"/>
                <a:gd name="T68" fmla="*/ 115 w 2922"/>
                <a:gd name="T69" fmla="*/ 72 h 237"/>
                <a:gd name="T70" fmla="*/ 219 w 2922"/>
                <a:gd name="T71" fmla="*/ 56 h 237"/>
                <a:gd name="T72" fmla="*/ 351 w 2922"/>
                <a:gd name="T73" fmla="*/ 41 h 237"/>
                <a:gd name="T74" fmla="*/ 511 w 2922"/>
                <a:gd name="T75" fmla="*/ 28 h 237"/>
                <a:gd name="T76" fmla="*/ 692 w 2922"/>
                <a:gd name="T77" fmla="*/ 18 h 237"/>
                <a:gd name="T78" fmla="*/ 892 w 2922"/>
                <a:gd name="T79" fmla="*/ 9 h 237"/>
                <a:gd name="T80" fmla="*/ 1110 w 2922"/>
                <a:gd name="T81" fmla="*/ 2 h 237"/>
                <a:gd name="T82" fmla="*/ 1341 w 2922"/>
                <a:gd name="T8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2" h="237">
                  <a:moveTo>
                    <a:pt x="1461" y="0"/>
                  </a:moveTo>
                  <a:lnTo>
                    <a:pt x="1581" y="0"/>
                  </a:lnTo>
                  <a:lnTo>
                    <a:pt x="1698" y="1"/>
                  </a:lnTo>
                  <a:lnTo>
                    <a:pt x="1812" y="2"/>
                  </a:lnTo>
                  <a:lnTo>
                    <a:pt x="1923" y="5"/>
                  </a:lnTo>
                  <a:lnTo>
                    <a:pt x="2030" y="9"/>
                  </a:lnTo>
                  <a:lnTo>
                    <a:pt x="2133" y="12"/>
                  </a:lnTo>
                  <a:lnTo>
                    <a:pt x="2231" y="18"/>
                  </a:lnTo>
                  <a:lnTo>
                    <a:pt x="2324" y="23"/>
                  </a:lnTo>
                  <a:lnTo>
                    <a:pt x="2412" y="28"/>
                  </a:lnTo>
                  <a:lnTo>
                    <a:pt x="2494" y="34"/>
                  </a:lnTo>
                  <a:lnTo>
                    <a:pt x="2570" y="41"/>
                  </a:lnTo>
                  <a:lnTo>
                    <a:pt x="2641" y="48"/>
                  </a:lnTo>
                  <a:lnTo>
                    <a:pt x="2704" y="56"/>
                  </a:lnTo>
                  <a:lnTo>
                    <a:pt x="2759" y="64"/>
                  </a:lnTo>
                  <a:lnTo>
                    <a:pt x="2808" y="72"/>
                  </a:lnTo>
                  <a:lnTo>
                    <a:pt x="2848" y="81"/>
                  </a:lnTo>
                  <a:lnTo>
                    <a:pt x="2880" y="90"/>
                  </a:lnTo>
                  <a:lnTo>
                    <a:pt x="2903" y="99"/>
                  </a:lnTo>
                  <a:lnTo>
                    <a:pt x="2917" y="109"/>
                  </a:lnTo>
                  <a:lnTo>
                    <a:pt x="2922" y="119"/>
                  </a:lnTo>
                  <a:lnTo>
                    <a:pt x="2921" y="123"/>
                  </a:lnTo>
                  <a:lnTo>
                    <a:pt x="2918" y="127"/>
                  </a:lnTo>
                  <a:lnTo>
                    <a:pt x="2914" y="131"/>
                  </a:lnTo>
                  <a:lnTo>
                    <a:pt x="2898" y="140"/>
                  </a:lnTo>
                  <a:lnTo>
                    <a:pt x="2872" y="150"/>
                  </a:lnTo>
                  <a:lnTo>
                    <a:pt x="2839" y="158"/>
                  </a:lnTo>
                  <a:lnTo>
                    <a:pt x="2797" y="167"/>
                  </a:lnTo>
                  <a:lnTo>
                    <a:pt x="2749" y="174"/>
                  </a:lnTo>
                  <a:lnTo>
                    <a:pt x="2692" y="183"/>
                  </a:lnTo>
                  <a:lnTo>
                    <a:pt x="2629" y="190"/>
                  </a:lnTo>
                  <a:lnTo>
                    <a:pt x="2558" y="198"/>
                  </a:lnTo>
                  <a:lnTo>
                    <a:pt x="2483" y="204"/>
                  </a:lnTo>
                  <a:lnTo>
                    <a:pt x="2402" y="210"/>
                  </a:lnTo>
                  <a:lnTo>
                    <a:pt x="2314" y="215"/>
                  </a:lnTo>
                  <a:lnTo>
                    <a:pt x="2222" y="221"/>
                  </a:lnTo>
                  <a:lnTo>
                    <a:pt x="2124" y="224"/>
                  </a:lnTo>
                  <a:lnTo>
                    <a:pt x="2022" y="228"/>
                  </a:lnTo>
                  <a:lnTo>
                    <a:pt x="1917" y="232"/>
                  </a:lnTo>
                  <a:lnTo>
                    <a:pt x="1808" y="235"/>
                  </a:lnTo>
                  <a:lnTo>
                    <a:pt x="1695" y="236"/>
                  </a:lnTo>
                  <a:lnTo>
                    <a:pt x="1579" y="237"/>
                  </a:lnTo>
                  <a:lnTo>
                    <a:pt x="1461" y="237"/>
                  </a:lnTo>
                  <a:lnTo>
                    <a:pt x="1342" y="237"/>
                  </a:lnTo>
                  <a:lnTo>
                    <a:pt x="1227" y="236"/>
                  </a:lnTo>
                  <a:lnTo>
                    <a:pt x="1115" y="235"/>
                  </a:lnTo>
                  <a:lnTo>
                    <a:pt x="1006" y="232"/>
                  </a:lnTo>
                  <a:lnTo>
                    <a:pt x="900" y="228"/>
                  </a:lnTo>
                  <a:lnTo>
                    <a:pt x="799" y="224"/>
                  </a:lnTo>
                  <a:lnTo>
                    <a:pt x="701" y="221"/>
                  </a:lnTo>
                  <a:lnTo>
                    <a:pt x="608" y="215"/>
                  </a:lnTo>
                  <a:lnTo>
                    <a:pt x="521" y="210"/>
                  </a:lnTo>
                  <a:lnTo>
                    <a:pt x="439" y="204"/>
                  </a:lnTo>
                  <a:lnTo>
                    <a:pt x="363" y="198"/>
                  </a:lnTo>
                  <a:lnTo>
                    <a:pt x="293" y="190"/>
                  </a:lnTo>
                  <a:lnTo>
                    <a:pt x="230" y="183"/>
                  </a:lnTo>
                  <a:lnTo>
                    <a:pt x="174" y="174"/>
                  </a:lnTo>
                  <a:lnTo>
                    <a:pt x="124" y="167"/>
                  </a:lnTo>
                  <a:lnTo>
                    <a:pt x="83" y="158"/>
                  </a:lnTo>
                  <a:lnTo>
                    <a:pt x="49" y="150"/>
                  </a:lnTo>
                  <a:lnTo>
                    <a:pt x="25" y="140"/>
                  </a:lnTo>
                  <a:lnTo>
                    <a:pt x="8" y="131"/>
                  </a:lnTo>
                  <a:lnTo>
                    <a:pt x="3" y="127"/>
                  </a:lnTo>
                  <a:lnTo>
                    <a:pt x="0" y="123"/>
                  </a:lnTo>
                  <a:lnTo>
                    <a:pt x="0" y="119"/>
                  </a:lnTo>
                  <a:lnTo>
                    <a:pt x="4" y="109"/>
                  </a:lnTo>
                  <a:lnTo>
                    <a:pt x="20" y="99"/>
                  </a:lnTo>
                  <a:lnTo>
                    <a:pt x="43" y="90"/>
                  </a:lnTo>
                  <a:lnTo>
                    <a:pt x="75" y="81"/>
                  </a:lnTo>
                  <a:lnTo>
                    <a:pt x="115" y="72"/>
                  </a:lnTo>
                  <a:lnTo>
                    <a:pt x="164" y="64"/>
                  </a:lnTo>
                  <a:lnTo>
                    <a:pt x="219" y="56"/>
                  </a:lnTo>
                  <a:lnTo>
                    <a:pt x="282" y="48"/>
                  </a:lnTo>
                  <a:lnTo>
                    <a:pt x="351" y="41"/>
                  </a:lnTo>
                  <a:lnTo>
                    <a:pt x="428" y="34"/>
                  </a:lnTo>
                  <a:lnTo>
                    <a:pt x="511" y="28"/>
                  </a:lnTo>
                  <a:lnTo>
                    <a:pt x="598" y="23"/>
                  </a:lnTo>
                  <a:lnTo>
                    <a:pt x="692" y="18"/>
                  </a:lnTo>
                  <a:lnTo>
                    <a:pt x="790" y="12"/>
                  </a:lnTo>
                  <a:lnTo>
                    <a:pt x="892" y="9"/>
                  </a:lnTo>
                  <a:lnTo>
                    <a:pt x="999" y="5"/>
                  </a:lnTo>
                  <a:lnTo>
                    <a:pt x="1110" y="2"/>
                  </a:lnTo>
                  <a:lnTo>
                    <a:pt x="1224" y="1"/>
                  </a:lnTo>
                  <a:lnTo>
                    <a:pt x="1341" y="0"/>
                  </a:lnTo>
                  <a:lnTo>
                    <a:pt x="1461" y="0"/>
                  </a:lnTo>
                  <a:close/>
                </a:path>
              </a:pathLst>
            </a:custGeom>
            <a:solidFill>
              <a:schemeClr val="accent3">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22" name="Group 21">
            <a:extLst>
              <a:ext uri="{FF2B5EF4-FFF2-40B4-BE49-F238E27FC236}">
                <a16:creationId xmlns:a16="http://schemas.microsoft.com/office/drawing/2014/main" id="{C960736F-165C-4B4A-85DE-30DD2FE9BC6F}"/>
              </a:ext>
            </a:extLst>
          </p:cNvPr>
          <p:cNvGrpSpPr/>
          <p:nvPr/>
        </p:nvGrpSpPr>
        <p:grpSpPr>
          <a:xfrm>
            <a:off x="3890547" y="2600874"/>
            <a:ext cx="3835417" cy="668551"/>
            <a:chOff x="1293175" y="2546330"/>
            <a:chExt cx="3960328" cy="536609"/>
          </a:xfrm>
        </p:grpSpPr>
        <p:sp>
          <p:nvSpPr>
            <p:cNvPr id="23" name="Freeform 16">
              <a:extLst>
                <a:ext uri="{FF2B5EF4-FFF2-40B4-BE49-F238E27FC236}">
                  <a16:creationId xmlns:a16="http://schemas.microsoft.com/office/drawing/2014/main" id="{A2B1E097-8E6C-4AC6-9F76-3B7B219715C5}"/>
                </a:ext>
              </a:extLst>
            </p:cNvPr>
            <p:cNvSpPr>
              <a:spLocks/>
            </p:cNvSpPr>
            <p:nvPr/>
          </p:nvSpPr>
          <p:spPr bwMode="auto">
            <a:xfrm>
              <a:off x="1293175" y="2683757"/>
              <a:ext cx="3960328" cy="399182"/>
            </a:xfrm>
            <a:custGeom>
              <a:avLst/>
              <a:gdLst>
                <a:gd name="T0" fmla="*/ 9 w 3522"/>
                <a:gd name="T1" fmla="*/ 0 h 355"/>
                <a:gd name="T2" fmla="*/ 55 w 3522"/>
                <a:gd name="T3" fmla="*/ 18 h 355"/>
                <a:gd name="T4" fmla="*/ 139 w 3522"/>
                <a:gd name="T5" fmla="*/ 35 h 355"/>
                <a:gd name="T6" fmla="*/ 256 w 3522"/>
                <a:gd name="T7" fmla="*/ 51 h 355"/>
                <a:gd name="T8" fmla="*/ 402 w 3522"/>
                <a:gd name="T9" fmla="*/ 65 h 355"/>
                <a:gd name="T10" fmla="*/ 577 w 3522"/>
                <a:gd name="T11" fmla="*/ 78 h 355"/>
                <a:gd name="T12" fmla="*/ 776 w 3522"/>
                <a:gd name="T13" fmla="*/ 88 h 355"/>
                <a:gd name="T14" fmla="*/ 997 w 3522"/>
                <a:gd name="T15" fmla="*/ 97 h 355"/>
                <a:gd name="T16" fmla="*/ 1238 w 3522"/>
                <a:gd name="T17" fmla="*/ 103 h 355"/>
                <a:gd name="T18" fmla="*/ 1492 w 3522"/>
                <a:gd name="T19" fmla="*/ 107 h 355"/>
                <a:gd name="T20" fmla="*/ 1760 w 3522"/>
                <a:gd name="T21" fmla="*/ 108 h 355"/>
                <a:gd name="T22" fmla="*/ 2028 w 3522"/>
                <a:gd name="T23" fmla="*/ 107 h 355"/>
                <a:gd name="T24" fmla="*/ 2284 w 3522"/>
                <a:gd name="T25" fmla="*/ 103 h 355"/>
                <a:gd name="T26" fmla="*/ 2523 w 3522"/>
                <a:gd name="T27" fmla="*/ 97 h 355"/>
                <a:gd name="T28" fmla="*/ 2744 w 3522"/>
                <a:gd name="T29" fmla="*/ 88 h 355"/>
                <a:gd name="T30" fmla="*/ 2945 w 3522"/>
                <a:gd name="T31" fmla="*/ 78 h 355"/>
                <a:gd name="T32" fmla="*/ 3120 w 3522"/>
                <a:gd name="T33" fmla="*/ 65 h 355"/>
                <a:gd name="T34" fmla="*/ 3266 w 3522"/>
                <a:gd name="T35" fmla="*/ 51 h 355"/>
                <a:gd name="T36" fmla="*/ 3383 w 3522"/>
                <a:gd name="T37" fmla="*/ 35 h 355"/>
                <a:gd name="T38" fmla="*/ 3467 w 3522"/>
                <a:gd name="T39" fmla="*/ 18 h 355"/>
                <a:gd name="T40" fmla="*/ 3513 w 3522"/>
                <a:gd name="T41" fmla="*/ 0 h 355"/>
                <a:gd name="T42" fmla="*/ 3522 w 3522"/>
                <a:gd name="T43" fmla="*/ 234 h 355"/>
                <a:gd name="T44" fmla="*/ 3503 w 3522"/>
                <a:gd name="T45" fmla="*/ 252 h 355"/>
                <a:gd name="T46" fmla="*/ 3448 w 3522"/>
                <a:gd name="T47" fmla="*/ 269 h 355"/>
                <a:gd name="T48" fmla="*/ 3359 w 3522"/>
                <a:gd name="T49" fmla="*/ 286 h 355"/>
                <a:gd name="T50" fmla="*/ 3238 w 3522"/>
                <a:gd name="T51" fmla="*/ 300 h 355"/>
                <a:gd name="T52" fmla="*/ 3090 w 3522"/>
                <a:gd name="T53" fmla="*/ 314 h 355"/>
                <a:gd name="T54" fmla="*/ 2917 w 3522"/>
                <a:gd name="T55" fmla="*/ 326 h 355"/>
                <a:gd name="T56" fmla="*/ 2720 w 3522"/>
                <a:gd name="T57" fmla="*/ 336 h 355"/>
                <a:gd name="T58" fmla="*/ 2504 w 3522"/>
                <a:gd name="T59" fmla="*/ 344 h 355"/>
                <a:gd name="T60" fmla="*/ 2270 w 3522"/>
                <a:gd name="T61" fmla="*/ 350 h 355"/>
                <a:gd name="T62" fmla="*/ 2021 w 3522"/>
                <a:gd name="T63" fmla="*/ 354 h 355"/>
                <a:gd name="T64" fmla="*/ 1760 w 3522"/>
                <a:gd name="T65" fmla="*/ 355 h 355"/>
                <a:gd name="T66" fmla="*/ 1500 w 3522"/>
                <a:gd name="T67" fmla="*/ 354 h 355"/>
                <a:gd name="T68" fmla="*/ 1252 w 3522"/>
                <a:gd name="T69" fmla="*/ 350 h 355"/>
                <a:gd name="T70" fmla="*/ 1018 w 3522"/>
                <a:gd name="T71" fmla="*/ 344 h 355"/>
                <a:gd name="T72" fmla="*/ 802 w 3522"/>
                <a:gd name="T73" fmla="*/ 336 h 355"/>
                <a:gd name="T74" fmla="*/ 605 w 3522"/>
                <a:gd name="T75" fmla="*/ 326 h 355"/>
                <a:gd name="T76" fmla="*/ 432 w 3522"/>
                <a:gd name="T77" fmla="*/ 314 h 355"/>
                <a:gd name="T78" fmla="*/ 283 w 3522"/>
                <a:gd name="T79" fmla="*/ 300 h 355"/>
                <a:gd name="T80" fmla="*/ 163 w 3522"/>
                <a:gd name="T81" fmla="*/ 286 h 355"/>
                <a:gd name="T82" fmla="*/ 74 w 3522"/>
                <a:gd name="T83" fmla="*/ 269 h 355"/>
                <a:gd name="T84" fmla="*/ 18 w 3522"/>
                <a:gd name="T85" fmla="*/ 252 h 355"/>
                <a:gd name="T86" fmla="*/ 0 w 3522"/>
                <a:gd name="T87" fmla="*/ 23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2" h="355">
                  <a:moveTo>
                    <a:pt x="0" y="0"/>
                  </a:moveTo>
                  <a:lnTo>
                    <a:pt x="9" y="0"/>
                  </a:lnTo>
                  <a:lnTo>
                    <a:pt x="27" y="9"/>
                  </a:lnTo>
                  <a:lnTo>
                    <a:pt x="55" y="18"/>
                  </a:lnTo>
                  <a:lnTo>
                    <a:pt x="92" y="26"/>
                  </a:lnTo>
                  <a:lnTo>
                    <a:pt x="139" y="35"/>
                  </a:lnTo>
                  <a:lnTo>
                    <a:pt x="193" y="43"/>
                  </a:lnTo>
                  <a:lnTo>
                    <a:pt x="256" y="51"/>
                  </a:lnTo>
                  <a:lnTo>
                    <a:pt x="325" y="57"/>
                  </a:lnTo>
                  <a:lnTo>
                    <a:pt x="402" y="65"/>
                  </a:lnTo>
                  <a:lnTo>
                    <a:pt x="487" y="71"/>
                  </a:lnTo>
                  <a:lnTo>
                    <a:pt x="577" y="78"/>
                  </a:lnTo>
                  <a:lnTo>
                    <a:pt x="675" y="83"/>
                  </a:lnTo>
                  <a:lnTo>
                    <a:pt x="776" y="88"/>
                  </a:lnTo>
                  <a:lnTo>
                    <a:pt x="884" y="92"/>
                  </a:lnTo>
                  <a:lnTo>
                    <a:pt x="997" y="97"/>
                  </a:lnTo>
                  <a:lnTo>
                    <a:pt x="1116" y="99"/>
                  </a:lnTo>
                  <a:lnTo>
                    <a:pt x="1238" y="103"/>
                  </a:lnTo>
                  <a:lnTo>
                    <a:pt x="1364" y="105"/>
                  </a:lnTo>
                  <a:lnTo>
                    <a:pt x="1492" y="107"/>
                  </a:lnTo>
                  <a:lnTo>
                    <a:pt x="1626" y="108"/>
                  </a:lnTo>
                  <a:lnTo>
                    <a:pt x="1760" y="108"/>
                  </a:lnTo>
                  <a:lnTo>
                    <a:pt x="1896" y="108"/>
                  </a:lnTo>
                  <a:lnTo>
                    <a:pt x="2028" y="107"/>
                  </a:lnTo>
                  <a:lnTo>
                    <a:pt x="2158" y="105"/>
                  </a:lnTo>
                  <a:lnTo>
                    <a:pt x="2284" y="103"/>
                  </a:lnTo>
                  <a:lnTo>
                    <a:pt x="2406" y="99"/>
                  </a:lnTo>
                  <a:lnTo>
                    <a:pt x="2523" y="97"/>
                  </a:lnTo>
                  <a:lnTo>
                    <a:pt x="2636" y="92"/>
                  </a:lnTo>
                  <a:lnTo>
                    <a:pt x="2744" y="88"/>
                  </a:lnTo>
                  <a:lnTo>
                    <a:pt x="2847" y="83"/>
                  </a:lnTo>
                  <a:lnTo>
                    <a:pt x="2945" y="78"/>
                  </a:lnTo>
                  <a:lnTo>
                    <a:pt x="3035" y="71"/>
                  </a:lnTo>
                  <a:lnTo>
                    <a:pt x="3120" y="65"/>
                  </a:lnTo>
                  <a:lnTo>
                    <a:pt x="3197" y="57"/>
                  </a:lnTo>
                  <a:lnTo>
                    <a:pt x="3266" y="51"/>
                  </a:lnTo>
                  <a:lnTo>
                    <a:pt x="3329" y="43"/>
                  </a:lnTo>
                  <a:lnTo>
                    <a:pt x="3383" y="35"/>
                  </a:lnTo>
                  <a:lnTo>
                    <a:pt x="3430" y="26"/>
                  </a:lnTo>
                  <a:lnTo>
                    <a:pt x="3467" y="18"/>
                  </a:lnTo>
                  <a:lnTo>
                    <a:pt x="3494" y="9"/>
                  </a:lnTo>
                  <a:lnTo>
                    <a:pt x="3513" y="0"/>
                  </a:lnTo>
                  <a:lnTo>
                    <a:pt x="3522" y="0"/>
                  </a:lnTo>
                  <a:lnTo>
                    <a:pt x="3522" y="234"/>
                  </a:lnTo>
                  <a:lnTo>
                    <a:pt x="3517" y="243"/>
                  </a:lnTo>
                  <a:lnTo>
                    <a:pt x="3503" y="252"/>
                  </a:lnTo>
                  <a:lnTo>
                    <a:pt x="3480" y="261"/>
                  </a:lnTo>
                  <a:lnTo>
                    <a:pt x="3448" y="269"/>
                  </a:lnTo>
                  <a:lnTo>
                    <a:pt x="3408" y="278"/>
                  </a:lnTo>
                  <a:lnTo>
                    <a:pt x="3359" y="286"/>
                  </a:lnTo>
                  <a:lnTo>
                    <a:pt x="3302" y="293"/>
                  </a:lnTo>
                  <a:lnTo>
                    <a:pt x="3238" y="300"/>
                  </a:lnTo>
                  <a:lnTo>
                    <a:pt x="3167" y="308"/>
                  </a:lnTo>
                  <a:lnTo>
                    <a:pt x="3090" y="314"/>
                  </a:lnTo>
                  <a:lnTo>
                    <a:pt x="3007" y="320"/>
                  </a:lnTo>
                  <a:lnTo>
                    <a:pt x="2917" y="326"/>
                  </a:lnTo>
                  <a:lnTo>
                    <a:pt x="2822" y="331"/>
                  </a:lnTo>
                  <a:lnTo>
                    <a:pt x="2720" y="336"/>
                  </a:lnTo>
                  <a:lnTo>
                    <a:pt x="2615" y="340"/>
                  </a:lnTo>
                  <a:lnTo>
                    <a:pt x="2504" y="344"/>
                  </a:lnTo>
                  <a:lnTo>
                    <a:pt x="2388" y="347"/>
                  </a:lnTo>
                  <a:lnTo>
                    <a:pt x="2270" y="350"/>
                  </a:lnTo>
                  <a:lnTo>
                    <a:pt x="2147" y="353"/>
                  </a:lnTo>
                  <a:lnTo>
                    <a:pt x="2021" y="354"/>
                  </a:lnTo>
                  <a:lnTo>
                    <a:pt x="1892" y="355"/>
                  </a:lnTo>
                  <a:lnTo>
                    <a:pt x="1760" y="355"/>
                  </a:lnTo>
                  <a:lnTo>
                    <a:pt x="1630" y="355"/>
                  </a:lnTo>
                  <a:lnTo>
                    <a:pt x="1500" y="354"/>
                  </a:lnTo>
                  <a:lnTo>
                    <a:pt x="1374" y="353"/>
                  </a:lnTo>
                  <a:lnTo>
                    <a:pt x="1252" y="350"/>
                  </a:lnTo>
                  <a:lnTo>
                    <a:pt x="1134" y="347"/>
                  </a:lnTo>
                  <a:lnTo>
                    <a:pt x="1018" y="344"/>
                  </a:lnTo>
                  <a:lnTo>
                    <a:pt x="907" y="340"/>
                  </a:lnTo>
                  <a:lnTo>
                    <a:pt x="802" y="336"/>
                  </a:lnTo>
                  <a:lnTo>
                    <a:pt x="701" y="331"/>
                  </a:lnTo>
                  <a:lnTo>
                    <a:pt x="605" y="326"/>
                  </a:lnTo>
                  <a:lnTo>
                    <a:pt x="515" y="320"/>
                  </a:lnTo>
                  <a:lnTo>
                    <a:pt x="432" y="314"/>
                  </a:lnTo>
                  <a:lnTo>
                    <a:pt x="353" y="308"/>
                  </a:lnTo>
                  <a:lnTo>
                    <a:pt x="283" y="300"/>
                  </a:lnTo>
                  <a:lnTo>
                    <a:pt x="220" y="293"/>
                  </a:lnTo>
                  <a:lnTo>
                    <a:pt x="163" y="286"/>
                  </a:lnTo>
                  <a:lnTo>
                    <a:pt x="114" y="278"/>
                  </a:lnTo>
                  <a:lnTo>
                    <a:pt x="74" y="269"/>
                  </a:lnTo>
                  <a:lnTo>
                    <a:pt x="42" y="261"/>
                  </a:lnTo>
                  <a:lnTo>
                    <a:pt x="18" y="252"/>
                  </a:lnTo>
                  <a:lnTo>
                    <a:pt x="4" y="243"/>
                  </a:lnTo>
                  <a:lnTo>
                    <a:pt x="0" y="234"/>
                  </a:lnTo>
                  <a:lnTo>
                    <a:pt x="0" y="0"/>
                  </a:lnTo>
                  <a:close/>
                </a:path>
              </a:pathLst>
            </a:custGeom>
            <a:solidFill>
              <a:schemeClr val="accent2"/>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24" name="Freeform 17">
              <a:extLst>
                <a:ext uri="{FF2B5EF4-FFF2-40B4-BE49-F238E27FC236}">
                  <a16:creationId xmlns:a16="http://schemas.microsoft.com/office/drawing/2014/main" id="{6069D5DC-4699-499D-B2F0-1FF59452D832}"/>
                </a:ext>
              </a:extLst>
            </p:cNvPr>
            <p:cNvSpPr>
              <a:spLocks/>
            </p:cNvSpPr>
            <p:nvPr/>
          </p:nvSpPr>
          <p:spPr bwMode="auto">
            <a:xfrm>
              <a:off x="1293175" y="2546330"/>
              <a:ext cx="3960328" cy="270994"/>
            </a:xfrm>
            <a:custGeom>
              <a:avLst/>
              <a:gdLst>
                <a:gd name="T0" fmla="*/ 1892 w 3522"/>
                <a:gd name="T1" fmla="*/ 0 h 241"/>
                <a:gd name="T2" fmla="*/ 2147 w 3522"/>
                <a:gd name="T3" fmla="*/ 2 h 241"/>
                <a:gd name="T4" fmla="*/ 2388 w 3522"/>
                <a:gd name="T5" fmla="*/ 8 h 241"/>
                <a:gd name="T6" fmla="*/ 2615 w 3522"/>
                <a:gd name="T7" fmla="*/ 15 h 241"/>
                <a:gd name="T8" fmla="*/ 2822 w 3522"/>
                <a:gd name="T9" fmla="*/ 24 h 241"/>
                <a:gd name="T10" fmla="*/ 3007 w 3522"/>
                <a:gd name="T11" fmla="*/ 36 h 241"/>
                <a:gd name="T12" fmla="*/ 3167 w 3522"/>
                <a:gd name="T13" fmla="*/ 49 h 241"/>
                <a:gd name="T14" fmla="*/ 3302 w 3522"/>
                <a:gd name="T15" fmla="*/ 63 h 241"/>
                <a:gd name="T16" fmla="*/ 3408 w 3522"/>
                <a:gd name="T17" fmla="*/ 78 h 241"/>
                <a:gd name="T18" fmla="*/ 3480 w 3522"/>
                <a:gd name="T19" fmla="*/ 94 h 241"/>
                <a:gd name="T20" fmla="*/ 3517 w 3522"/>
                <a:gd name="T21" fmla="*/ 112 h 241"/>
                <a:gd name="T22" fmla="*/ 3521 w 3522"/>
                <a:gd name="T23" fmla="*/ 124 h 241"/>
                <a:gd name="T24" fmla="*/ 3513 w 3522"/>
                <a:gd name="T25" fmla="*/ 133 h 241"/>
                <a:gd name="T26" fmla="*/ 3467 w 3522"/>
                <a:gd name="T27" fmla="*/ 151 h 241"/>
                <a:gd name="T28" fmla="*/ 3383 w 3522"/>
                <a:gd name="T29" fmla="*/ 168 h 241"/>
                <a:gd name="T30" fmla="*/ 3266 w 3522"/>
                <a:gd name="T31" fmla="*/ 184 h 241"/>
                <a:gd name="T32" fmla="*/ 3120 w 3522"/>
                <a:gd name="T33" fmla="*/ 198 h 241"/>
                <a:gd name="T34" fmla="*/ 2945 w 3522"/>
                <a:gd name="T35" fmla="*/ 211 h 241"/>
                <a:gd name="T36" fmla="*/ 2744 w 3522"/>
                <a:gd name="T37" fmla="*/ 221 h 241"/>
                <a:gd name="T38" fmla="*/ 2523 w 3522"/>
                <a:gd name="T39" fmla="*/ 230 h 241"/>
                <a:gd name="T40" fmla="*/ 2284 w 3522"/>
                <a:gd name="T41" fmla="*/ 236 h 241"/>
                <a:gd name="T42" fmla="*/ 2028 w 3522"/>
                <a:gd name="T43" fmla="*/ 240 h 241"/>
                <a:gd name="T44" fmla="*/ 1760 w 3522"/>
                <a:gd name="T45" fmla="*/ 241 h 241"/>
                <a:gd name="T46" fmla="*/ 1492 w 3522"/>
                <a:gd name="T47" fmla="*/ 240 h 241"/>
                <a:gd name="T48" fmla="*/ 1238 w 3522"/>
                <a:gd name="T49" fmla="*/ 236 h 241"/>
                <a:gd name="T50" fmla="*/ 997 w 3522"/>
                <a:gd name="T51" fmla="*/ 230 h 241"/>
                <a:gd name="T52" fmla="*/ 776 w 3522"/>
                <a:gd name="T53" fmla="*/ 221 h 241"/>
                <a:gd name="T54" fmla="*/ 577 w 3522"/>
                <a:gd name="T55" fmla="*/ 211 h 241"/>
                <a:gd name="T56" fmla="*/ 402 w 3522"/>
                <a:gd name="T57" fmla="*/ 198 h 241"/>
                <a:gd name="T58" fmla="*/ 256 w 3522"/>
                <a:gd name="T59" fmla="*/ 184 h 241"/>
                <a:gd name="T60" fmla="*/ 139 w 3522"/>
                <a:gd name="T61" fmla="*/ 168 h 241"/>
                <a:gd name="T62" fmla="*/ 55 w 3522"/>
                <a:gd name="T63" fmla="*/ 151 h 241"/>
                <a:gd name="T64" fmla="*/ 9 w 3522"/>
                <a:gd name="T65" fmla="*/ 133 h 241"/>
                <a:gd name="T66" fmla="*/ 0 w 3522"/>
                <a:gd name="T67" fmla="*/ 124 h 241"/>
                <a:gd name="T68" fmla="*/ 4 w 3522"/>
                <a:gd name="T69" fmla="*/ 112 h 241"/>
                <a:gd name="T70" fmla="*/ 42 w 3522"/>
                <a:gd name="T71" fmla="*/ 94 h 241"/>
                <a:gd name="T72" fmla="*/ 114 w 3522"/>
                <a:gd name="T73" fmla="*/ 78 h 241"/>
                <a:gd name="T74" fmla="*/ 220 w 3522"/>
                <a:gd name="T75" fmla="*/ 63 h 241"/>
                <a:gd name="T76" fmla="*/ 353 w 3522"/>
                <a:gd name="T77" fmla="*/ 49 h 241"/>
                <a:gd name="T78" fmla="*/ 515 w 3522"/>
                <a:gd name="T79" fmla="*/ 36 h 241"/>
                <a:gd name="T80" fmla="*/ 701 w 3522"/>
                <a:gd name="T81" fmla="*/ 24 h 241"/>
                <a:gd name="T82" fmla="*/ 907 w 3522"/>
                <a:gd name="T83" fmla="*/ 15 h 241"/>
                <a:gd name="T84" fmla="*/ 1134 w 3522"/>
                <a:gd name="T85" fmla="*/ 8 h 241"/>
                <a:gd name="T86" fmla="*/ 1374 w 3522"/>
                <a:gd name="T87" fmla="*/ 2 h 241"/>
                <a:gd name="T88" fmla="*/ 1630 w 3522"/>
                <a:gd name="T8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22" h="241">
                  <a:moveTo>
                    <a:pt x="1760" y="0"/>
                  </a:moveTo>
                  <a:lnTo>
                    <a:pt x="1892" y="0"/>
                  </a:lnTo>
                  <a:lnTo>
                    <a:pt x="2021" y="1"/>
                  </a:lnTo>
                  <a:lnTo>
                    <a:pt x="2147" y="2"/>
                  </a:lnTo>
                  <a:lnTo>
                    <a:pt x="2270" y="5"/>
                  </a:lnTo>
                  <a:lnTo>
                    <a:pt x="2388" y="8"/>
                  </a:lnTo>
                  <a:lnTo>
                    <a:pt x="2504" y="11"/>
                  </a:lnTo>
                  <a:lnTo>
                    <a:pt x="2615" y="15"/>
                  </a:lnTo>
                  <a:lnTo>
                    <a:pt x="2720" y="19"/>
                  </a:lnTo>
                  <a:lnTo>
                    <a:pt x="2822" y="24"/>
                  </a:lnTo>
                  <a:lnTo>
                    <a:pt x="2917" y="29"/>
                  </a:lnTo>
                  <a:lnTo>
                    <a:pt x="3007" y="36"/>
                  </a:lnTo>
                  <a:lnTo>
                    <a:pt x="3090" y="41"/>
                  </a:lnTo>
                  <a:lnTo>
                    <a:pt x="3167" y="49"/>
                  </a:lnTo>
                  <a:lnTo>
                    <a:pt x="3238" y="55"/>
                  </a:lnTo>
                  <a:lnTo>
                    <a:pt x="3302" y="63"/>
                  </a:lnTo>
                  <a:lnTo>
                    <a:pt x="3359" y="69"/>
                  </a:lnTo>
                  <a:lnTo>
                    <a:pt x="3408" y="78"/>
                  </a:lnTo>
                  <a:lnTo>
                    <a:pt x="3448" y="86"/>
                  </a:lnTo>
                  <a:lnTo>
                    <a:pt x="3480" y="94"/>
                  </a:lnTo>
                  <a:lnTo>
                    <a:pt x="3503" y="103"/>
                  </a:lnTo>
                  <a:lnTo>
                    <a:pt x="3517" y="112"/>
                  </a:lnTo>
                  <a:lnTo>
                    <a:pt x="3522" y="121"/>
                  </a:lnTo>
                  <a:lnTo>
                    <a:pt x="3521" y="124"/>
                  </a:lnTo>
                  <a:lnTo>
                    <a:pt x="3518" y="130"/>
                  </a:lnTo>
                  <a:lnTo>
                    <a:pt x="3513" y="133"/>
                  </a:lnTo>
                  <a:lnTo>
                    <a:pt x="3494" y="142"/>
                  </a:lnTo>
                  <a:lnTo>
                    <a:pt x="3467" y="151"/>
                  </a:lnTo>
                  <a:lnTo>
                    <a:pt x="3430" y="159"/>
                  </a:lnTo>
                  <a:lnTo>
                    <a:pt x="3383" y="168"/>
                  </a:lnTo>
                  <a:lnTo>
                    <a:pt x="3329" y="176"/>
                  </a:lnTo>
                  <a:lnTo>
                    <a:pt x="3266" y="184"/>
                  </a:lnTo>
                  <a:lnTo>
                    <a:pt x="3197" y="190"/>
                  </a:lnTo>
                  <a:lnTo>
                    <a:pt x="3120" y="198"/>
                  </a:lnTo>
                  <a:lnTo>
                    <a:pt x="3035" y="204"/>
                  </a:lnTo>
                  <a:lnTo>
                    <a:pt x="2945" y="211"/>
                  </a:lnTo>
                  <a:lnTo>
                    <a:pt x="2847" y="216"/>
                  </a:lnTo>
                  <a:lnTo>
                    <a:pt x="2744" y="221"/>
                  </a:lnTo>
                  <a:lnTo>
                    <a:pt x="2636" y="225"/>
                  </a:lnTo>
                  <a:lnTo>
                    <a:pt x="2523" y="230"/>
                  </a:lnTo>
                  <a:lnTo>
                    <a:pt x="2406" y="232"/>
                  </a:lnTo>
                  <a:lnTo>
                    <a:pt x="2284" y="236"/>
                  </a:lnTo>
                  <a:lnTo>
                    <a:pt x="2158" y="238"/>
                  </a:lnTo>
                  <a:lnTo>
                    <a:pt x="2028" y="240"/>
                  </a:lnTo>
                  <a:lnTo>
                    <a:pt x="1896" y="241"/>
                  </a:lnTo>
                  <a:lnTo>
                    <a:pt x="1760" y="241"/>
                  </a:lnTo>
                  <a:lnTo>
                    <a:pt x="1626" y="241"/>
                  </a:lnTo>
                  <a:lnTo>
                    <a:pt x="1492" y="240"/>
                  </a:lnTo>
                  <a:lnTo>
                    <a:pt x="1364" y="238"/>
                  </a:lnTo>
                  <a:lnTo>
                    <a:pt x="1238" y="236"/>
                  </a:lnTo>
                  <a:lnTo>
                    <a:pt x="1116" y="232"/>
                  </a:lnTo>
                  <a:lnTo>
                    <a:pt x="997" y="230"/>
                  </a:lnTo>
                  <a:lnTo>
                    <a:pt x="884" y="225"/>
                  </a:lnTo>
                  <a:lnTo>
                    <a:pt x="776" y="221"/>
                  </a:lnTo>
                  <a:lnTo>
                    <a:pt x="675" y="216"/>
                  </a:lnTo>
                  <a:lnTo>
                    <a:pt x="577" y="211"/>
                  </a:lnTo>
                  <a:lnTo>
                    <a:pt x="487" y="204"/>
                  </a:lnTo>
                  <a:lnTo>
                    <a:pt x="402" y="198"/>
                  </a:lnTo>
                  <a:lnTo>
                    <a:pt x="325" y="190"/>
                  </a:lnTo>
                  <a:lnTo>
                    <a:pt x="256" y="184"/>
                  </a:lnTo>
                  <a:lnTo>
                    <a:pt x="193" y="176"/>
                  </a:lnTo>
                  <a:lnTo>
                    <a:pt x="139" y="168"/>
                  </a:lnTo>
                  <a:lnTo>
                    <a:pt x="92" y="159"/>
                  </a:lnTo>
                  <a:lnTo>
                    <a:pt x="55" y="151"/>
                  </a:lnTo>
                  <a:lnTo>
                    <a:pt x="27" y="142"/>
                  </a:lnTo>
                  <a:lnTo>
                    <a:pt x="9" y="133"/>
                  </a:lnTo>
                  <a:lnTo>
                    <a:pt x="4" y="130"/>
                  </a:lnTo>
                  <a:lnTo>
                    <a:pt x="0" y="124"/>
                  </a:lnTo>
                  <a:lnTo>
                    <a:pt x="0" y="121"/>
                  </a:lnTo>
                  <a:lnTo>
                    <a:pt x="4" y="112"/>
                  </a:lnTo>
                  <a:lnTo>
                    <a:pt x="18" y="103"/>
                  </a:lnTo>
                  <a:lnTo>
                    <a:pt x="42" y="94"/>
                  </a:lnTo>
                  <a:lnTo>
                    <a:pt x="74" y="86"/>
                  </a:lnTo>
                  <a:lnTo>
                    <a:pt x="114" y="78"/>
                  </a:lnTo>
                  <a:lnTo>
                    <a:pt x="163" y="69"/>
                  </a:lnTo>
                  <a:lnTo>
                    <a:pt x="220" y="63"/>
                  </a:lnTo>
                  <a:lnTo>
                    <a:pt x="283" y="55"/>
                  </a:lnTo>
                  <a:lnTo>
                    <a:pt x="353" y="49"/>
                  </a:lnTo>
                  <a:lnTo>
                    <a:pt x="432" y="41"/>
                  </a:lnTo>
                  <a:lnTo>
                    <a:pt x="515" y="36"/>
                  </a:lnTo>
                  <a:lnTo>
                    <a:pt x="605" y="29"/>
                  </a:lnTo>
                  <a:lnTo>
                    <a:pt x="701" y="24"/>
                  </a:lnTo>
                  <a:lnTo>
                    <a:pt x="802" y="19"/>
                  </a:lnTo>
                  <a:lnTo>
                    <a:pt x="907" y="15"/>
                  </a:lnTo>
                  <a:lnTo>
                    <a:pt x="1018" y="11"/>
                  </a:lnTo>
                  <a:lnTo>
                    <a:pt x="1134" y="8"/>
                  </a:lnTo>
                  <a:lnTo>
                    <a:pt x="1252" y="5"/>
                  </a:lnTo>
                  <a:lnTo>
                    <a:pt x="1374" y="2"/>
                  </a:lnTo>
                  <a:lnTo>
                    <a:pt x="1500" y="1"/>
                  </a:lnTo>
                  <a:lnTo>
                    <a:pt x="1630" y="0"/>
                  </a:lnTo>
                  <a:lnTo>
                    <a:pt x="1760" y="0"/>
                  </a:lnTo>
                  <a:close/>
                </a:path>
              </a:pathLst>
            </a:custGeom>
            <a:solidFill>
              <a:schemeClr val="accent2">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grpSp>
        <p:nvGrpSpPr>
          <p:cNvPr id="25" name="Group 24">
            <a:extLst>
              <a:ext uri="{FF2B5EF4-FFF2-40B4-BE49-F238E27FC236}">
                <a16:creationId xmlns:a16="http://schemas.microsoft.com/office/drawing/2014/main" id="{0C65ABF5-7117-4C62-9102-09E4F1D6F3B9}"/>
              </a:ext>
            </a:extLst>
          </p:cNvPr>
          <p:cNvGrpSpPr/>
          <p:nvPr/>
        </p:nvGrpSpPr>
        <p:grpSpPr>
          <a:xfrm>
            <a:off x="3501777" y="2000141"/>
            <a:ext cx="4612956" cy="661815"/>
            <a:chOff x="888371" y="1890558"/>
            <a:chExt cx="4763189" cy="531203"/>
          </a:xfrm>
        </p:grpSpPr>
        <p:sp>
          <p:nvSpPr>
            <p:cNvPr id="26" name="Freeform 18">
              <a:extLst>
                <a:ext uri="{FF2B5EF4-FFF2-40B4-BE49-F238E27FC236}">
                  <a16:creationId xmlns:a16="http://schemas.microsoft.com/office/drawing/2014/main" id="{CF6E66FC-B5C1-4ADF-A270-2F81DCFE3EC9}"/>
                </a:ext>
              </a:extLst>
            </p:cNvPr>
            <p:cNvSpPr>
              <a:spLocks/>
            </p:cNvSpPr>
            <p:nvPr/>
          </p:nvSpPr>
          <p:spPr bwMode="auto">
            <a:xfrm>
              <a:off x="888371" y="2027077"/>
              <a:ext cx="4763189" cy="394684"/>
            </a:xfrm>
            <a:custGeom>
              <a:avLst/>
              <a:gdLst>
                <a:gd name="T0" fmla="*/ 12 w 4236"/>
                <a:gd name="T1" fmla="*/ 0 h 351"/>
                <a:gd name="T2" fmla="*/ 60 w 4236"/>
                <a:gd name="T3" fmla="*/ 15 h 351"/>
                <a:gd name="T4" fmla="*/ 147 w 4236"/>
                <a:gd name="T5" fmla="*/ 31 h 351"/>
                <a:gd name="T6" fmla="*/ 266 w 4236"/>
                <a:gd name="T7" fmla="*/ 45 h 351"/>
                <a:gd name="T8" fmla="*/ 416 w 4236"/>
                <a:gd name="T9" fmla="*/ 59 h 351"/>
                <a:gd name="T10" fmla="*/ 595 w 4236"/>
                <a:gd name="T11" fmla="*/ 70 h 351"/>
                <a:gd name="T12" fmla="*/ 801 w 4236"/>
                <a:gd name="T13" fmla="*/ 81 h 351"/>
                <a:gd name="T14" fmla="*/ 1028 w 4236"/>
                <a:gd name="T15" fmla="*/ 90 h 351"/>
                <a:gd name="T16" fmla="*/ 1276 w 4236"/>
                <a:gd name="T17" fmla="*/ 96 h 351"/>
                <a:gd name="T18" fmla="*/ 1544 w 4236"/>
                <a:gd name="T19" fmla="*/ 103 h 351"/>
                <a:gd name="T20" fmla="*/ 1824 w 4236"/>
                <a:gd name="T21" fmla="*/ 105 h 351"/>
                <a:gd name="T22" fmla="*/ 2118 w 4236"/>
                <a:gd name="T23" fmla="*/ 106 h 351"/>
                <a:gd name="T24" fmla="*/ 2412 w 4236"/>
                <a:gd name="T25" fmla="*/ 105 h 351"/>
                <a:gd name="T26" fmla="*/ 2693 w 4236"/>
                <a:gd name="T27" fmla="*/ 103 h 351"/>
                <a:gd name="T28" fmla="*/ 2959 w 4236"/>
                <a:gd name="T29" fmla="*/ 96 h 351"/>
                <a:gd name="T30" fmla="*/ 3207 w 4236"/>
                <a:gd name="T31" fmla="*/ 90 h 351"/>
                <a:gd name="T32" fmla="*/ 3435 w 4236"/>
                <a:gd name="T33" fmla="*/ 81 h 351"/>
                <a:gd name="T34" fmla="*/ 3640 w 4236"/>
                <a:gd name="T35" fmla="*/ 70 h 351"/>
                <a:gd name="T36" fmla="*/ 3819 w 4236"/>
                <a:gd name="T37" fmla="*/ 59 h 351"/>
                <a:gd name="T38" fmla="*/ 3971 w 4236"/>
                <a:gd name="T39" fmla="*/ 45 h 351"/>
                <a:gd name="T40" fmla="*/ 4090 w 4236"/>
                <a:gd name="T41" fmla="*/ 31 h 351"/>
                <a:gd name="T42" fmla="*/ 4175 w 4236"/>
                <a:gd name="T43" fmla="*/ 15 h 351"/>
                <a:gd name="T44" fmla="*/ 4224 w 4236"/>
                <a:gd name="T45" fmla="*/ 0 h 351"/>
                <a:gd name="T46" fmla="*/ 4236 w 4236"/>
                <a:gd name="T47" fmla="*/ 231 h 351"/>
                <a:gd name="T48" fmla="*/ 4216 w 4236"/>
                <a:gd name="T49" fmla="*/ 248 h 351"/>
                <a:gd name="T50" fmla="*/ 4160 w 4236"/>
                <a:gd name="T51" fmla="*/ 263 h 351"/>
                <a:gd name="T52" fmla="*/ 4070 w 4236"/>
                <a:gd name="T53" fmla="*/ 279 h 351"/>
                <a:gd name="T54" fmla="*/ 3946 w 4236"/>
                <a:gd name="T55" fmla="*/ 291 h 351"/>
                <a:gd name="T56" fmla="*/ 3795 w 4236"/>
                <a:gd name="T57" fmla="*/ 304 h 351"/>
                <a:gd name="T58" fmla="*/ 3616 w 4236"/>
                <a:gd name="T59" fmla="*/ 316 h 351"/>
                <a:gd name="T60" fmla="*/ 3412 w 4236"/>
                <a:gd name="T61" fmla="*/ 326 h 351"/>
                <a:gd name="T62" fmla="*/ 3187 w 4236"/>
                <a:gd name="T63" fmla="*/ 335 h 351"/>
                <a:gd name="T64" fmla="*/ 2942 w 4236"/>
                <a:gd name="T65" fmla="*/ 342 h 351"/>
                <a:gd name="T66" fmla="*/ 2681 w 4236"/>
                <a:gd name="T67" fmla="*/ 347 h 351"/>
                <a:gd name="T68" fmla="*/ 2405 w 4236"/>
                <a:gd name="T69" fmla="*/ 349 h 351"/>
                <a:gd name="T70" fmla="*/ 2118 w 4236"/>
                <a:gd name="T71" fmla="*/ 351 h 351"/>
                <a:gd name="T72" fmla="*/ 1830 w 4236"/>
                <a:gd name="T73" fmla="*/ 349 h 351"/>
                <a:gd name="T74" fmla="*/ 1555 w 4236"/>
                <a:gd name="T75" fmla="*/ 347 h 351"/>
                <a:gd name="T76" fmla="*/ 1293 w 4236"/>
                <a:gd name="T77" fmla="*/ 342 h 351"/>
                <a:gd name="T78" fmla="*/ 1049 w 4236"/>
                <a:gd name="T79" fmla="*/ 335 h 351"/>
                <a:gd name="T80" fmla="*/ 824 w 4236"/>
                <a:gd name="T81" fmla="*/ 326 h 351"/>
                <a:gd name="T82" fmla="*/ 621 w 4236"/>
                <a:gd name="T83" fmla="*/ 316 h 351"/>
                <a:gd name="T84" fmla="*/ 441 w 4236"/>
                <a:gd name="T85" fmla="*/ 304 h 351"/>
                <a:gd name="T86" fmla="*/ 289 w 4236"/>
                <a:gd name="T87" fmla="*/ 291 h 351"/>
                <a:gd name="T88" fmla="*/ 166 w 4236"/>
                <a:gd name="T89" fmla="*/ 279 h 351"/>
                <a:gd name="T90" fmla="*/ 76 w 4236"/>
                <a:gd name="T91" fmla="*/ 263 h 351"/>
                <a:gd name="T92" fmla="*/ 19 w 4236"/>
                <a:gd name="T93" fmla="*/ 248 h 351"/>
                <a:gd name="T94" fmla="*/ 0 w 4236"/>
                <a:gd name="T95" fmla="*/ 2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36" h="351">
                  <a:moveTo>
                    <a:pt x="0" y="0"/>
                  </a:moveTo>
                  <a:lnTo>
                    <a:pt x="12" y="0"/>
                  </a:lnTo>
                  <a:lnTo>
                    <a:pt x="31" y="7"/>
                  </a:lnTo>
                  <a:lnTo>
                    <a:pt x="60" y="15"/>
                  </a:lnTo>
                  <a:lnTo>
                    <a:pt x="99" y="23"/>
                  </a:lnTo>
                  <a:lnTo>
                    <a:pt x="147" y="31"/>
                  </a:lnTo>
                  <a:lnTo>
                    <a:pt x="202" y="38"/>
                  </a:lnTo>
                  <a:lnTo>
                    <a:pt x="266" y="45"/>
                  </a:lnTo>
                  <a:lnTo>
                    <a:pt x="337" y="52"/>
                  </a:lnTo>
                  <a:lnTo>
                    <a:pt x="416" y="59"/>
                  </a:lnTo>
                  <a:lnTo>
                    <a:pt x="503" y="64"/>
                  </a:lnTo>
                  <a:lnTo>
                    <a:pt x="595" y="70"/>
                  </a:lnTo>
                  <a:lnTo>
                    <a:pt x="695" y="76"/>
                  </a:lnTo>
                  <a:lnTo>
                    <a:pt x="801" y="81"/>
                  </a:lnTo>
                  <a:lnTo>
                    <a:pt x="911" y="86"/>
                  </a:lnTo>
                  <a:lnTo>
                    <a:pt x="1028" y="90"/>
                  </a:lnTo>
                  <a:lnTo>
                    <a:pt x="1150" y="94"/>
                  </a:lnTo>
                  <a:lnTo>
                    <a:pt x="1276" y="96"/>
                  </a:lnTo>
                  <a:lnTo>
                    <a:pt x="1408" y="100"/>
                  </a:lnTo>
                  <a:lnTo>
                    <a:pt x="1544" y="103"/>
                  </a:lnTo>
                  <a:lnTo>
                    <a:pt x="1683" y="104"/>
                  </a:lnTo>
                  <a:lnTo>
                    <a:pt x="1824" y="105"/>
                  </a:lnTo>
                  <a:lnTo>
                    <a:pt x="1969" y="106"/>
                  </a:lnTo>
                  <a:lnTo>
                    <a:pt x="2118" y="106"/>
                  </a:lnTo>
                  <a:lnTo>
                    <a:pt x="2266" y="106"/>
                  </a:lnTo>
                  <a:lnTo>
                    <a:pt x="2412" y="105"/>
                  </a:lnTo>
                  <a:lnTo>
                    <a:pt x="2554" y="104"/>
                  </a:lnTo>
                  <a:lnTo>
                    <a:pt x="2693" y="103"/>
                  </a:lnTo>
                  <a:lnTo>
                    <a:pt x="2828" y="100"/>
                  </a:lnTo>
                  <a:lnTo>
                    <a:pt x="2959" y="96"/>
                  </a:lnTo>
                  <a:lnTo>
                    <a:pt x="3085" y="94"/>
                  </a:lnTo>
                  <a:lnTo>
                    <a:pt x="3207" y="90"/>
                  </a:lnTo>
                  <a:lnTo>
                    <a:pt x="3324" y="86"/>
                  </a:lnTo>
                  <a:lnTo>
                    <a:pt x="3435" y="81"/>
                  </a:lnTo>
                  <a:lnTo>
                    <a:pt x="3541" y="76"/>
                  </a:lnTo>
                  <a:lnTo>
                    <a:pt x="3640" y="70"/>
                  </a:lnTo>
                  <a:lnTo>
                    <a:pt x="3733" y="64"/>
                  </a:lnTo>
                  <a:lnTo>
                    <a:pt x="3819" y="59"/>
                  </a:lnTo>
                  <a:lnTo>
                    <a:pt x="3899" y="52"/>
                  </a:lnTo>
                  <a:lnTo>
                    <a:pt x="3971" y="45"/>
                  </a:lnTo>
                  <a:lnTo>
                    <a:pt x="4034" y="38"/>
                  </a:lnTo>
                  <a:lnTo>
                    <a:pt x="4090" y="31"/>
                  </a:lnTo>
                  <a:lnTo>
                    <a:pt x="4137" y="23"/>
                  </a:lnTo>
                  <a:lnTo>
                    <a:pt x="4175" y="15"/>
                  </a:lnTo>
                  <a:lnTo>
                    <a:pt x="4205" y="7"/>
                  </a:lnTo>
                  <a:lnTo>
                    <a:pt x="4224" y="0"/>
                  </a:lnTo>
                  <a:lnTo>
                    <a:pt x="4236" y="0"/>
                  </a:lnTo>
                  <a:lnTo>
                    <a:pt x="4236" y="231"/>
                  </a:lnTo>
                  <a:lnTo>
                    <a:pt x="4230" y="240"/>
                  </a:lnTo>
                  <a:lnTo>
                    <a:pt x="4216" y="248"/>
                  </a:lnTo>
                  <a:lnTo>
                    <a:pt x="4193" y="255"/>
                  </a:lnTo>
                  <a:lnTo>
                    <a:pt x="4160" y="263"/>
                  </a:lnTo>
                  <a:lnTo>
                    <a:pt x="4119" y="271"/>
                  </a:lnTo>
                  <a:lnTo>
                    <a:pt x="4070" y="279"/>
                  </a:lnTo>
                  <a:lnTo>
                    <a:pt x="4012" y="285"/>
                  </a:lnTo>
                  <a:lnTo>
                    <a:pt x="3946" y="291"/>
                  </a:lnTo>
                  <a:lnTo>
                    <a:pt x="3874" y="298"/>
                  </a:lnTo>
                  <a:lnTo>
                    <a:pt x="3795" y="304"/>
                  </a:lnTo>
                  <a:lnTo>
                    <a:pt x="3709" y="311"/>
                  </a:lnTo>
                  <a:lnTo>
                    <a:pt x="3616" y="316"/>
                  </a:lnTo>
                  <a:lnTo>
                    <a:pt x="3517" y="321"/>
                  </a:lnTo>
                  <a:lnTo>
                    <a:pt x="3412" y="326"/>
                  </a:lnTo>
                  <a:lnTo>
                    <a:pt x="3302" y="330"/>
                  </a:lnTo>
                  <a:lnTo>
                    <a:pt x="3187" y="335"/>
                  </a:lnTo>
                  <a:lnTo>
                    <a:pt x="3067" y="338"/>
                  </a:lnTo>
                  <a:lnTo>
                    <a:pt x="2942" y="342"/>
                  </a:lnTo>
                  <a:lnTo>
                    <a:pt x="2814" y="344"/>
                  </a:lnTo>
                  <a:lnTo>
                    <a:pt x="2681" y="347"/>
                  </a:lnTo>
                  <a:lnTo>
                    <a:pt x="2545" y="348"/>
                  </a:lnTo>
                  <a:lnTo>
                    <a:pt x="2405" y="349"/>
                  </a:lnTo>
                  <a:lnTo>
                    <a:pt x="2262" y="351"/>
                  </a:lnTo>
                  <a:lnTo>
                    <a:pt x="2118" y="351"/>
                  </a:lnTo>
                  <a:lnTo>
                    <a:pt x="1973" y="351"/>
                  </a:lnTo>
                  <a:lnTo>
                    <a:pt x="1830" y="349"/>
                  </a:lnTo>
                  <a:lnTo>
                    <a:pt x="1692" y="348"/>
                  </a:lnTo>
                  <a:lnTo>
                    <a:pt x="1555" y="347"/>
                  </a:lnTo>
                  <a:lnTo>
                    <a:pt x="1422" y="344"/>
                  </a:lnTo>
                  <a:lnTo>
                    <a:pt x="1293" y="342"/>
                  </a:lnTo>
                  <a:lnTo>
                    <a:pt x="1168" y="338"/>
                  </a:lnTo>
                  <a:lnTo>
                    <a:pt x="1049" y="335"/>
                  </a:lnTo>
                  <a:lnTo>
                    <a:pt x="933" y="330"/>
                  </a:lnTo>
                  <a:lnTo>
                    <a:pt x="824" y="326"/>
                  </a:lnTo>
                  <a:lnTo>
                    <a:pt x="719" y="321"/>
                  </a:lnTo>
                  <a:lnTo>
                    <a:pt x="621" y="316"/>
                  </a:lnTo>
                  <a:lnTo>
                    <a:pt x="527" y="311"/>
                  </a:lnTo>
                  <a:lnTo>
                    <a:pt x="441" y="304"/>
                  </a:lnTo>
                  <a:lnTo>
                    <a:pt x="361" y="298"/>
                  </a:lnTo>
                  <a:lnTo>
                    <a:pt x="289" y="291"/>
                  </a:lnTo>
                  <a:lnTo>
                    <a:pt x="224" y="285"/>
                  </a:lnTo>
                  <a:lnTo>
                    <a:pt x="166" y="279"/>
                  </a:lnTo>
                  <a:lnTo>
                    <a:pt x="117" y="271"/>
                  </a:lnTo>
                  <a:lnTo>
                    <a:pt x="76" y="263"/>
                  </a:lnTo>
                  <a:lnTo>
                    <a:pt x="42" y="255"/>
                  </a:lnTo>
                  <a:lnTo>
                    <a:pt x="19" y="248"/>
                  </a:lnTo>
                  <a:lnTo>
                    <a:pt x="5" y="240"/>
                  </a:lnTo>
                  <a:lnTo>
                    <a:pt x="0" y="231"/>
                  </a:lnTo>
                  <a:lnTo>
                    <a:pt x="0" y="0"/>
                  </a:lnTo>
                  <a:close/>
                </a:path>
              </a:pathLst>
            </a:custGeom>
            <a:solidFill>
              <a:schemeClr val="accent1"/>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sp>
          <p:nvSpPr>
            <p:cNvPr id="27" name="Freeform 19">
              <a:extLst>
                <a:ext uri="{FF2B5EF4-FFF2-40B4-BE49-F238E27FC236}">
                  <a16:creationId xmlns:a16="http://schemas.microsoft.com/office/drawing/2014/main" id="{03ABFAA9-CAFC-4517-87F4-350816736CEF}"/>
                </a:ext>
              </a:extLst>
            </p:cNvPr>
            <p:cNvSpPr>
              <a:spLocks/>
            </p:cNvSpPr>
            <p:nvPr/>
          </p:nvSpPr>
          <p:spPr bwMode="auto">
            <a:xfrm>
              <a:off x="888371" y="1890558"/>
              <a:ext cx="4763189" cy="268745"/>
            </a:xfrm>
            <a:custGeom>
              <a:avLst/>
              <a:gdLst>
                <a:gd name="T0" fmla="*/ 2118 w 4236"/>
                <a:gd name="T1" fmla="*/ 0 h 239"/>
                <a:gd name="T2" fmla="*/ 2405 w 4236"/>
                <a:gd name="T3" fmla="*/ 2 h 239"/>
                <a:gd name="T4" fmla="*/ 2681 w 4236"/>
                <a:gd name="T5" fmla="*/ 6 h 239"/>
                <a:gd name="T6" fmla="*/ 2942 w 4236"/>
                <a:gd name="T7" fmla="*/ 11 h 239"/>
                <a:gd name="T8" fmla="*/ 3187 w 4236"/>
                <a:gd name="T9" fmla="*/ 17 h 239"/>
                <a:gd name="T10" fmla="*/ 3412 w 4236"/>
                <a:gd name="T11" fmla="*/ 26 h 239"/>
                <a:gd name="T12" fmla="*/ 3616 w 4236"/>
                <a:gd name="T13" fmla="*/ 36 h 239"/>
                <a:gd name="T14" fmla="*/ 3795 w 4236"/>
                <a:gd name="T15" fmla="*/ 48 h 239"/>
                <a:gd name="T16" fmla="*/ 3946 w 4236"/>
                <a:gd name="T17" fmla="*/ 60 h 239"/>
                <a:gd name="T18" fmla="*/ 4070 w 4236"/>
                <a:gd name="T19" fmla="*/ 74 h 239"/>
                <a:gd name="T20" fmla="*/ 4160 w 4236"/>
                <a:gd name="T21" fmla="*/ 89 h 239"/>
                <a:gd name="T22" fmla="*/ 4216 w 4236"/>
                <a:gd name="T23" fmla="*/ 105 h 239"/>
                <a:gd name="T24" fmla="*/ 4236 w 4236"/>
                <a:gd name="T25" fmla="*/ 120 h 239"/>
                <a:gd name="T26" fmla="*/ 4233 w 4236"/>
                <a:gd name="T27" fmla="*/ 126 h 239"/>
                <a:gd name="T28" fmla="*/ 4224 w 4236"/>
                <a:gd name="T29" fmla="*/ 133 h 239"/>
                <a:gd name="T30" fmla="*/ 4175 w 4236"/>
                <a:gd name="T31" fmla="*/ 148 h 239"/>
                <a:gd name="T32" fmla="*/ 4090 w 4236"/>
                <a:gd name="T33" fmla="*/ 164 h 239"/>
                <a:gd name="T34" fmla="*/ 3971 w 4236"/>
                <a:gd name="T35" fmla="*/ 178 h 239"/>
                <a:gd name="T36" fmla="*/ 3819 w 4236"/>
                <a:gd name="T37" fmla="*/ 192 h 239"/>
                <a:gd name="T38" fmla="*/ 3640 w 4236"/>
                <a:gd name="T39" fmla="*/ 203 h 239"/>
                <a:gd name="T40" fmla="*/ 3435 w 4236"/>
                <a:gd name="T41" fmla="*/ 214 h 239"/>
                <a:gd name="T42" fmla="*/ 3207 w 4236"/>
                <a:gd name="T43" fmla="*/ 223 h 239"/>
                <a:gd name="T44" fmla="*/ 2959 w 4236"/>
                <a:gd name="T45" fmla="*/ 229 h 239"/>
                <a:gd name="T46" fmla="*/ 2693 w 4236"/>
                <a:gd name="T47" fmla="*/ 236 h 239"/>
                <a:gd name="T48" fmla="*/ 2412 w 4236"/>
                <a:gd name="T49" fmla="*/ 238 h 239"/>
                <a:gd name="T50" fmla="*/ 2118 w 4236"/>
                <a:gd name="T51" fmla="*/ 239 h 239"/>
                <a:gd name="T52" fmla="*/ 1824 w 4236"/>
                <a:gd name="T53" fmla="*/ 238 h 239"/>
                <a:gd name="T54" fmla="*/ 1544 w 4236"/>
                <a:gd name="T55" fmla="*/ 236 h 239"/>
                <a:gd name="T56" fmla="*/ 1276 w 4236"/>
                <a:gd name="T57" fmla="*/ 229 h 239"/>
                <a:gd name="T58" fmla="*/ 1028 w 4236"/>
                <a:gd name="T59" fmla="*/ 223 h 239"/>
                <a:gd name="T60" fmla="*/ 801 w 4236"/>
                <a:gd name="T61" fmla="*/ 214 h 239"/>
                <a:gd name="T62" fmla="*/ 595 w 4236"/>
                <a:gd name="T63" fmla="*/ 203 h 239"/>
                <a:gd name="T64" fmla="*/ 416 w 4236"/>
                <a:gd name="T65" fmla="*/ 192 h 239"/>
                <a:gd name="T66" fmla="*/ 266 w 4236"/>
                <a:gd name="T67" fmla="*/ 178 h 239"/>
                <a:gd name="T68" fmla="*/ 147 w 4236"/>
                <a:gd name="T69" fmla="*/ 164 h 239"/>
                <a:gd name="T70" fmla="*/ 60 w 4236"/>
                <a:gd name="T71" fmla="*/ 148 h 239"/>
                <a:gd name="T72" fmla="*/ 12 w 4236"/>
                <a:gd name="T73" fmla="*/ 133 h 239"/>
                <a:gd name="T74" fmla="*/ 3 w 4236"/>
                <a:gd name="T75" fmla="*/ 126 h 239"/>
                <a:gd name="T76" fmla="*/ 0 w 4236"/>
                <a:gd name="T77" fmla="*/ 120 h 239"/>
                <a:gd name="T78" fmla="*/ 5 w 4236"/>
                <a:gd name="T79" fmla="*/ 112 h 239"/>
                <a:gd name="T80" fmla="*/ 42 w 4236"/>
                <a:gd name="T81" fmla="*/ 97 h 239"/>
                <a:gd name="T82" fmla="*/ 117 w 4236"/>
                <a:gd name="T83" fmla="*/ 81 h 239"/>
                <a:gd name="T84" fmla="*/ 224 w 4236"/>
                <a:gd name="T85" fmla="*/ 67 h 239"/>
                <a:gd name="T86" fmla="*/ 361 w 4236"/>
                <a:gd name="T87" fmla="*/ 53 h 239"/>
                <a:gd name="T88" fmla="*/ 527 w 4236"/>
                <a:gd name="T89" fmla="*/ 42 h 239"/>
                <a:gd name="T90" fmla="*/ 719 w 4236"/>
                <a:gd name="T91" fmla="*/ 31 h 239"/>
                <a:gd name="T92" fmla="*/ 933 w 4236"/>
                <a:gd name="T93" fmla="*/ 21 h 239"/>
                <a:gd name="T94" fmla="*/ 1168 w 4236"/>
                <a:gd name="T95" fmla="*/ 13 h 239"/>
                <a:gd name="T96" fmla="*/ 1422 w 4236"/>
                <a:gd name="T97" fmla="*/ 8 h 239"/>
                <a:gd name="T98" fmla="*/ 1692 w 4236"/>
                <a:gd name="T99" fmla="*/ 3 h 239"/>
                <a:gd name="T100" fmla="*/ 1973 w 4236"/>
                <a:gd name="T101"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36" h="239">
                  <a:moveTo>
                    <a:pt x="2117" y="0"/>
                  </a:moveTo>
                  <a:lnTo>
                    <a:pt x="2118" y="0"/>
                  </a:lnTo>
                  <a:lnTo>
                    <a:pt x="2262" y="2"/>
                  </a:lnTo>
                  <a:lnTo>
                    <a:pt x="2405" y="2"/>
                  </a:lnTo>
                  <a:lnTo>
                    <a:pt x="2545" y="3"/>
                  </a:lnTo>
                  <a:lnTo>
                    <a:pt x="2681" y="6"/>
                  </a:lnTo>
                  <a:lnTo>
                    <a:pt x="2814" y="8"/>
                  </a:lnTo>
                  <a:lnTo>
                    <a:pt x="2942" y="11"/>
                  </a:lnTo>
                  <a:lnTo>
                    <a:pt x="3067" y="13"/>
                  </a:lnTo>
                  <a:lnTo>
                    <a:pt x="3187" y="17"/>
                  </a:lnTo>
                  <a:lnTo>
                    <a:pt x="3302" y="21"/>
                  </a:lnTo>
                  <a:lnTo>
                    <a:pt x="3412" y="26"/>
                  </a:lnTo>
                  <a:lnTo>
                    <a:pt x="3517" y="31"/>
                  </a:lnTo>
                  <a:lnTo>
                    <a:pt x="3616" y="36"/>
                  </a:lnTo>
                  <a:lnTo>
                    <a:pt x="3709" y="42"/>
                  </a:lnTo>
                  <a:lnTo>
                    <a:pt x="3795" y="48"/>
                  </a:lnTo>
                  <a:lnTo>
                    <a:pt x="3874" y="53"/>
                  </a:lnTo>
                  <a:lnTo>
                    <a:pt x="3946" y="60"/>
                  </a:lnTo>
                  <a:lnTo>
                    <a:pt x="4012" y="67"/>
                  </a:lnTo>
                  <a:lnTo>
                    <a:pt x="4070" y="74"/>
                  </a:lnTo>
                  <a:lnTo>
                    <a:pt x="4119" y="81"/>
                  </a:lnTo>
                  <a:lnTo>
                    <a:pt x="4160" y="89"/>
                  </a:lnTo>
                  <a:lnTo>
                    <a:pt x="4193" y="97"/>
                  </a:lnTo>
                  <a:lnTo>
                    <a:pt x="4216" y="105"/>
                  </a:lnTo>
                  <a:lnTo>
                    <a:pt x="4230" y="112"/>
                  </a:lnTo>
                  <a:lnTo>
                    <a:pt x="4236" y="120"/>
                  </a:lnTo>
                  <a:lnTo>
                    <a:pt x="4236" y="124"/>
                  </a:lnTo>
                  <a:lnTo>
                    <a:pt x="4233" y="126"/>
                  </a:lnTo>
                  <a:lnTo>
                    <a:pt x="4229" y="129"/>
                  </a:lnTo>
                  <a:lnTo>
                    <a:pt x="4224" y="133"/>
                  </a:lnTo>
                  <a:lnTo>
                    <a:pt x="4205" y="140"/>
                  </a:lnTo>
                  <a:lnTo>
                    <a:pt x="4175" y="148"/>
                  </a:lnTo>
                  <a:lnTo>
                    <a:pt x="4137" y="156"/>
                  </a:lnTo>
                  <a:lnTo>
                    <a:pt x="4090" y="164"/>
                  </a:lnTo>
                  <a:lnTo>
                    <a:pt x="4034" y="171"/>
                  </a:lnTo>
                  <a:lnTo>
                    <a:pt x="3971" y="178"/>
                  </a:lnTo>
                  <a:lnTo>
                    <a:pt x="3899" y="185"/>
                  </a:lnTo>
                  <a:lnTo>
                    <a:pt x="3819" y="192"/>
                  </a:lnTo>
                  <a:lnTo>
                    <a:pt x="3733" y="197"/>
                  </a:lnTo>
                  <a:lnTo>
                    <a:pt x="3640" y="203"/>
                  </a:lnTo>
                  <a:lnTo>
                    <a:pt x="3541" y="209"/>
                  </a:lnTo>
                  <a:lnTo>
                    <a:pt x="3435" y="214"/>
                  </a:lnTo>
                  <a:lnTo>
                    <a:pt x="3324" y="219"/>
                  </a:lnTo>
                  <a:lnTo>
                    <a:pt x="3207" y="223"/>
                  </a:lnTo>
                  <a:lnTo>
                    <a:pt x="3085" y="227"/>
                  </a:lnTo>
                  <a:lnTo>
                    <a:pt x="2959" y="229"/>
                  </a:lnTo>
                  <a:lnTo>
                    <a:pt x="2828" y="233"/>
                  </a:lnTo>
                  <a:lnTo>
                    <a:pt x="2693" y="236"/>
                  </a:lnTo>
                  <a:lnTo>
                    <a:pt x="2554" y="237"/>
                  </a:lnTo>
                  <a:lnTo>
                    <a:pt x="2412" y="238"/>
                  </a:lnTo>
                  <a:lnTo>
                    <a:pt x="2266" y="239"/>
                  </a:lnTo>
                  <a:lnTo>
                    <a:pt x="2118" y="239"/>
                  </a:lnTo>
                  <a:lnTo>
                    <a:pt x="1969" y="239"/>
                  </a:lnTo>
                  <a:lnTo>
                    <a:pt x="1824" y="238"/>
                  </a:lnTo>
                  <a:lnTo>
                    <a:pt x="1683" y="237"/>
                  </a:lnTo>
                  <a:lnTo>
                    <a:pt x="1544" y="236"/>
                  </a:lnTo>
                  <a:lnTo>
                    <a:pt x="1408" y="233"/>
                  </a:lnTo>
                  <a:lnTo>
                    <a:pt x="1276" y="229"/>
                  </a:lnTo>
                  <a:lnTo>
                    <a:pt x="1150" y="227"/>
                  </a:lnTo>
                  <a:lnTo>
                    <a:pt x="1028" y="223"/>
                  </a:lnTo>
                  <a:lnTo>
                    <a:pt x="911" y="219"/>
                  </a:lnTo>
                  <a:lnTo>
                    <a:pt x="801" y="214"/>
                  </a:lnTo>
                  <a:lnTo>
                    <a:pt x="695" y="209"/>
                  </a:lnTo>
                  <a:lnTo>
                    <a:pt x="595" y="203"/>
                  </a:lnTo>
                  <a:lnTo>
                    <a:pt x="503" y="197"/>
                  </a:lnTo>
                  <a:lnTo>
                    <a:pt x="416" y="192"/>
                  </a:lnTo>
                  <a:lnTo>
                    <a:pt x="337" y="185"/>
                  </a:lnTo>
                  <a:lnTo>
                    <a:pt x="266" y="178"/>
                  </a:lnTo>
                  <a:lnTo>
                    <a:pt x="202" y="171"/>
                  </a:lnTo>
                  <a:lnTo>
                    <a:pt x="147" y="164"/>
                  </a:lnTo>
                  <a:lnTo>
                    <a:pt x="99" y="156"/>
                  </a:lnTo>
                  <a:lnTo>
                    <a:pt x="60" y="148"/>
                  </a:lnTo>
                  <a:lnTo>
                    <a:pt x="31" y="140"/>
                  </a:lnTo>
                  <a:lnTo>
                    <a:pt x="12" y="133"/>
                  </a:lnTo>
                  <a:lnTo>
                    <a:pt x="6" y="129"/>
                  </a:lnTo>
                  <a:lnTo>
                    <a:pt x="3" y="126"/>
                  </a:lnTo>
                  <a:lnTo>
                    <a:pt x="1" y="124"/>
                  </a:lnTo>
                  <a:lnTo>
                    <a:pt x="0" y="120"/>
                  </a:lnTo>
                  <a:lnTo>
                    <a:pt x="0" y="120"/>
                  </a:lnTo>
                  <a:lnTo>
                    <a:pt x="5" y="112"/>
                  </a:lnTo>
                  <a:lnTo>
                    <a:pt x="19" y="105"/>
                  </a:lnTo>
                  <a:lnTo>
                    <a:pt x="42" y="97"/>
                  </a:lnTo>
                  <a:lnTo>
                    <a:pt x="76" y="89"/>
                  </a:lnTo>
                  <a:lnTo>
                    <a:pt x="117" y="81"/>
                  </a:lnTo>
                  <a:lnTo>
                    <a:pt x="166" y="74"/>
                  </a:lnTo>
                  <a:lnTo>
                    <a:pt x="224" y="67"/>
                  </a:lnTo>
                  <a:lnTo>
                    <a:pt x="289" y="60"/>
                  </a:lnTo>
                  <a:lnTo>
                    <a:pt x="361" y="53"/>
                  </a:lnTo>
                  <a:lnTo>
                    <a:pt x="441" y="48"/>
                  </a:lnTo>
                  <a:lnTo>
                    <a:pt x="527" y="42"/>
                  </a:lnTo>
                  <a:lnTo>
                    <a:pt x="621" y="36"/>
                  </a:lnTo>
                  <a:lnTo>
                    <a:pt x="719" y="31"/>
                  </a:lnTo>
                  <a:lnTo>
                    <a:pt x="824" y="26"/>
                  </a:lnTo>
                  <a:lnTo>
                    <a:pt x="933" y="21"/>
                  </a:lnTo>
                  <a:lnTo>
                    <a:pt x="1049" y="17"/>
                  </a:lnTo>
                  <a:lnTo>
                    <a:pt x="1168" y="13"/>
                  </a:lnTo>
                  <a:lnTo>
                    <a:pt x="1293" y="11"/>
                  </a:lnTo>
                  <a:lnTo>
                    <a:pt x="1422" y="8"/>
                  </a:lnTo>
                  <a:lnTo>
                    <a:pt x="1555" y="6"/>
                  </a:lnTo>
                  <a:lnTo>
                    <a:pt x="1692" y="3"/>
                  </a:lnTo>
                  <a:lnTo>
                    <a:pt x="1830" y="2"/>
                  </a:lnTo>
                  <a:lnTo>
                    <a:pt x="1973" y="2"/>
                  </a:lnTo>
                  <a:lnTo>
                    <a:pt x="2117" y="0"/>
                  </a:lnTo>
                  <a:close/>
                </a:path>
              </a:pathLst>
            </a:custGeom>
            <a:solidFill>
              <a:schemeClr val="accent1">
                <a:lumMod val="75000"/>
              </a:schemeClr>
            </a:solidFill>
            <a:ln w="0">
              <a:noFill/>
              <a:prstDash val="solid"/>
              <a:round/>
              <a:headEnd/>
              <a:tailEnd/>
            </a:ln>
          </p:spPr>
          <p:txBody>
            <a:bodyPr vert="horz" wrap="square" lIns="80998" tIns="40499" rIns="80998" bIns="40499" numCol="1" anchor="t" anchorCtr="0" compatLnSpc="1">
              <a:prstTxWarp prst="textNoShape">
                <a:avLst/>
              </a:prstTxWarp>
            </a:bodyPr>
            <a:lstStyle/>
            <a:p>
              <a:endParaRPr lang="id-ID" sz="3190" dirty="0"/>
            </a:p>
          </p:txBody>
        </p:sp>
      </p:grpSp>
      <p:cxnSp>
        <p:nvCxnSpPr>
          <p:cNvPr id="28" name="Straight Arrow Connector 27">
            <a:extLst>
              <a:ext uri="{FF2B5EF4-FFF2-40B4-BE49-F238E27FC236}">
                <a16:creationId xmlns:a16="http://schemas.microsoft.com/office/drawing/2014/main" id="{403B39A7-EDD2-4FFC-B19A-FB51CD01FE7B}"/>
              </a:ext>
            </a:extLst>
          </p:cNvPr>
          <p:cNvCxnSpPr>
            <a:cxnSpLocks/>
          </p:cNvCxnSpPr>
          <p:nvPr/>
        </p:nvCxnSpPr>
        <p:spPr>
          <a:xfrm>
            <a:off x="6691371" y="5225472"/>
            <a:ext cx="367008" cy="0"/>
          </a:xfrm>
          <a:prstGeom prst="straightConnector1">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119F3AC-6612-4C2D-8CAB-06DE2EDC3173}"/>
              </a:ext>
            </a:extLst>
          </p:cNvPr>
          <p:cNvCxnSpPr/>
          <p:nvPr/>
        </p:nvCxnSpPr>
        <p:spPr>
          <a:xfrm flipH="1">
            <a:off x="3165553" y="2338684"/>
            <a:ext cx="367008" cy="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6888AF-467F-45B9-ACCA-A90716B1E3B8}"/>
              </a:ext>
            </a:extLst>
          </p:cNvPr>
          <p:cNvCxnSpPr/>
          <p:nvPr/>
        </p:nvCxnSpPr>
        <p:spPr>
          <a:xfrm flipH="1">
            <a:off x="3709489" y="3528898"/>
            <a:ext cx="530988" cy="0"/>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4089891-6385-448D-BC09-690F2EC279F4}"/>
              </a:ext>
            </a:extLst>
          </p:cNvPr>
          <p:cNvCxnSpPr/>
          <p:nvPr/>
        </p:nvCxnSpPr>
        <p:spPr>
          <a:xfrm flipH="1">
            <a:off x="4579610" y="5726685"/>
            <a:ext cx="530988" cy="0"/>
          </a:xfrm>
          <a:prstGeom prst="straightConnector1">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4EC2D1-E6BD-41EE-8639-59137484E278}"/>
              </a:ext>
            </a:extLst>
          </p:cNvPr>
          <p:cNvCxnSpPr/>
          <p:nvPr/>
        </p:nvCxnSpPr>
        <p:spPr>
          <a:xfrm flipH="1">
            <a:off x="4227358" y="4669958"/>
            <a:ext cx="530988" cy="0"/>
          </a:xfrm>
          <a:prstGeom prst="straightConnector1">
            <a:avLst/>
          </a:prstGeom>
          <a:ln w="127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4AC2825-C7D4-4CDC-87E8-E4B66EE3A70E}"/>
              </a:ext>
            </a:extLst>
          </p:cNvPr>
          <p:cNvCxnSpPr>
            <a:cxnSpLocks/>
          </p:cNvCxnSpPr>
          <p:nvPr/>
        </p:nvCxnSpPr>
        <p:spPr>
          <a:xfrm>
            <a:off x="7684268" y="2947104"/>
            <a:ext cx="367008" cy="0"/>
          </a:xfrm>
          <a:prstGeom prst="straightConnector1">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61A732-001A-463C-A183-E2C5717E6F3B}"/>
              </a:ext>
            </a:extLst>
          </p:cNvPr>
          <p:cNvCxnSpPr>
            <a:cxnSpLocks/>
          </p:cNvCxnSpPr>
          <p:nvPr/>
        </p:nvCxnSpPr>
        <p:spPr>
          <a:xfrm>
            <a:off x="7084819" y="4101897"/>
            <a:ext cx="367008" cy="0"/>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75EA173-4202-435D-9DAA-CF5154C7D226}"/>
              </a:ext>
            </a:extLst>
          </p:cNvPr>
          <p:cNvSpPr txBox="1"/>
          <p:nvPr/>
        </p:nvSpPr>
        <p:spPr>
          <a:xfrm>
            <a:off x="5353643" y="234352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36" name="TextBox 35">
            <a:extLst>
              <a:ext uri="{FF2B5EF4-FFF2-40B4-BE49-F238E27FC236}">
                <a16:creationId xmlns:a16="http://schemas.microsoft.com/office/drawing/2014/main" id="{D5964CBD-CA59-4CD8-A17B-F27B55ECAE8C}"/>
              </a:ext>
            </a:extLst>
          </p:cNvPr>
          <p:cNvSpPr txBox="1"/>
          <p:nvPr/>
        </p:nvSpPr>
        <p:spPr>
          <a:xfrm>
            <a:off x="5353643" y="294736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37" name="TextBox 36">
            <a:extLst>
              <a:ext uri="{FF2B5EF4-FFF2-40B4-BE49-F238E27FC236}">
                <a16:creationId xmlns:a16="http://schemas.microsoft.com/office/drawing/2014/main" id="{51C13512-3D04-46CF-BAF5-DCC5B411A50C}"/>
              </a:ext>
            </a:extLst>
          </p:cNvPr>
          <p:cNvSpPr txBox="1"/>
          <p:nvPr/>
        </p:nvSpPr>
        <p:spPr>
          <a:xfrm>
            <a:off x="5353643" y="3526049"/>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38" name="TextBox 37">
            <a:extLst>
              <a:ext uri="{FF2B5EF4-FFF2-40B4-BE49-F238E27FC236}">
                <a16:creationId xmlns:a16="http://schemas.microsoft.com/office/drawing/2014/main" id="{6A8132D0-73F2-4B9A-BBC3-9A858F2B8519}"/>
              </a:ext>
            </a:extLst>
          </p:cNvPr>
          <p:cNvSpPr txBox="1"/>
          <p:nvPr/>
        </p:nvSpPr>
        <p:spPr>
          <a:xfrm>
            <a:off x="5353643" y="409995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39" name="TextBox 38">
            <a:extLst>
              <a:ext uri="{FF2B5EF4-FFF2-40B4-BE49-F238E27FC236}">
                <a16:creationId xmlns:a16="http://schemas.microsoft.com/office/drawing/2014/main" id="{DF189184-D3AA-49B7-8501-84440BF6E951}"/>
              </a:ext>
            </a:extLst>
          </p:cNvPr>
          <p:cNvSpPr txBox="1"/>
          <p:nvPr/>
        </p:nvSpPr>
        <p:spPr>
          <a:xfrm>
            <a:off x="5353643" y="4636926"/>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40" name="TextBox 39">
            <a:extLst>
              <a:ext uri="{FF2B5EF4-FFF2-40B4-BE49-F238E27FC236}">
                <a16:creationId xmlns:a16="http://schemas.microsoft.com/office/drawing/2014/main" id="{1A7F14ED-517C-4925-96F9-5BA4111AD288}"/>
              </a:ext>
            </a:extLst>
          </p:cNvPr>
          <p:cNvSpPr txBox="1"/>
          <p:nvPr/>
        </p:nvSpPr>
        <p:spPr>
          <a:xfrm>
            <a:off x="5353643" y="5194400"/>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41" name="TextBox 40">
            <a:extLst>
              <a:ext uri="{FF2B5EF4-FFF2-40B4-BE49-F238E27FC236}">
                <a16:creationId xmlns:a16="http://schemas.microsoft.com/office/drawing/2014/main" id="{C346D17C-2211-4D46-BEAF-43BC880FA2D0}"/>
              </a:ext>
            </a:extLst>
          </p:cNvPr>
          <p:cNvSpPr txBox="1"/>
          <p:nvPr/>
        </p:nvSpPr>
        <p:spPr>
          <a:xfrm>
            <a:off x="5353643" y="5686028"/>
            <a:ext cx="90922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CAPTION</a:t>
            </a:r>
          </a:p>
        </p:txBody>
      </p:sp>
      <p:sp>
        <p:nvSpPr>
          <p:cNvPr id="42" name="Subtitle 2">
            <a:extLst>
              <a:ext uri="{FF2B5EF4-FFF2-40B4-BE49-F238E27FC236}">
                <a16:creationId xmlns:a16="http://schemas.microsoft.com/office/drawing/2014/main" id="{D5FF6DB5-ECE3-4D65-8F59-74A7C23DD90C}"/>
              </a:ext>
            </a:extLst>
          </p:cNvPr>
          <p:cNvSpPr txBox="1">
            <a:spLocks/>
          </p:cNvSpPr>
          <p:nvPr/>
        </p:nvSpPr>
        <p:spPr>
          <a:xfrm>
            <a:off x="8170321" y="2653102"/>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8A28BC00-00D8-4F3E-9DE7-7B081617D06C}"/>
              </a:ext>
            </a:extLst>
          </p:cNvPr>
          <p:cNvSpPr txBox="1">
            <a:spLocks/>
          </p:cNvSpPr>
          <p:nvPr/>
        </p:nvSpPr>
        <p:spPr>
          <a:xfrm>
            <a:off x="7591605" y="3807895"/>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A2C48938-424B-404E-A860-404A5EA0143D}"/>
              </a:ext>
            </a:extLst>
          </p:cNvPr>
          <p:cNvSpPr txBox="1">
            <a:spLocks/>
          </p:cNvSpPr>
          <p:nvPr/>
        </p:nvSpPr>
        <p:spPr>
          <a:xfrm>
            <a:off x="7186795" y="4940202"/>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5FDEAFF6-38F5-4F44-81E5-8572B8C30506}"/>
              </a:ext>
            </a:extLst>
          </p:cNvPr>
          <p:cNvSpPr txBox="1">
            <a:spLocks/>
          </p:cNvSpPr>
          <p:nvPr/>
        </p:nvSpPr>
        <p:spPr>
          <a:xfrm>
            <a:off x="2088403" y="5432683"/>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AFA418C2-60E9-4DC0-9279-00DE517D7785}"/>
              </a:ext>
            </a:extLst>
          </p:cNvPr>
          <p:cNvSpPr txBox="1">
            <a:spLocks/>
          </p:cNvSpPr>
          <p:nvPr/>
        </p:nvSpPr>
        <p:spPr>
          <a:xfrm>
            <a:off x="1722476" y="4375958"/>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A9D53289-4DBE-4639-B9BB-82E79E3D9BFD}"/>
              </a:ext>
            </a:extLst>
          </p:cNvPr>
          <p:cNvSpPr txBox="1">
            <a:spLocks/>
          </p:cNvSpPr>
          <p:nvPr/>
        </p:nvSpPr>
        <p:spPr>
          <a:xfrm>
            <a:off x="1197293" y="3236479"/>
            <a:ext cx="2364061"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6F6F210D-E8A7-4F3A-BEFB-2621B13ACFEE}"/>
              </a:ext>
            </a:extLst>
          </p:cNvPr>
          <p:cNvSpPr txBox="1">
            <a:spLocks/>
          </p:cNvSpPr>
          <p:nvPr/>
        </p:nvSpPr>
        <p:spPr>
          <a:xfrm>
            <a:off x="1082128" y="2040926"/>
            <a:ext cx="1975293" cy="588005"/>
          </a:xfrm>
          <a:prstGeom prst="rect">
            <a:avLst/>
          </a:prstGeom>
        </p:spPr>
        <p:txBody>
          <a:bodyPr vert="horz" wrap="square" lIns="96353" tIns="48176" rIns="96353"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adipiscing</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elit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sed</a:t>
            </a:r>
            <a:r>
              <a:rPr lang="en-GB" sz="1063" dirty="0">
                <a:solidFill>
                  <a:schemeClr val="tx1"/>
                </a:solidFill>
                <a:latin typeface="+mn-lt"/>
                <a:ea typeface="Lato Light" panose="020F0502020204030203" pitchFamily="34" charset="0"/>
                <a:cs typeface="Mukta ExtraLight" panose="020B0000000000000000" pitchFamily="34" charset="77"/>
              </a:rPr>
              <a:t> do </a:t>
            </a:r>
            <a:r>
              <a:rPr lang="en-GB" sz="1063" dirty="0" err="1">
                <a:solidFill>
                  <a:schemeClr val="tx1"/>
                </a:solidFill>
                <a:latin typeface="+mn-lt"/>
                <a:ea typeface="Lato Light" panose="020F0502020204030203" pitchFamily="34" charset="0"/>
                <a:cs typeface="Mukta ExtraLight" panose="020B0000000000000000" pitchFamily="34" charset="77"/>
              </a:rPr>
              <a:t>eiusmod</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tempor</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funnels, sales, marketing, business, startup, presentation, infographics, free, editable template, template, pitch, graphs, charts, diagrams, tables, data, slides, layout, concept, idea, inspiration, download, Google Slides"/>
  <p:tag name="DESCRIPTION" val="Funnels are often used to represent stages in a sales or marketing processes. They can also be useful in identifying potential problem areas in an organisation's sales or marketing processes. Use an editable funnel from the Funnels General presentation template to add value to your next business presenta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PresentationFormat>Widescreen</PresentationFormat>
  <Paragraphs>243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60</cp:revision>
  <dcterms:created xsi:type="dcterms:W3CDTF">2020-04-19T22:46:17Z</dcterms:created>
  <dcterms:modified xsi:type="dcterms:W3CDTF">2020-05-15T13:14:58Z</dcterms:modified>
  <cp:category>Funnels</cp:category>
</cp:coreProperties>
</file>