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sldIdLst>
    <p:sldId id="277" r:id="rId2"/>
    <p:sldId id="278" r:id="rId3"/>
    <p:sldId id="279" r:id="rId4"/>
    <p:sldId id="256" r:id="rId5"/>
    <p:sldId id="303" r:id="rId6"/>
    <p:sldId id="304" r:id="rId7"/>
    <p:sldId id="306" r:id="rId8"/>
    <p:sldId id="320" r:id="rId9"/>
    <p:sldId id="30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1" r:id="rId24"/>
    <p:sldId id="322" r:id="rId25"/>
    <p:sldId id="302" r:id="rId26"/>
    <p:sldId id="28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1643-4BB7-920D-0A94F5103AE2}"/>
              </c:ext>
            </c:extLst>
          </c:dPt>
          <c:dPt>
            <c:idx val="1"/>
            <c:bubble3D val="0"/>
            <c:spPr>
              <a:solidFill>
                <a:schemeClr val="accent2">
                  <a:lumMod val="60000"/>
                  <a:lumOff val="40000"/>
                </a:schemeClr>
              </a:solidFill>
              <a:ln w="12700" cap="flat">
                <a:noFill/>
                <a:miter lim="400000"/>
              </a:ln>
              <a:effectLst/>
            </c:spPr>
            <c:extLst>
              <c:ext xmlns:c16="http://schemas.microsoft.com/office/drawing/2014/chart" uri="{C3380CC4-5D6E-409C-BE32-E72D297353CC}">
                <c16:uniqueId val="{00000003-1643-4BB7-920D-0A94F5103AE2}"/>
              </c:ext>
            </c:extLst>
          </c:dPt>
          <c:cat>
            <c:strRef>
              <c:f>Sheet1!$B$1:$C$1</c:f>
              <c:strCache>
                <c:ptCount val="2"/>
                <c:pt idx="0">
                  <c:v>1</c:v>
                </c:pt>
                <c:pt idx="1">
                  <c:v>1</c:v>
                </c:pt>
              </c:strCache>
            </c:strRef>
          </c:cat>
          <c:val>
            <c:numRef>
              <c:f>Sheet1!$B$2:$C$2</c:f>
              <c:numCache>
                <c:formatCode>General</c:formatCode>
                <c:ptCount val="2"/>
                <c:pt idx="0">
                  <c:v>55</c:v>
                </c:pt>
                <c:pt idx="1">
                  <c:v>45</c:v>
                </c:pt>
              </c:numCache>
            </c:numRef>
          </c:val>
          <c:extLst>
            <c:ext xmlns:c16="http://schemas.microsoft.com/office/drawing/2014/chart" uri="{C3380CC4-5D6E-409C-BE32-E72D297353CC}">
              <c16:uniqueId val="{00000004-1643-4BB7-920D-0A94F5103AE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567E-4F18-9AE2-FC602072853C}"/>
              </c:ext>
            </c:extLst>
          </c:dPt>
          <c:dPt>
            <c:idx val="1"/>
            <c:bubble3D val="0"/>
            <c:spPr>
              <a:solidFill>
                <a:schemeClr val="accent2">
                  <a:lumMod val="60000"/>
                  <a:lumOff val="40000"/>
                </a:schemeClr>
              </a:solidFill>
              <a:ln w="12700" cap="flat">
                <a:noFill/>
                <a:miter lim="400000"/>
              </a:ln>
              <a:effectLst/>
            </c:spPr>
            <c:extLst>
              <c:ext xmlns:c16="http://schemas.microsoft.com/office/drawing/2014/chart" uri="{C3380CC4-5D6E-409C-BE32-E72D297353CC}">
                <c16:uniqueId val="{00000003-567E-4F18-9AE2-FC602072853C}"/>
              </c:ext>
            </c:extLst>
          </c:dPt>
          <c:cat>
            <c:strRef>
              <c:f>Sheet1!$B$1:$C$1</c:f>
              <c:strCache>
                <c:ptCount val="2"/>
                <c:pt idx="0">
                  <c:v>1</c:v>
                </c:pt>
                <c:pt idx="1">
                  <c:v>1</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4-567E-4F18-9AE2-FC602072853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A22B-40D0-890A-48741ABF02C2}"/>
              </c:ext>
            </c:extLst>
          </c:dPt>
          <c:dPt>
            <c:idx val="1"/>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3-A22B-40D0-890A-48741ABF02C2}"/>
              </c:ext>
            </c:extLst>
          </c:dPt>
          <c:cat>
            <c:strRef>
              <c:f>Sheet1!$B$1:$C$1</c:f>
              <c:strCache>
                <c:ptCount val="2"/>
                <c:pt idx="0">
                  <c:v>1</c:v>
                </c:pt>
                <c:pt idx="1">
                  <c:v>1</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4-A22B-40D0-890A-48741ABF02C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197E1"/>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3262-4A61-B8DF-E8ED84A4644A}"/>
              </c:ext>
            </c:extLst>
          </c:dPt>
          <c:dPt>
            <c:idx val="1"/>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3-3262-4A61-B8DF-E8ED84A4644A}"/>
              </c:ext>
            </c:extLst>
          </c:dPt>
          <c:cat>
            <c:strRef>
              <c:f>Sheet1!$B$1:$C$1</c:f>
              <c:strCache>
                <c:ptCount val="2"/>
                <c:pt idx="0">
                  <c:v>1</c:v>
                </c:pt>
                <c:pt idx="1">
                  <c:v>1</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4-3262-4A61-B8DF-E8ED84A4644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C9EC-485C-929E-12CC0924A949}"/>
              </c:ext>
            </c:extLst>
          </c:dPt>
          <c:dPt>
            <c:idx val="1"/>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3-C9EC-485C-929E-12CC0924A949}"/>
              </c:ext>
            </c:extLst>
          </c:dPt>
          <c:cat>
            <c:strRef>
              <c:f>Sheet1!$B$1:$C$1</c:f>
              <c:strCache>
                <c:ptCount val="2"/>
                <c:pt idx="0">
                  <c:v>1</c:v>
                </c:pt>
                <c:pt idx="1">
                  <c:v>1</c:v>
                </c:pt>
              </c:strCache>
            </c:strRef>
          </c:cat>
          <c:val>
            <c:numRef>
              <c:f>Sheet1!$B$2:$C$2</c:f>
              <c:numCache>
                <c:formatCode>General</c:formatCode>
                <c:ptCount val="2"/>
                <c:pt idx="0">
                  <c:v>25</c:v>
                </c:pt>
                <c:pt idx="1">
                  <c:v>75</c:v>
                </c:pt>
              </c:numCache>
            </c:numRef>
          </c:val>
          <c:extLst>
            <c:ext xmlns:c16="http://schemas.microsoft.com/office/drawing/2014/chart" uri="{C3380CC4-5D6E-409C-BE32-E72D297353CC}">
              <c16:uniqueId val="{00000004-C9EC-485C-929E-12CC0924A94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197E1"/>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FA3F-4440-88DB-497DC2905AE4}"/>
              </c:ext>
            </c:extLst>
          </c:dPt>
          <c:dPt>
            <c:idx val="1"/>
            <c:bubble3D val="0"/>
            <c:spPr>
              <a:solidFill>
                <a:schemeClr val="accent2">
                  <a:lumMod val="60000"/>
                  <a:lumOff val="40000"/>
                </a:schemeClr>
              </a:solidFill>
              <a:ln w="12700" cap="flat">
                <a:noFill/>
                <a:miter lim="400000"/>
              </a:ln>
              <a:effectLst/>
            </c:spPr>
            <c:extLst>
              <c:ext xmlns:c16="http://schemas.microsoft.com/office/drawing/2014/chart" uri="{C3380CC4-5D6E-409C-BE32-E72D297353CC}">
                <c16:uniqueId val="{00000003-FA3F-4440-88DB-497DC2905AE4}"/>
              </c:ext>
            </c:extLst>
          </c:dPt>
          <c:cat>
            <c:strRef>
              <c:f>Sheet1!$B$1:$C$1</c:f>
              <c:strCache>
                <c:ptCount val="2"/>
                <c:pt idx="0">
                  <c:v>1</c:v>
                </c:pt>
                <c:pt idx="1">
                  <c:v>1</c:v>
                </c:pt>
              </c:strCache>
            </c:strRef>
          </c:cat>
          <c:val>
            <c:numRef>
              <c:f>Sheet1!$B$2:$C$2</c:f>
              <c:numCache>
                <c:formatCode>General</c:formatCode>
                <c:ptCount val="2"/>
                <c:pt idx="0">
                  <c:v>28</c:v>
                </c:pt>
                <c:pt idx="1">
                  <c:v>72</c:v>
                </c:pt>
              </c:numCache>
            </c:numRef>
          </c:val>
          <c:extLst>
            <c:ext xmlns:c16="http://schemas.microsoft.com/office/drawing/2014/chart" uri="{C3380CC4-5D6E-409C-BE32-E72D297353CC}">
              <c16:uniqueId val="{00000004-FA3F-4440-88DB-497DC2905AE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1"/>
        <c:ser>
          <c:idx val="0"/>
          <c:order val="0"/>
          <c:tx>
            <c:strRef>
              <c:f>Sheet1!$A$2</c:f>
              <c:strCache>
                <c:ptCount val="1"/>
                <c:pt idx="0">
                  <c:v>Region 1</c:v>
                </c:pt>
              </c:strCache>
            </c:strRef>
          </c:tx>
          <c:spPr>
            <a:solidFill>
              <a:srgbClr val="3899DC"/>
            </a:solidFill>
            <a:ln w="12700" cap="flat">
              <a:noFill/>
              <a:miter lim="400000"/>
            </a:ln>
            <a:effectLst/>
          </c:spPr>
          <c:dPt>
            <c:idx val="0"/>
            <c:bubble3D val="0"/>
            <c:spPr>
              <a:solidFill>
                <a:schemeClr val="bg1">
                  <a:lumMod val="85000"/>
                </a:schemeClr>
              </a:solidFill>
              <a:ln w="12700" cap="flat">
                <a:noFill/>
                <a:miter lim="400000"/>
              </a:ln>
              <a:effectLst/>
            </c:spPr>
            <c:extLst>
              <c:ext xmlns:c16="http://schemas.microsoft.com/office/drawing/2014/chart" uri="{C3380CC4-5D6E-409C-BE32-E72D297353CC}">
                <c16:uniqueId val="{00000001-A78C-4133-AD23-60E66D35F760}"/>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3-A78C-4133-AD23-60E66D35F760}"/>
              </c:ext>
            </c:extLst>
          </c:dPt>
          <c:cat>
            <c:strRef>
              <c:f>Sheet1!$B$1:$C$1</c:f>
              <c:strCache>
                <c:ptCount val="2"/>
                <c:pt idx="0">
                  <c:v>1</c:v>
                </c:pt>
                <c:pt idx="1">
                  <c:v>2</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4-A78C-4133-AD23-60E66D35F760}"/>
            </c:ext>
          </c:extLst>
        </c:ser>
        <c:dLbls>
          <c:showLegendKey val="0"/>
          <c:showVal val="0"/>
          <c:showCatName val="0"/>
          <c:showSerName val="0"/>
          <c:showPercent val="0"/>
          <c:showBubbleSize val="0"/>
          <c:showLeaderLines val="0"/>
        </c:dLbls>
        <c:firstSliceAng val="0"/>
        <c:holeSize val="8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1"/>
        <c:ser>
          <c:idx val="0"/>
          <c:order val="0"/>
          <c:tx>
            <c:strRef>
              <c:f>Sheet1!$A$2</c:f>
              <c:strCache>
                <c:ptCount val="1"/>
                <c:pt idx="0">
                  <c:v>Region 1</c:v>
                </c:pt>
              </c:strCache>
            </c:strRef>
          </c:tx>
          <c:spPr>
            <a:solidFill>
              <a:srgbClr val="3899DC"/>
            </a:solidFill>
            <a:ln w="12700" cap="flat">
              <a:noFill/>
              <a:miter lim="400000"/>
            </a:ln>
            <a:effectLst/>
          </c:spPr>
          <c:dPt>
            <c:idx val="0"/>
            <c:bubble3D val="0"/>
            <c:spPr>
              <a:solidFill>
                <a:schemeClr val="bg1">
                  <a:lumMod val="85000"/>
                </a:schemeClr>
              </a:solidFill>
              <a:ln w="12700" cap="flat">
                <a:noFill/>
                <a:miter lim="400000"/>
              </a:ln>
              <a:effectLst/>
            </c:spPr>
            <c:extLst>
              <c:ext xmlns:c16="http://schemas.microsoft.com/office/drawing/2014/chart" uri="{C3380CC4-5D6E-409C-BE32-E72D297353CC}">
                <c16:uniqueId val="{00000001-5C8C-4F1E-8364-BDF4731630AB}"/>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5C8C-4F1E-8364-BDF4731630AB}"/>
              </c:ext>
            </c:extLst>
          </c:dPt>
          <c:cat>
            <c:strRef>
              <c:f>Sheet1!$B$1:$C$1</c:f>
              <c:strCache>
                <c:ptCount val="2"/>
                <c:pt idx="0">
                  <c:v>1</c:v>
                </c:pt>
                <c:pt idx="1">
                  <c:v>2</c:v>
                </c:pt>
              </c:strCache>
            </c:strRef>
          </c:cat>
          <c:val>
            <c:numRef>
              <c:f>Sheet1!$B$2:$C$2</c:f>
              <c:numCache>
                <c:formatCode>General</c:formatCode>
                <c:ptCount val="2"/>
                <c:pt idx="0">
                  <c:v>65</c:v>
                </c:pt>
                <c:pt idx="1">
                  <c:v>35</c:v>
                </c:pt>
              </c:numCache>
            </c:numRef>
          </c:val>
          <c:extLst>
            <c:ext xmlns:c16="http://schemas.microsoft.com/office/drawing/2014/chart" uri="{C3380CC4-5D6E-409C-BE32-E72D297353CC}">
              <c16:uniqueId val="{00000004-5C8C-4F1E-8364-BDF4731630AB}"/>
            </c:ext>
          </c:extLst>
        </c:ser>
        <c:dLbls>
          <c:showLegendKey val="0"/>
          <c:showVal val="0"/>
          <c:showCatName val="0"/>
          <c:showSerName val="0"/>
          <c:showPercent val="0"/>
          <c:showBubbleSize val="0"/>
          <c:showLeaderLines val="0"/>
        </c:dLbls>
        <c:firstSliceAng val="0"/>
        <c:holeSize val="8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1"/>
        <c:ser>
          <c:idx val="0"/>
          <c:order val="0"/>
          <c:tx>
            <c:strRef>
              <c:f>Sheet1!$A$2</c:f>
              <c:strCache>
                <c:ptCount val="1"/>
                <c:pt idx="0">
                  <c:v>Region 1</c:v>
                </c:pt>
              </c:strCache>
            </c:strRef>
          </c:tx>
          <c:spPr>
            <a:solidFill>
              <a:srgbClr val="E5E5E5"/>
            </a:solidFill>
            <a:ln w="12700" cap="flat">
              <a:noFill/>
              <a:miter lim="400000"/>
            </a:ln>
            <a:effectLst/>
          </c:spPr>
          <c:dPt>
            <c:idx val="0"/>
            <c:bubble3D val="0"/>
            <c:spPr>
              <a:solidFill>
                <a:schemeClr val="bg1">
                  <a:lumMod val="85000"/>
                </a:schemeClr>
              </a:solidFill>
              <a:ln w="12700" cap="flat">
                <a:noFill/>
                <a:miter lim="400000"/>
              </a:ln>
              <a:effectLst/>
            </c:spPr>
            <c:extLst>
              <c:ext xmlns:c16="http://schemas.microsoft.com/office/drawing/2014/chart" uri="{C3380CC4-5D6E-409C-BE32-E72D297353CC}">
                <c16:uniqueId val="{00000001-616C-4C77-8F5C-58E34AE48C73}"/>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616C-4C77-8F5C-58E34AE48C73}"/>
              </c:ext>
            </c:extLst>
          </c:dPt>
          <c:cat>
            <c:strRef>
              <c:f>Sheet1!$B$1:$C$1</c:f>
              <c:strCache>
                <c:ptCount val="2"/>
                <c:pt idx="0">
                  <c:v>1</c:v>
                </c:pt>
                <c:pt idx="1">
                  <c:v>2</c:v>
                </c:pt>
              </c:strCache>
            </c:strRef>
          </c:cat>
          <c:val>
            <c:numRef>
              <c:f>Sheet1!$B$2:$C$2</c:f>
              <c:numCache>
                <c:formatCode>General</c:formatCode>
                <c:ptCount val="2"/>
                <c:pt idx="0">
                  <c:v>15</c:v>
                </c:pt>
                <c:pt idx="1">
                  <c:v>85</c:v>
                </c:pt>
              </c:numCache>
            </c:numRef>
          </c:val>
          <c:extLst>
            <c:ext xmlns:c16="http://schemas.microsoft.com/office/drawing/2014/chart" uri="{C3380CC4-5D6E-409C-BE32-E72D297353CC}">
              <c16:uniqueId val="{00000004-616C-4C77-8F5C-58E34AE48C73}"/>
            </c:ext>
          </c:extLst>
        </c:ser>
        <c:dLbls>
          <c:showLegendKey val="0"/>
          <c:showVal val="0"/>
          <c:showCatName val="0"/>
          <c:showSerName val="0"/>
          <c:showPercent val="0"/>
          <c:showBubbleSize val="0"/>
          <c:showLeaderLines val="0"/>
        </c:dLbls>
        <c:firstSliceAng val="0"/>
        <c:holeSize val="8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3.svg"/><Relationship Id="rId7" Type="http://schemas.openxmlformats.org/officeDocument/2006/relationships/image" Target="../media/image56.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20.png"/><Relationship Id="rId9" Type="http://schemas.openxmlformats.org/officeDocument/2006/relationships/image" Target="../media/image5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chart" Target="../charts/chart8.xml"/><Relationship Id="rId7" Type="http://schemas.openxmlformats.org/officeDocument/2006/relationships/image" Target="../media/image61.png"/><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chart" Target="../charts/chart9.xml"/><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991D5-FF35-4BFA-B3AE-D1D50F59D1D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EDA4E1F-1C77-4BF5-8327-2D571A285F4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37E1296-3967-43FA-A333-08E539286D98}"/>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AAF3934B-B733-4EBE-9095-9DC408D7FE5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FB01FA6-0F87-47F8-A8A5-CD50D95F4632}"/>
              </a:ext>
            </a:extLst>
          </p:cNvPr>
          <p:cNvSpPr>
            <a:spLocks noGrp="1"/>
          </p:cNvSpPr>
          <p:nvPr>
            <p:ph type="body" sz="quarter" idx="13"/>
          </p:nvPr>
        </p:nvSpPr>
        <p:spPr/>
        <p:txBody>
          <a:bodyPr/>
          <a:lstStyle/>
          <a:p>
            <a:endParaRPr lang="en-ZA"/>
          </a:p>
        </p:txBody>
      </p:sp>
      <p:sp>
        <p:nvSpPr>
          <p:cNvPr id="7" name="Shape 35204">
            <a:extLst>
              <a:ext uri="{FF2B5EF4-FFF2-40B4-BE49-F238E27FC236}">
                <a16:creationId xmlns:a16="http://schemas.microsoft.com/office/drawing/2014/main" id="{C117DB04-EF6C-48BC-8815-59B421AEF8F8}"/>
              </a:ext>
            </a:extLst>
          </p:cNvPr>
          <p:cNvSpPr/>
          <p:nvPr/>
        </p:nvSpPr>
        <p:spPr>
          <a:xfrm>
            <a:off x="4442583" y="1952004"/>
            <a:ext cx="2431606" cy="4295329"/>
          </a:xfrm>
          <a:custGeom>
            <a:avLst/>
            <a:gdLst/>
            <a:ahLst/>
            <a:cxnLst>
              <a:cxn ang="0">
                <a:pos x="wd2" y="hd2"/>
              </a:cxn>
              <a:cxn ang="5400000">
                <a:pos x="wd2" y="hd2"/>
              </a:cxn>
              <a:cxn ang="10800000">
                <a:pos x="wd2" y="hd2"/>
              </a:cxn>
              <a:cxn ang="16200000">
                <a:pos x="wd2" y="hd2"/>
              </a:cxn>
            </a:cxnLst>
            <a:rect l="0" t="0" r="r" b="b"/>
            <a:pathLst>
              <a:path w="21326" h="21600" extrusionOk="0">
                <a:moveTo>
                  <a:pt x="13616" y="0"/>
                </a:moveTo>
                <a:cubicBezTo>
                  <a:pt x="10179" y="1254"/>
                  <a:pt x="7209" y="2867"/>
                  <a:pt x="4859" y="4745"/>
                </a:cubicBezTo>
                <a:cubicBezTo>
                  <a:pt x="2003" y="7027"/>
                  <a:pt x="215" y="9611"/>
                  <a:pt x="19" y="12295"/>
                </a:cubicBezTo>
                <a:cubicBezTo>
                  <a:pt x="-126" y="14271"/>
                  <a:pt x="580" y="16222"/>
                  <a:pt x="2317" y="17870"/>
                </a:cubicBezTo>
                <a:cubicBezTo>
                  <a:pt x="4177" y="19635"/>
                  <a:pt x="7155" y="20992"/>
                  <a:pt x="10790" y="21600"/>
                </a:cubicBezTo>
                <a:cubicBezTo>
                  <a:pt x="10685" y="21353"/>
                  <a:pt x="10567" y="21108"/>
                  <a:pt x="10471" y="20860"/>
                </a:cubicBezTo>
                <a:cubicBezTo>
                  <a:pt x="9960" y="19543"/>
                  <a:pt x="9585" y="18218"/>
                  <a:pt x="9335" y="16891"/>
                </a:cubicBezTo>
                <a:cubicBezTo>
                  <a:pt x="6727" y="15671"/>
                  <a:pt x="4762" y="14056"/>
                  <a:pt x="3686" y="12226"/>
                </a:cubicBezTo>
                <a:cubicBezTo>
                  <a:pt x="3527" y="11955"/>
                  <a:pt x="3388" y="11681"/>
                  <a:pt x="3269" y="11403"/>
                </a:cubicBezTo>
                <a:cubicBezTo>
                  <a:pt x="3840" y="12286"/>
                  <a:pt x="4639" y="13107"/>
                  <a:pt x="5631" y="13844"/>
                </a:cubicBezTo>
                <a:cubicBezTo>
                  <a:pt x="6624" y="14580"/>
                  <a:pt x="7809" y="15230"/>
                  <a:pt x="9154" y="15769"/>
                </a:cubicBezTo>
                <a:cubicBezTo>
                  <a:pt x="9017" y="14742"/>
                  <a:pt x="8957" y="13715"/>
                  <a:pt x="8975" y="12691"/>
                </a:cubicBezTo>
                <a:cubicBezTo>
                  <a:pt x="8993" y="11668"/>
                  <a:pt x="9088" y="10647"/>
                  <a:pt x="9261" y="9632"/>
                </a:cubicBezTo>
                <a:cubicBezTo>
                  <a:pt x="7515" y="8794"/>
                  <a:pt x="6198" y="7699"/>
                  <a:pt x="5467" y="6461"/>
                </a:cubicBezTo>
                <a:cubicBezTo>
                  <a:pt x="5357" y="6274"/>
                  <a:pt x="5260" y="6084"/>
                  <a:pt x="5178" y="5892"/>
                </a:cubicBezTo>
                <a:cubicBezTo>
                  <a:pt x="5975" y="7124"/>
                  <a:pt x="7414" y="8185"/>
                  <a:pt x="9298" y="8933"/>
                </a:cubicBezTo>
                <a:cubicBezTo>
                  <a:pt x="9331" y="8946"/>
                  <a:pt x="9366" y="8957"/>
                  <a:pt x="9399" y="8969"/>
                </a:cubicBezTo>
                <a:cubicBezTo>
                  <a:pt x="9582" y="8071"/>
                  <a:pt x="9824" y="7178"/>
                  <a:pt x="10126" y="6293"/>
                </a:cubicBezTo>
                <a:cubicBezTo>
                  <a:pt x="10429" y="5407"/>
                  <a:pt x="10792" y="4529"/>
                  <a:pt x="11220" y="3661"/>
                </a:cubicBezTo>
                <a:cubicBezTo>
                  <a:pt x="10358" y="6467"/>
                  <a:pt x="9966" y="9331"/>
                  <a:pt x="10041" y="12214"/>
                </a:cubicBezTo>
                <a:cubicBezTo>
                  <a:pt x="10047" y="12449"/>
                  <a:pt x="10079" y="12683"/>
                  <a:pt x="10091" y="12918"/>
                </a:cubicBezTo>
                <a:cubicBezTo>
                  <a:pt x="11262" y="12444"/>
                  <a:pt x="12295" y="11875"/>
                  <a:pt x="13159" y="11231"/>
                </a:cubicBezTo>
                <a:cubicBezTo>
                  <a:pt x="14024" y="10587"/>
                  <a:pt x="14721" y="9870"/>
                  <a:pt x="15219" y="9099"/>
                </a:cubicBezTo>
                <a:cubicBezTo>
                  <a:pt x="15114" y="9342"/>
                  <a:pt x="14990" y="9583"/>
                  <a:pt x="14850" y="9821"/>
                </a:cubicBezTo>
                <a:cubicBezTo>
                  <a:pt x="13936" y="11365"/>
                  <a:pt x="12312" y="12734"/>
                  <a:pt x="10155" y="13790"/>
                </a:cubicBezTo>
                <a:cubicBezTo>
                  <a:pt x="10269" y="15095"/>
                  <a:pt x="10474" y="16400"/>
                  <a:pt x="10774" y="17700"/>
                </a:cubicBezTo>
                <a:cubicBezTo>
                  <a:pt x="11074" y="19000"/>
                  <a:pt x="11468" y="20295"/>
                  <a:pt x="11960" y="21583"/>
                </a:cubicBezTo>
                <a:cubicBezTo>
                  <a:pt x="17413" y="20008"/>
                  <a:pt x="20978" y="16880"/>
                  <a:pt x="21303" y="13384"/>
                </a:cubicBezTo>
                <a:cubicBezTo>
                  <a:pt x="21474" y="11538"/>
                  <a:pt x="20698" y="9705"/>
                  <a:pt x="19101" y="8099"/>
                </a:cubicBezTo>
                <a:cubicBezTo>
                  <a:pt x="17720" y="6709"/>
                  <a:pt x="15730" y="5504"/>
                  <a:pt x="14576" y="4045"/>
                </a:cubicBezTo>
                <a:cubicBezTo>
                  <a:pt x="13574" y="2780"/>
                  <a:pt x="13241" y="1373"/>
                  <a:pt x="13616"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400" dirty="0"/>
          </a:p>
        </p:txBody>
      </p:sp>
      <p:sp>
        <p:nvSpPr>
          <p:cNvPr id="8" name="Shape 35205">
            <a:extLst>
              <a:ext uri="{FF2B5EF4-FFF2-40B4-BE49-F238E27FC236}">
                <a16:creationId xmlns:a16="http://schemas.microsoft.com/office/drawing/2014/main" id="{649DBA60-8B29-435D-A488-EA1900825092}"/>
              </a:ext>
            </a:extLst>
          </p:cNvPr>
          <p:cNvSpPr/>
          <p:nvPr/>
        </p:nvSpPr>
        <p:spPr>
          <a:xfrm>
            <a:off x="4300347" y="2749948"/>
            <a:ext cx="920182" cy="9471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289" y="20593"/>
                  <a:pt x="11409" y="18067"/>
                  <a:pt x="7586" y="14347"/>
                </a:cubicBezTo>
                <a:cubicBezTo>
                  <a:pt x="3580" y="10450"/>
                  <a:pt x="928" y="5433"/>
                  <a:pt x="0" y="0"/>
                </a:cubicBezTo>
              </a:path>
            </a:pathLst>
          </a:custGeom>
          <a:noFill/>
          <a:ln w="635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9" name="Shape 35206">
            <a:extLst>
              <a:ext uri="{FF2B5EF4-FFF2-40B4-BE49-F238E27FC236}">
                <a16:creationId xmlns:a16="http://schemas.microsoft.com/office/drawing/2014/main" id="{B49B5BFD-369B-478E-A4D4-B8EB7EE6D4D8}"/>
              </a:ext>
            </a:extLst>
          </p:cNvPr>
          <p:cNvSpPr/>
          <p:nvPr/>
        </p:nvSpPr>
        <p:spPr>
          <a:xfrm>
            <a:off x="6056471" y="4099788"/>
            <a:ext cx="1196624" cy="336618"/>
          </a:xfrm>
          <a:custGeom>
            <a:avLst/>
            <a:gdLst/>
            <a:ahLst/>
            <a:cxnLst>
              <a:cxn ang="0">
                <a:pos x="wd2" y="hd2"/>
              </a:cxn>
              <a:cxn ang="5400000">
                <a:pos x="wd2" y="hd2"/>
              </a:cxn>
              <a:cxn ang="10800000">
                <a:pos x="wd2" y="hd2"/>
              </a:cxn>
              <a:cxn ang="16200000">
                <a:pos x="wd2" y="hd2"/>
              </a:cxn>
            </a:cxnLst>
            <a:rect l="0" t="0" r="r" b="b"/>
            <a:pathLst>
              <a:path w="21600" h="20249" extrusionOk="0">
                <a:moveTo>
                  <a:pt x="0" y="13697"/>
                </a:moveTo>
                <a:cubicBezTo>
                  <a:pt x="3518" y="19658"/>
                  <a:pt x="7351" y="21600"/>
                  <a:pt x="11107" y="19324"/>
                </a:cubicBezTo>
                <a:cubicBezTo>
                  <a:pt x="14959" y="16990"/>
                  <a:pt x="18586" y="10310"/>
                  <a:pt x="21600" y="0"/>
                </a:cubicBezTo>
              </a:path>
            </a:pathLst>
          </a:custGeom>
          <a:noFill/>
          <a:ln w="635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0" name="Shape 35207">
            <a:extLst>
              <a:ext uri="{FF2B5EF4-FFF2-40B4-BE49-F238E27FC236}">
                <a16:creationId xmlns:a16="http://schemas.microsoft.com/office/drawing/2014/main" id="{6A6FA435-97E3-4216-BFC0-B692E62E0CAB}"/>
              </a:ext>
            </a:extLst>
          </p:cNvPr>
          <p:cNvSpPr/>
          <p:nvPr/>
        </p:nvSpPr>
        <p:spPr>
          <a:xfrm>
            <a:off x="3836895" y="4708039"/>
            <a:ext cx="1204299" cy="259363"/>
          </a:xfrm>
          <a:custGeom>
            <a:avLst/>
            <a:gdLst/>
            <a:ahLst/>
            <a:cxnLst>
              <a:cxn ang="0">
                <a:pos x="wd2" y="hd2"/>
              </a:cxn>
              <a:cxn ang="5400000">
                <a:pos x="wd2" y="hd2"/>
              </a:cxn>
              <a:cxn ang="10800000">
                <a:pos x="wd2" y="hd2"/>
              </a:cxn>
              <a:cxn ang="16200000">
                <a:pos x="wd2" y="hd2"/>
              </a:cxn>
            </a:cxnLst>
            <a:rect l="0" t="0" r="r" b="b"/>
            <a:pathLst>
              <a:path w="21600" h="20750" extrusionOk="0">
                <a:moveTo>
                  <a:pt x="0" y="0"/>
                </a:moveTo>
                <a:cubicBezTo>
                  <a:pt x="3554" y="11756"/>
                  <a:pt x="7708" y="18800"/>
                  <a:pt x="12030" y="20401"/>
                </a:cubicBezTo>
                <a:cubicBezTo>
                  <a:pt x="15267" y="21600"/>
                  <a:pt x="18521" y="19703"/>
                  <a:pt x="21600" y="14822"/>
                </a:cubicBezTo>
              </a:path>
            </a:pathLst>
          </a:custGeom>
          <a:noFill/>
          <a:ln w="635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1" name="Shape 35219">
            <a:extLst>
              <a:ext uri="{FF2B5EF4-FFF2-40B4-BE49-F238E27FC236}">
                <a16:creationId xmlns:a16="http://schemas.microsoft.com/office/drawing/2014/main" id="{0BD97F9C-62D0-4022-A0C9-42FBDC368291}"/>
              </a:ext>
            </a:extLst>
          </p:cNvPr>
          <p:cNvSpPr/>
          <p:nvPr/>
        </p:nvSpPr>
        <p:spPr>
          <a:xfrm>
            <a:off x="7139416" y="3452240"/>
            <a:ext cx="857510" cy="857511"/>
          </a:xfrm>
          <a:prstGeom prst="ellipse">
            <a:avLst/>
          </a:prstGeom>
          <a:solidFill>
            <a:schemeClr val="accent6"/>
          </a:solidFill>
          <a:ln w="12700" cap="flat">
            <a:noFill/>
            <a:miter lim="400000"/>
          </a:ln>
          <a:effectLst/>
        </p:spPr>
        <p:txBody>
          <a:bodyPr wrap="square" lIns="0" tIns="0" rIns="0" bIns="0" numCol="1" anchor="ctr">
            <a:noAutofit/>
          </a:bodyPr>
          <a:lstStyle/>
          <a:p>
            <a:endParaRPr sz="2400" dirty="0"/>
          </a:p>
        </p:txBody>
      </p:sp>
      <p:sp>
        <p:nvSpPr>
          <p:cNvPr id="12" name="Shape 35222">
            <a:extLst>
              <a:ext uri="{FF2B5EF4-FFF2-40B4-BE49-F238E27FC236}">
                <a16:creationId xmlns:a16="http://schemas.microsoft.com/office/drawing/2014/main" id="{125C2E30-B116-4944-BEFD-95B0D305F7FD}"/>
              </a:ext>
            </a:extLst>
          </p:cNvPr>
          <p:cNvSpPr/>
          <p:nvPr/>
        </p:nvSpPr>
        <p:spPr>
          <a:xfrm>
            <a:off x="3836895" y="1952004"/>
            <a:ext cx="857510" cy="857511"/>
          </a:xfrm>
          <a:prstGeom prst="ellipse">
            <a:avLst/>
          </a:prstGeom>
          <a:solidFill>
            <a:schemeClr val="accent1"/>
          </a:solidFill>
          <a:ln w="12700" cap="flat">
            <a:noFill/>
            <a:miter lim="400000"/>
          </a:ln>
          <a:effectLst/>
        </p:spPr>
        <p:txBody>
          <a:bodyPr wrap="square" lIns="0" tIns="0" rIns="0" bIns="0" numCol="1" anchor="ctr">
            <a:noAutofit/>
          </a:bodyPr>
          <a:lstStyle/>
          <a:p>
            <a:endParaRPr sz="2400" dirty="0"/>
          </a:p>
        </p:txBody>
      </p:sp>
      <p:sp>
        <p:nvSpPr>
          <p:cNvPr id="13" name="Shape 35225">
            <a:extLst>
              <a:ext uri="{FF2B5EF4-FFF2-40B4-BE49-F238E27FC236}">
                <a16:creationId xmlns:a16="http://schemas.microsoft.com/office/drawing/2014/main" id="{DD0A25C5-3D6B-4CC5-A57A-F495A830199D}"/>
              </a:ext>
            </a:extLst>
          </p:cNvPr>
          <p:cNvSpPr/>
          <p:nvPr/>
        </p:nvSpPr>
        <p:spPr>
          <a:xfrm>
            <a:off x="3319846" y="3959484"/>
            <a:ext cx="857510" cy="857512"/>
          </a:xfrm>
          <a:prstGeom prst="ellipse">
            <a:avLst/>
          </a:prstGeom>
          <a:solidFill>
            <a:schemeClr val="accent4"/>
          </a:solidFill>
          <a:ln w="12700" cap="flat">
            <a:noFill/>
            <a:miter lim="400000"/>
          </a:ln>
          <a:effectLst/>
        </p:spPr>
        <p:txBody>
          <a:bodyPr wrap="square" lIns="0" tIns="0" rIns="0" bIns="0" numCol="1" anchor="ctr">
            <a:noAutofit/>
          </a:bodyPr>
          <a:lstStyle/>
          <a:p>
            <a:endParaRPr sz="2400" dirty="0"/>
          </a:p>
        </p:txBody>
      </p:sp>
      <p:sp>
        <p:nvSpPr>
          <p:cNvPr id="17" name="TextBox 16">
            <a:extLst>
              <a:ext uri="{FF2B5EF4-FFF2-40B4-BE49-F238E27FC236}">
                <a16:creationId xmlns:a16="http://schemas.microsoft.com/office/drawing/2014/main" id="{E5C5B2C1-244A-4D9A-AEBA-010ACA76C3E4}"/>
              </a:ext>
            </a:extLst>
          </p:cNvPr>
          <p:cNvSpPr txBox="1"/>
          <p:nvPr/>
        </p:nvSpPr>
        <p:spPr>
          <a:xfrm>
            <a:off x="8240247" y="3452240"/>
            <a:ext cx="1005403"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a:t>
            </a:r>
          </a:p>
        </p:txBody>
      </p:sp>
      <p:sp>
        <p:nvSpPr>
          <p:cNvPr id="18" name="Subtitle 2">
            <a:extLst>
              <a:ext uri="{FF2B5EF4-FFF2-40B4-BE49-F238E27FC236}">
                <a16:creationId xmlns:a16="http://schemas.microsoft.com/office/drawing/2014/main" id="{8252D15E-957C-4CB6-B98B-17355E49D102}"/>
              </a:ext>
            </a:extLst>
          </p:cNvPr>
          <p:cNvSpPr txBox="1">
            <a:spLocks/>
          </p:cNvSpPr>
          <p:nvPr/>
        </p:nvSpPr>
        <p:spPr>
          <a:xfrm>
            <a:off x="8262019" y="3721942"/>
            <a:ext cx="2269907"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2B70290F-373E-4450-9820-B42E83DB7A7D}"/>
              </a:ext>
            </a:extLst>
          </p:cNvPr>
          <p:cNvSpPr txBox="1"/>
          <p:nvPr/>
        </p:nvSpPr>
        <p:spPr>
          <a:xfrm>
            <a:off x="2083574" y="3991853"/>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0" name="Subtitle 2">
            <a:extLst>
              <a:ext uri="{FF2B5EF4-FFF2-40B4-BE49-F238E27FC236}">
                <a16:creationId xmlns:a16="http://schemas.microsoft.com/office/drawing/2014/main" id="{07ADE895-53DB-4349-8D69-A6E63A97567E}"/>
              </a:ext>
            </a:extLst>
          </p:cNvPr>
          <p:cNvSpPr txBox="1">
            <a:spLocks/>
          </p:cNvSpPr>
          <p:nvPr/>
        </p:nvSpPr>
        <p:spPr>
          <a:xfrm>
            <a:off x="838200" y="4261555"/>
            <a:ext cx="2224704"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7C419971-6DE0-4446-B795-7FE1DBC97A5E}"/>
              </a:ext>
            </a:extLst>
          </p:cNvPr>
          <p:cNvSpPr txBox="1"/>
          <p:nvPr/>
        </p:nvSpPr>
        <p:spPr>
          <a:xfrm>
            <a:off x="2661084" y="1870744"/>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2" name="Subtitle 2">
            <a:extLst>
              <a:ext uri="{FF2B5EF4-FFF2-40B4-BE49-F238E27FC236}">
                <a16:creationId xmlns:a16="http://schemas.microsoft.com/office/drawing/2014/main" id="{9ED76923-7314-4532-99D4-214FDAD84744}"/>
              </a:ext>
            </a:extLst>
          </p:cNvPr>
          <p:cNvSpPr txBox="1">
            <a:spLocks/>
          </p:cNvSpPr>
          <p:nvPr/>
        </p:nvSpPr>
        <p:spPr>
          <a:xfrm>
            <a:off x="1415711" y="2140446"/>
            <a:ext cx="2224704"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pic>
        <p:nvPicPr>
          <p:cNvPr id="23" name="Graphic 22" descr="Open hand with plant">
            <a:extLst>
              <a:ext uri="{FF2B5EF4-FFF2-40B4-BE49-F238E27FC236}">
                <a16:creationId xmlns:a16="http://schemas.microsoft.com/office/drawing/2014/main" id="{186DC538-B7CA-448F-9E20-A49B6EDBBF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2179" y="2037452"/>
            <a:ext cx="667848" cy="667848"/>
          </a:xfrm>
          <a:prstGeom prst="rect">
            <a:avLst/>
          </a:prstGeom>
        </p:spPr>
      </p:pic>
      <p:pic>
        <p:nvPicPr>
          <p:cNvPr id="24" name="Graphic 23" descr="Leaf">
            <a:extLst>
              <a:ext uri="{FF2B5EF4-FFF2-40B4-BE49-F238E27FC236}">
                <a16:creationId xmlns:a16="http://schemas.microsoft.com/office/drawing/2014/main" id="{F2F01584-6991-41D2-A26F-AC377EB57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2009" y="4057805"/>
            <a:ext cx="667848" cy="667848"/>
          </a:xfrm>
          <a:prstGeom prst="rect">
            <a:avLst/>
          </a:prstGeom>
        </p:spPr>
      </p:pic>
      <p:pic>
        <p:nvPicPr>
          <p:cNvPr id="25" name="Graphic 24" descr="Thermometer">
            <a:extLst>
              <a:ext uri="{FF2B5EF4-FFF2-40B4-BE49-F238E27FC236}">
                <a16:creationId xmlns:a16="http://schemas.microsoft.com/office/drawing/2014/main" id="{70E21E5F-3F29-486B-B2A0-660BE63A18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4247" y="3547071"/>
            <a:ext cx="667848" cy="667848"/>
          </a:xfrm>
          <a:prstGeom prst="rect">
            <a:avLst/>
          </a:prstGeom>
        </p:spPr>
      </p:pic>
    </p:spTree>
    <p:extLst>
      <p:ext uri="{BB962C8B-B14F-4D97-AF65-F5344CB8AC3E}">
        <p14:creationId xmlns:p14="http://schemas.microsoft.com/office/powerpoint/2010/main" val="325648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5630-EAC8-4FCB-9D89-6EBE2D1CAAC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3C45283-0AC2-40EA-81DF-3617A6F703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4F6DD2-D7E1-407A-A2F2-0C15E2730525}"/>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3CE2C1B5-6C63-4411-9387-E89364CF725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7330FF-23C9-411E-AD0E-FED4B50FAD52}"/>
              </a:ext>
            </a:extLst>
          </p:cNvPr>
          <p:cNvSpPr>
            <a:spLocks noGrp="1"/>
          </p:cNvSpPr>
          <p:nvPr>
            <p:ph type="body" sz="quarter" idx="13"/>
          </p:nvPr>
        </p:nvSpPr>
        <p:spPr/>
        <p:txBody>
          <a:bodyPr/>
          <a:lstStyle/>
          <a:p>
            <a:endParaRPr lang="en-ZA"/>
          </a:p>
        </p:txBody>
      </p:sp>
      <p:sp>
        <p:nvSpPr>
          <p:cNvPr id="7" name="Shape 33768">
            <a:extLst>
              <a:ext uri="{FF2B5EF4-FFF2-40B4-BE49-F238E27FC236}">
                <a16:creationId xmlns:a16="http://schemas.microsoft.com/office/drawing/2014/main" id="{7B8AFC3A-E2BA-4421-B01B-788BE015625E}"/>
              </a:ext>
            </a:extLst>
          </p:cNvPr>
          <p:cNvSpPr/>
          <p:nvPr/>
        </p:nvSpPr>
        <p:spPr>
          <a:xfrm>
            <a:off x="4952733" y="2531182"/>
            <a:ext cx="647632" cy="961073"/>
          </a:xfrm>
          <a:custGeom>
            <a:avLst/>
            <a:gdLst/>
            <a:ahLst/>
            <a:cxnLst>
              <a:cxn ang="0">
                <a:pos x="wd2" y="hd2"/>
              </a:cxn>
              <a:cxn ang="5400000">
                <a:pos x="wd2" y="hd2"/>
              </a:cxn>
              <a:cxn ang="10800000">
                <a:pos x="wd2" y="hd2"/>
              </a:cxn>
              <a:cxn ang="16200000">
                <a:pos x="wd2" y="hd2"/>
              </a:cxn>
            </a:cxnLst>
            <a:rect l="0" t="0" r="r" b="b"/>
            <a:pathLst>
              <a:path w="21550" h="21600" extrusionOk="0">
                <a:moveTo>
                  <a:pt x="21400" y="12007"/>
                </a:moveTo>
                <a:cubicBezTo>
                  <a:pt x="21149" y="10501"/>
                  <a:pt x="20208" y="9042"/>
                  <a:pt x="18588" y="7919"/>
                </a:cubicBezTo>
                <a:cubicBezTo>
                  <a:pt x="18086" y="7571"/>
                  <a:pt x="17494" y="7229"/>
                  <a:pt x="16874" y="6966"/>
                </a:cubicBezTo>
                <a:cubicBezTo>
                  <a:pt x="16771" y="6922"/>
                  <a:pt x="103" y="32"/>
                  <a:pt x="6" y="0"/>
                </a:cubicBezTo>
                <a:cubicBezTo>
                  <a:pt x="5" y="315"/>
                  <a:pt x="4" y="630"/>
                  <a:pt x="5" y="945"/>
                </a:cubicBezTo>
                <a:cubicBezTo>
                  <a:pt x="8" y="2273"/>
                  <a:pt x="9" y="6657"/>
                  <a:pt x="7" y="7521"/>
                </a:cubicBezTo>
                <a:cubicBezTo>
                  <a:pt x="6" y="8326"/>
                  <a:pt x="-46" y="9136"/>
                  <a:pt x="143" y="9935"/>
                </a:cubicBezTo>
                <a:cubicBezTo>
                  <a:pt x="250" y="10387"/>
                  <a:pt x="430" y="10831"/>
                  <a:pt x="690" y="11257"/>
                </a:cubicBezTo>
                <a:cubicBezTo>
                  <a:pt x="1288" y="12236"/>
                  <a:pt x="2169" y="13244"/>
                  <a:pt x="3426" y="13948"/>
                </a:cubicBezTo>
                <a:cubicBezTo>
                  <a:pt x="4921" y="14785"/>
                  <a:pt x="6622" y="15453"/>
                  <a:pt x="8300" y="16130"/>
                </a:cubicBezTo>
                <a:cubicBezTo>
                  <a:pt x="10127" y="16868"/>
                  <a:pt x="11943" y="17615"/>
                  <a:pt x="13756" y="18366"/>
                </a:cubicBezTo>
                <a:cubicBezTo>
                  <a:pt x="14762" y="18783"/>
                  <a:pt x="15767" y="19201"/>
                  <a:pt x="16772" y="19619"/>
                </a:cubicBezTo>
                <a:cubicBezTo>
                  <a:pt x="17588" y="19959"/>
                  <a:pt x="18404" y="20299"/>
                  <a:pt x="19221" y="20638"/>
                </a:cubicBezTo>
                <a:cubicBezTo>
                  <a:pt x="19748" y="20857"/>
                  <a:pt x="20277" y="21075"/>
                  <a:pt x="20805" y="21294"/>
                </a:cubicBezTo>
                <a:cubicBezTo>
                  <a:pt x="21052" y="21396"/>
                  <a:pt x="21298" y="21498"/>
                  <a:pt x="21545" y="21600"/>
                </a:cubicBezTo>
                <a:cubicBezTo>
                  <a:pt x="21554" y="19045"/>
                  <a:pt x="21552" y="16490"/>
                  <a:pt x="21526" y="13936"/>
                </a:cubicBezTo>
                <a:cubicBezTo>
                  <a:pt x="21519" y="13239"/>
                  <a:pt x="21495" y="12581"/>
                  <a:pt x="21400" y="12007"/>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243" dirty="0"/>
          </a:p>
        </p:txBody>
      </p:sp>
      <p:sp>
        <p:nvSpPr>
          <p:cNvPr id="8" name="Shape 33771">
            <a:extLst>
              <a:ext uri="{FF2B5EF4-FFF2-40B4-BE49-F238E27FC236}">
                <a16:creationId xmlns:a16="http://schemas.microsoft.com/office/drawing/2014/main" id="{608225DE-6127-4E05-B86C-B5F6B7BC5321}"/>
              </a:ext>
            </a:extLst>
          </p:cNvPr>
          <p:cNvSpPr/>
          <p:nvPr/>
        </p:nvSpPr>
        <p:spPr>
          <a:xfrm>
            <a:off x="5654458" y="3159201"/>
            <a:ext cx="647632" cy="961073"/>
          </a:xfrm>
          <a:custGeom>
            <a:avLst/>
            <a:gdLst/>
            <a:ahLst/>
            <a:cxnLst>
              <a:cxn ang="0">
                <a:pos x="wd2" y="hd2"/>
              </a:cxn>
              <a:cxn ang="5400000">
                <a:pos x="wd2" y="hd2"/>
              </a:cxn>
              <a:cxn ang="10800000">
                <a:pos x="wd2" y="hd2"/>
              </a:cxn>
              <a:cxn ang="16200000">
                <a:pos x="wd2" y="hd2"/>
              </a:cxn>
            </a:cxnLst>
            <a:rect l="0" t="0" r="r" b="b"/>
            <a:pathLst>
              <a:path w="21550" h="21600" extrusionOk="0">
                <a:moveTo>
                  <a:pt x="150" y="12007"/>
                </a:moveTo>
                <a:cubicBezTo>
                  <a:pt x="401" y="10501"/>
                  <a:pt x="1342" y="9042"/>
                  <a:pt x="2962" y="7919"/>
                </a:cubicBezTo>
                <a:cubicBezTo>
                  <a:pt x="3464" y="7571"/>
                  <a:pt x="4056" y="7229"/>
                  <a:pt x="4676" y="6966"/>
                </a:cubicBezTo>
                <a:cubicBezTo>
                  <a:pt x="4779" y="6922"/>
                  <a:pt x="21447" y="32"/>
                  <a:pt x="21544" y="0"/>
                </a:cubicBezTo>
                <a:cubicBezTo>
                  <a:pt x="21545" y="315"/>
                  <a:pt x="21546" y="630"/>
                  <a:pt x="21545" y="945"/>
                </a:cubicBezTo>
                <a:cubicBezTo>
                  <a:pt x="21542" y="2273"/>
                  <a:pt x="21541" y="6657"/>
                  <a:pt x="21543" y="7521"/>
                </a:cubicBezTo>
                <a:cubicBezTo>
                  <a:pt x="21544" y="8326"/>
                  <a:pt x="21596" y="9136"/>
                  <a:pt x="21407" y="9935"/>
                </a:cubicBezTo>
                <a:cubicBezTo>
                  <a:pt x="21300" y="10387"/>
                  <a:pt x="21120" y="10831"/>
                  <a:pt x="20860" y="11257"/>
                </a:cubicBezTo>
                <a:cubicBezTo>
                  <a:pt x="20262" y="12236"/>
                  <a:pt x="19381" y="13244"/>
                  <a:pt x="18124" y="13948"/>
                </a:cubicBezTo>
                <a:cubicBezTo>
                  <a:pt x="16629" y="14785"/>
                  <a:pt x="14928" y="15453"/>
                  <a:pt x="13250" y="16130"/>
                </a:cubicBezTo>
                <a:cubicBezTo>
                  <a:pt x="11423" y="16868"/>
                  <a:pt x="9607" y="17615"/>
                  <a:pt x="7794" y="18366"/>
                </a:cubicBezTo>
                <a:cubicBezTo>
                  <a:pt x="6788" y="18783"/>
                  <a:pt x="5783" y="19201"/>
                  <a:pt x="4778" y="19619"/>
                </a:cubicBezTo>
                <a:cubicBezTo>
                  <a:pt x="3962" y="19959"/>
                  <a:pt x="3146" y="20299"/>
                  <a:pt x="2329" y="20638"/>
                </a:cubicBezTo>
                <a:cubicBezTo>
                  <a:pt x="1802" y="20857"/>
                  <a:pt x="1273" y="21075"/>
                  <a:pt x="745" y="21294"/>
                </a:cubicBezTo>
                <a:cubicBezTo>
                  <a:pt x="498" y="21396"/>
                  <a:pt x="252" y="21498"/>
                  <a:pt x="5" y="21600"/>
                </a:cubicBezTo>
                <a:cubicBezTo>
                  <a:pt x="-4" y="19045"/>
                  <a:pt x="-2" y="16490"/>
                  <a:pt x="24" y="13936"/>
                </a:cubicBezTo>
                <a:cubicBezTo>
                  <a:pt x="31" y="13239"/>
                  <a:pt x="55" y="12581"/>
                  <a:pt x="150" y="12007"/>
                </a:cubicBezTo>
                <a:close/>
              </a:path>
            </a:pathLst>
          </a:custGeom>
          <a:solidFill>
            <a:schemeClr val="accent2"/>
          </a:solidFill>
          <a:ln w="12700" cap="flat">
            <a:noFill/>
            <a:miter lim="400000"/>
          </a:ln>
          <a:effectLst/>
        </p:spPr>
        <p:txBody>
          <a:bodyPr wrap="square" lIns="23736" tIns="23736" rIns="23736" bIns="23736" numCol="1" anchor="ctr">
            <a:noAutofit/>
          </a:bodyPr>
          <a:lstStyle/>
          <a:p>
            <a:endParaRPr sz="2243" dirty="0"/>
          </a:p>
        </p:txBody>
      </p:sp>
      <p:sp>
        <p:nvSpPr>
          <p:cNvPr id="9" name="Shape 33774">
            <a:extLst>
              <a:ext uri="{FF2B5EF4-FFF2-40B4-BE49-F238E27FC236}">
                <a16:creationId xmlns:a16="http://schemas.microsoft.com/office/drawing/2014/main" id="{0C697979-F470-48AE-8690-44C160A0355D}"/>
              </a:ext>
            </a:extLst>
          </p:cNvPr>
          <p:cNvSpPr/>
          <p:nvPr/>
        </p:nvSpPr>
        <p:spPr>
          <a:xfrm>
            <a:off x="5654458" y="2531182"/>
            <a:ext cx="647632" cy="961073"/>
          </a:xfrm>
          <a:custGeom>
            <a:avLst/>
            <a:gdLst/>
            <a:ahLst/>
            <a:cxnLst>
              <a:cxn ang="0">
                <a:pos x="wd2" y="hd2"/>
              </a:cxn>
              <a:cxn ang="5400000">
                <a:pos x="wd2" y="hd2"/>
              </a:cxn>
              <a:cxn ang="10800000">
                <a:pos x="wd2" y="hd2"/>
              </a:cxn>
              <a:cxn ang="16200000">
                <a:pos x="wd2" y="hd2"/>
              </a:cxn>
            </a:cxnLst>
            <a:rect l="0" t="0" r="r" b="b"/>
            <a:pathLst>
              <a:path w="21550" h="21600" extrusionOk="0">
                <a:moveTo>
                  <a:pt x="150" y="12007"/>
                </a:moveTo>
                <a:cubicBezTo>
                  <a:pt x="401" y="10501"/>
                  <a:pt x="1342" y="9042"/>
                  <a:pt x="2962" y="7919"/>
                </a:cubicBezTo>
                <a:cubicBezTo>
                  <a:pt x="3464" y="7571"/>
                  <a:pt x="4056" y="7229"/>
                  <a:pt x="4676" y="6966"/>
                </a:cubicBezTo>
                <a:cubicBezTo>
                  <a:pt x="4779" y="6922"/>
                  <a:pt x="21447" y="32"/>
                  <a:pt x="21544" y="0"/>
                </a:cubicBezTo>
                <a:cubicBezTo>
                  <a:pt x="21545" y="315"/>
                  <a:pt x="21546" y="630"/>
                  <a:pt x="21545" y="945"/>
                </a:cubicBezTo>
                <a:cubicBezTo>
                  <a:pt x="21542" y="2273"/>
                  <a:pt x="21541" y="6657"/>
                  <a:pt x="21543" y="7521"/>
                </a:cubicBezTo>
                <a:cubicBezTo>
                  <a:pt x="21544" y="8326"/>
                  <a:pt x="21596" y="9136"/>
                  <a:pt x="21407" y="9935"/>
                </a:cubicBezTo>
                <a:cubicBezTo>
                  <a:pt x="21300" y="10387"/>
                  <a:pt x="21120" y="10831"/>
                  <a:pt x="20860" y="11257"/>
                </a:cubicBezTo>
                <a:cubicBezTo>
                  <a:pt x="20262" y="12236"/>
                  <a:pt x="19381" y="13244"/>
                  <a:pt x="18124" y="13948"/>
                </a:cubicBezTo>
                <a:cubicBezTo>
                  <a:pt x="16629" y="14785"/>
                  <a:pt x="14928" y="15453"/>
                  <a:pt x="13250" y="16130"/>
                </a:cubicBezTo>
                <a:cubicBezTo>
                  <a:pt x="11423" y="16868"/>
                  <a:pt x="9607" y="17615"/>
                  <a:pt x="7794" y="18366"/>
                </a:cubicBezTo>
                <a:cubicBezTo>
                  <a:pt x="6788" y="18783"/>
                  <a:pt x="5783" y="19201"/>
                  <a:pt x="4778" y="19619"/>
                </a:cubicBezTo>
                <a:cubicBezTo>
                  <a:pt x="3962" y="19959"/>
                  <a:pt x="3146" y="20299"/>
                  <a:pt x="2329" y="20638"/>
                </a:cubicBezTo>
                <a:cubicBezTo>
                  <a:pt x="1802" y="20857"/>
                  <a:pt x="1273" y="21075"/>
                  <a:pt x="745" y="21294"/>
                </a:cubicBezTo>
                <a:cubicBezTo>
                  <a:pt x="498" y="21396"/>
                  <a:pt x="252" y="21498"/>
                  <a:pt x="5" y="21600"/>
                </a:cubicBezTo>
                <a:cubicBezTo>
                  <a:pt x="-4" y="19045"/>
                  <a:pt x="-2" y="16490"/>
                  <a:pt x="24" y="13936"/>
                </a:cubicBezTo>
                <a:cubicBezTo>
                  <a:pt x="31" y="13239"/>
                  <a:pt x="55" y="12581"/>
                  <a:pt x="150" y="12007"/>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243" dirty="0"/>
          </a:p>
        </p:txBody>
      </p:sp>
      <p:sp>
        <p:nvSpPr>
          <p:cNvPr id="10" name="Shape 33777">
            <a:extLst>
              <a:ext uri="{FF2B5EF4-FFF2-40B4-BE49-F238E27FC236}">
                <a16:creationId xmlns:a16="http://schemas.microsoft.com/office/drawing/2014/main" id="{19557E2B-6C64-4E44-998F-3B3ADC6C7713}"/>
              </a:ext>
            </a:extLst>
          </p:cNvPr>
          <p:cNvSpPr/>
          <p:nvPr/>
        </p:nvSpPr>
        <p:spPr>
          <a:xfrm>
            <a:off x="5353938" y="1926770"/>
            <a:ext cx="546947" cy="1019339"/>
          </a:xfrm>
          <a:custGeom>
            <a:avLst/>
            <a:gdLst/>
            <a:ahLst/>
            <a:cxnLst>
              <a:cxn ang="0">
                <a:pos x="wd2" y="hd2"/>
              </a:cxn>
              <a:cxn ang="5400000">
                <a:pos x="wd2" y="hd2"/>
              </a:cxn>
              <a:cxn ang="10800000">
                <a:pos x="wd2" y="hd2"/>
              </a:cxn>
              <a:cxn ang="16200000">
                <a:pos x="wd2" y="hd2"/>
              </a:cxn>
            </a:cxnLst>
            <a:rect l="0" t="0" r="r" b="b"/>
            <a:pathLst>
              <a:path w="10431" h="21600" extrusionOk="0">
                <a:moveTo>
                  <a:pt x="5216" y="0"/>
                </a:moveTo>
                <a:cubicBezTo>
                  <a:pt x="-5584" y="11692"/>
                  <a:pt x="3456" y="17640"/>
                  <a:pt x="5216" y="21600"/>
                </a:cubicBezTo>
                <a:cubicBezTo>
                  <a:pt x="6976" y="17640"/>
                  <a:pt x="16016" y="11692"/>
                  <a:pt x="5216" y="0"/>
                </a:cubicBezTo>
                <a:close/>
              </a:path>
            </a:pathLst>
          </a:custGeom>
          <a:solidFill>
            <a:schemeClr val="accent4"/>
          </a:solidFill>
          <a:ln w="12700" cap="flat">
            <a:noFill/>
            <a:miter lim="400000"/>
          </a:ln>
          <a:effectLst/>
        </p:spPr>
        <p:txBody>
          <a:bodyPr wrap="square" lIns="31648" tIns="31648" rIns="31648" bIns="31648" numCol="1" anchor="ctr">
            <a:noAutofit/>
          </a:bodyPr>
          <a:lstStyle/>
          <a:p>
            <a:endParaRPr sz="2243" dirty="0"/>
          </a:p>
        </p:txBody>
      </p:sp>
      <p:sp>
        <p:nvSpPr>
          <p:cNvPr id="11" name="Shape 33780">
            <a:extLst>
              <a:ext uri="{FF2B5EF4-FFF2-40B4-BE49-F238E27FC236}">
                <a16:creationId xmlns:a16="http://schemas.microsoft.com/office/drawing/2014/main" id="{925AE186-855D-4737-A706-32C389CBEE71}"/>
              </a:ext>
            </a:extLst>
          </p:cNvPr>
          <p:cNvSpPr/>
          <p:nvPr/>
        </p:nvSpPr>
        <p:spPr>
          <a:xfrm>
            <a:off x="5654458" y="3787221"/>
            <a:ext cx="647632" cy="961073"/>
          </a:xfrm>
          <a:custGeom>
            <a:avLst/>
            <a:gdLst/>
            <a:ahLst/>
            <a:cxnLst>
              <a:cxn ang="0">
                <a:pos x="wd2" y="hd2"/>
              </a:cxn>
              <a:cxn ang="5400000">
                <a:pos x="wd2" y="hd2"/>
              </a:cxn>
              <a:cxn ang="10800000">
                <a:pos x="wd2" y="hd2"/>
              </a:cxn>
              <a:cxn ang="16200000">
                <a:pos x="wd2" y="hd2"/>
              </a:cxn>
            </a:cxnLst>
            <a:rect l="0" t="0" r="r" b="b"/>
            <a:pathLst>
              <a:path w="21550" h="21600" extrusionOk="0">
                <a:moveTo>
                  <a:pt x="150" y="12007"/>
                </a:moveTo>
                <a:cubicBezTo>
                  <a:pt x="401" y="10501"/>
                  <a:pt x="1342" y="9042"/>
                  <a:pt x="2962" y="7919"/>
                </a:cubicBezTo>
                <a:cubicBezTo>
                  <a:pt x="3464" y="7571"/>
                  <a:pt x="4056" y="7229"/>
                  <a:pt x="4676" y="6966"/>
                </a:cubicBezTo>
                <a:cubicBezTo>
                  <a:pt x="4779" y="6922"/>
                  <a:pt x="21447" y="32"/>
                  <a:pt x="21544" y="0"/>
                </a:cubicBezTo>
                <a:cubicBezTo>
                  <a:pt x="21545" y="315"/>
                  <a:pt x="21546" y="630"/>
                  <a:pt x="21545" y="945"/>
                </a:cubicBezTo>
                <a:cubicBezTo>
                  <a:pt x="21542" y="2273"/>
                  <a:pt x="21541" y="6657"/>
                  <a:pt x="21543" y="7521"/>
                </a:cubicBezTo>
                <a:cubicBezTo>
                  <a:pt x="21544" y="8326"/>
                  <a:pt x="21596" y="9136"/>
                  <a:pt x="21407" y="9935"/>
                </a:cubicBezTo>
                <a:cubicBezTo>
                  <a:pt x="21300" y="10387"/>
                  <a:pt x="21120" y="10831"/>
                  <a:pt x="20860" y="11257"/>
                </a:cubicBezTo>
                <a:cubicBezTo>
                  <a:pt x="20262" y="12236"/>
                  <a:pt x="19381" y="13244"/>
                  <a:pt x="18124" y="13948"/>
                </a:cubicBezTo>
                <a:cubicBezTo>
                  <a:pt x="16629" y="14785"/>
                  <a:pt x="14928" y="15453"/>
                  <a:pt x="13250" y="16130"/>
                </a:cubicBezTo>
                <a:cubicBezTo>
                  <a:pt x="11423" y="16868"/>
                  <a:pt x="9607" y="17615"/>
                  <a:pt x="7794" y="18366"/>
                </a:cubicBezTo>
                <a:cubicBezTo>
                  <a:pt x="6788" y="18783"/>
                  <a:pt x="5783" y="19201"/>
                  <a:pt x="4778" y="19619"/>
                </a:cubicBezTo>
                <a:cubicBezTo>
                  <a:pt x="3962" y="19959"/>
                  <a:pt x="3146" y="20299"/>
                  <a:pt x="2329" y="20638"/>
                </a:cubicBezTo>
                <a:cubicBezTo>
                  <a:pt x="1802" y="20857"/>
                  <a:pt x="1273" y="21075"/>
                  <a:pt x="745" y="21294"/>
                </a:cubicBezTo>
                <a:cubicBezTo>
                  <a:pt x="498" y="21396"/>
                  <a:pt x="252" y="21498"/>
                  <a:pt x="5" y="21600"/>
                </a:cubicBezTo>
                <a:cubicBezTo>
                  <a:pt x="-4" y="19045"/>
                  <a:pt x="-2" y="16490"/>
                  <a:pt x="24" y="13936"/>
                </a:cubicBezTo>
                <a:cubicBezTo>
                  <a:pt x="31" y="13239"/>
                  <a:pt x="55" y="12581"/>
                  <a:pt x="150" y="12007"/>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243" dirty="0"/>
          </a:p>
        </p:txBody>
      </p:sp>
      <p:sp>
        <p:nvSpPr>
          <p:cNvPr id="12" name="Shape 33783">
            <a:extLst>
              <a:ext uri="{FF2B5EF4-FFF2-40B4-BE49-F238E27FC236}">
                <a16:creationId xmlns:a16="http://schemas.microsoft.com/office/drawing/2014/main" id="{6DD14C4D-AD4B-4A51-A6B8-A49F14354C4C}"/>
              </a:ext>
            </a:extLst>
          </p:cNvPr>
          <p:cNvSpPr/>
          <p:nvPr/>
        </p:nvSpPr>
        <p:spPr>
          <a:xfrm>
            <a:off x="4952734" y="3159201"/>
            <a:ext cx="647630" cy="961073"/>
          </a:xfrm>
          <a:custGeom>
            <a:avLst/>
            <a:gdLst/>
            <a:ahLst/>
            <a:cxnLst>
              <a:cxn ang="0">
                <a:pos x="wd2" y="hd2"/>
              </a:cxn>
              <a:cxn ang="5400000">
                <a:pos x="wd2" y="hd2"/>
              </a:cxn>
              <a:cxn ang="10800000">
                <a:pos x="wd2" y="hd2"/>
              </a:cxn>
              <a:cxn ang="16200000">
                <a:pos x="wd2" y="hd2"/>
              </a:cxn>
            </a:cxnLst>
            <a:rect l="0" t="0" r="r" b="b"/>
            <a:pathLst>
              <a:path w="21550" h="21600" extrusionOk="0">
                <a:moveTo>
                  <a:pt x="21400" y="12007"/>
                </a:moveTo>
                <a:cubicBezTo>
                  <a:pt x="21149" y="10501"/>
                  <a:pt x="20208" y="9042"/>
                  <a:pt x="18588" y="7919"/>
                </a:cubicBezTo>
                <a:cubicBezTo>
                  <a:pt x="18086" y="7571"/>
                  <a:pt x="17494" y="7229"/>
                  <a:pt x="16874" y="6966"/>
                </a:cubicBezTo>
                <a:cubicBezTo>
                  <a:pt x="16771" y="6922"/>
                  <a:pt x="103" y="32"/>
                  <a:pt x="6" y="0"/>
                </a:cubicBezTo>
                <a:cubicBezTo>
                  <a:pt x="5" y="315"/>
                  <a:pt x="4" y="630"/>
                  <a:pt x="5" y="945"/>
                </a:cubicBezTo>
                <a:cubicBezTo>
                  <a:pt x="8" y="2273"/>
                  <a:pt x="9" y="6657"/>
                  <a:pt x="7" y="7521"/>
                </a:cubicBezTo>
                <a:cubicBezTo>
                  <a:pt x="6" y="8326"/>
                  <a:pt x="-46" y="9136"/>
                  <a:pt x="143" y="9935"/>
                </a:cubicBezTo>
                <a:cubicBezTo>
                  <a:pt x="250" y="10387"/>
                  <a:pt x="430" y="10831"/>
                  <a:pt x="690" y="11257"/>
                </a:cubicBezTo>
                <a:cubicBezTo>
                  <a:pt x="1288" y="12236"/>
                  <a:pt x="2169" y="13244"/>
                  <a:pt x="3426" y="13948"/>
                </a:cubicBezTo>
                <a:cubicBezTo>
                  <a:pt x="4921" y="14785"/>
                  <a:pt x="6622" y="15453"/>
                  <a:pt x="8300" y="16130"/>
                </a:cubicBezTo>
                <a:cubicBezTo>
                  <a:pt x="10127" y="16868"/>
                  <a:pt x="11943" y="17615"/>
                  <a:pt x="13756" y="18366"/>
                </a:cubicBezTo>
                <a:cubicBezTo>
                  <a:pt x="14762" y="18783"/>
                  <a:pt x="15767" y="19201"/>
                  <a:pt x="16772" y="19619"/>
                </a:cubicBezTo>
                <a:cubicBezTo>
                  <a:pt x="17588" y="19959"/>
                  <a:pt x="18404" y="20299"/>
                  <a:pt x="19221" y="20638"/>
                </a:cubicBezTo>
                <a:cubicBezTo>
                  <a:pt x="19748" y="20857"/>
                  <a:pt x="20277" y="21075"/>
                  <a:pt x="20805" y="21294"/>
                </a:cubicBezTo>
                <a:cubicBezTo>
                  <a:pt x="21052" y="21396"/>
                  <a:pt x="21298" y="21498"/>
                  <a:pt x="21545" y="21600"/>
                </a:cubicBezTo>
                <a:cubicBezTo>
                  <a:pt x="21554" y="19045"/>
                  <a:pt x="21552" y="16490"/>
                  <a:pt x="21526" y="13936"/>
                </a:cubicBezTo>
                <a:cubicBezTo>
                  <a:pt x="21519" y="13239"/>
                  <a:pt x="21495" y="12581"/>
                  <a:pt x="21400" y="12007"/>
                </a:cubicBezTo>
                <a:close/>
              </a:path>
            </a:pathLst>
          </a:custGeom>
          <a:solidFill>
            <a:schemeClr val="accent2">
              <a:lumMod val="75000"/>
            </a:schemeClr>
          </a:solidFill>
          <a:ln w="12700" cap="flat">
            <a:noFill/>
            <a:miter lim="400000"/>
          </a:ln>
          <a:effectLst/>
        </p:spPr>
        <p:txBody>
          <a:bodyPr wrap="square" lIns="23736" tIns="23736" rIns="23736" bIns="23736" numCol="1" anchor="ctr">
            <a:noAutofit/>
          </a:bodyPr>
          <a:lstStyle/>
          <a:p>
            <a:endParaRPr sz="2243" dirty="0"/>
          </a:p>
        </p:txBody>
      </p:sp>
      <p:sp>
        <p:nvSpPr>
          <p:cNvPr id="13" name="Shape 33786">
            <a:extLst>
              <a:ext uri="{FF2B5EF4-FFF2-40B4-BE49-F238E27FC236}">
                <a16:creationId xmlns:a16="http://schemas.microsoft.com/office/drawing/2014/main" id="{9F634AB7-8FE3-401F-A553-89E232A05059}"/>
              </a:ext>
            </a:extLst>
          </p:cNvPr>
          <p:cNvSpPr/>
          <p:nvPr/>
        </p:nvSpPr>
        <p:spPr>
          <a:xfrm>
            <a:off x="4952734" y="3787221"/>
            <a:ext cx="647630" cy="961073"/>
          </a:xfrm>
          <a:custGeom>
            <a:avLst/>
            <a:gdLst/>
            <a:ahLst/>
            <a:cxnLst>
              <a:cxn ang="0">
                <a:pos x="wd2" y="hd2"/>
              </a:cxn>
              <a:cxn ang="5400000">
                <a:pos x="wd2" y="hd2"/>
              </a:cxn>
              <a:cxn ang="10800000">
                <a:pos x="wd2" y="hd2"/>
              </a:cxn>
              <a:cxn ang="16200000">
                <a:pos x="wd2" y="hd2"/>
              </a:cxn>
            </a:cxnLst>
            <a:rect l="0" t="0" r="r" b="b"/>
            <a:pathLst>
              <a:path w="21550" h="21600" extrusionOk="0">
                <a:moveTo>
                  <a:pt x="21400" y="12007"/>
                </a:moveTo>
                <a:cubicBezTo>
                  <a:pt x="21149" y="10501"/>
                  <a:pt x="20208" y="9042"/>
                  <a:pt x="18588" y="7919"/>
                </a:cubicBezTo>
                <a:cubicBezTo>
                  <a:pt x="18086" y="7571"/>
                  <a:pt x="17494" y="7229"/>
                  <a:pt x="16874" y="6966"/>
                </a:cubicBezTo>
                <a:cubicBezTo>
                  <a:pt x="16771" y="6922"/>
                  <a:pt x="103" y="32"/>
                  <a:pt x="6" y="0"/>
                </a:cubicBezTo>
                <a:cubicBezTo>
                  <a:pt x="5" y="315"/>
                  <a:pt x="4" y="630"/>
                  <a:pt x="5" y="945"/>
                </a:cubicBezTo>
                <a:cubicBezTo>
                  <a:pt x="8" y="2273"/>
                  <a:pt x="9" y="6657"/>
                  <a:pt x="7" y="7521"/>
                </a:cubicBezTo>
                <a:cubicBezTo>
                  <a:pt x="6" y="8326"/>
                  <a:pt x="-46" y="9136"/>
                  <a:pt x="143" y="9935"/>
                </a:cubicBezTo>
                <a:cubicBezTo>
                  <a:pt x="250" y="10387"/>
                  <a:pt x="430" y="10831"/>
                  <a:pt x="690" y="11257"/>
                </a:cubicBezTo>
                <a:cubicBezTo>
                  <a:pt x="1288" y="12236"/>
                  <a:pt x="2169" y="13244"/>
                  <a:pt x="3426" y="13948"/>
                </a:cubicBezTo>
                <a:cubicBezTo>
                  <a:pt x="4921" y="14785"/>
                  <a:pt x="6622" y="15453"/>
                  <a:pt x="8300" y="16130"/>
                </a:cubicBezTo>
                <a:cubicBezTo>
                  <a:pt x="10127" y="16868"/>
                  <a:pt x="11943" y="17615"/>
                  <a:pt x="13756" y="18366"/>
                </a:cubicBezTo>
                <a:cubicBezTo>
                  <a:pt x="14762" y="18783"/>
                  <a:pt x="15767" y="19201"/>
                  <a:pt x="16772" y="19619"/>
                </a:cubicBezTo>
                <a:cubicBezTo>
                  <a:pt x="17588" y="19959"/>
                  <a:pt x="18404" y="20299"/>
                  <a:pt x="19221" y="20638"/>
                </a:cubicBezTo>
                <a:cubicBezTo>
                  <a:pt x="19748" y="20857"/>
                  <a:pt x="20277" y="21075"/>
                  <a:pt x="20805" y="21294"/>
                </a:cubicBezTo>
                <a:cubicBezTo>
                  <a:pt x="21052" y="21396"/>
                  <a:pt x="21298" y="21498"/>
                  <a:pt x="21545" y="21600"/>
                </a:cubicBezTo>
                <a:cubicBezTo>
                  <a:pt x="21554" y="19045"/>
                  <a:pt x="21552" y="16490"/>
                  <a:pt x="21526" y="13936"/>
                </a:cubicBezTo>
                <a:cubicBezTo>
                  <a:pt x="21519" y="13239"/>
                  <a:pt x="21495" y="12581"/>
                  <a:pt x="21400" y="12007"/>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243" dirty="0"/>
          </a:p>
        </p:txBody>
      </p:sp>
      <p:sp>
        <p:nvSpPr>
          <p:cNvPr id="14" name="Shape 33790">
            <a:extLst>
              <a:ext uri="{FF2B5EF4-FFF2-40B4-BE49-F238E27FC236}">
                <a16:creationId xmlns:a16="http://schemas.microsoft.com/office/drawing/2014/main" id="{3AC50412-BE9D-4383-90E0-6E5DBA9695AD}"/>
              </a:ext>
            </a:extLst>
          </p:cNvPr>
          <p:cNvSpPr/>
          <p:nvPr/>
        </p:nvSpPr>
        <p:spPr>
          <a:xfrm>
            <a:off x="3544249" y="4854589"/>
            <a:ext cx="3680547" cy="1456793"/>
          </a:xfrm>
          <a:custGeom>
            <a:avLst/>
            <a:gdLst/>
            <a:ahLst/>
            <a:cxnLst>
              <a:cxn ang="0">
                <a:pos x="wd2" y="hd2"/>
              </a:cxn>
              <a:cxn ang="5400000">
                <a:pos x="wd2" y="hd2"/>
              </a:cxn>
              <a:cxn ang="10800000">
                <a:pos x="wd2" y="hd2"/>
              </a:cxn>
              <a:cxn ang="16200000">
                <a:pos x="wd2" y="hd2"/>
              </a:cxn>
            </a:cxnLst>
            <a:rect l="0" t="0" r="r" b="b"/>
            <a:pathLst>
              <a:path w="21433" h="21445" extrusionOk="0">
                <a:moveTo>
                  <a:pt x="21065" y="865"/>
                </a:moveTo>
                <a:cubicBezTo>
                  <a:pt x="21115" y="963"/>
                  <a:pt x="21162" y="1072"/>
                  <a:pt x="21205" y="1193"/>
                </a:cubicBezTo>
                <a:cubicBezTo>
                  <a:pt x="21600" y="2305"/>
                  <a:pt x="21463" y="3974"/>
                  <a:pt x="20940" y="4708"/>
                </a:cubicBezTo>
                <a:cubicBezTo>
                  <a:pt x="20696" y="4400"/>
                  <a:pt x="20419" y="4271"/>
                  <a:pt x="20147" y="4329"/>
                </a:cubicBezTo>
                <a:cubicBezTo>
                  <a:pt x="19875" y="4387"/>
                  <a:pt x="19608" y="4633"/>
                  <a:pt x="19383" y="5075"/>
                </a:cubicBezTo>
                <a:lnTo>
                  <a:pt x="17434" y="8893"/>
                </a:lnTo>
                <a:cubicBezTo>
                  <a:pt x="17434" y="8892"/>
                  <a:pt x="17434" y="8891"/>
                  <a:pt x="17434" y="8890"/>
                </a:cubicBezTo>
                <a:cubicBezTo>
                  <a:pt x="17434" y="8889"/>
                  <a:pt x="17435" y="8887"/>
                  <a:pt x="17435" y="8886"/>
                </a:cubicBezTo>
                <a:lnTo>
                  <a:pt x="17328" y="9093"/>
                </a:lnTo>
                <a:cubicBezTo>
                  <a:pt x="17321" y="8392"/>
                  <a:pt x="17216" y="7715"/>
                  <a:pt x="17026" y="7177"/>
                </a:cubicBezTo>
                <a:cubicBezTo>
                  <a:pt x="16971" y="7020"/>
                  <a:pt x="16908" y="6877"/>
                  <a:pt x="16841" y="6749"/>
                </a:cubicBezTo>
                <a:lnTo>
                  <a:pt x="19835" y="893"/>
                </a:lnTo>
                <a:cubicBezTo>
                  <a:pt x="19885" y="793"/>
                  <a:pt x="19940" y="706"/>
                  <a:pt x="19998" y="634"/>
                </a:cubicBezTo>
                <a:cubicBezTo>
                  <a:pt x="20281" y="279"/>
                  <a:pt x="20620" y="277"/>
                  <a:pt x="20905" y="622"/>
                </a:cubicBezTo>
                <a:cubicBezTo>
                  <a:pt x="20962" y="690"/>
                  <a:pt x="21015" y="768"/>
                  <a:pt x="21065" y="865"/>
                </a:cubicBezTo>
                <a:close/>
                <a:moveTo>
                  <a:pt x="18952" y="583"/>
                </a:moveTo>
                <a:cubicBezTo>
                  <a:pt x="19002" y="679"/>
                  <a:pt x="19050" y="789"/>
                  <a:pt x="19092" y="911"/>
                </a:cubicBezTo>
                <a:cubicBezTo>
                  <a:pt x="19100" y="933"/>
                  <a:pt x="19107" y="954"/>
                  <a:pt x="19114" y="976"/>
                </a:cubicBezTo>
                <a:lnTo>
                  <a:pt x="16451" y="6193"/>
                </a:lnTo>
                <a:cubicBezTo>
                  <a:pt x="16382" y="6136"/>
                  <a:pt x="16311" y="6093"/>
                  <a:pt x="16239" y="6064"/>
                </a:cubicBezTo>
                <a:cubicBezTo>
                  <a:pt x="16166" y="6035"/>
                  <a:pt x="16092" y="6020"/>
                  <a:pt x="16019" y="6020"/>
                </a:cubicBezTo>
                <a:lnTo>
                  <a:pt x="14956" y="6024"/>
                </a:lnTo>
                <a:lnTo>
                  <a:pt x="17721" y="609"/>
                </a:lnTo>
                <a:cubicBezTo>
                  <a:pt x="18031" y="2"/>
                  <a:pt x="18455" y="-78"/>
                  <a:pt x="18792" y="336"/>
                </a:cubicBezTo>
                <a:cubicBezTo>
                  <a:pt x="18848" y="404"/>
                  <a:pt x="18901" y="487"/>
                  <a:pt x="18952" y="583"/>
                </a:cubicBezTo>
                <a:close/>
                <a:moveTo>
                  <a:pt x="20964" y="6292"/>
                </a:moveTo>
                <a:cubicBezTo>
                  <a:pt x="21306" y="7269"/>
                  <a:pt x="21250" y="8715"/>
                  <a:pt x="20838" y="9528"/>
                </a:cubicBezTo>
                <a:lnTo>
                  <a:pt x="17513" y="16042"/>
                </a:lnTo>
                <a:cubicBezTo>
                  <a:pt x="17303" y="16454"/>
                  <a:pt x="16933" y="16638"/>
                  <a:pt x="16616" y="16719"/>
                </a:cubicBezTo>
                <a:cubicBezTo>
                  <a:pt x="16298" y="16800"/>
                  <a:pt x="16034" y="16779"/>
                  <a:pt x="16034" y="16779"/>
                </a:cubicBezTo>
                <a:lnTo>
                  <a:pt x="11044" y="16788"/>
                </a:lnTo>
                <a:cubicBezTo>
                  <a:pt x="11011" y="16788"/>
                  <a:pt x="10978" y="16784"/>
                  <a:pt x="10946" y="16777"/>
                </a:cubicBezTo>
                <a:cubicBezTo>
                  <a:pt x="10914" y="16769"/>
                  <a:pt x="10882" y="16758"/>
                  <a:pt x="10851" y="16744"/>
                </a:cubicBezTo>
                <a:cubicBezTo>
                  <a:pt x="10600" y="16668"/>
                  <a:pt x="10142" y="16532"/>
                  <a:pt x="9575" y="16099"/>
                </a:cubicBezTo>
                <a:cubicBezTo>
                  <a:pt x="9008" y="15666"/>
                  <a:pt x="8332" y="14938"/>
                  <a:pt x="7644" y="13678"/>
                </a:cubicBezTo>
                <a:lnTo>
                  <a:pt x="3729" y="21445"/>
                </a:lnTo>
                <a:lnTo>
                  <a:pt x="0" y="15037"/>
                </a:lnTo>
                <a:cubicBezTo>
                  <a:pt x="1576" y="11886"/>
                  <a:pt x="3171" y="8790"/>
                  <a:pt x="4777" y="5727"/>
                </a:cubicBezTo>
                <a:cubicBezTo>
                  <a:pt x="5291" y="4746"/>
                  <a:pt x="5676" y="4005"/>
                  <a:pt x="6272" y="3325"/>
                </a:cubicBezTo>
                <a:cubicBezTo>
                  <a:pt x="7715" y="1679"/>
                  <a:pt x="9186" y="2709"/>
                  <a:pt x="11615" y="6867"/>
                </a:cubicBezTo>
                <a:lnTo>
                  <a:pt x="16011" y="6857"/>
                </a:lnTo>
                <a:cubicBezTo>
                  <a:pt x="16313" y="6857"/>
                  <a:pt x="16584" y="7182"/>
                  <a:pt x="16763" y="7693"/>
                </a:cubicBezTo>
                <a:cubicBezTo>
                  <a:pt x="16903" y="8091"/>
                  <a:pt x="16988" y="8603"/>
                  <a:pt x="16988" y="9158"/>
                </a:cubicBezTo>
                <a:cubicBezTo>
                  <a:pt x="16989" y="9651"/>
                  <a:pt x="16923" y="10122"/>
                  <a:pt x="16804" y="10511"/>
                </a:cubicBezTo>
                <a:cubicBezTo>
                  <a:pt x="16726" y="10765"/>
                  <a:pt x="16626" y="10978"/>
                  <a:pt x="16512" y="11138"/>
                </a:cubicBezTo>
                <a:cubicBezTo>
                  <a:pt x="16362" y="11347"/>
                  <a:pt x="16191" y="11458"/>
                  <a:pt x="16017" y="11460"/>
                </a:cubicBezTo>
                <a:lnTo>
                  <a:pt x="11134" y="11495"/>
                </a:lnTo>
                <a:cubicBezTo>
                  <a:pt x="11029" y="11465"/>
                  <a:pt x="10938" y="11668"/>
                  <a:pt x="10945" y="11917"/>
                </a:cubicBezTo>
                <a:cubicBezTo>
                  <a:pt x="10951" y="12114"/>
                  <a:pt x="11019" y="12269"/>
                  <a:pt x="11102" y="12275"/>
                </a:cubicBezTo>
                <a:cubicBezTo>
                  <a:pt x="11150" y="12275"/>
                  <a:pt x="11198" y="12275"/>
                  <a:pt x="11247" y="12276"/>
                </a:cubicBezTo>
                <a:cubicBezTo>
                  <a:pt x="12837" y="12283"/>
                  <a:pt x="14428" y="12280"/>
                  <a:pt x="16019" y="12271"/>
                </a:cubicBezTo>
                <a:cubicBezTo>
                  <a:pt x="16059" y="12270"/>
                  <a:pt x="16395" y="12189"/>
                  <a:pt x="16715" y="11688"/>
                </a:cubicBezTo>
                <a:cubicBezTo>
                  <a:pt x="16958" y="11309"/>
                  <a:pt x="17278" y="10417"/>
                  <a:pt x="17507" y="9990"/>
                </a:cubicBezTo>
                <a:cubicBezTo>
                  <a:pt x="18496" y="8146"/>
                  <a:pt x="19594" y="5985"/>
                  <a:pt x="19594" y="5985"/>
                </a:cubicBezTo>
                <a:cubicBezTo>
                  <a:pt x="20008" y="5176"/>
                  <a:pt x="20621" y="5314"/>
                  <a:pt x="20964" y="6292"/>
                </a:cubicBezTo>
                <a:close/>
                <a:moveTo>
                  <a:pt x="16816" y="506"/>
                </a:moveTo>
                <a:cubicBezTo>
                  <a:pt x="16866" y="602"/>
                  <a:pt x="16913" y="712"/>
                  <a:pt x="16956" y="834"/>
                </a:cubicBezTo>
                <a:cubicBezTo>
                  <a:pt x="16964" y="856"/>
                  <a:pt x="16971" y="878"/>
                  <a:pt x="16979" y="901"/>
                </a:cubicBezTo>
                <a:lnTo>
                  <a:pt x="14348" y="6053"/>
                </a:lnTo>
                <a:cubicBezTo>
                  <a:pt x="14332" y="6051"/>
                  <a:pt x="13944" y="6038"/>
                  <a:pt x="13559" y="6025"/>
                </a:cubicBezTo>
                <a:cubicBezTo>
                  <a:pt x="13174" y="6012"/>
                  <a:pt x="12793" y="6000"/>
                  <a:pt x="12793" y="6000"/>
                </a:cubicBezTo>
                <a:lnTo>
                  <a:pt x="15585" y="529"/>
                </a:lnTo>
                <a:cubicBezTo>
                  <a:pt x="15895" y="-78"/>
                  <a:pt x="16318" y="-155"/>
                  <a:pt x="16655" y="258"/>
                </a:cubicBezTo>
                <a:cubicBezTo>
                  <a:pt x="16712" y="327"/>
                  <a:pt x="16765" y="410"/>
                  <a:pt x="16816" y="506"/>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243" dirty="0"/>
          </a:p>
        </p:txBody>
      </p:sp>
      <p:sp>
        <p:nvSpPr>
          <p:cNvPr id="15" name="Shape 33791">
            <a:extLst>
              <a:ext uri="{FF2B5EF4-FFF2-40B4-BE49-F238E27FC236}">
                <a16:creationId xmlns:a16="http://schemas.microsoft.com/office/drawing/2014/main" id="{20D27A53-4680-4560-BE23-212C0C2266C4}"/>
              </a:ext>
            </a:extLst>
          </p:cNvPr>
          <p:cNvSpPr/>
          <p:nvPr/>
        </p:nvSpPr>
        <p:spPr>
          <a:xfrm>
            <a:off x="5235780" y="4803817"/>
            <a:ext cx="1133148" cy="473483"/>
          </a:xfrm>
          <a:custGeom>
            <a:avLst/>
            <a:gdLst/>
            <a:ahLst/>
            <a:cxnLst>
              <a:cxn ang="0">
                <a:pos x="wd2" y="hd2"/>
              </a:cxn>
              <a:cxn ang="5400000">
                <a:pos x="wd2" y="hd2"/>
              </a:cxn>
              <a:cxn ang="10800000">
                <a:pos x="wd2" y="hd2"/>
              </a:cxn>
              <a:cxn ang="16200000">
                <a:pos x="wd2" y="hd2"/>
              </a:cxn>
            </a:cxnLst>
            <a:rect l="0" t="0" r="r" b="b"/>
            <a:pathLst>
              <a:path w="21600" h="21592" extrusionOk="0">
                <a:moveTo>
                  <a:pt x="7809" y="0"/>
                </a:moveTo>
                <a:cubicBezTo>
                  <a:pt x="7324" y="13"/>
                  <a:pt x="6778" y="778"/>
                  <a:pt x="6478" y="2101"/>
                </a:cubicBezTo>
                <a:cubicBezTo>
                  <a:pt x="6042" y="4020"/>
                  <a:pt x="5902" y="6681"/>
                  <a:pt x="4935" y="6915"/>
                </a:cubicBezTo>
                <a:cubicBezTo>
                  <a:pt x="4142" y="7106"/>
                  <a:pt x="3470" y="4932"/>
                  <a:pt x="2692" y="5770"/>
                </a:cubicBezTo>
                <a:cubicBezTo>
                  <a:pt x="1856" y="6672"/>
                  <a:pt x="2296" y="9318"/>
                  <a:pt x="1855" y="10890"/>
                </a:cubicBezTo>
                <a:cubicBezTo>
                  <a:pt x="1466" y="12278"/>
                  <a:pt x="602" y="12401"/>
                  <a:pt x="0" y="12922"/>
                </a:cubicBezTo>
                <a:cubicBezTo>
                  <a:pt x="993" y="14021"/>
                  <a:pt x="2009" y="15267"/>
                  <a:pt x="3057" y="16653"/>
                </a:cubicBezTo>
                <a:cubicBezTo>
                  <a:pt x="4185" y="18144"/>
                  <a:pt x="5346" y="19793"/>
                  <a:pt x="6553" y="21592"/>
                </a:cubicBezTo>
                <a:lnTo>
                  <a:pt x="21600" y="21558"/>
                </a:lnTo>
                <a:cubicBezTo>
                  <a:pt x="20698" y="19805"/>
                  <a:pt x="19772" y="18119"/>
                  <a:pt x="18821" y="16502"/>
                </a:cubicBezTo>
                <a:cubicBezTo>
                  <a:pt x="17978" y="15070"/>
                  <a:pt x="17118" y="13692"/>
                  <a:pt x="16278" y="12251"/>
                </a:cubicBezTo>
                <a:cubicBezTo>
                  <a:pt x="15699" y="11257"/>
                  <a:pt x="15099" y="10210"/>
                  <a:pt x="14370" y="10081"/>
                </a:cubicBezTo>
                <a:cubicBezTo>
                  <a:pt x="13528" y="9932"/>
                  <a:pt x="12629" y="11051"/>
                  <a:pt x="11911" y="9943"/>
                </a:cubicBezTo>
                <a:cubicBezTo>
                  <a:pt x="11201" y="8846"/>
                  <a:pt x="11307" y="6325"/>
                  <a:pt x="10589" y="5248"/>
                </a:cubicBezTo>
                <a:cubicBezTo>
                  <a:pt x="10063" y="4458"/>
                  <a:pt x="9244" y="4786"/>
                  <a:pt x="8893" y="3551"/>
                </a:cubicBezTo>
                <a:cubicBezTo>
                  <a:pt x="8661" y="2736"/>
                  <a:pt x="8799" y="1628"/>
                  <a:pt x="8549" y="829"/>
                </a:cubicBezTo>
                <a:cubicBezTo>
                  <a:pt x="8369" y="255"/>
                  <a:pt x="8099" y="-8"/>
                  <a:pt x="7809" y="0"/>
                </a:cubicBezTo>
                <a:close/>
              </a:path>
            </a:pathLst>
          </a:custGeom>
          <a:solidFill>
            <a:schemeClr val="accent1">
              <a:lumMod val="50000"/>
            </a:schemeClr>
          </a:solidFill>
          <a:ln w="12700" cap="flat">
            <a:noFill/>
            <a:miter lim="400000"/>
          </a:ln>
          <a:effectLst/>
        </p:spPr>
        <p:txBody>
          <a:bodyPr wrap="square" lIns="23736" tIns="23736" rIns="23736" bIns="23736" numCol="1" anchor="ctr">
            <a:noAutofit/>
          </a:bodyPr>
          <a:lstStyle/>
          <a:p>
            <a:endParaRPr sz="2243" dirty="0"/>
          </a:p>
        </p:txBody>
      </p:sp>
      <p:sp>
        <p:nvSpPr>
          <p:cNvPr id="16" name="Freeform 39">
            <a:extLst>
              <a:ext uri="{FF2B5EF4-FFF2-40B4-BE49-F238E27FC236}">
                <a16:creationId xmlns:a16="http://schemas.microsoft.com/office/drawing/2014/main" id="{8D0646D2-F6E8-4316-8CE0-54840AEFE610}"/>
              </a:ext>
            </a:extLst>
          </p:cNvPr>
          <p:cNvSpPr/>
          <p:nvPr/>
        </p:nvSpPr>
        <p:spPr>
          <a:xfrm>
            <a:off x="2860942" y="5350023"/>
            <a:ext cx="1941081" cy="963038"/>
          </a:xfrm>
          <a:custGeom>
            <a:avLst/>
            <a:gdLst>
              <a:gd name="connsiteX0" fmla="*/ 2961514 w 4686188"/>
              <a:gd name="connsiteY0" fmla="*/ 0 h 2484883"/>
              <a:gd name="connsiteX1" fmla="*/ 4686188 w 4686188"/>
              <a:gd name="connsiteY1" fmla="*/ 2054923 h 2484883"/>
              <a:gd name="connsiteX2" fmla="*/ 4173826 w 4686188"/>
              <a:gd name="connsiteY2" fmla="*/ 2484883 h 2484883"/>
              <a:gd name="connsiteX3" fmla="*/ 0 w 4686188"/>
              <a:gd name="connsiteY3" fmla="*/ 2484883 h 2484883"/>
            </a:gdLst>
            <a:ahLst/>
            <a:cxnLst>
              <a:cxn ang="0">
                <a:pos x="connsiteX0" y="connsiteY0"/>
              </a:cxn>
              <a:cxn ang="0">
                <a:pos x="connsiteX1" y="connsiteY1"/>
              </a:cxn>
              <a:cxn ang="0">
                <a:pos x="connsiteX2" y="connsiteY2"/>
              </a:cxn>
              <a:cxn ang="0">
                <a:pos x="connsiteX3" y="connsiteY3"/>
              </a:cxn>
            </a:cxnLst>
            <a:rect l="l" t="t" r="r" b="b"/>
            <a:pathLst>
              <a:path w="4686188" h="2484883">
                <a:moveTo>
                  <a:pt x="2961514" y="0"/>
                </a:moveTo>
                <a:lnTo>
                  <a:pt x="4686188" y="2054923"/>
                </a:lnTo>
                <a:lnTo>
                  <a:pt x="4173826" y="2484883"/>
                </a:lnTo>
                <a:lnTo>
                  <a:pt x="0" y="2484883"/>
                </a:lnTo>
                <a:close/>
              </a:path>
            </a:pathLst>
          </a:custGeom>
          <a:solidFill>
            <a:schemeClr val="accent6"/>
          </a:solidFill>
          <a:ln w="12700" cap="flat">
            <a:noFill/>
            <a:miter lim="400000"/>
          </a:ln>
          <a:effectLst/>
        </p:spPr>
        <p:txBody>
          <a:bodyPr wrap="square" lIns="0" tIns="0" rIns="0" bIns="0" numCol="1" anchor="t">
            <a:noAutofit/>
          </a:bodyPr>
          <a:lstStyle/>
          <a:p>
            <a:endParaRPr sz="2243" dirty="0"/>
          </a:p>
        </p:txBody>
      </p:sp>
      <p:sp>
        <p:nvSpPr>
          <p:cNvPr id="24" name="TextBox 23">
            <a:extLst>
              <a:ext uri="{FF2B5EF4-FFF2-40B4-BE49-F238E27FC236}">
                <a16:creationId xmlns:a16="http://schemas.microsoft.com/office/drawing/2014/main" id="{7208F0E8-4D27-4845-B95C-BE6AD0177B11}"/>
              </a:ext>
            </a:extLst>
          </p:cNvPr>
          <p:cNvSpPr txBox="1"/>
          <p:nvPr/>
        </p:nvSpPr>
        <p:spPr>
          <a:xfrm>
            <a:off x="7726694" y="4660775"/>
            <a:ext cx="1133644" cy="310534"/>
          </a:xfrm>
          <a:prstGeom prst="rect">
            <a:avLst/>
          </a:prstGeom>
          <a:noFill/>
        </p:spPr>
        <p:txBody>
          <a:bodyPr wrap="none" rtlCol="0" anchor="ctr" anchorCtr="0">
            <a:spAutoFit/>
          </a:bodyPr>
          <a:lstStyle/>
          <a:p>
            <a:r>
              <a:rPr lang="en-US" sz="1418" b="1" dirty="0">
                <a:solidFill>
                  <a:schemeClr val="accent1"/>
                </a:solidFill>
                <a:ea typeface="League Spartan" charset="0"/>
                <a:cs typeface="Poppins" pitchFamily="2" charset="77"/>
              </a:rPr>
              <a:t>CAPTION 06</a:t>
            </a:r>
          </a:p>
        </p:txBody>
      </p:sp>
      <p:sp>
        <p:nvSpPr>
          <p:cNvPr id="25" name="Subtitle 2">
            <a:extLst>
              <a:ext uri="{FF2B5EF4-FFF2-40B4-BE49-F238E27FC236}">
                <a16:creationId xmlns:a16="http://schemas.microsoft.com/office/drawing/2014/main" id="{B2296AC3-D49E-41BF-A4EA-0FA0DFDCD890}"/>
              </a:ext>
            </a:extLst>
          </p:cNvPr>
          <p:cNvSpPr txBox="1">
            <a:spLocks/>
          </p:cNvSpPr>
          <p:nvPr/>
        </p:nvSpPr>
        <p:spPr>
          <a:xfrm>
            <a:off x="7757693" y="4950258"/>
            <a:ext cx="233954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865D778D-A9F2-4C0A-A3E6-BEC2ACBCD5F6}"/>
              </a:ext>
            </a:extLst>
          </p:cNvPr>
          <p:cNvSpPr txBox="1"/>
          <p:nvPr/>
        </p:nvSpPr>
        <p:spPr>
          <a:xfrm>
            <a:off x="7726694" y="3311567"/>
            <a:ext cx="1140056" cy="310534"/>
          </a:xfrm>
          <a:prstGeom prst="rect">
            <a:avLst/>
          </a:prstGeom>
          <a:noFill/>
        </p:spPr>
        <p:txBody>
          <a:bodyPr wrap="none" rtlCol="0" anchor="ctr" anchorCtr="0">
            <a:spAutoFit/>
          </a:bodyPr>
          <a:lstStyle/>
          <a:p>
            <a:r>
              <a:rPr lang="en-US" sz="1418" b="1" dirty="0">
                <a:solidFill>
                  <a:schemeClr val="accent2"/>
                </a:solidFill>
                <a:ea typeface="League Spartan" charset="0"/>
                <a:cs typeface="Poppins" pitchFamily="2" charset="77"/>
              </a:rPr>
              <a:t>CAPTION 05</a:t>
            </a:r>
          </a:p>
        </p:txBody>
      </p:sp>
      <p:sp>
        <p:nvSpPr>
          <p:cNvPr id="27" name="Subtitle 2">
            <a:extLst>
              <a:ext uri="{FF2B5EF4-FFF2-40B4-BE49-F238E27FC236}">
                <a16:creationId xmlns:a16="http://schemas.microsoft.com/office/drawing/2014/main" id="{F4171BD7-857C-4D41-903F-A159FB8053BC}"/>
              </a:ext>
            </a:extLst>
          </p:cNvPr>
          <p:cNvSpPr txBox="1">
            <a:spLocks/>
          </p:cNvSpPr>
          <p:nvPr/>
        </p:nvSpPr>
        <p:spPr>
          <a:xfrm>
            <a:off x="7757693" y="3601049"/>
            <a:ext cx="233954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86CB7EAF-D7C1-4560-BDEA-183C8AC1E218}"/>
              </a:ext>
            </a:extLst>
          </p:cNvPr>
          <p:cNvSpPr txBox="1"/>
          <p:nvPr/>
        </p:nvSpPr>
        <p:spPr>
          <a:xfrm>
            <a:off x="7726694" y="1962358"/>
            <a:ext cx="1144865" cy="310534"/>
          </a:xfrm>
          <a:prstGeom prst="rect">
            <a:avLst/>
          </a:prstGeom>
          <a:noFill/>
        </p:spPr>
        <p:txBody>
          <a:bodyPr wrap="none" rtlCol="0" anchor="ctr" anchorCtr="0">
            <a:spAutoFit/>
          </a:bodyPr>
          <a:lstStyle/>
          <a:p>
            <a:r>
              <a:rPr lang="en-US" sz="1418" b="1" dirty="0">
                <a:solidFill>
                  <a:schemeClr val="accent3"/>
                </a:solidFill>
                <a:ea typeface="League Spartan" charset="0"/>
                <a:cs typeface="Poppins" pitchFamily="2" charset="77"/>
              </a:rPr>
              <a:t>CAPTION 04</a:t>
            </a:r>
          </a:p>
        </p:txBody>
      </p:sp>
      <p:sp>
        <p:nvSpPr>
          <p:cNvPr id="29" name="Subtitle 2">
            <a:extLst>
              <a:ext uri="{FF2B5EF4-FFF2-40B4-BE49-F238E27FC236}">
                <a16:creationId xmlns:a16="http://schemas.microsoft.com/office/drawing/2014/main" id="{DBFB7156-E7A3-49D8-B568-608987901656}"/>
              </a:ext>
            </a:extLst>
          </p:cNvPr>
          <p:cNvSpPr txBox="1">
            <a:spLocks/>
          </p:cNvSpPr>
          <p:nvPr/>
        </p:nvSpPr>
        <p:spPr>
          <a:xfrm>
            <a:off x="7757693" y="2251840"/>
            <a:ext cx="233954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772175A6-268E-487E-B089-46CB3B5F8A9E}"/>
              </a:ext>
            </a:extLst>
          </p:cNvPr>
          <p:cNvSpPr txBox="1"/>
          <p:nvPr/>
        </p:nvSpPr>
        <p:spPr>
          <a:xfrm>
            <a:off x="2499234" y="4660775"/>
            <a:ext cx="1136850" cy="310534"/>
          </a:xfrm>
          <a:prstGeom prst="rect">
            <a:avLst/>
          </a:prstGeom>
          <a:noFill/>
        </p:spPr>
        <p:txBody>
          <a:bodyPr wrap="none" rtlCol="0" anchor="ctr" anchorCtr="0">
            <a:spAutoFit/>
          </a:bodyPr>
          <a:lstStyle/>
          <a:p>
            <a:pPr algn="r"/>
            <a:r>
              <a:rPr lang="en-US" sz="1418" b="1" dirty="0">
                <a:solidFill>
                  <a:schemeClr val="accent1">
                    <a:lumMod val="75000"/>
                  </a:schemeClr>
                </a:solidFill>
                <a:ea typeface="League Spartan" charset="0"/>
                <a:cs typeface="Poppins" pitchFamily="2" charset="77"/>
              </a:rPr>
              <a:t>CAPTION 03</a:t>
            </a:r>
          </a:p>
        </p:txBody>
      </p:sp>
      <p:sp>
        <p:nvSpPr>
          <p:cNvPr id="31" name="Subtitle 2">
            <a:extLst>
              <a:ext uri="{FF2B5EF4-FFF2-40B4-BE49-F238E27FC236}">
                <a16:creationId xmlns:a16="http://schemas.microsoft.com/office/drawing/2014/main" id="{3F2EB1A6-52B8-4682-866C-740D66E535EE}"/>
              </a:ext>
            </a:extLst>
          </p:cNvPr>
          <p:cNvSpPr txBox="1">
            <a:spLocks/>
          </p:cNvSpPr>
          <p:nvPr/>
        </p:nvSpPr>
        <p:spPr>
          <a:xfrm>
            <a:off x="1263879" y="4950258"/>
            <a:ext cx="233954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2D70C163-EF35-4CBE-8E38-8D53DCE194DD}"/>
              </a:ext>
            </a:extLst>
          </p:cNvPr>
          <p:cNvSpPr txBox="1"/>
          <p:nvPr/>
        </p:nvSpPr>
        <p:spPr>
          <a:xfrm>
            <a:off x="2500840" y="3311567"/>
            <a:ext cx="1135246" cy="310534"/>
          </a:xfrm>
          <a:prstGeom prst="rect">
            <a:avLst/>
          </a:prstGeom>
          <a:noFill/>
        </p:spPr>
        <p:txBody>
          <a:bodyPr wrap="none" rtlCol="0" anchor="ctr" anchorCtr="0">
            <a:spAutoFit/>
          </a:bodyPr>
          <a:lstStyle/>
          <a:p>
            <a:pPr algn="r"/>
            <a:r>
              <a:rPr lang="en-US" sz="1418" b="1" dirty="0">
                <a:solidFill>
                  <a:schemeClr val="accent2">
                    <a:lumMod val="75000"/>
                  </a:schemeClr>
                </a:solidFill>
                <a:ea typeface="League Spartan" charset="0"/>
                <a:cs typeface="Poppins" pitchFamily="2" charset="77"/>
              </a:rPr>
              <a:t>CAPTION 02</a:t>
            </a:r>
          </a:p>
        </p:txBody>
      </p:sp>
      <p:sp>
        <p:nvSpPr>
          <p:cNvPr id="33" name="Subtitle 2">
            <a:extLst>
              <a:ext uri="{FF2B5EF4-FFF2-40B4-BE49-F238E27FC236}">
                <a16:creationId xmlns:a16="http://schemas.microsoft.com/office/drawing/2014/main" id="{E8D0D1B0-B494-41E5-A0CC-F1C4F3045C7B}"/>
              </a:ext>
            </a:extLst>
          </p:cNvPr>
          <p:cNvSpPr txBox="1">
            <a:spLocks/>
          </p:cNvSpPr>
          <p:nvPr/>
        </p:nvSpPr>
        <p:spPr>
          <a:xfrm>
            <a:off x="1263879" y="3601049"/>
            <a:ext cx="233954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776D0BD9-20EE-4CAA-A2BD-BB4B36296352}"/>
              </a:ext>
            </a:extLst>
          </p:cNvPr>
          <p:cNvSpPr txBox="1"/>
          <p:nvPr/>
        </p:nvSpPr>
        <p:spPr>
          <a:xfrm>
            <a:off x="2534502" y="1962358"/>
            <a:ext cx="1101584" cy="310534"/>
          </a:xfrm>
          <a:prstGeom prst="rect">
            <a:avLst/>
          </a:prstGeom>
          <a:noFill/>
        </p:spPr>
        <p:txBody>
          <a:bodyPr wrap="none" rtlCol="0" anchor="ctr" anchorCtr="0">
            <a:spAutoFit/>
          </a:bodyPr>
          <a:lstStyle/>
          <a:p>
            <a:pPr algn="r"/>
            <a:r>
              <a:rPr lang="en-US" sz="1418" b="1" dirty="0">
                <a:solidFill>
                  <a:schemeClr val="accent3">
                    <a:lumMod val="75000"/>
                  </a:schemeClr>
                </a:solidFill>
                <a:ea typeface="League Spartan" charset="0"/>
                <a:cs typeface="Poppins" pitchFamily="2" charset="77"/>
              </a:rPr>
              <a:t>CAPTION 01</a:t>
            </a:r>
          </a:p>
        </p:txBody>
      </p:sp>
      <p:sp>
        <p:nvSpPr>
          <p:cNvPr id="35" name="Subtitle 2">
            <a:extLst>
              <a:ext uri="{FF2B5EF4-FFF2-40B4-BE49-F238E27FC236}">
                <a16:creationId xmlns:a16="http://schemas.microsoft.com/office/drawing/2014/main" id="{8F5655CF-1E9A-4E1A-BD5D-A68DD2DC5DD1}"/>
              </a:ext>
            </a:extLst>
          </p:cNvPr>
          <p:cNvSpPr txBox="1">
            <a:spLocks/>
          </p:cNvSpPr>
          <p:nvPr/>
        </p:nvSpPr>
        <p:spPr>
          <a:xfrm>
            <a:off x="1263879" y="2251840"/>
            <a:ext cx="233954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pic>
        <p:nvPicPr>
          <p:cNvPr id="38" name="Graphic 37" descr="Turtle">
            <a:extLst>
              <a:ext uri="{FF2B5EF4-FFF2-40B4-BE49-F238E27FC236}">
                <a16:creationId xmlns:a16="http://schemas.microsoft.com/office/drawing/2014/main" id="{4652DDAA-5B0E-4FB2-8CCA-1EB0007D8BE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8800" y="4034026"/>
            <a:ext cx="418949" cy="418949"/>
          </a:xfrm>
          <a:prstGeom prst="rect">
            <a:avLst/>
          </a:prstGeom>
        </p:spPr>
      </p:pic>
      <p:pic>
        <p:nvPicPr>
          <p:cNvPr id="40" name="Graphic 39" descr="Hummingbird">
            <a:extLst>
              <a:ext uri="{FF2B5EF4-FFF2-40B4-BE49-F238E27FC236}">
                <a16:creationId xmlns:a16="http://schemas.microsoft.com/office/drawing/2014/main" id="{E780C5FE-5FD7-4E95-98F1-F5476B16E81A}"/>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2354" y="3441050"/>
            <a:ext cx="418949" cy="418949"/>
          </a:xfrm>
          <a:prstGeom prst="rect">
            <a:avLst/>
          </a:prstGeom>
        </p:spPr>
      </p:pic>
      <p:pic>
        <p:nvPicPr>
          <p:cNvPr id="42" name="Graphic 41" descr="Bee">
            <a:extLst>
              <a:ext uri="{FF2B5EF4-FFF2-40B4-BE49-F238E27FC236}">
                <a16:creationId xmlns:a16="http://schemas.microsoft.com/office/drawing/2014/main" id="{05B2A4BB-5374-41CB-878F-05FFFD01678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8800" y="2811139"/>
            <a:ext cx="418949" cy="418949"/>
          </a:xfrm>
          <a:prstGeom prst="rect">
            <a:avLst/>
          </a:prstGeom>
        </p:spPr>
      </p:pic>
      <p:pic>
        <p:nvPicPr>
          <p:cNvPr id="44" name="Graphic 43" descr="Caterpillar">
            <a:extLst>
              <a:ext uri="{FF2B5EF4-FFF2-40B4-BE49-F238E27FC236}">
                <a16:creationId xmlns:a16="http://schemas.microsoft.com/office/drawing/2014/main" id="{3876C321-5749-4B21-A7A3-CB4BF2DA70BD}"/>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4884" y="4068482"/>
            <a:ext cx="418949" cy="418949"/>
          </a:xfrm>
          <a:prstGeom prst="rect">
            <a:avLst/>
          </a:prstGeom>
        </p:spPr>
      </p:pic>
      <p:pic>
        <p:nvPicPr>
          <p:cNvPr id="46" name="Graphic 45" descr="Beehive">
            <a:extLst>
              <a:ext uri="{FF2B5EF4-FFF2-40B4-BE49-F238E27FC236}">
                <a16:creationId xmlns:a16="http://schemas.microsoft.com/office/drawing/2014/main" id="{5ACE0EBC-47A4-426C-A445-58BBA4E106A7}"/>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31178" y="3447908"/>
            <a:ext cx="418949" cy="418949"/>
          </a:xfrm>
          <a:prstGeom prst="rect">
            <a:avLst/>
          </a:prstGeom>
        </p:spPr>
      </p:pic>
      <p:pic>
        <p:nvPicPr>
          <p:cNvPr id="48" name="Graphic 47" descr="Earth globe Africa and Europe">
            <a:extLst>
              <a:ext uri="{FF2B5EF4-FFF2-40B4-BE49-F238E27FC236}">
                <a16:creationId xmlns:a16="http://schemas.microsoft.com/office/drawing/2014/main" id="{5B8DCDF1-1C53-4F18-AB34-53B3202080EE}"/>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074" y="2803682"/>
            <a:ext cx="418949" cy="418949"/>
          </a:xfrm>
          <a:prstGeom prst="rect">
            <a:avLst/>
          </a:prstGeom>
        </p:spPr>
      </p:pic>
      <p:pic>
        <p:nvPicPr>
          <p:cNvPr id="50" name="Graphic 49" descr="Open hand with plant">
            <a:extLst>
              <a:ext uri="{FF2B5EF4-FFF2-40B4-BE49-F238E27FC236}">
                <a16:creationId xmlns:a16="http://schemas.microsoft.com/office/drawing/2014/main" id="{06F6BDD9-7EB2-4D0C-BFFC-74886FEA7126}"/>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29291" y="2204389"/>
            <a:ext cx="418949" cy="418949"/>
          </a:xfrm>
          <a:prstGeom prst="rect">
            <a:avLst/>
          </a:prstGeom>
        </p:spPr>
      </p:pic>
    </p:spTree>
    <p:extLst>
      <p:ext uri="{BB962C8B-B14F-4D97-AF65-F5344CB8AC3E}">
        <p14:creationId xmlns:p14="http://schemas.microsoft.com/office/powerpoint/2010/main" val="355992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0C49B-0A3E-495A-A917-78CA3E85461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CDB2A9F-A3B0-4169-8816-CACD92AB702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CB5BC83-E824-4AAE-B7AB-AE56432238FB}"/>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249F1BA4-E340-444E-A8FC-B113BE50B04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1393382-C4FE-4393-90BB-E04AE7165B00}"/>
              </a:ext>
            </a:extLst>
          </p:cNvPr>
          <p:cNvSpPr>
            <a:spLocks noGrp="1"/>
          </p:cNvSpPr>
          <p:nvPr>
            <p:ph type="body" sz="quarter" idx="13"/>
          </p:nvPr>
        </p:nvSpPr>
        <p:spPr/>
        <p:txBody>
          <a:bodyPr/>
          <a:lstStyle/>
          <a:p>
            <a:endParaRPr lang="en-ZA"/>
          </a:p>
        </p:txBody>
      </p:sp>
      <p:grpSp>
        <p:nvGrpSpPr>
          <p:cNvPr id="38" name="Group 37">
            <a:extLst>
              <a:ext uri="{FF2B5EF4-FFF2-40B4-BE49-F238E27FC236}">
                <a16:creationId xmlns:a16="http://schemas.microsoft.com/office/drawing/2014/main" id="{A726D5D5-EC59-4553-A403-0995DE5455C5}"/>
              </a:ext>
            </a:extLst>
          </p:cNvPr>
          <p:cNvGrpSpPr/>
          <p:nvPr/>
        </p:nvGrpSpPr>
        <p:grpSpPr>
          <a:xfrm>
            <a:off x="1835272" y="1727412"/>
            <a:ext cx="7831242" cy="4403713"/>
            <a:chOff x="1835272" y="1568144"/>
            <a:chExt cx="8114473" cy="4562981"/>
          </a:xfrm>
        </p:grpSpPr>
        <p:grpSp>
          <p:nvGrpSpPr>
            <p:cNvPr id="7" name="Group 6">
              <a:extLst>
                <a:ext uri="{FF2B5EF4-FFF2-40B4-BE49-F238E27FC236}">
                  <a16:creationId xmlns:a16="http://schemas.microsoft.com/office/drawing/2014/main" id="{4799D3AB-D72D-410A-8E99-F446A10259E3}"/>
                </a:ext>
              </a:extLst>
            </p:cNvPr>
            <p:cNvGrpSpPr/>
            <p:nvPr/>
          </p:nvGrpSpPr>
          <p:grpSpPr>
            <a:xfrm>
              <a:off x="1835272" y="1568144"/>
              <a:ext cx="2549726" cy="4562981"/>
              <a:chOff x="15059929" y="2642960"/>
              <a:chExt cx="4247234" cy="7600836"/>
            </a:xfrm>
          </p:grpSpPr>
          <p:sp>
            <p:nvSpPr>
              <p:cNvPr id="8" name="Shape 4910">
                <a:extLst>
                  <a:ext uri="{FF2B5EF4-FFF2-40B4-BE49-F238E27FC236}">
                    <a16:creationId xmlns:a16="http://schemas.microsoft.com/office/drawing/2014/main" id="{EEB030CC-CEF5-47F6-80C7-0601B1C5803F}"/>
                  </a:ext>
                </a:extLst>
              </p:cNvPr>
              <p:cNvSpPr/>
              <p:nvPr/>
            </p:nvSpPr>
            <p:spPr>
              <a:xfrm>
                <a:off x="16930765" y="3256461"/>
                <a:ext cx="948898" cy="707272"/>
              </a:xfrm>
              <a:custGeom>
                <a:avLst/>
                <a:gdLst/>
                <a:ahLst/>
                <a:cxnLst>
                  <a:cxn ang="0">
                    <a:pos x="wd2" y="hd2"/>
                  </a:cxn>
                  <a:cxn ang="5400000">
                    <a:pos x="wd2" y="hd2"/>
                  </a:cxn>
                  <a:cxn ang="10800000">
                    <a:pos x="wd2" y="hd2"/>
                  </a:cxn>
                  <a:cxn ang="16200000">
                    <a:pos x="wd2" y="hd2"/>
                  </a:cxn>
                </a:cxnLst>
                <a:rect l="0" t="0" r="r" b="b"/>
                <a:pathLst>
                  <a:path w="21600" h="21600" extrusionOk="0">
                    <a:moveTo>
                      <a:pt x="0" y="2350"/>
                    </a:moveTo>
                    <a:cubicBezTo>
                      <a:pt x="1861" y="8663"/>
                      <a:pt x="3512" y="15088"/>
                      <a:pt x="4969" y="21600"/>
                    </a:cubicBezTo>
                    <a:lnTo>
                      <a:pt x="21600" y="17484"/>
                    </a:lnTo>
                    <a:cubicBezTo>
                      <a:pt x="20856" y="16277"/>
                      <a:pt x="17756" y="11473"/>
                      <a:pt x="17011" y="10366"/>
                    </a:cubicBezTo>
                    <a:cubicBezTo>
                      <a:pt x="14570" y="6743"/>
                      <a:pt x="12064" y="3277"/>
                      <a:pt x="9514" y="0"/>
                    </a:cubicBezTo>
                    <a:cubicBezTo>
                      <a:pt x="9514" y="0"/>
                      <a:pt x="0" y="2350"/>
                      <a:pt x="0" y="235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9" name="Shape 4911">
                <a:extLst>
                  <a:ext uri="{FF2B5EF4-FFF2-40B4-BE49-F238E27FC236}">
                    <a16:creationId xmlns:a16="http://schemas.microsoft.com/office/drawing/2014/main" id="{2A658F7E-5198-417F-A2B1-FF560D6996D2}"/>
                  </a:ext>
                </a:extLst>
              </p:cNvPr>
              <p:cNvSpPr/>
              <p:nvPr/>
            </p:nvSpPr>
            <p:spPr>
              <a:xfrm>
                <a:off x="16628016" y="2666257"/>
                <a:ext cx="658338" cy="598683"/>
              </a:xfrm>
              <a:custGeom>
                <a:avLst/>
                <a:gdLst/>
                <a:ahLst/>
                <a:cxnLst>
                  <a:cxn ang="0">
                    <a:pos x="wd2" y="hd2"/>
                  </a:cxn>
                  <a:cxn ang="5400000">
                    <a:pos x="wd2" y="hd2"/>
                  </a:cxn>
                  <a:cxn ang="10800000">
                    <a:pos x="wd2" y="hd2"/>
                  </a:cxn>
                  <a:cxn ang="16200000">
                    <a:pos x="wd2" y="hd2"/>
                  </a:cxn>
                </a:cxnLst>
                <a:rect l="0" t="0" r="r" b="b"/>
                <a:pathLst>
                  <a:path w="21600" h="21600" extrusionOk="0">
                    <a:moveTo>
                      <a:pt x="9058" y="21600"/>
                    </a:moveTo>
                    <a:lnTo>
                      <a:pt x="21600" y="19061"/>
                    </a:lnTo>
                    <a:cubicBezTo>
                      <a:pt x="20671" y="18097"/>
                      <a:pt x="6250" y="4614"/>
                      <a:pt x="0" y="0"/>
                    </a:cubicBezTo>
                    <a:cubicBezTo>
                      <a:pt x="3332" y="7047"/>
                      <a:pt x="6345" y="14257"/>
                      <a:pt x="9058"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10" name="Shape 4912">
                <a:extLst>
                  <a:ext uri="{FF2B5EF4-FFF2-40B4-BE49-F238E27FC236}">
                    <a16:creationId xmlns:a16="http://schemas.microsoft.com/office/drawing/2014/main" id="{5E5AAF44-3EFF-491F-8F04-D92E5AC4BC05}"/>
                  </a:ext>
                </a:extLst>
              </p:cNvPr>
              <p:cNvSpPr/>
              <p:nvPr/>
            </p:nvSpPr>
            <p:spPr>
              <a:xfrm>
                <a:off x="16441709" y="2642960"/>
                <a:ext cx="365665" cy="6446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984" y="14419"/>
                      <a:pt x="11952" y="7229"/>
                      <a:pt x="6520" y="0"/>
                    </a:cubicBezTo>
                    <a:cubicBezTo>
                      <a:pt x="5235" y="6344"/>
                      <a:pt x="53" y="20622"/>
                      <a:pt x="0" y="20753"/>
                    </a:cubicBezTo>
                    <a:cubicBezTo>
                      <a:pt x="0" y="20753"/>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11" name="Shape 4913">
                <a:extLst>
                  <a:ext uri="{FF2B5EF4-FFF2-40B4-BE49-F238E27FC236}">
                    <a16:creationId xmlns:a16="http://schemas.microsoft.com/office/drawing/2014/main" id="{52156BB5-AD5E-463E-8892-40EF7FBB9757}"/>
                  </a:ext>
                </a:extLst>
              </p:cNvPr>
              <p:cNvSpPr/>
              <p:nvPr/>
            </p:nvSpPr>
            <p:spPr>
              <a:xfrm>
                <a:off x="16255400" y="3326353"/>
                <a:ext cx="776283" cy="633315"/>
              </a:xfrm>
              <a:custGeom>
                <a:avLst/>
                <a:gdLst/>
                <a:ahLst/>
                <a:cxnLst>
                  <a:cxn ang="0">
                    <a:pos x="wd2" y="hd2"/>
                  </a:cxn>
                  <a:cxn ang="5400000">
                    <a:pos x="wd2" y="hd2"/>
                  </a:cxn>
                  <a:cxn ang="10800000">
                    <a:pos x="wd2" y="hd2"/>
                  </a:cxn>
                  <a:cxn ang="16200000">
                    <a:pos x="wd2" y="hd2"/>
                  </a:cxn>
                </a:cxnLst>
                <a:rect l="0" t="0" r="r" b="b"/>
                <a:pathLst>
                  <a:path w="21600" h="21600" extrusionOk="0">
                    <a:moveTo>
                      <a:pt x="16062" y="790"/>
                    </a:moveTo>
                    <a:lnTo>
                      <a:pt x="4777" y="0"/>
                    </a:lnTo>
                    <a:cubicBezTo>
                      <a:pt x="3507" y="6181"/>
                      <a:pt x="1982" y="12377"/>
                      <a:pt x="241" y="18590"/>
                    </a:cubicBezTo>
                    <a:cubicBezTo>
                      <a:pt x="159" y="18878"/>
                      <a:pt x="82" y="19167"/>
                      <a:pt x="0" y="19447"/>
                    </a:cubicBezTo>
                    <a:lnTo>
                      <a:pt x="21600" y="21600"/>
                    </a:lnTo>
                    <a:cubicBezTo>
                      <a:pt x="19932" y="14651"/>
                      <a:pt x="18087" y="7723"/>
                      <a:pt x="16062" y="79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12" name="Shape 4914">
                <a:extLst>
                  <a:ext uri="{FF2B5EF4-FFF2-40B4-BE49-F238E27FC236}">
                    <a16:creationId xmlns:a16="http://schemas.microsoft.com/office/drawing/2014/main" id="{44A43FE7-06A0-49D8-866B-50D3DD37E2C3}"/>
                  </a:ext>
                </a:extLst>
              </p:cNvPr>
              <p:cNvSpPr/>
              <p:nvPr/>
            </p:nvSpPr>
            <p:spPr>
              <a:xfrm>
                <a:off x="17544027" y="6510346"/>
                <a:ext cx="1757496" cy="8949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775"/>
                    </a:lnTo>
                    <a:cubicBezTo>
                      <a:pt x="21597" y="13454"/>
                      <a:pt x="21078" y="3188"/>
                      <a:pt x="20758" y="0"/>
                    </a:cubicBezTo>
                    <a:lnTo>
                      <a:pt x="107" y="7478"/>
                    </a:lnTo>
                    <a:cubicBezTo>
                      <a:pt x="138" y="11607"/>
                      <a:pt x="28" y="21002"/>
                      <a:pt x="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13" name="Shape 4915">
                <a:extLst>
                  <a:ext uri="{FF2B5EF4-FFF2-40B4-BE49-F238E27FC236}">
                    <a16:creationId xmlns:a16="http://schemas.microsoft.com/office/drawing/2014/main" id="{DC334B4B-1453-4FB2-8C53-52894A8EED89}"/>
                  </a:ext>
                </a:extLst>
              </p:cNvPr>
              <p:cNvSpPr/>
              <p:nvPr/>
            </p:nvSpPr>
            <p:spPr>
              <a:xfrm>
                <a:off x="17528501" y="5826951"/>
                <a:ext cx="1696631" cy="922218"/>
              </a:xfrm>
              <a:custGeom>
                <a:avLst/>
                <a:gdLst/>
                <a:ahLst/>
                <a:cxnLst>
                  <a:cxn ang="0">
                    <a:pos x="wd2" y="hd2"/>
                  </a:cxn>
                  <a:cxn ang="5400000">
                    <a:pos x="wd2" y="hd2"/>
                  </a:cxn>
                  <a:cxn ang="10800000">
                    <a:pos x="wd2" y="hd2"/>
                  </a:cxn>
                  <a:cxn ang="16200000">
                    <a:pos x="wd2" y="hd2"/>
                  </a:cxn>
                </a:cxnLst>
                <a:rect l="0" t="0" r="r" b="b"/>
                <a:pathLst>
                  <a:path w="21600" h="21600" extrusionOk="0">
                    <a:moveTo>
                      <a:pt x="0" y="6571"/>
                    </a:moveTo>
                    <a:cubicBezTo>
                      <a:pt x="194" y="11586"/>
                      <a:pt x="314" y="16602"/>
                      <a:pt x="368" y="21600"/>
                    </a:cubicBezTo>
                    <a:lnTo>
                      <a:pt x="21600" y="14394"/>
                    </a:lnTo>
                    <a:cubicBezTo>
                      <a:pt x="21553" y="14010"/>
                      <a:pt x="20884" y="9004"/>
                      <a:pt x="20876" y="8950"/>
                    </a:cubicBezTo>
                    <a:cubicBezTo>
                      <a:pt x="20437" y="5975"/>
                      <a:pt x="19919" y="2982"/>
                      <a:pt x="19331" y="0"/>
                    </a:cubicBezTo>
                    <a:lnTo>
                      <a:pt x="19186" y="54"/>
                    </a:lnTo>
                    <a:cubicBezTo>
                      <a:pt x="19186" y="54"/>
                      <a:pt x="0" y="6571"/>
                      <a:pt x="0" y="6571"/>
                    </a:cubicBezTo>
                    <a:close/>
                  </a:path>
                </a:pathLst>
              </a:custGeom>
              <a:solidFill>
                <a:schemeClr val="accent2"/>
              </a:solidFill>
              <a:ln w="12700" cap="flat">
                <a:noFill/>
                <a:miter lim="400000"/>
              </a:ln>
              <a:effectLst/>
            </p:spPr>
            <p:txBody>
              <a:bodyPr wrap="square" lIns="23736" tIns="23736" rIns="23736" bIns="23736" numCol="1" anchor="ctr">
                <a:noAutofit/>
              </a:bodyPr>
              <a:lstStyle/>
              <a:p>
                <a:endParaRPr sz="3200" dirty="0"/>
              </a:p>
            </p:txBody>
          </p:sp>
          <p:sp>
            <p:nvSpPr>
              <p:cNvPr id="14" name="Shape 4916">
                <a:extLst>
                  <a:ext uri="{FF2B5EF4-FFF2-40B4-BE49-F238E27FC236}">
                    <a16:creationId xmlns:a16="http://schemas.microsoft.com/office/drawing/2014/main" id="{4F049C25-D0FB-469C-8A16-E00A97AFD56D}"/>
                  </a:ext>
                </a:extLst>
              </p:cNvPr>
              <p:cNvSpPr/>
              <p:nvPr/>
            </p:nvSpPr>
            <p:spPr>
              <a:xfrm>
                <a:off x="17163649" y="3885492"/>
                <a:ext cx="1194072" cy="780832"/>
              </a:xfrm>
              <a:custGeom>
                <a:avLst/>
                <a:gdLst/>
                <a:ahLst/>
                <a:cxnLst>
                  <a:cxn ang="0">
                    <a:pos x="wd2" y="hd2"/>
                  </a:cxn>
                  <a:cxn ang="5400000">
                    <a:pos x="wd2" y="hd2"/>
                  </a:cxn>
                  <a:cxn ang="10800000">
                    <a:pos x="wd2" y="hd2"/>
                  </a:cxn>
                  <a:cxn ang="16200000">
                    <a:pos x="wd2" y="hd2"/>
                  </a:cxn>
                </a:cxnLst>
                <a:rect l="0" t="0" r="r" b="b"/>
                <a:pathLst>
                  <a:path w="21600" h="21600" extrusionOk="0">
                    <a:moveTo>
                      <a:pt x="2899" y="21600"/>
                    </a:moveTo>
                    <a:lnTo>
                      <a:pt x="21600" y="16401"/>
                    </a:lnTo>
                    <a:cubicBezTo>
                      <a:pt x="21521" y="16211"/>
                      <a:pt x="15744" y="3730"/>
                      <a:pt x="13760" y="0"/>
                    </a:cubicBezTo>
                    <a:lnTo>
                      <a:pt x="0" y="3883"/>
                    </a:lnTo>
                    <a:cubicBezTo>
                      <a:pt x="1111" y="9722"/>
                      <a:pt x="2074" y="15636"/>
                      <a:pt x="2899"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15" name="Shape 4917">
                <a:extLst>
                  <a:ext uri="{FF2B5EF4-FFF2-40B4-BE49-F238E27FC236}">
                    <a16:creationId xmlns:a16="http://schemas.microsoft.com/office/drawing/2014/main" id="{6F92D411-C503-4D61-8459-029DE87918F6}"/>
                  </a:ext>
                </a:extLst>
              </p:cNvPr>
              <p:cNvSpPr/>
              <p:nvPr/>
            </p:nvSpPr>
            <p:spPr>
              <a:xfrm>
                <a:off x="17450873" y="5166855"/>
                <a:ext cx="1565329" cy="867886"/>
              </a:xfrm>
              <a:custGeom>
                <a:avLst/>
                <a:gdLst/>
                <a:ahLst/>
                <a:cxnLst>
                  <a:cxn ang="0">
                    <a:pos x="wd2" y="hd2"/>
                  </a:cxn>
                  <a:cxn ang="5400000">
                    <a:pos x="wd2" y="hd2"/>
                  </a:cxn>
                  <a:cxn ang="10800000">
                    <a:pos x="wd2" y="hd2"/>
                  </a:cxn>
                  <a:cxn ang="16200000">
                    <a:pos x="wd2" y="hd2"/>
                  </a:cxn>
                </a:cxnLst>
                <a:rect l="0" t="0" r="r" b="b"/>
                <a:pathLst>
                  <a:path w="21600" h="21600" extrusionOk="0">
                    <a:moveTo>
                      <a:pt x="905" y="21600"/>
                    </a:moveTo>
                    <a:lnTo>
                      <a:pt x="13908" y="17269"/>
                    </a:lnTo>
                    <a:lnTo>
                      <a:pt x="13987" y="17241"/>
                    </a:lnTo>
                    <a:lnTo>
                      <a:pt x="21600" y="14709"/>
                    </a:lnTo>
                    <a:cubicBezTo>
                      <a:pt x="21587" y="14641"/>
                      <a:pt x="20468" y="9562"/>
                      <a:pt x="20459" y="9511"/>
                    </a:cubicBezTo>
                    <a:cubicBezTo>
                      <a:pt x="19715" y="6313"/>
                      <a:pt x="18901" y="3145"/>
                      <a:pt x="18022" y="0"/>
                    </a:cubicBezTo>
                    <a:lnTo>
                      <a:pt x="0" y="5998"/>
                    </a:lnTo>
                    <a:cubicBezTo>
                      <a:pt x="384" y="11185"/>
                      <a:pt x="683" y="16391"/>
                      <a:pt x="905" y="21600"/>
                    </a:cubicBezTo>
                    <a:close/>
                  </a:path>
                </a:pathLst>
              </a:custGeom>
              <a:solidFill>
                <a:schemeClr val="accent2"/>
              </a:solidFill>
              <a:ln w="12700" cap="flat">
                <a:noFill/>
                <a:miter lim="400000"/>
              </a:ln>
              <a:effectLst/>
            </p:spPr>
            <p:txBody>
              <a:bodyPr wrap="square" lIns="23736" tIns="23736" rIns="23736" bIns="23736" numCol="1" anchor="ctr">
                <a:noAutofit/>
              </a:bodyPr>
              <a:lstStyle/>
              <a:p>
                <a:endParaRPr sz="3200" dirty="0"/>
              </a:p>
            </p:txBody>
          </p:sp>
          <p:sp>
            <p:nvSpPr>
              <p:cNvPr id="16" name="Shape 4918">
                <a:extLst>
                  <a:ext uri="{FF2B5EF4-FFF2-40B4-BE49-F238E27FC236}">
                    <a16:creationId xmlns:a16="http://schemas.microsoft.com/office/drawing/2014/main" id="{383785B3-9184-4313-80A3-77AF808F6009}"/>
                  </a:ext>
                </a:extLst>
              </p:cNvPr>
              <p:cNvSpPr/>
              <p:nvPr/>
            </p:nvSpPr>
            <p:spPr>
              <a:xfrm>
                <a:off x="17342193" y="4545589"/>
                <a:ext cx="1386436" cy="801635"/>
              </a:xfrm>
              <a:custGeom>
                <a:avLst/>
                <a:gdLst/>
                <a:ahLst/>
                <a:cxnLst>
                  <a:cxn ang="0">
                    <a:pos x="wd2" y="hd2"/>
                  </a:cxn>
                  <a:cxn ang="5400000">
                    <a:pos x="wd2" y="hd2"/>
                  </a:cxn>
                  <a:cxn ang="10800000">
                    <a:pos x="wd2" y="hd2"/>
                  </a:cxn>
                  <a:cxn ang="16200000">
                    <a:pos x="wd2" y="hd2"/>
                  </a:cxn>
                </a:cxnLst>
                <a:rect l="0" t="0" r="r" b="b"/>
                <a:pathLst>
                  <a:path w="21600" h="21600" extrusionOk="0">
                    <a:moveTo>
                      <a:pt x="1617" y="21600"/>
                    </a:moveTo>
                    <a:lnTo>
                      <a:pt x="21600" y="15224"/>
                    </a:lnTo>
                    <a:cubicBezTo>
                      <a:pt x="21568" y="15106"/>
                      <a:pt x="17753" y="3350"/>
                      <a:pt x="16504" y="0"/>
                    </a:cubicBezTo>
                    <a:lnTo>
                      <a:pt x="0" y="5279"/>
                    </a:lnTo>
                    <a:cubicBezTo>
                      <a:pt x="637" y="10685"/>
                      <a:pt x="1173" y="16131"/>
                      <a:pt x="1617"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17" name="Shape 4919">
                <a:extLst>
                  <a:ext uri="{FF2B5EF4-FFF2-40B4-BE49-F238E27FC236}">
                    <a16:creationId xmlns:a16="http://schemas.microsoft.com/office/drawing/2014/main" id="{D11A7C4A-233D-4BB2-A01E-FD5C38E9B53E}"/>
                  </a:ext>
                </a:extLst>
              </p:cNvPr>
              <p:cNvSpPr/>
              <p:nvPr/>
            </p:nvSpPr>
            <p:spPr>
              <a:xfrm>
                <a:off x="15991465" y="3963151"/>
                <a:ext cx="1219448" cy="695683"/>
              </a:xfrm>
              <a:custGeom>
                <a:avLst/>
                <a:gdLst/>
                <a:ahLst/>
                <a:cxnLst>
                  <a:cxn ang="0">
                    <a:pos x="wd2" y="hd2"/>
                  </a:cxn>
                  <a:cxn ang="5400000">
                    <a:pos x="wd2" y="hd2"/>
                  </a:cxn>
                  <a:cxn ang="10800000">
                    <a:pos x="wd2" y="hd2"/>
                  </a:cxn>
                  <a:cxn ang="16200000">
                    <a:pos x="wd2" y="hd2"/>
                  </a:cxn>
                </a:cxnLst>
                <a:rect l="0" t="0" r="r" b="b"/>
                <a:pathLst>
                  <a:path w="21600" h="21600" extrusionOk="0">
                    <a:moveTo>
                      <a:pt x="18787" y="2074"/>
                    </a:moveTo>
                    <a:lnTo>
                      <a:pt x="4249" y="0"/>
                    </a:lnTo>
                    <a:cubicBezTo>
                      <a:pt x="4216" y="150"/>
                      <a:pt x="109" y="18109"/>
                      <a:pt x="0" y="18527"/>
                    </a:cubicBezTo>
                    <a:lnTo>
                      <a:pt x="21600" y="21600"/>
                    </a:lnTo>
                    <a:cubicBezTo>
                      <a:pt x="20786" y="15051"/>
                      <a:pt x="19846" y="8551"/>
                      <a:pt x="18787" y="2074"/>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18" name="Shape 4920">
                <a:extLst>
                  <a:ext uri="{FF2B5EF4-FFF2-40B4-BE49-F238E27FC236}">
                    <a16:creationId xmlns:a16="http://schemas.microsoft.com/office/drawing/2014/main" id="{35E0CCEF-9645-4E32-94E7-2D3D30BB9114}"/>
                  </a:ext>
                </a:extLst>
              </p:cNvPr>
              <p:cNvSpPr/>
              <p:nvPr/>
            </p:nvSpPr>
            <p:spPr>
              <a:xfrm>
                <a:off x="17249040" y="8490633"/>
                <a:ext cx="1697679" cy="986150"/>
              </a:xfrm>
              <a:custGeom>
                <a:avLst/>
                <a:gdLst/>
                <a:ahLst/>
                <a:cxnLst>
                  <a:cxn ang="0">
                    <a:pos x="wd2" y="hd2"/>
                  </a:cxn>
                  <a:cxn ang="5400000">
                    <a:pos x="wd2" y="hd2"/>
                  </a:cxn>
                  <a:cxn ang="10800000">
                    <a:pos x="wd2" y="hd2"/>
                  </a:cxn>
                  <a:cxn ang="16200000">
                    <a:pos x="wd2" y="hd2"/>
                  </a:cxn>
                </a:cxnLst>
                <a:rect l="0" t="0" r="r" b="b"/>
                <a:pathLst>
                  <a:path w="21491" h="21284" extrusionOk="0">
                    <a:moveTo>
                      <a:pt x="1680" y="6933"/>
                    </a:moveTo>
                    <a:cubicBezTo>
                      <a:pt x="1190" y="12148"/>
                      <a:pt x="628" y="17158"/>
                      <a:pt x="0" y="21284"/>
                    </a:cubicBezTo>
                    <a:cubicBezTo>
                      <a:pt x="139" y="21288"/>
                      <a:pt x="6672" y="20195"/>
                      <a:pt x="8576" y="19057"/>
                    </a:cubicBezTo>
                    <a:cubicBezTo>
                      <a:pt x="14404" y="15573"/>
                      <a:pt x="18664" y="8375"/>
                      <a:pt x="21491" y="11"/>
                    </a:cubicBezTo>
                    <a:cubicBezTo>
                      <a:pt x="21600" y="-312"/>
                      <a:pt x="3952" y="6382"/>
                      <a:pt x="1680" y="6933"/>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19" name="Shape 4921">
                <a:extLst>
                  <a:ext uri="{FF2B5EF4-FFF2-40B4-BE49-F238E27FC236}">
                    <a16:creationId xmlns:a16="http://schemas.microsoft.com/office/drawing/2014/main" id="{ABF673A0-B26B-4948-B657-E2A34122F206}"/>
                  </a:ext>
                </a:extLst>
              </p:cNvPr>
              <p:cNvSpPr/>
              <p:nvPr/>
            </p:nvSpPr>
            <p:spPr>
              <a:xfrm>
                <a:off x="15673190" y="8669246"/>
                <a:ext cx="1561442" cy="800498"/>
              </a:xfrm>
              <a:custGeom>
                <a:avLst/>
                <a:gdLst/>
                <a:ahLst/>
                <a:cxnLst>
                  <a:cxn ang="0">
                    <a:pos x="wd2" y="hd2"/>
                  </a:cxn>
                  <a:cxn ang="5400000">
                    <a:pos x="wd2" y="hd2"/>
                  </a:cxn>
                  <a:cxn ang="10800000">
                    <a:pos x="wd2" y="hd2"/>
                  </a:cxn>
                  <a:cxn ang="16200000">
                    <a:pos x="wd2" y="hd2"/>
                  </a:cxn>
                </a:cxnLst>
                <a:rect l="0" t="0" r="r" b="b"/>
                <a:pathLst>
                  <a:path w="21590" h="21588" extrusionOk="0">
                    <a:moveTo>
                      <a:pt x="21590" y="3674"/>
                    </a:moveTo>
                    <a:cubicBezTo>
                      <a:pt x="15132" y="2741"/>
                      <a:pt x="344" y="421"/>
                      <a:pt x="0" y="0"/>
                    </a:cubicBezTo>
                    <a:cubicBezTo>
                      <a:pt x="-10" y="-12"/>
                      <a:pt x="2875" y="6089"/>
                      <a:pt x="2878" y="6095"/>
                    </a:cubicBezTo>
                    <a:cubicBezTo>
                      <a:pt x="4507" y="9048"/>
                      <a:pt x="6269" y="11659"/>
                      <a:pt x="8134" y="13862"/>
                    </a:cubicBezTo>
                    <a:cubicBezTo>
                      <a:pt x="11701" y="18075"/>
                      <a:pt x="15647" y="20801"/>
                      <a:pt x="19777" y="21588"/>
                    </a:cubicBezTo>
                    <a:cubicBezTo>
                      <a:pt x="20461" y="15486"/>
                      <a:pt x="21065" y="9518"/>
                      <a:pt x="21590" y="3674"/>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20" name="Shape 4922">
                <a:extLst>
                  <a:ext uri="{FF2B5EF4-FFF2-40B4-BE49-F238E27FC236}">
                    <a16:creationId xmlns:a16="http://schemas.microsoft.com/office/drawing/2014/main" id="{821747CB-5A08-4DFC-98BA-E0E09679F603}"/>
                  </a:ext>
                </a:extLst>
              </p:cNvPr>
              <p:cNvSpPr/>
              <p:nvPr/>
            </p:nvSpPr>
            <p:spPr>
              <a:xfrm>
                <a:off x="15269524" y="8024681"/>
                <a:ext cx="2056865" cy="719720"/>
              </a:xfrm>
              <a:custGeom>
                <a:avLst/>
                <a:gdLst/>
                <a:ahLst/>
                <a:cxnLst>
                  <a:cxn ang="0">
                    <a:pos x="wd2" y="hd2"/>
                  </a:cxn>
                  <a:cxn ang="5400000">
                    <a:pos x="wd2" y="hd2"/>
                  </a:cxn>
                  <a:cxn ang="10800000">
                    <a:pos x="wd2" y="hd2"/>
                  </a:cxn>
                  <a:cxn ang="16200000">
                    <a:pos x="wd2" y="hd2"/>
                  </a:cxn>
                </a:cxnLst>
                <a:rect l="0" t="0" r="r" b="b"/>
                <a:pathLst>
                  <a:path w="21600" h="21600" extrusionOk="0">
                    <a:moveTo>
                      <a:pt x="21600" y="5029"/>
                    </a:moveTo>
                    <a:lnTo>
                      <a:pt x="0" y="0"/>
                    </a:lnTo>
                    <a:cubicBezTo>
                      <a:pt x="163" y="1077"/>
                      <a:pt x="1072" y="6326"/>
                      <a:pt x="1354" y="7738"/>
                    </a:cubicBezTo>
                    <a:cubicBezTo>
                      <a:pt x="1994" y="10940"/>
                      <a:pt x="2707" y="13993"/>
                      <a:pt x="3486" y="16868"/>
                    </a:cubicBezTo>
                    <a:lnTo>
                      <a:pt x="20725" y="21600"/>
                    </a:lnTo>
                    <a:cubicBezTo>
                      <a:pt x="21061" y="15978"/>
                      <a:pt x="21353" y="10456"/>
                      <a:pt x="21600" y="5029"/>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21" name="Shape 4923">
                <a:extLst>
                  <a:ext uri="{FF2B5EF4-FFF2-40B4-BE49-F238E27FC236}">
                    <a16:creationId xmlns:a16="http://schemas.microsoft.com/office/drawing/2014/main" id="{FF1FF2F5-DF6F-49EB-81FE-94FBD52995A5}"/>
                  </a:ext>
                </a:extLst>
              </p:cNvPr>
              <p:cNvSpPr/>
              <p:nvPr/>
            </p:nvSpPr>
            <p:spPr>
              <a:xfrm>
                <a:off x="17474162" y="7170440"/>
                <a:ext cx="1833001" cy="960310"/>
              </a:xfrm>
              <a:custGeom>
                <a:avLst/>
                <a:gdLst/>
                <a:ahLst/>
                <a:cxnLst>
                  <a:cxn ang="0">
                    <a:pos x="wd2" y="hd2"/>
                  </a:cxn>
                  <a:cxn ang="5400000">
                    <a:pos x="wd2" y="hd2"/>
                  </a:cxn>
                  <a:cxn ang="10800000">
                    <a:pos x="wd2" y="hd2"/>
                  </a:cxn>
                  <a:cxn ang="16200000">
                    <a:pos x="wd2" y="hd2"/>
                  </a:cxn>
                </a:cxnLst>
                <a:rect l="0" t="0" r="r" b="b"/>
                <a:pathLst>
                  <a:path w="21599" h="21600" extrusionOk="0">
                    <a:moveTo>
                      <a:pt x="21597" y="0"/>
                    </a:moveTo>
                    <a:lnTo>
                      <a:pt x="798" y="7323"/>
                    </a:lnTo>
                    <a:cubicBezTo>
                      <a:pt x="616" y="11005"/>
                      <a:pt x="348" y="16048"/>
                      <a:pt x="0" y="21600"/>
                    </a:cubicBezTo>
                    <a:lnTo>
                      <a:pt x="20671" y="14321"/>
                    </a:lnTo>
                    <a:cubicBezTo>
                      <a:pt x="20736" y="13828"/>
                      <a:pt x="21246" y="9182"/>
                      <a:pt x="21371" y="7325"/>
                    </a:cubicBezTo>
                    <a:cubicBezTo>
                      <a:pt x="21495" y="5468"/>
                      <a:pt x="21600" y="580"/>
                      <a:pt x="21597" y="0"/>
                    </a:cubicBezTo>
                    <a:cubicBezTo>
                      <a:pt x="21597" y="0"/>
                      <a:pt x="21600" y="580"/>
                      <a:pt x="21597" y="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22" name="Shape 4924">
                <a:extLst>
                  <a:ext uri="{FF2B5EF4-FFF2-40B4-BE49-F238E27FC236}">
                    <a16:creationId xmlns:a16="http://schemas.microsoft.com/office/drawing/2014/main" id="{C539A5CF-6FD2-4D7C-B16D-C49D4920411F}"/>
                  </a:ext>
                </a:extLst>
              </p:cNvPr>
              <p:cNvSpPr/>
              <p:nvPr/>
            </p:nvSpPr>
            <p:spPr>
              <a:xfrm>
                <a:off x="17388771" y="7884897"/>
                <a:ext cx="1816058" cy="849828"/>
              </a:xfrm>
              <a:custGeom>
                <a:avLst/>
                <a:gdLst/>
                <a:ahLst/>
                <a:cxnLst>
                  <a:cxn ang="0">
                    <a:pos x="wd2" y="hd2"/>
                  </a:cxn>
                  <a:cxn ang="5400000">
                    <a:pos x="wd2" y="hd2"/>
                  </a:cxn>
                  <a:cxn ang="10800000">
                    <a:pos x="wd2" y="hd2"/>
                  </a:cxn>
                  <a:cxn ang="16200000">
                    <a:pos x="wd2" y="hd2"/>
                  </a:cxn>
                </a:cxnLst>
                <a:rect l="0" t="0" r="r" b="b"/>
                <a:pathLst>
                  <a:path w="21600" h="21600" extrusionOk="0">
                    <a:moveTo>
                      <a:pt x="864" y="8157"/>
                    </a:moveTo>
                    <a:cubicBezTo>
                      <a:pt x="613" y="12515"/>
                      <a:pt x="324" y="17099"/>
                      <a:pt x="0" y="21600"/>
                    </a:cubicBezTo>
                    <a:lnTo>
                      <a:pt x="19119" y="13400"/>
                    </a:lnTo>
                    <a:cubicBezTo>
                      <a:pt x="20193" y="9032"/>
                      <a:pt x="21013" y="4478"/>
                      <a:pt x="21600" y="0"/>
                    </a:cubicBezTo>
                    <a:lnTo>
                      <a:pt x="887" y="8161"/>
                    </a:lnTo>
                    <a:cubicBezTo>
                      <a:pt x="887" y="8161"/>
                      <a:pt x="864" y="8157"/>
                      <a:pt x="864" y="8157"/>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23" name="Shape 4925">
                <a:extLst>
                  <a:ext uri="{FF2B5EF4-FFF2-40B4-BE49-F238E27FC236}">
                    <a16:creationId xmlns:a16="http://schemas.microsoft.com/office/drawing/2014/main" id="{491CA56E-8602-43FB-B2CC-E6A7E91CD00C}"/>
                  </a:ext>
                </a:extLst>
              </p:cNvPr>
              <p:cNvSpPr/>
              <p:nvPr/>
            </p:nvSpPr>
            <p:spPr>
              <a:xfrm>
                <a:off x="15323864" y="5275578"/>
                <a:ext cx="2084145" cy="7737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451" y="15601"/>
                      <a:pt x="21229" y="9689"/>
                      <a:pt x="20936" y="3844"/>
                    </a:cubicBezTo>
                    <a:lnTo>
                      <a:pt x="3357" y="0"/>
                    </a:lnTo>
                    <a:cubicBezTo>
                      <a:pt x="3097" y="1366"/>
                      <a:pt x="52" y="16587"/>
                      <a:pt x="0" y="16869"/>
                    </a:cubicBezTo>
                    <a:cubicBezTo>
                      <a:pt x="0" y="16869"/>
                      <a:pt x="21600" y="21600"/>
                      <a:pt x="21600" y="21600"/>
                    </a:cubicBezTo>
                    <a:close/>
                  </a:path>
                </a:pathLst>
              </a:custGeom>
              <a:solidFill>
                <a:schemeClr val="accent2"/>
              </a:solidFill>
              <a:ln w="12700" cap="flat">
                <a:noFill/>
                <a:miter lim="400000"/>
              </a:ln>
              <a:effectLst/>
            </p:spPr>
            <p:txBody>
              <a:bodyPr wrap="square" lIns="23736" tIns="23736" rIns="23736" bIns="23736" numCol="1" anchor="ctr">
                <a:noAutofit/>
              </a:bodyPr>
              <a:lstStyle/>
              <a:p>
                <a:endParaRPr sz="3200" dirty="0"/>
              </a:p>
            </p:txBody>
          </p:sp>
          <p:sp>
            <p:nvSpPr>
              <p:cNvPr id="24" name="Shape 4926">
                <a:extLst>
                  <a:ext uri="{FF2B5EF4-FFF2-40B4-BE49-F238E27FC236}">
                    <a16:creationId xmlns:a16="http://schemas.microsoft.com/office/drawing/2014/main" id="{69778F59-8A4E-4247-9360-DA9DA0D34929}"/>
                  </a:ext>
                </a:extLst>
              </p:cNvPr>
              <p:cNvSpPr/>
              <p:nvPr/>
            </p:nvSpPr>
            <p:spPr>
              <a:xfrm>
                <a:off x="15680953" y="4623246"/>
                <a:ext cx="1652455" cy="716061"/>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21600" y="21600"/>
                    </a:lnTo>
                    <a:cubicBezTo>
                      <a:pt x="21215" y="15371"/>
                      <a:pt x="20743" y="9211"/>
                      <a:pt x="20186" y="3095"/>
                    </a:cubicBezTo>
                    <a:lnTo>
                      <a:pt x="3667" y="0"/>
                    </a:lnTo>
                    <a:cubicBezTo>
                      <a:pt x="3502" y="842"/>
                      <a:pt x="48" y="17346"/>
                      <a:pt x="0" y="17554"/>
                    </a:cubicBezTo>
                    <a:cubicBezTo>
                      <a:pt x="0" y="17554"/>
                      <a:pt x="21599" y="21600"/>
                      <a:pt x="21599"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3200" dirty="0"/>
              </a:p>
            </p:txBody>
          </p:sp>
          <p:sp>
            <p:nvSpPr>
              <p:cNvPr id="25" name="Shape 4927">
                <a:extLst>
                  <a:ext uri="{FF2B5EF4-FFF2-40B4-BE49-F238E27FC236}">
                    <a16:creationId xmlns:a16="http://schemas.microsoft.com/office/drawing/2014/main" id="{5EBC9832-8EC6-4027-AD3C-5E1BD34EAD73}"/>
                  </a:ext>
                </a:extLst>
              </p:cNvPr>
              <p:cNvSpPr/>
              <p:nvPr/>
            </p:nvSpPr>
            <p:spPr>
              <a:xfrm>
                <a:off x="15098743" y="5943437"/>
                <a:ext cx="2332563" cy="800683"/>
              </a:xfrm>
              <a:custGeom>
                <a:avLst/>
                <a:gdLst/>
                <a:ahLst/>
                <a:cxnLst>
                  <a:cxn ang="0">
                    <a:pos x="wd2" y="hd2"/>
                  </a:cxn>
                  <a:cxn ang="5400000">
                    <a:pos x="wd2" y="hd2"/>
                  </a:cxn>
                  <a:cxn ang="10800000">
                    <a:pos x="wd2" y="hd2"/>
                  </a:cxn>
                  <a:cxn ang="16200000">
                    <a:pos x="wd2" y="hd2"/>
                  </a:cxn>
                </a:cxnLst>
                <a:rect l="0" t="0" r="r" b="b"/>
                <a:pathLst>
                  <a:path w="21594" h="21600" extrusionOk="0">
                    <a:moveTo>
                      <a:pt x="21594" y="21600"/>
                    </a:moveTo>
                    <a:cubicBezTo>
                      <a:pt x="21600" y="15860"/>
                      <a:pt x="21547" y="10215"/>
                      <a:pt x="21432" y="4651"/>
                    </a:cubicBezTo>
                    <a:lnTo>
                      <a:pt x="1802" y="0"/>
                    </a:lnTo>
                    <a:cubicBezTo>
                      <a:pt x="1588" y="1338"/>
                      <a:pt x="1392" y="2683"/>
                      <a:pt x="1212" y="4033"/>
                    </a:cubicBezTo>
                    <a:cubicBezTo>
                      <a:pt x="1203" y="4088"/>
                      <a:pt x="1197" y="4144"/>
                      <a:pt x="1188" y="4199"/>
                    </a:cubicBezTo>
                    <a:cubicBezTo>
                      <a:pt x="706" y="7837"/>
                      <a:pt x="340" y="11499"/>
                      <a:pt x="87" y="15162"/>
                    </a:cubicBezTo>
                    <a:cubicBezTo>
                      <a:pt x="57" y="15605"/>
                      <a:pt x="27" y="16043"/>
                      <a:pt x="0" y="16486"/>
                    </a:cubicBezTo>
                    <a:lnTo>
                      <a:pt x="21479" y="21573"/>
                    </a:lnTo>
                    <a:cubicBezTo>
                      <a:pt x="21479" y="21573"/>
                      <a:pt x="21594" y="21600"/>
                      <a:pt x="21594" y="21600"/>
                    </a:cubicBezTo>
                    <a:close/>
                  </a:path>
                </a:pathLst>
              </a:custGeom>
              <a:solidFill>
                <a:schemeClr val="accent2"/>
              </a:solidFill>
              <a:ln w="12700" cap="flat">
                <a:noFill/>
                <a:miter lim="400000"/>
              </a:ln>
              <a:effectLst/>
            </p:spPr>
            <p:txBody>
              <a:bodyPr wrap="square" lIns="23736" tIns="23736" rIns="23736" bIns="23736" numCol="1" anchor="ctr">
                <a:noAutofit/>
              </a:bodyPr>
              <a:lstStyle/>
              <a:p>
                <a:endParaRPr sz="3200" dirty="0"/>
              </a:p>
            </p:txBody>
          </p:sp>
          <p:sp>
            <p:nvSpPr>
              <p:cNvPr id="26" name="Shape 4928">
                <a:extLst>
                  <a:ext uri="{FF2B5EF4-FFF2-40B4-BE49-F238E27FC236}">
                    <a16:creationId xmlns:a16="http://schemas.microsoft.com/office/drawing/2014/main" id="{CA8FCD02-5C74-447C-B4CC-19E86DFD97B0}"/>
                  </a:ext>
                </a:extLst>
              </p:cNvPr>
              <p:cNvSpPr/>
              <p:nvPr/>
            </p:nvSpPr>
            <p:spPr>
              <a:xfrm>
                <a:off x="15075454" y="7302459"/>
                <a:ext cx="2325456" cy="822103"/>
              </a:xfrm>
              <a:custGeom>
                <a:avLst/>
                <a:gdLst/>
                <a:ahLst/>
                <a:cxnLst>
                  <a:cxn ang="0">
                    <a:pos x="wd2" y="hd2"/>
                  </a:cxn>
                  <a:cxn ang="5400000">
                    <a:pos x="wd2" y="hd2"/>
                  </a:cxn>
                  <a:cxn ang="10800000">
                    <a:pos x="wd2" y="hd2"/>
                  </a:cxn>
                  <a:cxn ang="16200000">
                    <a:pos x="wd2" y="hd2"/>
                  </a:cxn>
                </a:cxnLst>
                <a:rect l="0" t="0" r="r" b="b"/>
                <a:pathLst>
                  <a:path w="21600" h="21600" extrusionOk="0">
                    <a:moveTo>
                      <a:pt x="21019" y="21600"/>
                    </a:moveTo>
                    <a:cubicBezTo>
                      <a:pt x="21268" y="15945"/>
                      <a:pt x="21461" y="10404"/>
                      <a:pt x="21600" y="4963"/>
                    </a:cubicBezTo>
                    <a:lnTo>
                      <a:pt x="0" y="0"/>
                    </a:lnTo>
                    <a:cubicBezTo>
                      <a:pt x="36" y="889"/>
                      <a:pt x="136" y="2762"/>
                      <a:pt x="140" y="2822"/>
                    </a:cubicBezTo>
                    <a:cubicBezTo>
                      <a:pt x="422" y="7674"/>
                      <a:pt x="1543" y="17035"/>
                      <a:pt x="1555" y="17119"/>
                    </a:cubicBezTo>
                    <a:cubicBezTo>
                      <a:pt x="1555" y="17119"/>
                      <a:pt x="21019" y="21600"/>
                      <a:pt x="21019"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27" name="Shape 4929">
                <a:extLst>
                  <a:ext uri="{FF2B5EF4-FFF2-40B4-BE49-F238E27FC236}">
                    <a16:creationId xmlns:a16="http://schemas.microsoft.com/office/drawing/2014/main" id="{4A47AD9B-5EC9-4898-9CBD-1AA8D25996B0}"/>
                  </a:ext>
                </a:extLst>
              </p:cNvPr>
              <p:cNvSpPr/>
              <p:nvPr/>
            </p:nvSpPr>
            <p:spPr>
              <a:xfrm>
                <a:off x="15059929" y="6626832"/>
                <a:ext cx="2367267" cy="800436"/>
              </a:xfrm>
              <a:custGeom>
                <a:avLst/>
                <a:gdLst/>
                <a:ahLst/>
                <a:cxnLst>
                  <a:cxn ang="0">
                    <a:pos x="wd2" y="hd2"/>
                  </a:cxn>
                  <a:cxn ang="5400000">
                    <a:pos x="wd2" y="hd2"/>
                  </a:cxn>
                  <a:cxn ang="10800000">
                    <a:pos x="wd2" y="hd2"/>
                  </a:cxn>
                  <a:cxn ang="16200000">
                    <a:pos x="wd2" y="hd2"/>
                  </a:cxn>
                </a:cxnLst>
                <a:rect l="0" t="0" r="r" b="b"/>
                <a:pathLst>
                  <a:path w="21526" h="21600" extrusionOk="0">
                    <a:moveTo>
                      <a:pt x="21313" y="21600"/>
                    </a:moveTo>
                    <a:cubicBezTo>
                      <a:pt x="21438" y="16015"/>
                      <a:pt x="21508" y="10532"/>
                      <a:pt x="21526" y="5136"/>
                    </a:cubicBezTo>
                    <a:lnTo>
                      <a:pt x="217" y="0"/>
                    </a:lnTo>
                    <a:cubicBezTo>
                      <a:pt x="161" y="1061"/>
                      <a:pt x="71" y="3287"/>
                      <a:pt x="71" y="3343"/>
                    </a:cubicBezTo>
                    <a:cubicBezTo>
                      <a:pt x="-74" y="7555"/>
                      <a:pt x="47" y="16264"/>
                      <a:pt x="55" y="16475"/>
                    </a:cubicBezTo>
                    <a:lnTo>
                      <a:pt x="14430" y="19940"/>
                    </a:lnTo>
                    <a:cubicBezTo>
                      <a:pt x="14430" y="19940"/>
                      <a:pt x="21313" y="21600"/>
                      <a:pt x="21313"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3200" dirty="0"/>
              </a:p>
            </p:txBody>
          </p:sp>
          <p:sp>
            <p:nvSpPr>
              <p:cNvPr id="28" name="Shape 4930">
                <a:extLst>
                  <a:ext uri="{FF2B5EF4-FFF2-40B4-BE49-F238E27FC236}">
                    <a16:creationId xmlns:a16="http://schemas.microsoft.com/office/drawing/2014/main" id="{D74C9906-B133-4CB0-96EA-1C2FE24BC22A}"/>
                  </a:ext>
                </a:extLst>
              </p:cNvPr>
              <p:cNvSpPr/>
              <p:nvPr/>
            </p:nvSpPr>
            <p:spPr>
              <a:xfrm rot="20840872">
                <a:off x="16168594" y="9656603"/>
                <a:ext cx="1114010" cy="587193"/>
              </a:xfrm>
              <a:custGeom>
                <a:avLst/>
                <a:gdLst/>
                <a:ahLst/>
                <a:cxnLst>
                  <a:cxn ang="0">
                    <a:pos x="wd2" y="hd2"/>
                  </a:cxn>
                  <a:cxn ang="5400000">
                    <a:pos x="wd2" y="hd2"/>
                  </a:cxn>
                  <a:cxn ang="10800000">
                    <a:pos x="wd2" y="hd2"/>
                  </a:cxn>
                  <a:cxn ang="16200000">
                    <a:pos x="wd2" y="hd2"/>
                  </a:cxn>
                </a:cxnLst>
                <a:rect l="0" t="0" r="r" b="b"/>
                <a:pathLst>
                  <a:path w="21600" h="20326" extrusionOk="0">
                    <a:moveTo>
                      <a:pt x="18596" y="0"/>
                    </a:moveTo>
                    <a:cubicBezTo>
                      <a:pt x="14833" y="8639"/>
                      <a:pt x="7694" y="15219"/>
                      <a:pt x="1182" y="14165"/>
                    </a:cubicBezTo>
                    <a:cubicBezTo>
                      <a:pt x="671" y="14082"/>
                      <a:pt x="0" y="15459"/>
                      <a:pt x="0" y="17103"/>
                    </a:cubicBezTo>
                    <a:cubicBezTo>
                      <a:pt x="0" y="18693"/>
                      <a:pt x="339" y="20065"/>
                      <a:pt x="863" y="20153"/>
                    </a:cubicBezTo>
                    <a:cubicBezTo>
                      <a:pt x="9452" y="21600"/>
                      <a:pt x="17369" y="13855"/>
                      <a:pt x="21600" y="1429"/>
                    </a:cubicBezTo>
                    <a:lnTo>
                      <a:pt x="18596" y="0"/>
                    </a:lnTo>
                    <a:close/>
                  </a:path>
                </a:pathLst>
              </a:custGeom>
              <a:solidFill>
                <a:schemeClr val="accent4"/>
              </a:solidFill>
              <a:ln w="12700" cap="flat">
                <a:noFill/>
                <a:miter lim="400000"/>
              </a:ln>
              <a:effectLst/>
            </p:spPr>
            <p:txBody>
              <a:bodyPr wrap="square" lIns="23736" tIns="23736" rIns="23736" bIns="23736" numCol="1" anchor="ctr">
                <a:noAutofit/>
              </a:bodyPr>
              <a:lstStyle/>
              <a:p>
                <a:endParaRPr sz="3200" dirty="0"/>
              </a:p>
            </p:txBody>
          </p:sp>
        </p:grpSp>
        <p:sp>
          <p:nvSpPr>
            <p:cNvPr id="29" name="TextBox 28">
              <a:extLst>
                <a:ext uri="{FF2B5EF4-FFF2-40B4-BE49-F238E27FC236}">
                  <a16:creationId xmlns:a16="http://schemas.microsoft.com/office/drawing/2014/main" id="{6EAC3BA1-4AB9-4737-815C-C843EB7FE9A6}"/>
                </a:ext>
              </a:extLst>
            </p:cNvPr>
            <p:cNvSpPr txBox="1"/>
            <p:nvPr/>
          </p:nvSpPr>
          <p:spPr>
            <a:xfrm>
              <a:off x="5100442" y="1968896"/>
              <a:ext cx="1488569" cy="956724"/>
            </a:xfrm>
            <a:prstGeom prst="rect">
              <a:avLst/>
            </a:prstGeom>
            <a:noFill/>
          </p:spPr>
          <p:txBody>
            <a:bodyPr wrap="none" rtlCol="0">
              <a:spAutoFit/>
            </a:bodyPr>
            <a:lstStyle/>
            <a:p>
              <a:pPr algn="r"/>
              <a:r>
                <a:rPr lang="en-US" sz="5400" b="1" dirty="0">
                  <a:solidFill>
                    <a:schemeClr val="accent1"/>
                  </a:solidFill>
                  <a:cs typeface="Poppins" pitchFamily="2" charset="77"/>
                </a:rPr>
                <a:t>40%</a:t>
              </a:r>
            </a:p>
          </p:txBody>
        </p:sp>
        <p:sp>
          <p:nvSpPr>
            <p:cNvPr id="30" name="TextBox 29">
              <a:extLst>
                <a:ext uri="{FF2B5EF4-FFF2-40B4-BE49-F238E27FC236}">
                  <a16:creationId xmlns:a16="http://schemas.microsoft.com/office/drawing/2014/main" id="{1B4F0C98-EE59-464E-A33C-207AD9C352FF}"/>
                </a:ext>
              </a:extLst>
            </p:cNvPr>
            <p:cNvSpPr txBox="1"/>
            <p:nvPr/>
          </p:nvSpPr>
          <p:spPr>
            <a:xfrm>
              <a:off x="6834588" y="1891138"/>
              <a:ext cx="1531755" cy="414581"/>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CAPTION 01</a:t>
              </a:r>
            </a:p>
          </p:txBody>
        </p:sp>
        <p:sp>
          <p:nvSpPr>
            <p:cNvPr id="31" name="Subtitle 2">
              <a:extLst>
                <a:ext uri="{FF2B5EF4-FFF2-40B4-BE49-F238E27FC236}">
                  <a16:creationId xmlns:a16="http://schemas.microsoft.com/office/drawing/2014/main" id="{7B382107-8AB6-4019-800B-40572A462FF6}"/>
                </a:ext>
              </a:extLst>
            </p:cNvPr>
            <p:cNvSpPr txBox="1">
              <a:spLocks/>
            </p:cNvSpPr>
            <p:nvPr/>
          </p:nvSpPr>
          <p:spPr>
            <a:xfrm>
              <a:off x="6877931" y="2263130"/>
              <a:ext cx="3071814" cy="61641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 </a:t>
              </a:r>
            </a:p>
          </p:txBody>
        </p:sp>
        <p:sp>
          <p:nvSpPr>
            <p:cNvPr id="32" name="TextBox 31">
              <a:extLst>
                <a:ext uri="{FF2B5EF4-FFF2-40B4-BE49-F238E27FC236}">
                  <a16:creationId xmlns:a16="http://schemas.microsoft.com/office/drawing/2014/main" id="{3DF1C551-6AF1-48F8-9425-8ABCB2CAC726}"/>
                </a:ext>
              </a:extLst>
            </p:cNvPr>
            <p:cNvSpPr txBox="1"/>
            <p:nvPr/>
          </p:nvSpPr>
          <p:spPr>
            <a:xfrm>
              <a:off x="5138645" y="3504007"/>
              <a:ext cx="1450367" cy="956724"/>
            </a:xfrm>
            <a:prstGeom prst="rect">
              <a:avLst/>
            </a:prstGeom>
            <a:noFill/>
          </p:spPr>
          <p:txBody>
            <a:bodyPr wrap="none" rtlCol="0">
              <a:spAutoFit/>
            </a:bodyPr>
            <a:lstStyle/>
            <a:p>
              <a:pPr algn="r"/>
              <a:r>
                <a:rPr lang="en-US" sz="5400" b="1" dirty="0">
                  <a:solidFill>
                    <a:schemeClr val="accent2"/>
                  </a:solidFill>
                  <a:cs typeface="Poppins" pitchFamily="2" charset="77"/>
                </a:rPr>
                <a:t>20%</a:t>
              </a:r>
            </a:p>
          </p:txBody>
        </p:sp>
        <p:sp>
          <p:nvSpPr>
            <p:cNvPr id="33" name="TextBox 32">
              <a:extLst>
                <a:ext uri="{FF2B5EF4-FFF2-40B4-BE49-F238E27FC236}">
                  <a16:creationId xmlns:a16="http://schemas.microsoft.com/office/drawing/2014/main" id="{E452A05C-4A6A-4783-B89D-98F0FDC98E1E}"/>
                </a:ext>
              </a:extLst>
            </p:cNvPr>
            <p:cNvSpPr txBox="1"/>
            <p:nvPr/>
          </p:nvSpPr>
          <p:spPr>
            <a:xfrm>
              <a:off x="6834588" y="3426250"/>
              <a:ext cx="1581584" cy="414581"/>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CAPTION 02</a:t>
              </a:r>
            </a:p>
          </p:txBody>
        </p:sp>
        <p:sp>
          <p:nvSpPr>
            <p:cNvPr id="34" name="Subtitle 2">
              <a:extLst>
                <a:ext uri="{FF2B5EF4-FFF2-40B4-BE49-F238E27FC236}">
                  <a16:creationId xmlns:a16="http://schemas.microsoft.com/office/drawing/2014/main" id="{C3D2DACA-7547-437B-8D20-489463654C9A}"/>
                </a:ext>
              </a:extLst>
            </p:cNvPr>
            <p:cNvSpPr txBox="1">
              <a:spLocks/>
            </p:cNvSpPr>
            <p:nvPr/>
          </p:nvSpPr>
          <p:spPr>
            <a:xfrm>
              <a:off x="6877931" y="3798242"/>
              <a:ext cx="3071814" cy="61641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 </a:t>
              </a:r>
            </a:p>
          </p:txBody>
        </p:sp>
        <p:sp>
          <p:nvSpPr>
            <p:cNvPr id="35" name="TextBox 34">
              <a:extLst>
                <a:ext uri="{FF2B5EF4-FFF2-40B4-BE49-F238E27FC236}">
                  <a16:creationId xmlns:a16="http://schemas.microsoft.com/office/drawing/2014/main" id="{043F14B4-465F-444D-B7B1-462E6E3454A4}"/>
                </a:ext>
              </a:extLst>
            </p:cNvPr>
            <p:cNvSpPr txBox="1"/>
            <p:nvPr/>
          </p:nvSpPr>
          <p:spPr>
            <a:xfrm>
              <a:off x="5100442" y="5038678"/>
              <a:ext cx="1488569" cy="956724"/>
            </a:xfrm>
            <a:prstGeom prst="rect">
              <a:avLst/>
            </a:prstGeom>
            <a:noFill/>
          </p:spPr>
          <p:txBody>
            <a:bodyPr wrap="none" rtlCol="0">
              <a:spAutoFit/>
            </a:bodyPr>
            <a:lstStyle/>
            <a:p>
              <a:pPr algn="r"/>
              <a:r>
                <a:rPr lang="en-US" sz="5400" b="1" dirty="0">
                  <a:solidFill>
                    <a:schemeClr val="accent3"/>
                  </a:solidFill>
                  <a:cs typeface="Poppins" pitchFamily="2" charset="77"/>
                </a:rPr>
                <a:t>40%</a:t>
              </a:r>
            </a:p>
          </p:txBody>
        </p:sp>
        <p:sp>
          <p:nvSpPr>
            <p:cNvPr id="36" name="TextBox 35">
              <a:extLst>
                <a:ext uri="{FF2B5EF4-FFF2-40B4-BE49-F238E27FC236}">
                  <a16:creationId xmlns:a16="http://schemas.microsoft.com/office/drawing/2014/main" id="{7E8616F4-DEAE-4B4D-95C3-1665FDEE87D0}"/>
                </a:ext>
              </a:extLst>
            </p:cNvPr>
            <p:cNvSpPr txBox="1"/>
            <p:nvPr/>
          </p:nvSpPr>
          <p:spPr>
            <a:xfrm>
              <a:off x="6834588" y="4960920"/>
              <a:ext cx="1584906" cy="414581"/>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CAPTION 03</a:t>
              </a:r>
            </a:p>
          </p:txBody>
        </p:sp>
        <p:sp>
          <p:nvSpPr>
            <p:cNvPr id="37" name="Subtitle 2">
              <a:extLst>
                <a:ext uri="{FF2B5EF4-FFF2-40B4-BE49-F238E27FC236}">
                  <a16:creationId xmlns:a16="http://schemas.microsoft.com/office/drawing/2014/main" id="{8DCB811D-DA3C-45C3-A9AB-3CC3CE1F02DF}"/>
                </a:ext>
              </a:extLst>
            </p:cNvPr>
            <p:cNvSpPr txBox="1">
              <a:spLocks/>
            </p:cNvSpPr>
            <p:nvPr/>
          </p:nvSpPr>
          <p:spPr>
            <a:xfrm>
              <a:off x="6877931" y="5332912"/>
              <a:ext cx="3071814" cy="61641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 </a:t>
              </a:r>
            </a:p>
          </p:txBody>
        </p:sp>
      </p:grpSp>
    </p:spTree>
    <p:extLst>
      <p:ext uri="{BB962C8B-B14F-4D97-AF65-F5344CB8AC3E}">
        <p14:creationId xmlns:p14="http://schemas.microsoft.com/office/powerpoint/2010/main" val="24536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18A91-6D86-4723-B79D-EE78D0538E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A49262-31AF-4B7D-A6AB-A16C72F07A7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E5B2CC0-E640-4BF7-B9A2-AA49F24AD99D}"/>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E2D3FB09-F8B0-43E4-989F-57C5B572F4F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75F4F1-F5F6-4F84-A05B-1AC5B14D33D4}"/>
              </a:ext>
            </a:extLst>
          </p:cNvPr>
          <p:cNvSpPr>
            <a:spLocks noGrp="1"/>
          </p:cNvSpPr>
          <p:nvPr>
            <p:ph type="body" sz="quarter" idx="13"/>
          </p:nvPr>
        </p:nvSpPr>
        <p:spPr/>
        <p:txBody>
          <a:bodyPr/>
          <a:lstStyle/>
          <a:p>
            <a:endParaRPr lang="en-ZA"/>
          </a:p>
        </p:txBody>
      </p:sp>
      <p:sp>
        <p:nvSpPr>
          <p:cNvPr id="7" name="Shape 14531">
            <a:extLst>
              <a:ext uri="{FF2B5EF4-FFF2-40B4-BE49-F238E27FC236}">
                <a16:creationId xmlns:a16="http://schemas.microsoft.com/office/drawing/2014/main" id="{6CFDD645-D8DF-4730-95EC-78DA6D429242}"/>
              </a:ext>
            </a:extLst>
          </p:cNvPr>
          <p:cNvSpPr/>
          <p:nvPr/>
        </p:nvSpPr>
        <p:spPr>
          <a:xfrm rot="1200000">
            <a:off x="2233723" y="5830371"/>
            <a:ext cx="157925" cy="235574"/>
          </a:xfrm>
          <a:custGeom>
            <a:avLst/>
            <a:gdLst/>
            <a:ahLst/>
            <a:cxnLst>
              <a:cxn ang="0">
                <a:pos x="wd2" y="hd2"/>
              </a:cxn>
              <a:cxn ang="5400000">
                <a:pos x="wd2" y="hd2"/>
              </a:cxn>
              <a:cxn ang="10800000">
                <a:pos x="wd2" y="hd2"/>
              </a:cxn>
              <a:cxn ang="16200000">
                <a:pos x="wd2" y="hd2"/>
              </a:cxn>
            </a:cxnLst>
            <a:rect l="0" t="0" r="r" b="b"/>
            <a:pathLst>
              <a:path w="21258" h="20942" extrusionOk="0">
                <a:moveTo>
                  <a:pt x="10629" y="0"/>
                </a:moveTo>
                <a:cubicBezTo>
                  <a:pt x="8326" y="3089"/>
                  <a:pt x="5824" y="6112"/>
                  <a:pt x="3130" y="9060"/>
                </a:cubicBezTo>
                <a:cubicBezTo>
                  <a:pt x="1711" y="10612"/>
                  <a:pt x="212" y="12199"/>
                  <a:pt x="20" y="14012"/>
                </a:cubicBezTo>
                <a:cubicBezTo>
                  <a:pt x="-171" y="15822"/>
                  <a:pt x="984" y="17627"/>
                  <a:pt x="3130" y="18969"/>
                </a:cubicBezTo>
                <a:cubicBezTo>
                  <a:pt x="7339" y="21600"/>
                  <a:pt x="13926" y="21600"/>
                  <a:pt x="18135" y="18969"/>
                </a:cubicBezTo>
                <a:cubicBezTo>
                  <a:pt x="20281" y="17627"/>
                  <a:pt x="21429" y="15822"/>
                  <a:pt x="21238" y="14012"/>
                </a:cubicBezTo>
                <a:cubicBezTo>
                  <a:pt x="21046" y="12199"/>
                  <a:pt x="19551" y="10612"/>
                  <a:pt x="18135" y="9060"/>
                </a:cubicBezTo>
                <a:cubicBezTo>
                  <a:pt x="15444" y="6110"/>
                  <a:pt x="12940" y="3087"/>
                  <a:pt x="10629" y="0"/>
                </a:cubicBezTo>
                <a:close/>
              </a:path>
            </a:pathLst>
          </a:custGeom>
          <a:solidFill>
            <a:schemeClr val="accent1"/>
          </a:solidFill>
          <a:ln w="12700" cap="flat">
            <a:noFill/>
            <a:miter lim="400000"/>
          </a:ln>
          <a:effectLst/>
        </p:spPr>
        <p:txBody>
          <a:bodyPr wrap="square" lIns="0" tIns="0" rIns="0" bIns="0" numCol="1" anchor="t">
            <a:noAutofit/>
          </a:bodyPr>
          <a:lstStyle/>
          <a:p>
            <a:endParaRPr sz="2243" dirty="0"/>
          </a:p>
        </p:txBody>
      </p:sp>
      <p:sp>
        <p:nvSpPr>
          <p:cNvPr id="8" name="Freeform 77">
            <a:extLst>
              <a:ext uri="{FF2B5EF4-FFF2-40B4-BE49-F238E27FC236}">
                <a16:creationId xmlns:a16="http://schemas.microsoft.com/office/drawing/2014/main" id="{C9C9E823-46F9-4AF1-9435-1B886685BA4C}"/>
              </a:ext>
            </a:extLst>
          </p:cNvPr>
          <p:cNvSpPr/>
          <p:nvPr/>
        </p:nvSpPr>
        <p:spPr>
          <a:xfrm>
            <a:off x="4507895" y="5245998"/>
            <a:ext cx="260076" cy="637526"/>
          </a:xfrm>
          <a:custGeom>
            <a:avLst/>
            <a:gdLst>
              <a:gd name="connsiteX0" fmla="*/ 239562 w 587054"/>
              <a:gd name="connsiteY0" fmla="*/ 0 h 1439049"/>
              <a:gd name="connsiteX1" fmla="*/ 265624 w 587054"/>
              <a:gd name="connsiteY1" fmla="*/ 0 h 1439049"/>
              <a:gd name="connsiteX2" fmla="*/ 167435 w 587054"/>
              <a:gd name="connsiteY2" fmla="*/ 778211 h 1439049"/>
              <a:gd name="connsiteX3" fmla="*/ 175935 w 587054"/>
              <a:gd name="connsiteY3" fmla="*/ 865743 h 1439049"/>
              <a:gd name="connsiteX4" fmla="*/ 262199 w 587054"/>
              <a:gd name="connsiteY4" fmla="*/ 810754 h 1439049"/>
              <a:gd name="connsiteX5" fmla="*/ 580812 w 587054"/>
              <a:gd name="connsiteY5" fmla="*/ 508641 h 1439049"/>
              <a:gd name="connsiteX6" fmla="*/ 581955 w 587054"/>
              <a:gd name="connsiteY6" fmla="*/ 510949 h 1439049"/>
              <a:gd name="connsiteX7" fmla="*/ 585100 w 587054"/>
              <a:gd name="connsiteY7" fmla="*/ 550199 h 1439049"/>
              <a:gd name="connsiteX8" fmla="*/ 380008 w 587054"/>
              <a:gd name="connsiteY8" fmla="*/ 774692 h 1439049"/>
              <a:gd name="connsiteX9" fmla="*/ 187859 w 587054"/>
              <a:gd name="connsiteY9" fmla="*/ 956963 h 1439049"/>
              <a:gd name="connsiteX10" fmla="*/ 201144 w 587054"/>
              <a:gd name="connsiteY10" fmla="*/ 1039513 h 1439049"/>
              <a:gd name="connsiteX11" fmla="*/ 318117 w 587054"/>
              <a:gd name="connsiteY11" fmla="*/ 1439049 h 1439049"/>
              <a:gd name="connsiteX12" fmla="*/ 3144 w 587054"/>
              <a:gd name="connsiteY12" fmla="*/ 1439049 h 1439049"/>
              <a:gd name="connsiteX13" fmla="*/ 1839 w 587054"/>
              <a:gd name="connsiteY13" fmla="*/ 1403939 h 1439049"/>
              <a:gd name="connsiteX14" fmla="*/ 239562 w 587054"/>
              <a:gd name="connsiteY14" fmla="*/ 0 h 143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054" h="1439049">
                <a:moveTo>
                  <a:pt x="239562" y="0"/>
                </a:moveTo>
                <a:lnTo>
                  <a:pt x="265624" y="0"/>
                </a:lnTo>
                <a:cubicBezTo>
                  <a:pt x="183201" y="255581"/>
                  <a:pt x="150369" y="516784"/>
                  <a:pt x="167435" y="778211"/>
                </a:cubicBezTo>
                <a:lnTo>
                  <a:pt x="175935" y="865743"/>
                </a:lnTo>
                <a:lnTo>
                  <a:pt x="262199" y="810754"/>
                </a:lnTo>
                <a:cubicBezTo>
                  <a:pt x="376943" y="727726"/>
                  <a:pt x="483924" y="626304"/>
                  <a:pt x="580812" y="508641"/>
                </a:cubicBezTo>
                <a:cubicBezTo>
                  <a:pt x="581208" y="509395"/>
                  <a:pt x="581582" y="510150"/>
                  <a:pt x="581955" y="510949"/>
                </a:cubicBezTo>
                <a:cubicBezTo>
                  <a:pt x="587387" y="522664"/>
                  <a:pt x="588552" y="537153"/>
                  <a:pt x="585100" y="550199"/>
                </a:cubicBezTo>
                <a:cubicBezTo>
                  <a:pt x="518602" y="628168"/>
                  <a:pt x="450214" y="703064"/>
                  <a:pt x="380008" y="774692"/>
                </a:cubicBezTo>
                <a:lnTo>
                  <a:pt x="187859" y="956963"/>
                </a:lnTo>
                <a:lnTo>
                  <a:pt x="201144" y="1039513"/>
                </a:lnTo>
                <a:cubicBezTo>
                  <a:pt x="227037" y="1173691"/>
                  <a:pt x="266100" y="1307136"/>
                  <a:pt x="318117" y="1439049"/>
                </a:cubicBezTo>
                <a:lnTo>
                  <a:pt x="3144" y="1439049"/>
                </a:lnTo>
                <a:cubicBezTo>
                  <a:pt x="2652" y="1427323"/>
                  <a:pt x="2207" y="1415665"/>
                  <a:pt x="1839" y="1403939"/>
                </a:cubicBezTo>
                <a:cubicBezTo>
                  <a:pt x="-13418" y="932450"/>
                  <a:pt x="66243" y="461562"/>
                  <a:pt x="239562"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p>
        </p:txBody>
      </p:sp>
      <p:sp>
        <p:nvSpPr>
          <p:cNvPr id="9" name="Shape 14539">
            <a:extLst>
              <a:ext uri="{FF2B5EF4-FFF2-40B4-BE49-F238E27FC236}">
                <a16:creationId xmlns:a16="http://schemas.microsoft.com/office/drawing/2014/main" id="{74FF6CD5-56E2-41A5-A600-1A4619130C0F}"/>
              </a:ext>
            </a:extLst>
          </p:cNvPr>
          <p:cNvSpPr/>
          <p:nvPr/>
        </p:nvSpPr>
        <p:spPr>
          <a:xfrm>
            <a:off x="4648293" y="5331160"/>
            <a:ext cx="292058" cy="299328"/>
          </a:xfrm>
          <a:custGeom>
            <a:avLst/>
            <a:gdLst/>
            <a:ahLst/>
            <a:cxnLst>
              <a:cxn ang="0">
                <a:pos x="wd2" y="hd2"/>
              </a:cxn>
              <a:cxn ang="5400000">
                <a:pos x="wd2" y="hd2"/>
              </a:cxn>
              <a:cxn ang="10800000">
                <a:pos x="wd2" y="hd2"/>
              </a:cxn>
              <a:cxn ang="16200000">
                <a:pos x="wd2" y="hd2"/>
              </a:cxn>
            </a:cxnLst>
            <a:rect l="0" t="0" r="r" b="b"/>
            <a:pathLst>
              <a:path w="20431" h="21256" extrusionOk="0">
                <a:moveTo>
                  <a:pt x="20431" y="0"/>
                </a:moveTo>
                <a:cubicBezTo>
                  <a:pt x="20417" y="3286"/>
                  <a:pt x="19943" y="6495"/>
                  <a:pt x="19060" y="9551"/>
                </a:cubicBezTo>
                <a:cubicBezTo>
                  <a:pt x="18132" y="12764"/>
                  <a:pt x="16712" y="15935"/>
                  <a:pt x="14185" y="18276"/>
                </a:cubicBezTo>
                <a:cubicBezTo>
                  <a:pt x="12928" y="19440"/>
                  <a:pt x="11444" y="20322"/>
                  <a:pt x="9829" y="20866"/>
                </a:cubicBezTo>
                <a:cubicBezTo>
                  <a:pt x="7619" y="21600"/>
                  <a:pt x="5396" y="21263"/>
                  <a:pt x="3626" y="20152"/>
                </a:cubicBezTo>
                <a:cubicBezTo>
                  <a:pt x="2915" y="19706"/>
                  <a:pt x="2284" y="19133"/>
                  <a:pt x="1762" y="18470"/>
                </a:cubicBezTo>
                <a:cubicBezTo>
                  <a:pt x="-1169" y="14742"/>
                  <a:pt x="-433" y="9093"/>
                  <a:pt x="3891" y="5877"/>
                </a:cubicBezTo>
                <a:cubicBezTo>
                  <a:pt x="5473" y="4700"/>
                  <a:pt x="7393" y="4173"/>
                  <a:pt x="9311" y="3768"/>
                </a:cubicBezTo>
                <a:cubicBezTo>
                  <a:pt x="11426" y="3322"/>
                  <a:pt x="13621" y="2967"/>
                  <a:pt x="15680" y="2293"/>
                </a:cubicBezTo>
                <a:cubicBezTo>
                  <a:pt x="17356" y="1745"/>
                  <a:pt x="18954" y="974"/>
                  <a:pt x="20431" y="0"/>
                </a:cubicBezTo>
                <a:close/>
              </a:path>
            </a:pathLst>
          </a:cu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0" name="Freeform 75">
            <a:extLst>
              <a:ext uri="{FF2B5EF4-FFF2-40B4-BE49-F238E27FC236}">
                <a16:creationId xmlns:a16="http://schemas.microsoft.com/office/drawing/2014/main" id="{BF41161E-8C42-4D0C-A3E9-71DFCEF852EA}"/>
              </a:ext>
            </a:extLst>
          </p:cNvPr>
          <p:cNvSpPr/>
          <p:nvPr/>
        </p:nvSpPr>
        <p:spPr>
          <a:xfrm>
            <a:off x="6460103" y="4296920"/>
            <a:ext cx="664385" cy="1575718"/>
          </a:xfrm>
          <a:custGeom>
            <a:avLst/>
            <a:gdLst>
              <a:gd name="connsiteX0" fmla="*/ 921304 w 1499677"/>
              <a:gd name="connsiteY0" fmla="*/ 0 h 3556772"/>
              <a:gd name="connsiteX1" fmla="*/ 951950 w 1499677"/>
              <a:gd name="connsiteY1" fmla="*/ 0 h 3556772"/>
              <a:gd name="connsiteX2" fmla="*/ 874171 w 1499677"/>
              <a:gd name="connsiteY2" fmla="*/ 625518 h 3556772"/>
              <a:gd name="connsiteX3" fmla="*/ 862457 w 1499677"/>
              <a:gd name="connsiteY3" fmla="*/ 788723 h 3556772"/>
              <a:gd name="connsiteX4" fmla="*/ 1058218 w 1499677"/>
              <a:gd name="connsiteY4" fmla="*/ 661486 h 3556772"/>
              <a:gd name="connsiteX5" fmla="*/ 1353064 w 1499677"/>
              <a:gd name="connsiteY5" fmla="*/ 497454 h 3556772"/>
              <a:gd name="connsiteX6" fmla="*/ 1385906 w 1499677"/>
              <a:gd name="connsiteY6" fmla="*/ 515075 h 3556772"/>
              <a:gd name="connsiteX7" fmla="*/ 1387379 w 1499677"/>
              <a:gd name="connsiteY7" fmla="*/ 517245 h 3556772"/>
              <a:gd name="connsiteX8" fmla="*/ 970142 w 1499677"/>
              <a:gd name="connsiteY8" fmla="*/ 788557 h 3556772"/>
              <a:gd name="connsiteX9" fmla="*/ 854796 w 1499677"/>
              <a:gd name="connsiteY9" fmla="*/ 895460 h 3556772"/>
              <a:gd name="connsiteX10" fmla="*/ 851653 w 1499677"/>
              <a:gd name="connsiteY10" fmla="*/ 939251 h 3556772"/>
              <a:gd name="connsiteX11" fmla="*/ 838862 w 1499677"/>
              <a:gd name="connsiteY11" fmla="*/ 1331908 h 3556772"/>
              <a:gd name="connsiteX12" fmla="*/ 843018 w 1499677"/>
              <a:gd name="connsiteY12" fmla="*/ 1713333 h 3556772"/>
              <a:gd name="connsiteX13" fmla="*/ 920795 w 1499677"/>
              <a:gd name="connsiteY13" fmla="*/ 1676769 h 3556772"/>
              <a:gd name="connsiteX14" fmla="*/ 1488553 w 1499677"/>
              <a:gd name="connsiteY14" fmla="*/ 1279733 h 3556772"/>
              <a:gd name="connsiteX15" fmla="*/ 1490591 w 1499677"/>
              <a:gd name="connsiteY15" fmla="*/ 1282766 h 3556772"/>
              <a:gd name="connsiteX16" fmla="*/ 1496195 w 1499677"/>
              <a:gd name="connsiteY16" fmla="*/ 1334349 h 3556772"/>
              <a:gd name="connsiteX17" fmla="*/ 1130726 w 1499677"/>
              <a:gd name="connsiteY17" fmla="*/ 1629378 h 3556772"/>
              <a:gd name="connsiteX18" fmla="*/ 848689 w 1499677"/>
              <a:gd name="connsiteY18" fmla="*/ 1826687 h 3556772"/>
              <a:gd name="connsiteX19" fmla="*/ 864500 w 1499677"/>
              <a:gd name="connsiteY19" fmla="*/ 2117283 h 3556772"/>
              <a:gd name="connsiteX20" fmla="*/ 902943 w 1499677"/>
              <a:gd name="connsiteY20" fmla="*/ 2509171 h 3556772"/>
              <a:gd name="connsiteX21" fmla="*/ 1091304 w 1499677"/>
              <a:gd name="connsiteY21" fmla="*/ 3556772 h 3556772"/>
              <a:gd name="connsiteX22" fmla="*/ 543017 w 1499677"/>
              <a:gd name="connsiteY22" fmla="*/ 3556772 h 3556772"/>
              <a:gd name="connsiteX23" fmla="*/ 541504 w 1499677"/>
              <a:gd name="connsiteY23" fmla="*/ 3483990 h 3556772"/>
              <a:gd name="connsiteX24" fmla="*/ 578961 w 1499677"/>
              <a:gd name="connsiteY24" fmla="*/ 2169481 h 3556772"/>
              <a:gd name="connsiteX25" fmla="*/ 603814 w 1499677"/>
              <a:gd name="connsiteY25" fmla="*/ 1890292 h 3556772"/>
              <a:gd name="connsiteX26" fmla="*/ 322723 w 1499677"/>
              <a:gd name="connsiteY26" fmla="*/ 1721542 h 3556772"/>
              <a:gd name="connsiteX27" fmla="*/ 4139 w 1499677"/>
              <a:gd name="connsiteY27" fmla="*/ 1499191 h 3556772"/>
              <a:gd name="connsiteX28" fmla="*/ 5820 w 1499677"/>
              <a:gd name="connsiteY28" fmla="*/ 1456320 h 3556772"/>
              <a:gd name="connsiteX29" fmla="*/ 7333 w 1499677"/>
              <a:gd name="connsiteY29" fmla="*/ 1453698 h 3556772"/>
              <a:gd name="connsiteX30" fmla="*/ 498667 w 1499677"/>
              <a:gd name="connsiteY30" fmla="*/ 1748535 h 3556772"/>
              <a:gd name="connsiteX31" fmla="*/ 613650 w 1499677"/>
              <a:gd name="connsiteY31" fmla="*/ 1793076 h 3556772"/>
              <a:gd name="connsiteX32" fmla="*/ 645158 w 1499677"/>
              <a:gd name="connsiteY32" fmla="*/ 1514867 h 3556772"/>
              <a:gd name="connsiteX33" fmla="*/ 742735 w 1499677"/>
              <a:gd name="connsiteY33" fmla="*/ 863117 h 3556772"/>
              <a:gd name="connsiteX34" fmla="*/ 754821 w 1499677"/>
              <a:gd name="connsiteY34" fmla="*/ 799671 h 3556772"/>
              <a:gd name="connsiteX35" fmla="*/ 735081 w 1499677"/>
              <a:gd name="connsiteY35" fmla="*/ 819407 h 3556772"/>
              <a:gd name="connsiteX36" fmla="*/ 724790 w 1499677"/>
              <a:gd name="connsiteY36" fmla="*/ 809500 h 3556772"/>
              <a:gd name="connsiteX37" fmla="*/ 277263 w 1499677"/>
              <a:gd name="connsiteY37" fmla="*/ 313412 h 3556772"/>
              <a:gd name="connsiteX38" fmla="*/ 288187 w 1499677"/>
              <a:gd name="connsiteY38" fmla="*/ 278136 h 3556772"/>
              <a:gd name="connsiteX39" fmla="*/ 290036 w 1499677"/>
              <a:gd name="connsiteY39" fmla="*/ 276300 h 3556772"/>
              <a:gd name="connsiteX40" fmla="*/ 632700 w 1499677"/>
              <a:gd name="connsiteY40" fmla="*/ 630728 h 3556772"/>
              <a:gd name="connsiteX41" fmla="*/ 768135 w 1499677"/>
              <a:gd name="connsiteY41" fmla="*/ 729776 h 3556772"/>
              <a:gd name="connsiteX42" fmla="*/ 825121 w 1499677"/>
              <a:gd name="connsiteY42" fmla="*/ 430616 h 3556772"/>
              <a:gd name="connsiteX43" fmla="*/ 921304 w 1499677"/>
              <a:gd name="connsiteY43" fmla="*/ 0 h 35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9677" h="3556772">
                <a:moveTo>
                  <a:pt x="921304" y="0"/>
                </a:moveTo>
                <a:lnTo>
                  <a:pt x="951950" y="0"/>
                </a:lnTo>
                <a:cubicBezTo>
                  <a:pt x="918750" y="207931"/>
                  <a:pt x="892822" y="416532"/>
                  <a:pt x="874171" y="625518"/>
                </a:cubicBezTo>
                <a:lnTo>
                  <a:pt x="862457" y="788723"/>
                </a:lnTo>
                <a:lnTo>
                  <a:pt x="1058218" y="661486"/>
                </a:lnTo>
                <a:cubicBezTo>
                  <a:pt x="1154584" y="603493"/>
                  <a:pt x="1252936" y="548811"/>
                  <a:pt x="1353064" y="497454"/>
                </a:cubicBezTo>
                <a:cubicBezTo>
                  <a:pt x="1366149" y="497976"/>
                  <a:pt x="1378251" y="504466"/>
                  <a:pt x="1385906" y="515075"/>
                </a:cubicBezTo>
                <a:cubicBezTo>
                  <a:pt x="1386426" y="515779"/>
                  <a:pt x="1386917" y="516502"/>
                  <a:pt x="1387379" y="517245"/>
                </a:cubicBezTo>
                <a:cubicBezTo>
                  <a:pt x="1237930" y="590644"/>
                  <a:pt x="1097840" y="681724"/>
                  <a:pt x="970142" y="788557"/>
                </a:cubicBezTo>
                <a:lnTo>
                  <a:pt x="854796" y="895460"/>
                </a:lnTo>
                <a:lnTo>
                  <a:pt x="851653" y="939251"/>
                </a:lnTo>
                <a:cubicBezTo>
                  <a:pt x="844545" y="1070064"/>
                  <a:pt x="840281" y="1200973"/>
                  <a:pt x="838862" y="1331908"/>
                </a:cubicBezTo>
                <a:lnTo>
                  <a:pt x="843018" y="1713333"/>
                </a:lnTo>
                <a:lnTo>
                  <a:pt x="920795" y="1676769"/>
                </a:lnTo>
                <a:cubicBezTo>
                  <a:pt x="1125265" y="1567654"/>
                  <a:pt x="1315902" y="1434366"/>
                  <a:pt x="1488553" y="1279733"/>
                </a:cubicBezTo>
                <a:cubicBezTo>
                  <a:pt x="1489259" y="1280724"/>
                  <a:pt x="1489925" y="1281716"/>
                  <a:pt x="1490591" y="1282766"/>
                </a:cubicBezTo>
                <a:cubicBezTo>
                  <a:pt x="1500270" y="1298162"/>
                  <a:pt x="1502347" y="1317203"/>
                  <a:pt x="1496195" y="1334349"/>
                </a:cubicBezTo>
                <a:cubicBezTo>
                  <a:pt x="1377698" y="1436816"/>
                  <a:pt x="1255831" y="1535244"/>
                  <a:pt x="1130726" y="1629378"/>
                </a:cubicBezTo>
                <a:lnTo>
                  <a:pt x="848689" y="1826687"/>
                </a:lnTo>
                <a:lnTo>
                  <a:pt x="864500" y="2117283"/>
                </a:lnTo>
                <a:cubicBezTo>
                  <a:pt x="874466" y="2248047"/>
                  <a:pt x="887280" y="2378699"/>
                  <a:pt x="902943" y="2509171"/>
                </a:cubicBezTo>
                <a:cubicBezTo>
                  <a:pt x="945158" y="2860896"/>
                  <a:pt x="1008015" y="3210481"/>
                  <a:pt x="1091304" y="3556772"/>
                </a:cubicBezTo>
                <a:lnTo>
                  <a:pt x="543017" y="3556772"/>
                </a:lnTo>
                <a:cubicBezTo>
                  <a:pt x="542460" y="3532566"/>
                  <a:pt x="541982" y="3508361"/>
                  <a:pt x="541504" y="3483990"/>
                </a:cubicBezTo>
                <a:cubicBezTo>
                  <a:pt x="532759" y="3045198"/>
                  <a:pt x="545333" y="2606661"/>
                  <a:pt x="578961" y="2169481"/>
                </a:cubicBezTo>
                <a:lnTo>
                  <a:pt x="603814" y="1890292"/>
                </a:lnTo>
                <a:lnTo>
                  <a:pt x="322723" y="1721542"/>
                </a:lnTo>
                <a:cubicBezTo>
                  <a:pt x="214071" y="1651088"/>
                  <a:pt x="107840" y="1576905"/>
                  <a:pt x="4139" y="1499191"/>
                </a:cubicBezTo>
                <a:cubicBezTo>
                  <a:pt x="-1914" y="1485400"/>
                  <a:pt x="-1308" y="1469582"/>
                  <a:pt x="5820" y="1456320"/>
                </a:cubicBezTo>
                <a:cubicBezTo>
                  <a:pt x="6291" y="1455416"/>
                  <a:pt x="6795" y="1454557"/>
                  <a:pt x="7333" y="1453698"/>
                </a:cubicBezTo>
                <a:cubicBezTo>
                  <a:pt x="158681" y="1571320"/>
                  <a:pt x="323681" y="1670304"/>
                  <a:pt x="498667" y="1748535"/>
                </a:cubicBezTo>
                <a:lnTo>
                  <a:pt x="613650" y="1793076"/>
                </a:lnTo>
                <a:lnTo>
                  <a:pt x="645158" y="1514867"/>
                </a:lnTo>
                <a:cubicBezTo>
                  <a:pt x="672465" y="1297094"/>
                  <a:pt x="705002" y="1079798"/>
                  <a:pt x="742735" y="863117"/>
                </a:cubicBezTo>
                <a:lnTo>
                  <a:pt x="754821" y="799671"/>
                </a:lnTo>
                <a:lnTo>
                  <a:pt x="735081" y="819407"/>
                </a:lnTo>
                <a:cubicBezTo>
                  <a:pt x="731651" y="816113"/>
                  <a:pt x="728220" y="812794"/>
                  <a:pt x="724790" y="809500"/>
                </a:cubicBezTo>
                <a:cubicBezTo>
                  <a:pt x="564309" y="654614"/>
                  <a:pt x="414995" y="488740"/>
                  <a:pt x="277263" y="313412"/>
                </a:cubicBezTo>
                <a:cubicBezTo>
                  <a:pt x="275292" y="300589"/>
                  <a:pt x="279331" y="287590"/>
                  <a:pt x="288187" y="278136"/>
                </a:cubicBezTo>
                <a:cubicBezTo>
                  <a:pt x="288771" y="277507"/>
                  <a:pt x="289403" y="276903"/>
                  <a:pt x="290036" y="276300"/>
                </a:cubicBezTo>
                <a:cubicBezTo>
                  <a:pt x="389643" y="407752"/>
                  <a:pt x="504700" y="526758"/>
                  <a:pt x="632700" y="630728"/>
                </a:cubicBezTo>
                <a:lnTo>
                  <a:pt x="768135" y="729776"/>
                </a:lnTo>
                <a:lnTo>
                  <a:pt x="825121" y="430616"/>
                </a:lnTo>
                <a:cubicBezTo>
                  <a:pt x="854886" y="286749"/>
                  <a:pt x="886950" y="143197"/>
                  <a:pt x="921304"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p>
        </p:txBody>
      </p:sp>
      <p:sp>
        <p:nvSpPr>
          <p:cNvPr id="11" name="Shape 14551">
            <a:extLst>
              <a:ext uri="{FF2B5EF4-FFF2-40B4-BE49-F238E27FC236}">
                <a16:creationId xmlns:a16="http://schemas.microsoft.com/office/drawing/2014/main" id="{CF039698-1A2D-4ACD-BDE9-7723571D04C7}"/>
              </a:ext>
            </a:extLst>
          </p:cNvPr>
          <p:cNvSpPr/>
          <p:nvPr/>
        </p:nvSpPr>
        <p:spPr>
          <a:xfrm>
            <a:off x="6890196" y="5011752"/>
            <a:ext cx="681134" cy="465897"/>
          </a:xfrm>
          <a:custGeom>
            <a:avLst/>
            <a:gdLst/>
            <a:ahLst/>
            <a:cxnLst>
              <a:cxn ang="0">
                <a:pos x="wd2" y="hd2"/>
              </a:cxn>
              <a:cxn ang="5400000">
                <a:pos x="wd2" y="hd2"/>
              </a:cxn>
              <a:cxn ang="10800000">
                <a:pos x="wd2" y="hd2"/>
              </a:cxn>
              <a:cxn ang="16200000">
                <a:pos x="wd2" y="hd2"/>
              </a:cxn>
            </a:cxnLst>
            <a:rect l="0" t="0" r="r" b="b"/>
            <a:pathLst>
              <a:path w="20618" h="21398" extrusionOk="0">
                <a:moveTo>
                  <a:pt x="20618" y="92"/>
                </a:moveTo>
                <a:cubicBezTo>
                  <a:pt x="19743" y="4117"/>
                  <a:pt x="18511" y="7861"/>
                  <a:pt x="16984" y="11254"/>
                </a:cubicBezTo>
                <a:cubicBezTo>
                  <a:pt x="15378" y="14819"/>
                  <a:pt x="13380" y="18135"/>
                  <a:pt x="10691" y="19983"/>
                </a:cubicBezTo>
                <a:cubicBezTo>
                  <a:pt x="9354" y="20903"/>
                  <a:pt x="7903" y="21385"/>
                  <a:pt x="6435" y="21398"/>
                </a:cubicBezTo>
                <a:cubicBezTo>
                  <a:pt x="4429" y="21405"/>
                  <a:pt x="2693" y="20093"/>
                  <a:pt x="1533" y="18013"/>
                </a:cubicBezTo>
                <a:cubicBezTo>
                  <a:pt x="1066" y="17178"/>
                  <a:pt x="698" y="16220"/>
                  <a:pt x="445" y="15196"/>
                </a:cubicBezTo>
                <a:cubicBezTo>
                  <a:pt x="-982" y="9437"/>
                  <a:pt x="1106" y="2805"/>
                  <a:pt x="5500" y="609"/>
                </a:cubicBezTo>
                <a:cubicBezTo>
                  <a:pt x="7107" y="-195"/>
                  <a:pt x="8821" y="-64"/>
                  <a:pt x="10502" y="215"/>
                </a:cubicBezTo>
                <a:cubicBezTo>
                  <a:pt x="12355" y="523"/>
                  <a:pt x="14249" y="975"/>
                  <a:pt x="16116" y="982"/>
                </a:cubicBezTo>
                <a:cubicBezTo>
                  <a:pt x="17636" y="988"/>
                  <a:pt x="19150" y="688"/>
                  <a:pt x="20618" y="92"/>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2" name="Shape 14552">
            <a:extLst>
              <a:ext uri="{FF2B5EF4-FFF2-40B4-BE49-F238E27FC236}">
                <a16:creationId xmlns:a16="http://schemas.microsoft.com/office/drawing/2014/main" id="{3669C7A8-FFBF-48EE-876A-1854BED3FEDF}"/>
              </a:ext>
            </a:extLst>
          </p:cNvPr>
          <p:cNvSpPr/>
          <p:nvPr/>
        </p:nvSpPr>
        <p:spPr>
          <a:xfrm>
            <a:off x="6188908" y="5035127"/>
            <a:ext cx="488391" cy="419148"/>
          </a:xfrm>
          <a:custGeom>
            <a:avLst/>
            <a:gdLst/>
            <a:ahLst/>
            <a:cxnLst>
              <a:cxn ang="0">
                <a:pos x="wd2" y="hd2"/>
              </a:cxn>
              <a:cxn ang="5400000">
                <a:pos x="wd2" y="hd2"/>
              </a:cxn>
              <a:cxn ang="10800000">
                <a:pos x="wd2" y="hd2"/>
              </a:cxn>
              <a:cxn ang="16200000">
                <a:pos x="wd2" y="hd2"/>
              </a:cxn>
            </a:cxnLst>
            <a:rect l="0" t="0" r="r" b="b"/>
            <a:pathLst>
              <a:path w="20428" h="21279" extrusionOk="0">
                <a:moveTo>
                  <a:pt x="0" y="0"/>
                </a:moveTo>
                <a:cubicBezTo>
                  <a:pt x="428" y="3588"/>
                  <a:pt x="1268" y="7019"/>
                  <a:pt x="2461" y="10221"/>
                </a:cubicBezTo>
                <a:cubicBezTo>
                  <a:pt x="3715" y="13586"/>
                  <a:pt x="5413" y="16829"/>
                  <a:pt x="8019" y="18991"/>
                </a:cubicBezTo>
                <a:cubicBezTo>
                  <a:pt x="9314" y="20067"/>
                  <a:pt x="10782" y="20800"/>
                  <a:pt x="12326" y="21142"/>
                </a:cubicBezTo>
                <a:cubicBezTo>
                  <a:pt x="14438" y="21600"/>
                  <a:pt x="16426" y="20886"/>
                  <a:pt x="17903" y="19396"/>
                </a:cubicBezTo>
                <a:cubicBezTo>
                  <a:pt x="18496" y="18797"/>
                  <a:pt x="19001" y="18074"/>
                  <a:pt x="19393" y="17268"/>
                </a:cubicBezTo>
                <a:cubicBezTo>
                  <a:pt x="21600" y="12739"/>
                  <a:pt x="20213" y="6682"/>
                  <a:pt x="15855" y="3842"/>
                </a:cubicBezTo>
                <a:cubicBezTo>
                  <a:pt x="14261" y="2803"/>
                  <a:pt x="12440" y="2527"/>
                  <a:pt x="10637" y="2384"/>
                </a:cubicBezTo>
                <a:cubicBezTo>
                  <a:pt x="8648" y="2225"/>
                  <a:pt x="6598" y="2180"/>
                  <a:pt x="4631" y="1765"/>
                </a:cubicBezTo>
                <a:cubicBezTo>
                  <a:pt x="3030" y="1427"/>
                  <a:pt x="1473" y="833"/>
                  <a:pt x="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3" name="Shape 14553">
            <a:extLst>
              <a:ext uri="{FF2B5EF4-FFF2-40B4-BE49-F238E27FC236}">
                <a16:creationId xmlns:a16="http://schemas.microsoft.com/office/drawing/2014/main" id="{2773E4B6-5012-42C7-AEAD-DDCFA08A1659}"/>
              </a:ext>
            </a:extLst>
          </p:cNvPr>
          <p:cNvSpPr/>
          <p:nvPr/>
        </p:nvSpPr>
        <p:spPr>
          <a:xfrm>
            <a:off x="6461527" y="4558546"/>
            <a:ext cx="261631" cy="309098"/>
          </a:xfrm>
          <a:custGeom>
            <a:avLst/>
            <a:gdLst/>
            <a:ahLst/>
            <a:cxnLst>
              <a:cxn ang="0">
                <a:pos x="wd2" y="hd2"/>
              </a:cxn>
              <a:cxn ang="5400000">
                <a:pos x="wd2" y="hd2"/>
              </a:cxn>
              <a:cxn ang="10800000">
                <a:pos x="wd2" y="hd2"/>
              </a:cxn>
              <a:cxn ang="16200000">
                <a:pos x="wd2" y="hd2"/>
              </a:cxn>
            </a:cxnLst>
            <a:rect l="0" t="0" r="r" b="b"/>
            <a:pathLst>
              <a:path w="20444" h="21351" extrusionOk="0">
                <a:moveTo>
                  <a:pt x="254" y="0"/>
                </a:moveTo>
                <a:cubicBezTo>
                  <a:pt x="-156" y="3061"/>
                  <a:pt x="-64" y="6105"/>
                  <a:pt x="485" y="9053"/>
                </a:cubicBezTo>
                <a:cubicBezTo>
                  <a:pt x="1062" y="12152"/>
                  <a:pt x="2170" y="15270"/>
                  <a:pt x="4569" y="17742"/>
                </a:cubicBezTo>
                <a:cubicBezTo>
                  <a:pt x="5763" y="18972"/>
                  <a:pt x="7236" y="19966"/>
                  <a:pt x="8892" y="20660"/>
                </a:cubicBezTo>
                <a:cubicBezTo>
                  <a:pt x="11160" y="21600"/>
                  <a:pt x="13580" y="21545"/>
                  <a:pt x="15617" y="20715"/>
                </a:cubicBezTo>
                <a:cubicBezTo>
                  <a:pt x="16435" y="20382"/>
                  <a:pt x="17184" y="19922"/>
                  <a:pt x="17827" y="19365"/>
                </a:cubicBezTo>
                <a:cubicBezTo>
                  <a:pt x="21444" y="16234"/>
                  <a:pt x="21388" y="10889"/>
                  <a:pt x="17180" y="7392"/>
                </a:cubicBezTo>
                <a:cubicBezTo>
                  <a:pt x="15641" y="6113"/>
                  <a:pt x="13656" y="5399"/>
                  <a:pt x="11658" y="4800"/>
                </a:cubicBezTo>
                <a:cubicBezTo>
                  <a:pt x="9454" y="4138"/>
                  <a:pt x="7153" y="3553"/>
                  <a:pt x="5038" y="2687"/>
                </a:cubicBezTo>
                <a:cubicBezTo>
                  <a:pt x="3316" y="1981"/>
                  <a:pt x="1708" y="1078"/>
                  <a:pt x="254"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4" name="Shape 14554">
            <a:extLst>
              <a:ext uri="{FF2B5EF4-FFF2-40B4-BE49-F238E27FC236}">
                <a16:creationId xmlns:a16="http://schemas.microsoft.com/office/drawing/2014/main" id="{11E6E19E-1711-4274-B566-AB91514B7636}"/>
              </a:ext>
            </a:extLst>
          </p:cNvPr>
          <p:cNvSpPr/>
          <p:nvPr/>
        </p:nvSpPr>
        <p:spPr>
          <a:xfrm>
            <a:off x="6287880" y="4771597"/>
            <a:ext cx="235734" cy="246949"/>
          </a:xfrm>
          <a:custGeom>
            <a:avLst/>
            <a:gdLst/>
            <a:ahLst/>
            <a:cxnLst>
              <a:cxn ang="0">
                <a:pos x="wd2" y="hd2"/>
              </a:cxn>
              <a:cxn ang="5400000">
                <a:pos x="wd2" y="hd2"/>
              </a:cxn>
              <a:cxn ang="10800000">
                <a:pos x="wd2" y="hd2"/>
              </a:cxn>
              <a:cxn ang="16200000">
                <a:pos x="wd2" y="hd2"/>
              </a:cxn>
            </a:cxnLst>
            <a:rect l="0" t="0" r="r" b="b"/>
            <a:pathLst>
              <a:path w="20405" h="21264" extrusionOk="0">
                <a:moveTo>
                  <a:pt x="3" y="0"/>
                </a:moveTo>
                <a:cubicBezTo>
                  <a:pt x="-40" y="3252"/>
                  <a:pt x="384" y="6436"/>
                  <a:pt x="1222" y="9476"/>
                </a:cubicBezTo>
                <a:cubicBezTo>
                  <a:pt x="2104" y="12672"/>
                  <a:pt x="3482" y="15835"/>
                  <a:pt x="5993" y="18195"/>
                </a:cubicBezTo>
                <a:cubicBezTo>
                  <a:pt x="7242" y="19369"/>
                  <a:pt x="8726" y="20268"/>
                  <a:pt x="10348" y="20835"/>
                </a:cubicBezTo>
                <a:cubicBezTo>
                  <a:pt x="12566" y="21600"/>
                  <a:pt x="14817" y="21306"/>
                  <a:pt x="16623" y="20237"/>
                </a:cubicBezTo>
                <a:cubicBezTo>
                  <a:pt x="17349" y="19808"/>
                  <a:pt x="17997" y="19253"/>
                  <a:pt x="18535" y="18605"/>
                </a:cubicBezTo>
                <a:cubicBezTo>
                  <a:pt x="21560" y="14968"/>
                  <a:pt x="20915" y="9365"/>
                  <a:pt x="16604" y="6106"/>
                </a:cubicBezTo>
                <a:cubicBezTo>
                  <a:pt x="15027" y="4913"/>
                  <a:pt x="13097" y="4359"/>
                  <a:pt x="11168" y="3924"/>
                </a:cubicBezTo>
                <a:cubicBezTo>
                  <a:pt x="9039" y="3445"/>
                  <a:pt x="6829" y="3055"/>
                  <a:pt x="4761" y="2353"/>
                </a:cubicBezTo>
                <a:cubicBezTo>
                  <a:pt x="3078" y="1780"/>
                  <a:pt x="1478" y="989"/>
                  <a:pt x="3"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5" name="Shape 14555">
            <a:extLst>
              <a:ext uri="{FF2B5EF4-FFF2-40B4-BE49-F238E27FC236}">
                <a16:creationId xmlns:a16="http://schemas.microsoft.com/office/drawing/2014/main" id="{F00A4A95-3448-41F9-890C-F3280F1696D4}"/>
              </a:ext>
            </a:extLst>
          </p:cNvPr>
          <p:cNvSpPr/>
          <p:nvPr/>
        </p:nvSpPr>
        <p:spPr>
          <a:xfrm rot="21300000">
            <a:off x="7064377" y="4665051"/>
            <a:ext cx="318827" cy="273624"/>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6" name="Shape 14556">
            <a:extLst>
              <a:ext uri="{FF2B5EF4-FFF2-40B4-BE49-F238E27FC236}">
                <a16:creationId xmlns:a16="http://schemas.microsoft.com/office/drawing/2014/main" id="{96673980-F56E-40E0-8859-4C08DE9FF22F}"/>
              </a:ext>
            </a:extLst>
          </p:cNvPr>
          <p:cNvSpPr/>
          <p:nvPr/>
        </p:nvSpPr>
        <p:spPr>
          <a:xfrm>
            <a:off x="6920287" y="4319203"/>
            <a:ext cx="415881" cy="356919"/>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7" name="Shape 14557">
            <a:extLst>
              <a:ext uri="{FF2B5EF4-FFF2-40B4-BE49-F238E27FC236}">
                <a16:creationId xmlns:a16="http://schemas.microsoft.com/office/drawing/2014/main" id="{8785207A-113D-48B0-87DE-57E5E0C1A11E}"/>
              </a:ext>
            </a:extLst>
          </p:cNvPr>
          <p:cNvSpPr/>
          <p:nvPr/>
        </p:nvSpPr>
        <p:spPr>
          <a:xfrm>
            <a:off x="6504693" y="4216481"/>
            <a:ext cx="239185" cy="312263"/>
          </a:xfrm>
          <a:custGeom>
            <a:avLst/>
            <a:gdLst/>
            <a:ahLst/>
            <a:cxnLst>
              <a:cxn ang="0">
                <a:pos x="wd2" y="hd2"/>
              </a:cxn>
              <a:cxn ang="5400000">
                <a:pos x="wd2" y="hd2"/>
              </a:cxn>
              <a:cxn ang="10800000">
                <a:pos x="wd2" y="hd2"/>
              </a:cxn>
              <a:cxn ang="16200000">
                <a:pos x="wd2" y="hd2"/>
              </a:cxn>
            </a:cxnLst>
            <a:rect l="0" t="0" r="r" b="b"/>
            <a:pathLst>
              <a:path w="20177" h="21343" extrusionOk="0">
                <a:moveTo>
                  <a:pt x="940" y="0"/>
                </a:moveTo>
                <a:cubicBezTo>
                  <a:pt x="139" y="2866"/>
                  <a:pt x="-140" y="5760"/>
                  <a:pt x="65" y="8603"/>
                </a:cubicBezTo>
                <a:cubicBezTo>
                  <a:pt x="281" y="11593"/>
                  <a:pt x="1043" y="14646"/>
                  <a:pt x="3221" y="17201"/>
                </a:cubicBezTo>
                <a:cubicBezTo>
                  <a:pt x="4304" y="18472"/>
                  <a:pt x="5706" y="19545"/>
                  <a:pt x="7334" y="20348"/>
                </a:cubicBezTo>
                <a:cubicBezTo>
                  <a:pt x="9563" y="21439"/>
                  <a:pt x="12074" y="21600"/>
                  <a:pt x="14282" y="20993"/>
                </a:cubicBezTo>
                <a:cubicBezTo>
                  <a:pt x="15169" y="20749"/>
                  <a:pt x="16001" y="20379"/>
                  <a:pt x="16735" y="19908"/>
                </a:cubicBezTo>
                <a:cubicBezTo>
                  <a:pt x="20861" y="17258"/>
                  <a:pt x="21460" y="12185"/>
                  <a:pt x="17538" y="8499"/>
                </a:cubicBezTo>
                <a:cubicBezTo>
                  <a:pt x="16103" y="7151"/>
                  <a:pt x="14137" y="6299"/>
                  <a:pt x="12145" y="5555"/>
                </a:cubicBezTo>
                <a:cubicBezTo>
                  <a:pt x="9946" y="4734"/>
                  <a:pt x="7638" y="3976"/>
                  <a:pt x="5557" y="2969"/>
                </a:cubicBezTo>
                <a:cubicBezTo>
                  <a:pt x="3863" y="2148"/>
                  <a:pt x="2310" y="1150"/>
                  <a:pt x="94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8" name="Shape 14558">
            <a:extLst>
              <a:ext uri="{FF2B5EF4-FFF2-40B4-BE49-F238E27FC236}">
                <a16:creationId xmlns:a16="http://schemas.microsoft.com/office/drawing/2014/main" id="{70B75A25-D3C2-486B-9F1A-8E8C19E246CC}"/>
              </a:ext>
            </a:extLst>
          </p:cNvPr>
          <p:cNvSpPr/>
          <p:nvPr/>
        </p:nvSpPr>
        <p:spPr>
          <a:xfrm>
            <a:off x="6774104" y="3959066"/>
            <a:ext cx="232184" cy="375850"/>
          </a:xfrm>
          <a:custGeom>
            <a:avLst/>
            <a:gdLst/>
            <a:ahLst/>
            <a:cxnLst>
              <a:cxn ang="0">
                <a:pos x="wd2" y="hd2"/>
              </a:cxn>
              <a:cxn ang="5400000">
                <a:pos x="wd2" y="hd2"/>
              </a:cxn>
              <a:cxn ang="10800000">
                <a:pos x="wd2" y="hd2"/>
              </a:cxn>
              <a:cxn ang="16200000">
                <a:pos x="wd2" y="hd2"/>
              </a:cxn>
            </a:cxnLst>
            <a:rect l="0" t="0" r="r" b="b"/>
            <a:pathLst>
              <a:path w="20061" h="21566" extrusionOk="0">
                <a:moveTo>
                  <a:pt x="11121" y="0"/>
                </a:moveTo>
                <a:cubicBezTo>
                  <a:pt x="13750" y="2026"/>
                  <a:pt x="15885" y="4255"/>
                  <a:pt x="17513" y="6611"/>
                </a:cubicBezTo>
                <a:cubicBezTo>
                  <a:pt x="19225" y="9087"/>
                  <a:pt x="20442" y="11805"/>
                  <a:pt x="19951" y="14613"/>
                </a:cubicBezTo>
                <a:cubicBezTo>
                  <a:pt x="19707" y="16009"/>
                  <a:pt x="19022" y="17356"/>
                  <a:pt x="17943" y="18565"/>
                </a:cubicBezTo>
                <a:cubicBezTo>
                  <a:pt x="16459" y="20214"/>
                  <a:pt x="14101" y="21212"/>
                  <a:pt x="11546" y="21489"/>
                </a:cubicBezTo>
                <a:cubicBezTo>
                  <a:pt x="10519" y="21600"/>
                  <a:pt x="9466" y="21591"/>
                  <a:pt x="8443" y="21466"/>
                </a:cubicBezTo>
                <a:cubicBezTo>
                  <a:pt x="2693" y="20765"/>
                  <a:pt x="-1158" y="16896"/>
                  <a:pt x="316" y="12576"/>
                </a:cubicBezTo>
                <a:cubicBezTo>
                  <a:pt x="855" y="10996"/>
                  <a:pt x="2234" y="9631"/>
                  <a:pt x="3709" y="8343"/>
                </a:cubicBezTo>
                <a:cubicBezTo>
                  <a:pt x="5336" y="6922"/>
                  <a:pt x="7112" y="5514"/>
                  <a:pt x="8503" y="3984"/>
                </a:cubicBezTo>
                <a:cubicBezTo>
                  <a:pt x="9637" y="2739"/>
                  <a:pt x="10517" y="1399"/>
                  <a:pt x="11121"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9" name="Shape 14565">
            <a:extLst>
              <a:ext uri="{FF2B5EF4-FFF2-40B4-BE49-F238E27FC236}">
                <a16:creationId xmlns:a16="http://schemas.microsoft.com/office/drawing/2014/main" id="{688AEF2E-A4D3-4FAC-8B76-750046BDD784}"/>
              </a:ext>
            </a:extLst>
          </p:cNvPr>
          <p:cNvSpPr/>
          <p:nvPr/>
        </p:nvSpPr>
        <p:spPr>
          <a:xfrm>
            <a:off x="8334575" y="3714034"/>
            <a:ext cx="1669762" cy="1584762"/>
          </a:xfrm>
          <a:custGeom>
            <a:avLst/>
            <a:gdLst/>
            <a:ahLst/>
            <a:cxnLst>
              <a:cxn ang="0">
                <a:pos x="wd2" y="hd2"/>
              </a:cxn>
              <a:cxn ang="5400000">
                <a:pos x="wd2" y="hd2"/>
              </a:cxn>
              <a:cxn ang="10800000">
                <a:pos x="wd2" y="hd2"/>
              </a:cxn>
              <a:cxn ang="16200000">
                <a:pos x="wd2" y="hd2"/>
              </a:cxn>
            </a:cxnLst>
            <a:rect l="0" t="0" r="r" b="b"/>
            <a:pathLst>
              <a:path w="20640" h="21037" extrusionOk="0">
                <a:moveTo>
                  <a:pt x="11348" y="0"/>
                </a:moveTo>
                <a:cubicBezTo>
                  <a:pt x="10149" y="0"/>
                  <a:pt x="8952" y="435"/>
                  <a:pt x="8038" y="1306"/>
                </a:cubicBezTo>
                <a:cubicBezTo>
                  <a:pt x="7414" y="1900"/>
                  <a:pt x="7018" y="2625"/>
                  <a:pt x="6820" y="3385"/>
                </a:cubicBezTo>
                <a:cubicBezTo>
                  <a:pt x="5242" y="2962"/>
                  <a:pt x="3484" y="3323"/>
                  <a:pt x="2243" y="4505"/>
                </a:cubicBezTo>
                <a:cubicBezTo>
                  <a:pt x="666" y="6006"/>
                  <a:pt x="454" y="8308"/>
                  <a:pt x="1595" y="10031"/>
                </a:cubicBezTo>
                <a:cubicBezTo>
                  <a:pt x="1429" y="10145"/>
                  <a:pt x="1261" y="10263"/>
                  <a:pt x="1112" y="10405"/>
                </a:cubicBezTo>
                <a:cubicBezTo>
                  <a:pt x="-371" y="11818"/>
                  <a:pt x="-371" y="14105"/>
                  <a:pt x="1112" y="15517"/>
                </a:cubicBezTo>
                <a:cubicBezTo>
                  <a:pt x="1534" y="15919"/>
                  <a:pt x="2034" y="16196"/>
                  <a:pt x="2563" y="16369"/>
                </a:cubicBezTo>
                <a:cubicBezTo>
                  <a:pt x="2504" y="17579"/>
                  <a:pt x="2943" y="18806"/>
                  <a:pt x="3913" y="19730"/>
                </a:cubicBezTo>
                <a:cubicBezTo>
                  <a:pt x="5742" y="21472"/>
                  <a:pt x="8708" y="21472"/>
                  <a:pt x="10537" y="19730"/>
                </a:cubicBezTo>
                <a:cubicBezTo>
                  <a:pt x="10552" y="19716"/>
                  <a:pt x="10560" y="19698"/>
                  <a:pt x="10575" y="19684"/>
                </a:cubicBezTo>
                <a:cubicBezTo>
                  <a:pt x="12987" y="21600"/>
                  <a:pt x="16577" y="21482"/>
                  <a:pt x="18841" y="19326"/>
                </a:cubicBezTo>
                <a:cubicBezTo>
                  <a:pt x="21170" y="17108"/>
                  <a:pt x="21229" y="13555"/>
                  <a:pt x="19033" y="11261"/>
                </a:cubicBezTo>
                <a:cubicBezTo>
                  <a:pt x="19164" y="11163"/>
                  <a:pt x="19301" y="11074"/>
                  <a:pt x="19422" y="10959"/>
                </a:cubicBezTo>
                <a:cubicBezTo>
                  <a:pt x="21045" y="9414"/>
                  <a:pt x="21045" y="6909"/>
                  <a:pt x="19422" y="5364"/>
                </a:cubicBezTo>
                <a:cubicBezTo>
                  <a:pt x="18489" y="4475"/>
                  <a:pt x="17225" y="4113"/>
                  <a:pt x="16008" y="4246"/>
                </a:cubicBezTo>
                <a:cubicBezTo>
                  <a:pt x="15954" y="3178"/>
                  <a:pt x="15514" y="2122"/>
                  <a:pt x="14658" y="1306"/>
                </a:cubicBezTo>
                <a:cubicBezTo>
                  <a:pt x="13743" y="435"/>
                  <a:pt x="12546" y="0"/>
                  <a:pt x="11348" y="0"/>
                </a:cubicBez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2243" dirty="0"/>
          </a:p>
        </p:txBody>
      </p:sp>
      <p:sp>
        <p:nvSpPr>
          <p:cNvPr id="20" name="Freeform 76">
            <a:extLst>
              <a:ext uri="{FF2B5EF4-FFF2-40B4-BE49-F238E27FC236}">
                <a16:creationId xmlns:a16="http://schemas.microsoft.com/office/drawing/2014/main" id="{0EFC6EB4-EAC5-43E2-A51F-B7139BFE7702}"/>
              </a:ext>
            </a:extLst>
          </p:cNvPr>
          <p:cNvSpPr/>
          <p:nvPr/>
        </p:nvSpPr>
        <p:spPr>
          <a:xfrm>
            <a:off x="8829514" y="4047026"/>
            <a:ext cx="664385" cy="1825610"/>
          </a:xfrm>
          <a:custGeom>
            <a:avLst/>
            <a:gdLst>
              <a:gd name="connsiteX0" fmla="*/ 921302 w 1499675"/>
              <a:gd name="connsiteY0" fmla="*/ 0 h 4120840"/>
              <a:gd name="connsiteX1" fmla="*/ 951948 w 1499675"/>
              <a:gd name="connsiteY1" fmla="*/ 0 h 4120840"/>
              <a:gd name="connsiteX2" fmla="*/ 907602 w 1499675"/>
              <a:gd name="connsiteY2" fmla="*/ 361901 h 4120840"/>
              <a:gd name="connsiteX3" fmla="*/ 880480 w 1499675"/>
              <a:gd name="connsiteY3" fmla="*/ 656239 h 4120840"/>
              <a:gd name="connsiteX4" fmla="*/ 1019816 w 1499675"/>
              <a:gd name="connsiteY4" fmla="*/ 565676 h 4120840"/>
              <a:gd name="connsiteX5" fmla="*/ 1216454 w 1499675"/>
              <a:gd name="connsiteY5" fmla="*/ 456280 h 4120840"/>
              <a:gd name="connsiteX6" fmla="*/ 1238356 w 1499675"/>
              <a:gd name="connsiteY6" fmla="*/ 468032 h 4120840"/>
              <a:gd name="connsiteX7" fmla="*/ 1239338 w 1499675"/>
              <a:gd name="connsiteY7" fmla="*/ 469479 h 4120840"/>
              <a:gd name="connsiteX8" fmla="*/ 961076 w 1499675"/>
              <a:gd name="connsiteY8" fmla="*/ 650422 h 4120840"/>
              <a:gd name="connsiteX9" fmla="*/ 873758 w 1499675"/>
              <a:gd name="connsiteY9" fmla="*/ 731349 h 4120840"/>
              <a:gd name="connsiteX10" fmla="*/ 851652 w 1499675"/>
              <a:gd name="connsiteY10" fmla="*/ 1088206 h 4120840"/>
              <a:gd name="connsiteX11" fmla="*/ 843874 w 1499675"/>
              <a:gd name="connsiteY11" fmla="*/ 1364872 h 4120840"/>
              <a:gd name="connsiteX12" fmla="*/ 1058216 w 1499675"/>
              <a:gd name="connsiteY12" fmla="*/ 1225557 h 4120840"/>
              <a:gd name="connsiteX13" fmla="*/ 1353062 w 1499675"/>
              <a:gd name="connsiteY13" fmla="*/ 1061525 h 4120840"/>
              <a:gd name="connsiteX14" fmla="*/ 1385904 w 1499675"/>
              <a:gd name="connsiteY14" fmla="*/ 1079146 h 4120840"/>
              <a:gd name="connsiteX15" fmla="*/ 1387378 w 1499675"/>
              <a:gd name="connsiteY15" fmla="*/ 1081316 h 4120840"/>
              <a:gd name="connsiteX16" fmla="*/ 970140 w 1499675"/>
              <a:gd name="connsiteY16" fmla="*/ 1352629 h 4120840"/>
              <a:gd name="connsiteX17" fmla="*/ 840848 w 1499675"/>
              <a:gd name="connsiteY17" fmla="*/ 1472457 h 4120840"/>
              <a:gd name="connsiteX18" fmla="*/ 838862 w 1499675"/>
              <a:gd name="connsiteY18" fmla="*/ 1543135 h 4120840"/>
              <a:gd name="connsiteX19" fmla="*/ 843140 w 1499675"/>
              <a:gd name="connsiteY19" fmla="*/ 1998247 h 4120840"/>
              <a:gd name="connsiteX20" fmla="*/ 855964 w 1499675"/>
              <a:gd name="connsiteY20" fmla="*/ 2271319 h 4120840"/>
              <a:gd name="connsiteX21" fmla="*/ 920794 w 1499675"/>
              <a:gd name="connsiteY21" fmla="*/ 2240842 h 4120840"/>
              <a:gd name="connsiteX22" fmla="*/ 1488552 w 1499675"/>
              <a:gd name="connsiteY22" fmla="*/ 1843806 h 4120840"/>
              <a:gd name="connsiteX23" fmla="*/ 1490590 w 1499675"/>
              <a:gd name="connsiteY23" fmla="*/ 1846839 h 4120840"/>
              <a:gd name="connsiteX24" fmla="*/ 1496192 w 1499675"/>
              <a:gd name="connsiteY24" fmla="*/ 1898422 h 4120840"/>
              <a:gd name="connsiteX25" fmla="*/ 1130724 w 1499675"/>
              <a:gd name="connsiteY25" fmla="*/ 2193451 h 4120840"/>
              <a:gd name="connsiteX26" fmla="*/ 861162 w 1499675"/>
              <a:gd name="connsiteY26" fmla="*/ 2382032 h 4120840"/>
              <a:gd name="connsiteX27" fmla="*/ 864498 w 1499675"/>
              <a:gd name="connsiteY27" fmla="*/ 2453062 h 4120840"/>
              <a:gd name="connsiteX28" fmla="*/ 902942 w 1499675"/>
              <a:gd name="connsiteY28" fmla="*/ 2907100 h 4120840"/>
              <a:gd name="connsiteX29" fmla="*/ 1091302 w 1499675"/>
              <a:gd name="connsiteY29" fmla="*/ 4120840 h 4120840"/>
              <a:gd name="connsiteX30" fmla="*/ 543014 w 1499675"/>
              <a:gd name="connsiteY30" fmla="*/ 4120840 h 4120840"/>
              <a:gd name="connsiteX31" fmla="*/ 541502 w 1499675"/>
              <a:gd name="connsiteY31" fmla="*/ 4036515 h 4120840"/>
              <a:gd name="connsiteX32" fmla="*/ 563900 w 1499675"/>
              <a:gd name="connsiteY32" fmla="*/ 2766919 h 4120840"/>
              <a:gd name="connsiteX33" fmla="*/ 586464 w 1499675"/>
              <a:gd name="connsiteY33" fmla="*/ 2443950 h 4120840"/>
              <a:gd name="connsiteX34" fmla="*/ 322722 w 1499675"/>
              <a:gd name="connsiteY34" fmla="*/ 2285614 h 4120840"/>
              <a:gd name="connsiteX35" fmla="*/ 4138 w 1499675"/>
              <a:gd name="connsiteY35" fmla="*/ 2063263 h 4120840"/>
              <a:gd name="connsiteX36" fmla="*/ 5820 w 1499675"/>
              <a:gd name="connsiteY36" fmla="*/ 2020392 h 4120840"/>
              <a:gd name="connsiteX37" fmla="*/ 7334 w 1499675"/>
              <a:gd name="connsiteY37" fmla="*/ 2017770 h 4120840"/>
              <a:gd name="connsiteX38" fmla="*/ 498666 w 1499675"/>
              <a:gd name="connsiteY38" fmla="*/ 2312607 h 4120840"/>
              <a:gd name="connsiteX39" fmla="*/ 593086 w 1499675"/>
              <a:gd name="connsiteY39" fmla="*/ 2349183 h 4120840"/>
              <a:gd name="connsiteX40" fmla="*/ 608122 w 1499675"/>
              <a:gd name="connsiteY40" fmla="*/ 2133969 h 4120840"/>
              <a:gd name="connsiteX41" fmla="*/ 674204 w 1499675"/>
              <a:gd name="connsiteY41" fmla="*/ 1502990 h 4120840"/>
              <a:gd name="connsiteX42" fmla="*/ 695908 w 1499675"/>
              <a:gd name="connsiteY42" fmla="*/ 1343687 h 4120840"/>
              <a:gd name="connsiteX43" fmla="*/ 492494 w 1499675"/>
              <a:gd name="connsiteY43" fmla="*/ 1133194 h 4120840"/>
              <a:gd name="connsiteX44" fmla="*/ 277262 w 1499675"/>
              <a:gd name="connsiteY44" fmla="*/ 877486 h 4120840"/>
              <a:gd name="connsiteX45" fmla="*/ 288186 w 1499675"/>
              <a:gd name="connsiteY45" fmla="*/ 842209 h 4120840"/>
              <a:gd name="connsiteX46" fmla="*/ 290034 w 1499675"/>
              <a:gd name="connsiteY46" fmla="*/ 840374 h 4120840"/>
              <a:gd name="connsiteX47" fmla="*/ 632698 w 1499675"/>
              <a:gd name="connsiteY47" fmla="*/ 1194800 h 4120840"/>
              <a:gd name="connsiteX48" fmla="*/ 708628 w 1499675"/>
              <a:gd name="connsiteY48" fmla="*/ 1250330 h 4120840"/>
              <a:gd name="connsiteX49" fmla="*/ 742734 w 1499675"/>
              <a:gd name="connsiteY49" fmla="*/ 999998 h 4120840"/>
              <a:gd name="connsiteX50" fmla="*/ 815492 w 1499675"/>
              <a:gd name="connsiteY50" fmla="*/ 557462 h 4120840"/>
              <a:gd name="connsiteX51" fmla="*/ 679452 w 1499675"/>
              <a:gd name="connsiteY51" fmla="*/ 416689 h 4120840"/>
              <a:gd name="connsiteX52" fmla="*/ 552708 w 1499675"/>
              <a:gd name="connsiteY52" fmla="*/ 266110 h 4120840"/>
              <a:gd name="connsiteX53" fmla="*/ 559140 w 1499675"/>
              <a:gd name="connsiteY53" fmla="*/ 245337 h 4120840"/>
              <a:gd name="connsiteX54" fmla="*/ 560230 w 1499675"/>
              <a:gd name="connsiteY54" fmla="*/ 244256 h 4120840"/>
              <a:gd name="connsiteX55" fmla="*/ 762014 w 1499675"/>
              <a:gd name="connsiteY55" fmla="*/ 452967 h 4120840"/>
              <a:gd name="connsiteX56" fmla="*/ 825088 w 1499675"/>
              <a:gd name="connsiteY56" fmla="*/ 499095 h 4120840"/>
              <a:gd name="connsiteX57" fmla="*/ 825118 w 1499675"/>
              <a:gd name="connsiteY57" fmla="*/ 498907 h 4120840"/>
              <a:gd name="connsiteX58" fmla="*/ 921302 w 1499675"/>
              <a:gd name="connsiteY58" fmla="*/ 0 h 41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99675" h="4120840">
                <a:moveTo>
                  <a:pt x="921302" y="0"/>
                </a:moveTo>
                <a:lnTo>
                  <a:pt x="951948" y="0"/>
                </a:lnTo>
                <a:cubicBezTo>
                  <a:pt x="935348" y="120454"/>
                  <a:pt x="920566" y="241101"/>
                  <a:pt x="907602" y="361901"/>
                </a:cubicBezTo>
                <a:lnTo>
                  <a:pt x="880480" y="656239"/>
                </a:lnTo>
                <a:lnTo>
                  <a:pt x="1019816" y="565676"/>
                </a:lnTo>
                <a:cubicBezTo>
                  <a:pt x="1084084" y="527000"/>
                  <a:pt x="1149676" y="490531"/>
                  <a:pt x="1216454" y="456280"/>
                </a:cubicBezTo>
                <a:cubicBezTo>
                  <a:pt x="1225180" y="456628"/>
                  <a:pt x="1233252" y="460957"/>
                  <a:pt x="1238356" y="468032"/>
                </a:cubicBezTo>
                <a:cubicBezTo>
                  <a:pt x="1238704" y="468501"/>
                  <a:pt x="1239030" y="468983"/>
                  <a:pt x="1239338" y="469479"/>
                </a:cubicBezTo>
                <a:cubicBezTo>
                  <a:pt x="1139670" y="518430"/>
                  <a:pt x="1046242" y="579173"/>
                  <a:pt x="961076" y="650422"/>
                </a:cubicBezTo>
                <a:lnTo>
                  <a:pt x="873758" y="731349"/>
                </a:lnTo>
                <a:lnTo>
                  <a:pt x="851652" y="1088206"/>
                </a:lnTo>
                <a:lnTo>
                  <a:pt x="843874" y="1364872"/>
                </a:lnTo>
                <a:lnTo>
                  <a:pt x="1058216" y="1225557"/>
                </a:lnTo>
                <a:cubicBezTo>
                  <a:pt x="1154582" y="1167565"/>
                  <a:pt x="1252934" y="1112882"/>
                  <a:pt x="1353062" y="1061525"/>
                </a:cubicBezTo>
                <a:cubicBezTo>
                  <a:pt x="1366146" y="1062047"/>
                  <a:pt x="1378250" y="1068537"/>
                  <a:pt x="1385904" y="1079146"/>
                </a:cubicBezTo>
                <a:cubicBezTo>
                  <a:pt x="1386424" y="1079850"/>
                  <a:pt x="1386914" y="1080573"/>
                  <a:pt x="1387378" y="1081316"/>
                </a:cubicBezTo>
                <a:cubicBezTo>
                  <a:pt x="1237928" y="1154715"/>
                  <a:pt x="1097838" y="1245796"/>
                  <a:pt x="970140" y="1352629"/>
                </a:cubicBezTo>
                <a:lnTo>
                  <a:pt x="840848" y="1472457"/>
                </a:lnTo>
                <a:lnTo>
                  <a:pt x="838862" y="1543135"/>
                </a:lnTo>
                <a:cubicBezTo>
                  <a:pt x="837442" y="1694835"/>
                  <a:pt x="838868" y="1846566"/>
                  <a:pt x="843140" y="1998247"/>
                </a:cubicBezTo>
                <a:lnTo>
                  <a:pt x="855964" y="2271319"/>
                </a:lnTo>
                <a:lnTo>
                  <a:pt x="920794" y="2240842"/>
                </a:lnTo>
                <a:cubicBezTo>
                  <a:pt x="1125264" y="2131727"/>
                  <a:pt x="1315900" y="1998439"/>
                  <a:pt x="1488552" y="1843806"/>
                </a:cubicBezTo>
                <a:cubicBezTo>
                  <a:pt x="1489256" y="1844797"/>
                  <a:pt x="1489922" y="1845789"/>
                  <a:pt x="1490590" y="1846839"/>
                </a:cubicBezTo>
                <a:cubicBezTo>
                  <a:pt x="1500268" y="1862235"/>
                  <a:pt x="1502344" y="1881276"/>
                  <a:pt x="1496192" y="1898422"/>
                </a:cubicBezTo>
                <a:cubicBezTo>
                  <a:pt x="1377696" y="2000889"/>
                  <a:pt x="1255828" y="2099317"/>
                  <a:pt x="1130724" y="2193451"/>
                </a:cubicBezTo>
                <a:lnTo>
                  <a:pt x="861162" y="2382032"/>
                </a:lnTo>
                <a:lnTo>
                  <a:pt x="864498" y="2453062"/>
                </a:lnTo>
                <a:cubicBezTo>
                  <a:pt x="874464" y="2604564"/>
                  <a:pt x="887280" y="2755937"/>
                  <a:pt x="902942" y="2907100"/>
                </a:cubicBezTo>
                <a:cubicBezTo>
                  <a:pt x="945156" y="3314605"/>
                  <a:pt x="1008014" y="3719631"/>
                  <a:pt x="1091302" y="4120840"/>
                </a:cubicBezTo>
                <a:lnTo>
                  <a:pt x="543014" y="4120840"/>
                </a:lnTo>
                <a:cubicBezTo>
                  <a:pt x="542458" y="4092795"/>
                  <a:pt x="541980" y="4064751"/>
                  <a:pt x="541502" y="4036515"/>
                </a:cubicBezTo>
                <a:cubicBezTo>
                  <a:pt x="534214" y="3612865"/>
                  <a:pt x="541732" y="3189420"/>
                  <a:pt x="563900" y="2766919"/>
                </a:cubicBezTo>
                <a:lnTo>
                  <a:pt x="586464" y="2443950"/>
                </a:lnTo>
                <a:lnTo>
                  <a:pt x="322722" y="2285614"/>
                </a:lnTo>
                <a:cubicBezTo>
                  <a:pt x="214070" y="2215160"/>
                  <a:pt x="107840" y="2140976"/>
                  <a:pt x="4138" y="2063263"/>
                </a:cubicBezTo>
                <a:cubicBezTo>
                  <a:pt x="-1914" y="2049472"/>
                  <a:pt x="-1308" y="2033654"/>
                  <a:pt x="5820" y="2020392"/>
                </a:cubicBezTo>
                <a:cubicBezTo>
                  <a:pt x="6290" y="2019488"/>
                  <a:pt x="6796" y="2018629"/>
                  <a:pt x="7334" y="2017770"/>
                </a:cubicBezTo>
                <a:cubicBezTo>
                  <a:pt x="158680" y="2135392"/>
                  <a:pt x="323680" y="2234376"/>
                  <a:pt x="498666" y="2312607"/>
                </a:cubicBezTo>
                <a:lnTo>
                  <a:pt x="593086" y="2349183"/>
                </a:lnTo>
                <a:lnTo>
                  <a:pt x="608122" y="2133969"/>
                </a:lnTo>
                <a:cubicBezTo>
                  <a:pt x="626512" y="1923283"/>
                  <a:pt x="648546" y="1712926"/>
                  <a:pt x="674204" y="1502990"/>
                </a:cubicBezTo>
                <a:lnTo>
                  <a:pt x="695908" y="1343687"/>
                </a:lnTo>
                <a:lnTo>
                  <a:pt x="492494" y="1133194"/>
                </a:lnTo>
                <a:cubicBezTo>
                  <a:pt x="417890" y="1050450"/>
                  <a:pt x="346128" y="965150"/>
                  <a:pt x="277262" y="877486"/>
                </a:cubicBezTo>
                <a:cubicBezTo>
                  <a:pt x="275290" y="864663"/>
                  <a:pt x="279330" y="851664"/>
                  <a:pt x="288186" y="842209"/>
                </a:cubicBezTo>
                <a:cubicBezTo>
                  <a:pt x="288770" y="841581"/>
                  <a:pt x="289402" y="840977"/>
                  <a:pt x="290034" y="840374"/>
                </a:cubicBezTo>
                <a:cubicBezTo>
                  <a:pt x="389642" y="971825"/>
                  <a:pt x="504698" y="1090830"/>
                  <a:pt x="632698" y="1194800"/>
                </a:cubicBezTo>
                <a:lnTo>
                  <a:pt x="708628" y="1250330"/>
                </a:lnTo>
                <a:lnTo>
                  <a:pt x="742734" y="999998"/>
                </a:lnTo>
                <a:lnTo>
                  <a:pt x="815492" y="557462"/>
                </a:lnTo>
                <a:lnTo>
                  <a:pt x="679452" y="416689"/>
                </a:lnTo>
                <a:cubicBezTo>
                  <a:pt x="635520" y="367963"/>
                  <a:pt x="593262" y="317733"/>
                  <a:pt x="552708" y="266110"/>
                </a:cubicBezTo>
                <a:cubicBezTo>
                  <a:pt x="551548" y="258559"/>
                  <a:pt x="553926" y="250904"/>
                  <a:pt x="559140" y="245337"/>
                </a:cubicBezTo>
                <a:cubicBezTo>
                  <a:pt x="559484" y="244967"/>
                  <a:pt x="559856" y="244611"/>
                  <a:pt x="560230" y="244256"/>
                </a:cubicBezTo>
                <a:cubicBezTo>
                  <a:pt x="618886" y="321664"/>
                  <a:pt x="686638" y="391742"/>
                  <a:pt x="762014" y="452967"/>
                </a:cubicBezTo>
                <a:lnTo>
                  <a:pt x="825088" y="499095"/>
                </a:lnTo>
                <a:lnTo>
                  <a:pt x="825118" y="498907"/>
                </a:lnTo>
                <a:cubicBezTo>
                  <a:pt x="854884" y="332225"/>
                  <a:pt x="886948" y="165907"/>
                  <a:pt x="921302"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p>
        </p:txBody>
      </p:sp>
      <p:sp>
        <p:nvSpPr>
          <p:cNvPr id="21" name="Shape 14579">
            <a:extLst>
              <a:ext uri="{FF2B5EF4-FFF2-40B4-BE49-F238E27FC236}">
                <a16:creationId xmlns:a16="http://schemas.microsoft.com/office/drawing/2014/main" id="{01C9C814-7AFF-4810-884F-84E7771A6D80}"/>
              </a:ext>
            </a:extLst>
          </p:cNvPr>
          <p:cNvSpPr/>
          <p:nvPr/>
        </p:nvSpPr>
        <p:spPr>
          <a:xfrm>
            <a:off x="1462757" y="5738032"/>
            <a:ext cx="8541581" cy="572937"/>
          </a:xfrm>
          <a:custGeom>
            <a:avLst/>
            <a:gdLst/>
            <a:ahLst/>
            <a:cxnLst>
              <a:cxn ang="0">
                <a:pos x="wd2" y="hd2"/>
              </a:cxn>
              <a:cxn ang="5400000">
                <a:pos x="wd2" y="hd2"/>
              </a:cxn>
              <a:cxn ang="10800000">
                <a:pos x="wd2" y="hd2"/>
              </a:cxn>
              <a:cxn ang="16200000">
                <a:pos x="wd2" y="hd2"/>
              </a:cxn>
            </a:cxnLst>
            <a:rect l="0" t="0" r="r" b="b"/>
            <a:pathLst>
              <a:path w="21600" h="19671" extrusionOk="0">
                <a:moveTo>
                  <a:pt x="10185" y="3356"/>
                </a:moveTo>
                <a:cubicBezTo>
                  <a:pt x="9373" y="2682"/>
                  <a:pt x="8561" y="5146"/>
                  <a:pt x="7751" y="4082"/>
                </a:cubicBezTo>
                <a:cubicBezTo>
                  <a:pt x="7573" y="3848"/>
                  <a:pt x="7396" y="3444"/>
                  <a:pt x="7217" y="3536"/>
                </a:cubicBezTo>
                <a:cubicBezTo>
                  <a:pt x="7012" y="3642"/>
                  <a:pt x="6812" y="4395"/>
                  <a:pt x="6607" y="4461"/>
                </a:cubicBezTo>
                <a:cubicBezTo>
                  <a:pt x="6415" y="4523"/>
                  <a:pt x="6227" y="3982"/>
                  <a:pt x="6037" y="3645"/>
                </a:cubicBezTo>
                <a:cubicBezTo>
                  <a:pt x="5558" y="2794"/>
                  <a:pt x="5073" y="3236"/>
                  <a:pt x="4591" y="3261"/>
                </a:cubicBezTo>
                <a:cubicBezTo>
                  <a:pt x="4208" y="3282"/>
                  <a:pt x="3825" y="3039"/>
                  <a:pt x="3442" y="2870"/>
                </a:cubicBezTo>
                <a:cubicBezTo>
                  <a:pt x="3116" y="2726"/>
                  <a:pt x="2762" y="2920"/>
                  <a:pt x="2565" y="6384"/>
                </a:cubicBezTo>
                <a:cubicBezTo>
                  <a:pt x="2447" y="8472"/>
                  <a:pt x="2409" y="11571"/>
                  <a:pt x="2222" y="12483"/>
                </a:cubicBezTo>
                <a:cubicBezTo>
                  <a:pt x="1972" y="13699"/>
                  <a:pt x="1785" y="10019"/>
                  <a:pt x="1552" y="8625"/>
                </a:cubicBezTo>
                <a:cubicBezTo>
                  <a:pt x="1262" y="6886"/>
                  <a:pt x="943" y="8783"/>
                  <a:pt x="677" y="11280"/>
                </a:cubicBezTo>
                <a:cubicBezTo>
                  <a:pt x="425" y="13640"/>
                  <a:pt x="198" y="16470"/>
                  <a:pt x="0" y="19671"/>
                </a:cubicBezTo>
                <a:cubicBezTo>
                  <a:pt x="85" y="19671"/>
                  <a:pt x="169" y="19671"/>
                  <a:pt x="254" y="19671"/>
                </a:cubicBezTo>
                <a:cubicBezTo>
                  <a:pt x="7263" y="19671"/>
                  <a:pt x="14273" y="19671"/>
                  <a:pt x="21282" y="19671"/>
                </a:cubicBezTo>
                <a:cubicBezTo>
                  <a:pt x="21388" y="19671"/>
                  <a:pt x="21494" y="19671"/>
                  <a:pt x="21600" y="19671"/>
                </a:cubicBezTo>
                <a:cubicBezTo>
                  <a:pt x="21484" y="17315"/>
                  <a:pt x="21381" y="14835"/>
                  <a:pt x="21293" y="12254"/>
                </a:cubicBezTo>
                <a:cubicBezTo>
                  <a:pt x="21162" y="8405"/>
                  <a:pt x="21007" y="4141"/>
                  <a:pt x="20711" y="4151"/>
                </a:cubicBezTo>
                <a:cubicBezTo>
                  <a:pt x="20585" y="4155"/>
                  <a:pt x="20470" y="5123"/>
                  <a:pt x="20345" y="5221"/>
                </a:cubicBezTo>
                <a:cubicBezTo>
                  <a:pt x="20112" y="5403"/>
                  <a:pt x="19935" y="2816"/>
                  <a:pt x="19728" y="1413"/>
                </a:cubicBezTo>
                <a:cubicBezTo>
                  <a:pt x="19236" y="-1929"/>
                  <a:pt x="18682" y="1654"/>
                  <a:pt x="18143" y="2037"/>
                </a:cubicBezTo>
                <a:cubicBezTo>
                  <a:pt x="17731" y="2330"/>
                  <a:pt x="17327" y="690"/>
                  <a:pt x="16915" y="510"/>
                </a:cubicBezTo>
                <a:cubicBezTo>
                  <a:pt x="16631" y="386"/>
                  <a:pt x="16348" y="962"/>
                  <a:pt x="16063" y="1138"/>
                </a:cubicBezTo>
                <a:cubicBezTo>
                  <a:pt x="15642" y="1399"/>
                  <a:pt x="15218" y="779"/>
                  <a:pt x="14799" y="1539"/>
                </a:cubicBezTo>
                <a:cubicBezTo>
                  <a:pt x="14454" y="2164"/>
                  <a:pt x="14119" y="3715"/>
                  <a:pt x="13770" y="3567"/>
                </a:cubicBezTo>
                <a:cubicBezTo>
                  <a:pt x="13312" y="3374"/>
                  <a:pt x="12880" y="264"/>
                  <a:pt x="12425" y="1186"/>
                </a:cubicBezTo>
                <a:cubicBezTo>
                  <a:pt x="12207" y="1626"/>
                  <a:pt x="12006" y="2981"/>
                  <a:pt x="11793" y="3741"/>
                </a:cubicBezTo>
                <a:cubicBezTo>
                  <a:pt x="11268" y="5615"/>
                  <a:pt x="10724" y="3803"/>
                  <a:pt x="10185" y="3356"/>
                </a:cubicBezTo>
                <a:close/>
              </a:path>
            </a:pathLst>
          </a:custGeom>
          <a:solidFill>
            <a:schemeClr val="accent5">
              <a:lumMod val="60000"/>
              <a:lumOff val="40000"/>
            </a:schemeClr>
          </a:solidFill>
          <a:ln w="12700" cap="flat">
            <a:noFill/>
            <a:miter lim="400000"/>
          </a:ln>
          <a:effectLst/>
        </p:spPr>
        <p:txBody>
          <a:bodyPr wrap="square" lIns="23736" tIns="23736" rIns="23736" bIns="23736" numCol="1" anchor="ctr">
            <a:noAutofit/>
          </a:bodyPr>
          <a:lstStyle/>
          <a:p>
            <a:endParaRPr sz="2243" dirty="0"/>
          </a:p>
        </p:txBody>
      </p:sp>
      <p:sp>
        <p:nvSpPr>
          <p:cNvPr id="22" name="TextBox 21">
            <a:extLst>
              <a:ext uri="{FF2B5EF4-FFF2-40B4-BE49-F238E27FC236}">
                <a16:creationId xmlns:a16="http://schemas.microsoft.com/office/drawing/2014/main" id="{1506AD4E-1696-46E7-8B07-161423F63F4C}"/>
              </a:ext>
            </a:extLst>
          </p:cNvPr>
          <p:cNvSpPr txBox="1"/>
          <p:nvPr/>
        </p:nvSpPr>
        <p:spPr>
          <a:xfrm>
            <a:off x="9061292" y="1645763"/>
            <a:ext cx="495649" cy="746808"/>
          </a:xfrm>
          <a:prstGeom prst="rect">
            <a:avLst/>
          </a:prstGeom>
          <a:noFill/>
        </p:spPr>
        <p:txBody>
          <a:bodyPr wrap="none" rtlCol="0">
            <a:spAutoFit/>
          </a:bodyPr>
          <a:lstStyle/>
          <a:p>
            <a:pPr algn="ctr"/>
            <a:r>
              <a:rPr lang="en-US" sz="4253" b="1" dirty="0">
                <a:solidFill>
                  <a:schemeClr val="accent4">
                    <a:lumMod val="75000"/>
                  </a:schemeClr>
                </a:solidFill>
                <a:cs typeface="Poppins" pitchFamily="2" charset="77"/>
              </a:rPr>
              <a:t>4</a:t>
            </a:r>
          </a:p>
        </p:txBody>
      </p:sp>
      <p:sp>
        <p:nvSpPr>
          <p:cNvPr id="23" name="TextBox 22">
            <a:extLst>
              <a:ext uri="{FF2B5EF4-FFF2-40B4-BE49-F238E27FC236}">
                <a16:creationId xmlns:a16="http://schemas.microsoft.com/office/drawing/2014/main" id="{EFA83F11-B9D2-4426-96E4-690E84913625}"/>
              </a:ext>
            </a:extLst>
          </p:cNvPr>
          <p:cNvSpPr txBox="1"/>
          <p:nvPr/>
        </p:nvSpPr>
        <p:spPr>
          <a:xfrm>
            <a:off x="8854505" y="2413392"/>
            <a:ext cx="90922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75954751-82EF-4E73-98D4-313A03123292}"/>
              </a:ext>
            </a:extLst>
          </p:cNvPr>
          <p:cNvSpPr txBox="1">
            <a:spLocks/>
          </p:cNvSpPr>
          <p:nvPr/>
        </p:nvSpPr>
        <p:spPr>
          <a:xfrm>
            <a:off x="8343304" y="2722082"/>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5" name="TextBox 24">
            <a:extLst>
              <a:ext uri="{FF2B5EF4-FFF2-40B4-BE49-F238E27FC236}">
                <a16:creationId xmlns:a16="http://schemas.microsoft.com/office/drawing/2014/main" id="{91345F17-D4FB-4781-9504-0254838B8E41}"/>
              </a:ext>
            </a:extLst>
          </p:cNvPr>
          <p:cNvSpPr txBox="1"/>
          <p:nvPr/>
        </p:nvSpPr>
        <p:spPr>
          <a:xfrm>
            <a:off x="6722108" y="2002152"/>
            <a:ext cx="473207" cy="746808"/>
          </a:xfrm>
          <a:prstGeom prst="rect">
            <a:avLst/>
          </a:prstGeom>
          <a:noFill/>
        </p:spPr>
        <p:txBody>
          <a:bodyPr wrap="none" rtlCol="0">
            <a:spAutoFit/>
          </a:bodyPr>
          <a:lstStyle/>
          <a:p>
            <a:pPr algn="ctr"/>
            <a:r>
              <a:rPr lang="en-US" sz="4253" b="1" dirty="0">
                <a:solidFill>
                  <a:schemeClr val="accent3"/>
                </a:solidFill>
                <a:cs typeface="Poppins" pitchFamily="2" charset="77"/>
              </a:rPr>
              <a:t>3</a:t>
            </a:r>
          </a:p>
        </p:txBody>
      </p:sp>
      <p:sp>
        <p:nvSpPr>
          <p:cNvPr id="26" name="TextBox 25">
            <a:extLst>
              <a:ext uri="{FF2B5EF4-FFF2-40B4-BE49-F238E27FC236}">
                <a16:creationId xmlns:a16="http://schemas.microsoft.com/office/drawing/2014/main" id="{9F7031AD-B409-45B3-9936-8E749825DAD6}"/>
              </a:ext>
            </a:extLst>
          </p:cNvPr>
          <p:cNvSpPr txBox="1"/>
          <p:nvPr/>
        </p:nvSpPr>
        <p:spPr>
          <a:xfrm>
            <a:off x="6504100" y="2769781"/>
            <a:ext cx="90922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016D54D7-503E-47F5-ADD5-4EFB8E0388AD}"/>
              </a:ext>
            </a:extLst>
          </p:cNvPr>
          <p:cNvSpPr txBox="1">
            <a:spLocks/>
          </p:cNvSpPr>
          <p:nvPr/>
        </p:nvSpPr>
        <p:spPr>
          <a:xfrm>
            <a:off x="5992898" y="3078470"/>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8" name="TextBox 27">
            <a:extLst>
              <a:ext uri="{FF2B5EF4-FFF2-40B4-BE49-F238E27FC236}">
                <a16:creationId xmlns:a16="http://schemas.microsoft.com/office/drawing/2014/main" id="{28C57B77-9923-4090-BFCC-15AAAF0E759F}"/>
              </a:ext>
            </a:extLst>
          </p:cNvPr>
          <p:cNvSpPr txBox="1"/>
          <p:nvPr/>
        </p:nvSpPr>
        <p:spPr>
          <a:xfrm>
            <a:off x="4374909" y="2592232"/>
            <a:ext cx="466795" cy="746808"/>
          </a:xfrm>
          <a:prstGeom prst="rect">
            <a:avLst/>
          </a:prstGeom>
          <a:noFill/>
        </p:spPr>
        <p:txBody>
          <a:bodyPr wrap="none" rtlCol="0">
            <a:spAutoFit/>
          </a:bodyPr>
          <a:lstStyle/>
          <a:p>
            <a:pPr algn="ctr"/>
            <a:r>
              <a:rPr lang="en-US" sz="4253" b="1" dirty="0">
                <a:solidFill>
                  <a:schemeClr val="accent2"/>
                </a:solidFill>
                <a:cs typeface="Poppins" pitchFamily="2" charset="77"/>
              </a:rPr>
              <a:t>2</a:t>
            </a:r>
          </a:p>
        </p:txBody>
      </p:sp>
      <p:sp>
        <p:nvSpPr>
          <p:cNvPr id="29" name="TextBox 28">
            <a:extLst>
              <a:ext uri="{FF2B5EF4-FFF2-40B4-BE49-F238E27FC236}">
                <a16:creationId xmlns:a16="http://schemas.microsoft.com/office/drawing/2014/main" id="{AF6C1154-C8F8-484D-A3FB-1B86957E7846}"/>
              </a:ext>
            </a:extLst>
          </p:cNvPr>
          <p:cNvSpPr txBox="1"/>
          <p:nvPr/>
        </p:nvSpPr>
        <p:spPr>
          <a:xfrm>
            <a:off x="4153695" y="3359861"/>
            <a:ext cx="90922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F44B4E2D-BC4A-4AC0-9C85-D180488BF754}"/>
              </a:ext>
            </a:extLst>
          </p:cNvPr>
          <p:cNvSpPr txBox="1">
            <a:spLocks/>
          </p:cNvSpPr>
          <p:nvPr/>
        </p:nvSpPr>
        <p:spPr>
          <a:xfrm>
            <a:off x="3642493" y="3668550"/>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31" name="TextBox 30">
            <a:extLst>
              <a:ext uri="{FF2B5EF4-FFF2-40B4-BE49-F238E27FC236}">
                <a16:creationId xmlns:a16="http://schemas.microsoft.com/office/drawing/2014/main" id="{8FBBF109-03F4-43AA-80A6-09472EB56902}"/>
              </a:ext>
            </a:extLst>
          </p:cNvPr>
          <p:cNvSpPr txBox="1"/>
          <p:nvPr/>
        </p:nvSpPr>
        <p:spPr>
          <a:xfrm>
            <a:off x="2074998" y="3255844"/>
            <a:ext cx="365806" cy="746808"/>
          </a:xfrm>
          <a:prstGeom prst="rect">
            <a:avLst/>
          </a:prstGeom>
          <a:noFill/>
        </p:spPr>
        <p:txBody>
          <a:bodyPr wrap="none" rtlCol="0">
            <a:spAutoFit/>
          </a:bodyPr>
          <a:lstStyle/>
          <a:p>
            <a:pPr algn="ctr"/>
            <a:r>
              <a:rPr lang="en-US" sz="4253" b="1" dirty="0">
                <a:solidFill>
                  <a:schemeClr val="accent1"/>
                </a:solidFill>
                <a:cs typeface="Poppins" pitchFamily="2" charset="77"/>
              </a:rPr>
              <a:t>1</a:t>
            </a:r>
          </a:p>
        </p:txBody>
      </p:sp>
      <p:sp>
        <p:nvSpPr>
          <p:cNvPr id="32" name="TextBox 31">
            <a:extLst>
              <a:ext uri="{FF2B5EF4-FFF2-40B4-BE49-F238E27FC236}">
                <a16:creationId xmlns:a16="http://schemas.microsoft.com/office/drawing/2014/main" id="{F13FBC28-1AB9-4396-A9C7-0FC3981AB6BF}"/>
              </a:ext>
            </a:extLst>
          </p:cNvPr>
          <p:cNvSpPr txBox="1"/>
          <p:nvPr/>
        </p:nvSpPr>
        <p:spPr>
          <a:xfrm>
            <a:off x="1803290" y="4023474"/>
            <a:ext cx="90922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a:t>
            </a:r>
          </a:p>
        </p:txBody>
      </p:sp>
      <p:sp>
        <p:nvSpPr>
          <p:cNvPr id="33" name="Subtitle 2">
            <a:extLst>
              <a:ext uri="{FF2B5EF4-FFF2-40B4-BE49-F238E27FC236}">
                <a16:creationId xmlns:a16="http://schemas.microsoft.com/office/drawing/2014/main" id="{E1D8710D-095D-4F1E-B4AF-34A710379883}"/>
              </a:ext>
            </a:extLst>
          </p:cNvPr>
          <p:cNvSpPr txBox="1">
            <a:spLocks/>
          </p:cNvSpPr>
          <p:nvPr/>
        </p:nvSpPr>
        <p:spPr>
          <a:xfrm>
            <a:off x="1292089" y="4332163"/>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6084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B2F03-0966-4016-A32B-71E73421237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39459E1-0DAB-43FC-A675-286E878098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B26CFD2-3C9D-48A6-B53B-4DFAE687BA60}"/>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0702D35E-9DE8-434D-B89D-D697E057BD3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BC23DE5-F05A-4283-B980-30A871874223}"/>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13EF5EA4-FD4A-48DC-ADD7-195F84B1DB7A}"/>
              </a:ext>
            </a:extLst>
          </p:cNvPr>
          <p:cNvGrpSpPr/>
          <p:nvPr/>
        </p:nvGrpSpPr>
        <p:grpSpPr>
          <a:xfrm>
            <a:off x="1686957" y="1901882"/>
            <a:ext cx="1730129" cy="2771386"/>
            <a:chOff x="12718575" y="3730149"/>
            <a:chExt cx="3905315" cy="6255681"/>
          </a:xfrm>
        </p:grpSpPr>
        <p:sp>
          <p:nvSpPr>
            <p:cNvPr id="8" name="Shape 62489">
              <a:extLst>
                <a:ext uri="{FF2B5EF4-FFF2-40B4-BE49-F238E27FC236}">
                  <a16:creationId xmlns:a16="http://schemas.microsoft.com/office/drawing/2014/main" id="{05871436-A14D-43F8-93B8-67E1DD95C3E1}"/>
                </a:ext>
              </a:extLst>
            </p:cNvPr>
            <p:cNvSpPr/>
            <p:nvPr/>
          </p:nvSpPr>
          <p:spPr>
            <a:xfrm>
              <a:off x="12718575" y="3730149"/>
              <a:ext cx="3905311" cy="6255660"/>
            </a:xfrm>
            <a:custGeom>
              <a:avLst/>
              <a:gdLst/>
              <a:ahLst/>
              <a:cxnLst>
                <a:cxn ang="0">
                  <a:pos x="wd2" y="hd2"/>
                </a:cxn>
                <a:cxn ang="5400000">
                  <a:pos x="wd2" y="hd2"/>
                </a:cxn>
                <a:cxn ang="10800000">
                  <a:pos x="wd2" y="hd2"/>
                </a:cxn>
                <a:cxn ang="16200000">
                  <a:pos x="wd2" y="hd2"/>
                </a:cxn>
              </a:cxnLst>
              <a:rect l="0" t="0" r="r" b="b"/>
              <a:pathLst>
                <a:path w="21600" h="21497" extrusionOk="0">
                  <a:moveTo>
                    <a:pt x="17350" y="3"/>
                  </a:moveTo>
                  <a:cubicBezTo>
                    <a:pt x="15346" y="-43"/>
                    <a:pt x="12892" y="407"/>
                    <a:pt x="12142" y="2712"/>
                  </a:cubicBezTo>
                  <a:cubicBezTo>
                    <a:pt x="13403" y="1976"/>
                    <a:pt x="14593" y="1643"/>
                    <a:pt x="15673" y="1563"/>
                  </a:cubicBezTo>
                  <a:cubicBezTo>
                    <a:pt x="16754" y="1483"/>
                    <a:pt x="17728" y="1658"/>
                    <a:pt x="18560" y="1940"/>
                  </a:cubicBezTo>
                  <a:cubicBezTo>
                    <a:pt x="18857" y="1746"/>
                    <a:pt x="19144" y="1520"/>
                    <a:pt x="19418" y="1261"/>
                  </a:cubicBezTo>
                  <a:cubicBezTo>
                    <a:pt x="19693" y="1001"/>
                    <a:pt x="19955" y="707"/>
                    <a:pt x="20196" y="373"/>
                  </a:cubicBezTo>
                  <a:cubicBezTo>
                    <a:pt x="20196" y="373"/>
                    <a:pt x="18909" y="38"/>
                    <a:pt x="17350" y="3"/>
                  </a:cubicBezTo>
                  <a:close/>
                  <a:moveTo>
                    <a:pt x="16116" y="1858"/>
                  </a:moveTo>
                  <a:cubicBezTo>
                    <a:pt x="15193" y="1842"/>
                    <a:pt x="14154" y="1956"/>
                    <a:pt x="13208" y="2435"/>
                  </a:cubicBezTo>
                  <a:cubicBezTo>
                    <a:pt x="12911" y="2585"/>
                    <a:pt x="12488" y="2818"/>
                    <a:pt x="11866" y="3314"/>
                  </a:cubicBezTo>
                  <a:cubicBezTo>
                    <a:pt x="10772" y="4187"/>
                    <a:pt x="10079" y="5293"/>
                    <a:pt x="9563" y="6476"/>
                  </a:cubicBezTo>
                  <a:cubicBezTo>
                    <a:pt x="9329" y="7014"/>
                    <a:pt x="9144" y="7557"/>
                    <a:pt x="9002" y="8102"/>
                  </a:cubicBezTo>
                  <a:cubicBezTo>
                    <a:pt x="8810" y="7849"/>
                    <a:pt x="8584" y="7612"/>
                    <a:pt x="8305" y="7409"/>
                  </a:cubicBezTo>
                  <a:cubicBezTo>
                    <a:pt x="7856" y="7083"/>
                    <a:pt x="7316" y="6845"/>
                    <a:pt x="6707" y="6746"/>
                  </a:cubicBezTo>
                  <a:cubicBezTo>
                    <a:pt x="6538" y="6719"/>
                    <a:pt x="6361" y="6703"/>
                    <a:pt x="6183" y="6694"/>
                  </a:cubicBezTo>
                  <a:cubicBezTo>
                    <a:pt x="6010" y="6686"/>
                    <a:pt x="5836" y="6684"/>
                    <a:pt x="5667" y="6688"/>
                  </a:cubicBezTo>
                  <a:cubicBezTo>
                    <a:pt x="5065" y="6699"/>
                    <a:pt x="4451" y="6801"/>
                    <a:pt x="3907" y="6971"/>
                  </a:cubicBezTo>
                  <a:cubicBezTo>
                    <a:pt x="3657" y="7049"/>
                    <a:pt x="3420" y="7140"/>
                    <a:pt x="3213" y="7258"/>
                  </a:cubicBezTo>
                  <a:cubicBezTo>
                    <a:pt x="3017" y="7369"/>
                    <a:pt x="2850" y="7501"/>
                    <a:pt x="2703" y="7639"/>
                  </a:cubicBezTo>
                  <a:cubicBezTo>
                    <a:pt x="2561" y="7772"/>
                    <a:pt x="2437" y="7912"/>
                    <a:pt x="2327" y="8056"/>
                  </a:cubicBezTo>
                  <a:cubicBezTo>
                    <a:pt x="2223" y="8194"/>
                    <a:pt x="2131" y="8336"/>
                    <a:pt x="2055" y="8481"/>
                  </a:cubicBezTo>
                  <a:cubicBezTo>
                    <a:pt x="1986" y="8611"/>
                    <a:pt x="1930" y="8744"/>
                    <a:pt x="1885" y="8878"/>
                  </a:cubicBezTo>
                  <a:cubicBezTo>
                    <a:pt x="1849" y="8983"/>
                    <a:pt x="1822" y="9089"/>
                    <a:pt x="1801" y="9195"/>
                  </a:cubicBezTo>
                  <a:cubicBezTo>
                    <a:pt x="1788" y="9261"/>
                    <a:pt x="1777" y="9327"/>
                    <a:pt x="1769" y="9393"/>
                  </a:cubicBezTo>
                  <a:cubicBezTo>
                    <a:pt x="1768" y="9400"/>
                    <a:pt x="1758" y="9497"/>
                    <a:pt x="1758" y="9497"/>
                  </a:cubicBezTo>
                  <a:cubicBezTo>
                    <a:pt x="3834" y="9489"/>
                    <a:pt x="5068" y="9031"/>
                    <a:pt x="5802" y="8496"/>
                  </a:cubicBezTo>
                  <a:cubicBezTo>
                    <a:pt x="6554" y="7948"/>
                    <a:pt x="6785" y="7321"/>
                    <a:pt x="6853" y="7011"/>
                  </a:cubicBezTo>
                  <a:cubicBezTo>
                    <a:pt x="7476" y="7189"/>
                    <a:pt x="8003" y="7479"/>
                    <a:pt x="8365" y="7842"/>
                  </a:cubicBezTo>
                  <a:cubicBezTo>
                    <a:pt x="8631" y="8109"/>
                    <a:pt x="8797" y="8408"/>
                    <a:pt x="8859" y="8717"/>
                  </a:cubicBezTo>
                  <a:cubicBezTo>
                    <a:pt x="8628" y="9882"/>
                    <a:pt x="8604" y="11055"/>
                    <a:pt x="8794" y="12213"/>
                  </a:cubicBezTo>
                  <a:cubicBezTo>
                    <a:pt x="8950" y="13169"/>
                    <a:pt x="9252" y="14113"/>
                    <a:pt x="9690" y="15035"/>
                  </a:cubicBezTo>
                  <a:cubicBezTo>
                    <a:pt x="8324" y="15042"/>
                    <a:pt x="6972" y="15117"/>
                    <a:pt x="5929" y="15268"/>
                  </a:cubicBezTo>
                  <a:cubicBezTo>
                    <a:pt x="4837" y="15426"/>
                    <a:pt x="4287" y="15635"/>
                    <a:pt x="4285" y="15842"/>
                  </a:cubicBezTo>
                  <a:lnTo>
                    <a:pt x="4285" y="15844"/>
                  </a:lnTo>
                  <a:cubicBezTo>
                    <a:pt x="4285" y="15844"/>
                    <a:pt x="4285" y="15845"/>
                    <a:pt x="4285" y="15845"/>
                  </a:cubicBezTo>
                  <a:lnTo>
                    <a:pt x="4369" y="16491"/>
                  </a:lnTo>
                  <a:cubicBezTo>
                    <a:pt x="4650" y="16612"/>
                    <a:pt x="5047" y="16728"/>
                    <a:pt x="5567" y="16832"/>
                  </a:cubicBezTo>
                  <a:cubicBezTo>
                    <a:pt x="5523" y="16824"/>
                    <a:pt x="5486" y="16813"/>
                    <a:pt x="5443" y="16805"/>
                  </a:cubicBezTo>
                  <a:lnTo>
                    <a:pt x="5835" y="20880"/>
                  </a:lnTo>
                  <a:cubicBezTo>
                    <a:pt x="5835" y="21038"/>
                    <a:pt x="6233" y="21195"/>
                    <a:pt x="7025" y="21316"/>
                  </a:cubicBezTo>
                  <a:cubicBezTo>
                    <a:pt x="8610" y="21557"/>
                    <a:pt x="11178" y="21557"/>
                    <a:pt x="12763" y="21316"/>
                  </a:cubicBezTo>
                  <a:cubicBezTo>
                    <a:pt x="13555" y="21195"/>
                    <a:pt x="13954" y="21038"/>
                    <a:pt x="13954" y="20880"/>
                  </a:cubicBezTo>
                  <a:lnTo>
                    <a:pt x="14342" y="16806"/>
                  </a:lnTo>
                  <a:cubicBezTo>
                    <a:pt x="14300" y="16815"/>
                    <a:pt x="14262" y="16824"/>
                    <a:pt x="14218" y="16832"/>
                  </a:cubicBezTo>
                  <a:cubicBezTo>
                    <a:pt x="14740" y="16728"/>
                    <a:pt x="15136" y="16613"/>
                    <a:pt x="15417" y="16491"/>
                  </a:cubicBezTo>
                  <a:lnTo>
                    <a:pt x="15501" y="15844"/>
                  </a:lnTo>
                  <a:cubicBezTo>
                    <a:pt x="15501" y="15636"/>
                    <a:pt x="14951" y="15427"/>
                    <a:pt x="13856" y="15268"/>
                  </a:cubicBezTo>
                  <a:cubicBezTo>
                    <a:pt x="12826" y="15119"/>
                    <a:pt x="11494" y="15044"/>
                    <a:pt x="10144" y="15035"/>
                  </a:cubicBezTo>
                  <a:cubicBezTo>
                    <a:pt x="9832" y="14409"/>
                    <a:pt x="9571" y="13774"/>
                    <a:pt x="9393" y="13129"/>
                  </a:cubicBezTo>
                  <a:cubicBezTo>
                    <a:pt x="9574" y="12937"/>
                    <a:pt x="9800" y="12764"/>
                    <a:pt x="10071" y="12618"/>
                  </a:cubicBezTo>
                  <a:cubicBezTo>
                    <a:pt x="10190" y="12553"/>
                    <a:pt x="10319" y="12494"/>
                    <a:pt x="10452" y="12442"/>
                  </a:cubicBezTo>
                  <a:cubicBezTo>
                    <a:pt x="10955" y="12623"/>
                    <a:pt x="12065" y="12913"/>
                    <a:pt x="13362" y="12760"/>
                  </a:cubicBezTo>
                  <a:cubicBezTo>
                    <a:pt x="14459" y="12631"/>
                    <a:pt x="15649" y="12185"/>
                    <a:pt x="16535" y="11125"/>
                  </a:cubicBezTo>
                  <a:cubicBezTo>
                    <a:pt x="16403" y="11076"/>
                    <a:pt x="15269" y="10706"/>
                    <a:pt x="14029" y="10678"/>
                  </a:cubicBezTo>
                  <a:cubicBezTo>
                    <a:pt x="13686" y="10671"/>
                    <a:pt x="13336" y="10689"/>
                    <a:pt x="12992" y="10740"/>
                  </a:cubicBezTo>
                  <a:cubicBezTo>
                    <a:pt x="12058" y="10881"/>
                    <a:pt x="11175" y="11289"/>
                    <a:pt x="10438" y="12128"/>
                  </a:cubicBezTo>
                  <a:cubicBezTo>
                    <a:pt x="10253" y="12204"/>
                    <a:pt x="10077" y="12289"/>
                    <a:pt x="9912" y="12381"/>
                  </a:cubicBezTo>
                  <a:cubicBezTo>
                    <a:pt x="9690" y="12504"/>
                    <a:pt x="9493" y="12642"/>
                    <a:pt x="9312" y="12789"/>
                  </a:cubicBezTo>
                  <a:cubicBezTo>
                    <a:pt x="9290" y="12694"/>
                    <a:pt x="9264" y="12600"/>
                    <a:pt x="9245" y="12505"/>
                  </a:cubicBezTo>
                  <a:cubicBezTo>
                    <a:pt x="8826" y="10488"/>
                    <a:pt x="9060" y="8422"/>
                    <a:pt x="9960" y="6424"/>
                  </a:cubicBezTo>
                  <a:cubicBezTo>
                    <a:pt x="10219" y="5849"/>
                    <a:pt x="10525" y="5281"/>
                    <a:pt x="10919" y="4752"/>
                  </a:cubicBezTo>
                  <a:cubicBezTo>
                    <a:pt x="11302" y="4236"/>
                    <a:pt x="11767" y="3758"/>
                    <a:pt x="12307" y="3337"/>
                  </a:cubicBezTo>
                  <a:cubicBezTo>
                    <a:pt x="12737" y="3662"/>
                    <a:pt x="13720" y="4290"/>
                    <a:pt x="15204" y="4633"/>
                  </a:cubicBezTo>
                  <a:cubicBezTo>
                    <a:pt x="16781" y="4997"/>
                    <a:pt x="18911" y="5034"/>
                    <a:pt x="21600" y="4114"/>
                  </a:cubicBezTo>
                  <a:cubicBezTo>
                    <a:pt x="21577" y="4087"/>
                    <a:pt x="20437" y="2874"/>
                    <a:pt x="18527" y="2252"/>
                  </a:cubicBezTo>
                  <a:cubicBezTo>
                    <a:pt x="17814" y="2020"/>
                    <a:pt x="17002" y="1873"/>
                    <a:pt x="16116" y="1858"/>
                  </a:cubicBezTo>
                  <a:close/>
                  <a:moveTo>
                    <a:pt x="4001" y="6845"/>
                  </a:moveTo>
                  <a:cubicBezTo>
                    <a:pt x="3390" y="6903"/>
                    <a:pt x="2552" y="7046"/>
                    <a:pt x="1785" y="7385"/>
                  </a:cubicBezTo>
                  <a:cubicBezTo>
                    <a:pt x="1017" y="7724"/>
                    <a:pt x="322" y="8260"/>
                    <a:pt x="0" y="9110"/>
                  </a:cubicBezTo>
                  <a:cubicBezTo>
                    <a:pt x="0" y="9110"/>
                    <a:pt x="157" y="9124"/>
                    <a:pt x="413" y="9128"/>
                  </a:cubicBezTo>
                  <a:cubicBezTo>
                    <a:pt x="670" y="9132"/>
                    <a:pt x="1026" y="9127"/>
                    <a:pt x="1428" y="9088"/>
                  </a:cubicBezTo>
                  <a:cubicBezTo>
                    <a:pt x="1507" y="8765"/>
                    <a:pt x="1684" y="8293"/>
                    <a:pt x="2074" y="7857"/>
                  </a:cubicBezTo>
                  <a:cubicBezTo>
                    <a:pt x="2464" y="7421"/>
                    <a:pt x="3066" y="7019"/>
                    <a:pt x="4001" y="6845"/>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243" dirty="0"/>
            </a:p>
          </p:txBody>
        </p:sp>
        <p:sp>
          <p:nvSpPr>
            <p:cNvPr id="9" name="Rectangle 8">
              <a:extLst>
                <a:ext uri="{FF2B5EF4-FFF2-40B4-BE49-F238E27FC236}">
                  <a16:creationId xmlns:a16="http://schemas.microsoft.com/office/drawing/2014/main" id="{CF882A65-81A8-4EC0-86B6-35E9CFF8C688}"/>
                </a:ext>
              </a:extLst>
            </p:cNvPr>
            <p:cNvSpPr/>
            <p:nvPr/>
          </p:nvSpPr>
          <p:spPr>
            <a:xfrm>
              <a:off x="12718577" y="6959600"/>
              <a:ext cx="3905311" cy="3026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Freeform 30">
              <a:extLst>
                <a:ext uri="{FF2B5EF4-FFF2-40B4-BE49-F238E27FC236}">
                  <a16:creationId xmlns:a16="http://schemas.microsoft.com/office/drawing/2014/main" id="{6C7DBAF8-F89C-45A3-A50D-41065E635DCC}"/>
                </a:ext>
              </a:extLst>
            </p:cNvPr>
            <p:cNvSpPr/>
            <p:nvPr/>
          </p:nvSpPr>
          <p:spPr>
            <a:xfrm>
              <a:off x="12718578" y="3730149"/>
              <a:ext cx="3905312" cy="6255681"/>
            </a:xfrm>
            <a:custGeom>
              <a:avLst/>
              <a:gdLst>
                <a:gd name="connsiteX0" fmla="*/ 723388 w 3905312"/>
                <a:gd name="connsiteY0" fmla="*/ 1991927 h 6255681"/>
                <a:gd name="connsiteX1" fmla="*/ 322732 w 3905312"/>
                <a:gd name="connsiteY1" fmla="*/ 2149067 h 6255681"/>
                <a:gd name="connsiteX2" fmla="*/ 1 w 3905312"/>
                <a:gd name="connsiteY2" fmla="*/ 2651045 h 6255681"/>
                <a:gd name="connsiteX3" fmla="*/ 74672 w 3905312"/>
                <a:gd name="connsiteY3" fmla="*/ 2656283 h 6255681"/>
                <a:gd name="connsiteX4" fmla="*/ 258185 w 3905312"/>
                <a:gd name="connsiteY4" fmla="*/ 2644643 h 6255681"/>
                <a:gd name="connsiteX5" fmla="*/ 374983 w 3905312"/>
                <a:gd name="connsiteY5" fmla="*/ 2286420 h 6255681"/>
                <a:gd name="connsiteX6" fmla="*/ 723388 w 3905312"/>
                <a:gd name="connsiteY6" fmla="*/ 1991927 h 6255681"/>
                <a:gd name="connsiteX7" fmla="*/ 3136906 w 3905312"/>
                <a:gd name="connsiteY7" fmla="*/ 894 h 6255681"/>
                <a:gd name="connsiteX8" fmla="*/ 2195292 w 3905312"/>
                <a:gd name="connsiteY8" fmla="*/ 789217 h 6255681"/>
                <a:gd name="connsiteX9" fmla="*/ 2833702 w 3905312"/>
                <a:gd name="connsiteY9" fmla="*/ 454857 h 6255681"/>
                <a:gd name="connsiteX10" fmla="*/ 3355676 w 3905312"/>
                <a:gd name="connsiteY10" fmla="*/ 564564 h 6255681"/>
                <a:gd name="connsiteX11" fmla="*/ 3510803 w 3905312"/>
                <a:gd name="connsiteY11" fmla="*/ 366974 h 6255681"/>
                <a:gd name="connsiteX12" fmla="*/ 3651467 w 3905312"/>
                <a:gd name="connsiteY12" fmla="*/ 108565 h 6255681"/>
                <a:gd name="connsiteX13" fmla="*/ 3136906 w 3905312"/>
                <a:gd name="connsiteY13" fmla="*/ 894 h 6255681"/>
                <a:gd name="connsiteX14" fmla="*/ 0 w 3905312"/>
                <a:gd name="connsiteY14" fmla="*/ 21 h 6255681"/>
                <a:gd name="connsiteX15" fmla="*/ 3905312 w 3905312"/>
                <a:gd name="connsiteY15" fmla="*/ 21 h 6255681"/>
                <a:gd name="connsiteX16" fmla="*/ 3905312 w 3905312"/>
                <a:gd name="connsiteY16" fmla="*/ 1197202 h 6255681"/>
                <a:gd name="connsiteX17" fmla="*/ 3349709 w 3905312"/>
                <a:gd name="connsiteY17" fmla="*/ 655357 h 6255681"/>
                <a:gd name="connsiteX18" fmla="*/ 2913797 w 3905312"/>
                <a:gd name="connsiteY18" fmla="*/ 540702 h 6255681"/>
                <a:gd name="connsiteX19" fmla="*/ 2388026 w 3905312"/>
                <a:gd name="connsiteY19" fmla="*/ 708610 h 6255681"/>
                <a:gd name="connsiteX20" fmla="*/ 2145391 w 3905312"/>
                <a:gd name="connsiteY20" fmla="*/ 964400 h 6255681"/>
                <a:gd name="connsiteX21" fmla="*/ 1729005 w 3905312"/>
                <a:gd name="connsiteY21" fmla="*/ 1884547 h 6255681"/>
                <a:gd name="connsiteX22" fmla="*/ 1627576 w 3905312"/>
                <a:gd name="connsiteY22" fmla="*/ 2357716 h 6255681"/>
                <a:gd name="connsiteX23" fmla="*/ 1501557 w 3905312"/>
                <a:gd name="connsiteY23" fmla="*/ 2156051 h 6255681"/>
                <a:gd name="connsiteX24" fmla="*/ 1212636 w 3905312"/>
                <a:gd name="connsiteY24" fmla="*/ 1963118 h 6255681"/>
                <a:gd name="connsiteX25" fmla="*/ 1117896 w 3905312"/>
                <a:gd name="connsiteY25" fmla="*/ 1947985 h 6255681"/>
                <a:gd name="connsiteX26" fmla="*/ 1024603 w 3905312"/>
                <a:gd name="connsiteY26" fmla="*/ 1946239 h 6255681"/>
                <a:gd name="connsiteX27" fmla="*/ 706392 w 3905312"/>
                <a:gd name="connsiteY27" fmla="*/ 2028593 h 6255681"/>
                <a:gd name="connsiteX28" fmla="*/ 580916 w 3905312"/>
                <a:gd name="connsiteY28" fmla="*/ 2112110 h 6255681"/>
                <a:gd name="connsiteX29" fmla="*/ 488707 w 3905312"/>
                <a:gd name="connsiteY29" fmla="*/ 2222982 h 6255681"/>
                <a:gd name="connsiteX30" fmla="*/ 420726 w 3905312"/>
                <a:gd name="connsiteY30" fmla="*/ 2344329 h 6255681"/>
                <a:gd name="connsiteX31" fmla="*/ 371548 w 3905312"/>
                <a:gd name="connsiteY31" fmla="*/ 2468005 h 6255681"/>
                <a:gd name="connsiteX32" fmla="*/ 340812 w 3905312"/>
                <a:gd name="connsiteY32" fmla="*/ 2583533 h 6255681"/>
                <a:gd name="connsiteX33" fmla="*/ 325624 w 3905312"/>
                <a:gd name="connsiteY33" fmla="*/ 2675780 h 6255681"/>
                <a:gd name="connsiteX34" fmla="*/ 319839 w 3905312"/>
                <a:gd name="connsiteY34" fmla="*/ 2733399 h 6255681"/>
                <a:gd name="connsiteX35" fmla="*/ 317850 w 3905312"/>
                <a:gd name="connsiteY35" fmla="*/ 2763663 h 6255681"/>
                <a:gd name="connsiteX36" fmla="*/ 1049011 w 3905312"/>
                <a:gd name="connsiteY36" fmla="*/ 2472370 h 6255681"/>
                <a:gd name="connsiteX37" fmla="*/ 1239033 w 3905312"/>
                <a:gd name="connsiteY37" fmla="*/ 2040233 h 6255681"/>
                <a:gd name="connsiteX38" fmla="*/ 1512405 w 3905312"/>
                <a:gd name="connsiteY38" fmla="*/ 2282055 h 6255681"/>
                <a:gd name="connsiteX39" fmla="*/ 1601721 w 3905312"/>
                <a:gd name="connsiteY39" fmla="*/ 2536682 h 6255681"/>
                <a:gd name="connsiteX40" fmla="*/ 1589969 w 3905312"/>
                <a:gd name="connsiteY40" fmla="*/ 3554023 h 6255681"/>
                <a:gd name="connsiteX41" fmla="*/ 1751967 w 3905312"/>
                <a:gd name="connsiteY41" fmla="*/ 4375229 h 6255681"/>
                <a:gd name="connsiteX42" fmla="*/ 1071973 w 3905312"/>
                <a:gd name="connsiteY42" fmla="*/ 4443033 h 6255681"/>
                <a:gd name="connsiteX43" fmla="*/ 774735 w 3905312"/>
                <a:gd name="connsiteY43" fmla="*/ 4610068 h 6255681"/>
                <a:gd name="connsiteX44" fmla="*/ 774735 w 3905312"/>
                <a:gd name="connsiteY44" fmla="*/ 4610650 h 6255681"/>
                <a:gd name="connsiteX45" fmla="*/ 774735 w 3905312"/>
                <a:gd name="connsiteY45" fmla="*/ 4610941 h 6255681"/>
                <a:gd name="connsiteX46" fmla="*/ 789922 w 3905312"/>
                <a:gd name="connsiteY46" fmla="*/ 4798927 h 6255681"/>
                <a:gd name="connsiteX47" fmla="*/ 1006523 w 3905312"/>
                <a:gd name="connsiteY47" fmla="*/ 4898159 h 6255681"/>
                <a:gd name="connsiteX48" fmla="*/ 984103 w 3905312"/>
                <a:gd name="connsiteY48" fmla="*/ 4890302 h 6255681"/>
                <a:gd name="connsiteX49" fmla="*/ 1054977 w 3905312"/>
                <a:gd name="connsiteY49" fmla="*/ 6076133 h 6255681"/>
                <a:gd name="connsiteX50" fmla="*/ 1270131 w 3905312"/>
                <a:gd name="connsiteY50" fmla="*/ 6203009 h 6255681"/>
                <a:gd name="connsiteX51" fmla="*/ 2307570 w 3905312"/>
                <a:gd name="connsiteY51" fmla="*/ 6203009 h 6255681"/>
                <a:gd name="connsiteX52" fmla="*/ 2522904 w 3905312"/>
                <a:gd name="connsiteY52" fmla="*/ 6076133 h 6255681"/>
                <a:gd name="connsiteX53" fmla="*/ 2593055 w 3905312"/>
                <a:gd name="connsiteY53" fmla="*/ 4890593 h 6255681"/>
                <a:gd name="connsiteX54" fmla="*/ 2570636 w 3905312"/>
                <a:gd name="connsiteY54" fmla="*/ 4898159 h 6255681"/>
                <a:gd name="connsiteX55" fmla="*/ 2787417 w 3905312"/>
                <a:gd name="connsiteY55" fmla="*/ 4798927 h 6255681"/>
                <a:gd name="connsiteX56" fmla="*/ 2802604 w 3905312"/>
                <a:gd name="connsiteY56" fmla="*/ 4610650 h 6255681"/>
                <a:gd name="connsiteX57" fmla="*/ 2505186 w 3905312"/>
                <a:gd name="connsiteY57" fmla="*/ 4443033 h 6255681"/>
                <a:gd name="connsiteX58" fmla="*/ 1834051 w 3905312"/>
                <a:gd name="connsiteY58" fmla="*/ 4375229 h 6255681"/>
                <a:gd name="connsiteX59" fmla="*/ 1698269 w 3905312"/>
                <a:gd name="connsiteY59" fmla="*/ 3820580 h 6255681"/>
                <a:gd name="connsiteX60" fmla="*/ 1820852 w 3905312"/>
                <a:gd name="connsiteY60" fmla="*/ 3671878 h 6255681"/>
                <a:gd name="connsiteX61" fmla="*/ 1889738 w 3905312"/>
                <a:gd name="connsiteY61" fmla="*/ 3620662 h 6255681"/>
                <a:gd name="connsiteX62" fmla="*/ 2415870 w 3905312"/>
                <a:gd name="connsiteY62" fmla="*/ 3713201 h 6255681"/>
                <a:gd name="connsiteX63" fmla="*/ 2989553 w 3905312"/>
                <a:gd name="connsiteY63" fmla="*/ 3237413 h 6255681"/>
                <a:gd name="connsiteX64" fmla="*/ 2536464 w 3905312"/>
                <a:gd name="connsiteY64" fmla="*/ 3107336 h 6255681"/>
                <a:gd name="connsiteX65" fmla="*/ 2348973 w 3905312"/>
                <a:gd name="connsiteY65" fmla="*/ 3125378 h 6255681"/>
                <a:gd name="connsiteX66" fmla="*/ 1887206 w 3905312"/>
                <a:gd name="connsiteY66" fmla="*/ 3529288 h 6255681"/>
                <a:gd name="connsiteX67" fmla="*/ 1792105 w 3905312"/>
                <a:gd name="connsiteY67" fmla="*/ 3602911 h 6255681"/>
                <a:gd name="connsiteX68" fmla="*/ 1683624 w 3905312"/>
                <a:gd name="connsiteY68" fmla="*/ 3721640 h 6255681"/>
                <a:gd name="connsiteX69" fmla="*/ 1671510 w 3905312"/>
                <a:gd name="connsiteY69" fmla="*/ 3638995 h 6255681"/>
                <a:gd name="connsiteX70" fmla="*/ 1800783 w 3905312"/>
                <a:gd name="connsiteY70" fmla="*/ 1869415 h 6255681"/>
                <a:gd name="connsiteX71" fmla="*/ 1974172 w 3905312"/>
                <a:gd name="connsiteY71" fmla="*/ 1382860 h 6255681"/>
                <a:gd name="connsiteX72" fmla="*/ 2225124 w 3905312"/>
                <a:gd name="connsiteY72" fmla="*/ 971093 h 6255681"/>
                <a:gd name="connsiteX73" fmla="*/ 2748906 w 3905312"/>
                <a:gd name="connsiteY73" fmla="*/ 1348231 h 6255681"/>
                <a:gd name="connsiteX74" fmla="*/ 3905312 w 3905312"/>
                <a:gd name="connsiteY74" fmla="*/ 1197202 h 6255681"/>
                <a:gd name="connsiteX75" fmla="*/ 3905312 w 3905312"/>
                <a:gd name="connsiteY75" fmla="*/ 6255681 h 6255681"/>
                <a:gd name="connsiteX76" fmla="*/ 0 w 3905312"/>
                <a:gd name="connsiteY76" fmla="*/ 6255681 h 625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312" h="6255681">
                  <a:moveTo>
                    <a:pt x="723388" y="1991927"/>
                  </a:moveTo>
                  <a:cubicBezTo>
                    <a:pt x="612918" y="2008805"/>
                    <a:pt x="461406" y="2050418"/>
                    <a:pt x="322732" y="2149067"/>
                  </a:cubicBezTo>
                  <a:cubicBezTo>
                    <a:pt x="183876" y="2247717"/>
                    <a:pt x="58219" y="2403694"/>
                    <a:pt x="1" y="2651045"/>
                  </a:cubicBezTo>
                  <a:cubicBezTo>
                    <a:pt x="1" y="2651045"/>
                    <a:pt x="28387" y="2655119"/>
                    <a:pt x="74672" y="2656283"/>
                  </a:cubicBezTo>
                  <a:cubicBezTo>
                    <a:pt x="121138" y="2657447"/>
                    <a:pt x="185503" y="2655992"/>
                    <a:pt x="258185" y="2644643"/>
                  </a:cubicBezTo>
                  <a:cubicBezTo>
                    <a:pt x="272469" y="2550650"/>
                    <a:pt x="304471" y="2413297"/>
                    <a:pt x="374983" y="2286420"/>
                  </a:cubicBezTo>
                  <a:cubicBezTo>
                    <a:pt x="445496" y="2159544"/>
                    <a:pt x="554338" y="2042561"/>
                    <a:pt x="723388" y="1991927"/>
                  </a:cubicBezTo>
                  <a:close/>
                  <a:moveTo>
                    <a:pt x="3136906" y="894"/>
                  </a:moveTo>
                  <a:cubicBezTo>
                    <a:pt x="2774580" y="-12492"/>
                    <a:pt x="2330893" y="118459"/>
                    <a:pt x="2195292" y="789217"/>
                  </a:cubicBezTo>
                  <a:cubicBezTo>
                    <a:pt x="2423283" y="575040"/>
                    <a:pt x="2638436" y="478137"/>
                    <a:pt x="2833702" y="454857"/>
                  </a:cubicBezTo>
                  <a:cubicBezTo>
                    <a:pt x="3029148" y="431576"/>
                    <a:pt x="3205249" y="482502"/>
                    <a:pt x="3355676" y="564564"/>
                  </a:cubicBezTo>
                  <a:cubicBezTo>
                    <a:pt x="3409374" y="508110"/>
                    <a:pt x="3461264" y="442343"/>
                    <a:pt x="3510803" y="366974"/>
                  </a:cubicBezTo>
                  <a:cubicBezTo>
                    <a:pt x="3560524" y="291314"/>
                    <a:pt x="3607894" y="205759"/>
                    <a:pt x="3651467" y="108565"/>
                  </a:cubicBezTo>
                  <a:cubicBezTo>
                    <a:pt x="3651467" y="108565"/>
                    <a:pt x="3418775" y="11079"/>
                    <a:pt x="3136906" y="894"/>
                  </a:cubicBezTo>
                  <a:close/>
                  <a:moveTo>
                    <a:pt x="0" y="21"/>
                  </a:moveTo>
                  <a:lnTo>
                    <a:pt x="3905312" y="21"/>
                  </a:lnTo>
                  <a:lnTo>
                    <a:pt x="3905312" y="1197202"/>
                  </a:lnTo>
                  <a:cubicBezTo>
                    <a:pt x="3901154" y="1189344"/>
                    <a:pt x="3695040" y="836360"/>
                    <a:pt x="3349709" y="655357"/>
                  </a:cubicBezTo>
                  <a:cubicBezTo>
                    <a:pt x="3220798" y="587844"/>
                    <a:pt x="3073987" y="545067"/>
                    <a:pt x="2913797" y="540702"/>
                  </a:cubicBezTo>
                  <a:cubicBezTo>
                    <a:pt x="2746917" y="536046"/>
                    <a:pt x="2559064" y="569220"/>
                    <a:pt x="2388026" y="708610"/>
                  </a:cubicBezTo>
                  <a:cubicBezTo>
                    <a:pt x="2334328" y="752260"/>
                    <a:pt x="2257849" y="820064"/>
                    <a:pt x="2145391" y="964400"/>
                  </a:cubicBezTo>
                  <a:cubicBezTo>
                    <a:pt x="1947594" y="1218445"/>
                    <a:pt x="1822299" y="1540292"/>
                    <a:pt x="1729005" y="1884547"/>
                  </a:cubicBezTo>
                  <a:cubicBezTo>
                    <a:pt x="1686698" y="2041106"/>
                    <a:pt x="1653249" y="2199120"/>
                    <a:pt x="1627576" y="2357716"/>
                  </a:cubicBezTo>
                  <a:cubicBezTo>
                    <a:pt x="1592862" y="2284092"/>
                    <a:pt x="1552000" y="2215125"/>
                    <a:pt x="1501557" y="2156051"/>
                  </a:cubicBezTo>
                  <a:cubicBezTo>
                    <a:pt x="1420377" y="2061185"/>
                    <a:pt x="1322744" y="1991927"/>
                    <a:pt x="1212636" y="1963118"/>
                  </a:cubicBezTo>
                  <a:cubicBezTo>
                    <a:pt x="1182081" y="1955261"/>
                    <a:pt x="1150079" y="1950604"/>
                    <a:pt x="1117896" y="1947985"/>
                  </a:cubicBezTo>
                  <a:cubicBezTo>
                    <a:pt x="1086618" y="1945657"/>
                    <a:pt x="1055158" y="1945075"/>
                    <a:pt x="1024603" y="1946239"/>
                  </a:cubicBezTo>
                  <a:cubicBezTo>
                    <a:pt x="915760" y="1949440"/>
                    <a:pt x="804748" y="1979123"/>
                    <a:pt x="706392" y="2028593"/>
                  </a:cubicBezTo>
                  <a:cubicBezTo>
                    <a:pt x="661192" y="2051291"/>
                    <a:pt x="618342" y="2077772"/>
                    <a:pt x="580916" y="2112110"/>
                  </a:cubicBezTo>
                  <a:cubicBezTo>
                    <a:pt x="545479" y="2144411"/>
                    <a:pt x="515285" y="2182824"/>
                    <a:pt x="488707" y="2222982"/>
                  </a:cubicBezTo>
                  <a:cubicBezTo>
                    <a:pt x="463033" y="2261685"/>
                    <a:pt x="440614" y="2302425"/>
                    <a:pt x="420726" y="2344329"/>
                  </a:cubicBezTo>
                  <a:cubicBezTo>
                    <a:pt x="401923" y="2384488"/>
                    <a:pt x="385289" y="2425810"/>
                    <a:pt x="371548" y="2468005"/>
                  </a:cubicBezTo>
                  <a:cubicBezTo>
                    <a:pt x="359073" y="2505835"/>
                    <a:pt x="348948" y="2544539"/>
                    <a:pt x="340812" y="2583533"/>
                  </a:cubicBezTo>
                  <a:cubicBezTo>
                    <a:pt x="334303" y="2614088"/>
                    <a:pt x="329421" y="2644934"/>
                    <a:pt x="325624" y="2675780"/>
                  </a:cubicBezTo>
                  <a:cubicBezTo>
                    <a:pt x="323274" y="2694986"/>
                    <a:pt x="321285" y="2714192"/>
                    <a:pt x="319839" y="2733399"/>
                  </a:cubicBezTo>
                  <a:cubicBezTo>
                    <a:pt x="319658" y="2735436"/>
                    <a:pt x="317850" y="2763663"/>
                    <a:pt x="317850" y="2763663"/>
                  </a:cubicBezTo>
                  <a:cubicBezTo>
                    <a:pt x="693194" y="2761335"/>
                    <a:pt x="916303" y="2628056"/>
                    <a:pt x="1049011" y="2472370"/>
                  </a:cubicBezTo>
                  <a:cubicBezTo>
                    <a:pt x="1184974" y="2312901"/>
                    <a:pt x="1226739" y="2130443"/>
                    <a:pt x="1239033" y="2040233"/>
                  </a:cubicBezTo>
                  <a:cubicBezTo>
                    <a:pt x="1351672" y="2092031"/>
                    <a:pt x="1446955" y="2176422"/>
                    <a:pt x="1512405" y="2282055"/>
                  </a:cubicBezTo>
                  <a:cubicBezTo>
                    <a:pt x="1560498" y="2359753"/>
                    <a:pt x="1590511" y="2446762"/>
                    <a:pt x="1601721" y="2536682"/>
                  </a:cubicBezTo>
                  <a:cubicBezTo>
                    <a:pt x="1559956" y="2875698"/>
                    <a:pt x="1555616" y="3217043"/>
                    <a:pt x="1589969" y="3554023"/>
                  </a:cubicBezTo>
                  <a:cubicBezTo>
                    <a:pt x="1618174" y="3832220"/>
                    <a:pt x="1672776" y="4106926"/>
                    <a:pt x="1751967" y="4375229"/>
                  </a:cubicBezTo>
                  <a:cubicBezTo>
                    <a:pt x="1504992" y="4377266"/>
                    <a:pt x="1260549" y="4399091"/>
                    <a:pt x="1071973" y="4443033"/>
                  </a:cubicBezTo>
                  <a:cubicBezTo>
                    <a:pt x="874538" y="4489011"/>
                    <a:pt x="775097" y="4549830"/>
                    <a:pt x="774735" y="4610068"/>
                  </a:cubicBezTo>
                  <a:lnTo>
                    <a:pt x="774735" y="4610650"/>
                  </a:lnTo>
                  <a:cubicBezTo>
                    <a:pt x="774735" y="4610650"/>
                    <a:pt x="774735" y="4610941"/>
                    <a:pt x="774735" y="4610941"/>
                  </a:cubicBezTo>
                  <a:lnTo>
                    <a:pt x="789922" y="4798927"/>
                  </a:lnTo>
                  <a:cubicBezTo>
                    <a:pt x="840728" y="4834139"/>
                    <a:pt x="912506" y="4867895"/>
                    <a:pt x="1006523" y="4898159"/>
                  </a:cubicBezTo>
                  <a:cubicBezTo>
                    <a:pt x="998567" y="4895831"/>
                    <a:pt x="991878" y="4892630"/>
                    <a:pt x="984103" y="4890302"/>
                  </a:cubicBezTo>
                  <a:lnTo>
                    <a:pt x="1054977" y="6076133"/>
                  </a:lnTo>
                  <a:cubicBezTo>
                    <a:pt x="1054977" y="6122111"/>
                    <a:pt x="1126936" y="6167799"/>
                    <a:pt x="1270131" y="6203009"/>
                  </a:cubicBezTo>
                  <a:cubicBezTo>
                    <a:pt x="1556701" y="6273141"/>
                    <a:pt x="2021000" y="6273141"/>
                    <a:pt x="2307570" y="6203009"/>
                  </a:cubicBezTo>
                  <a:cubicBezTo>
                    <a:pt x="2450764" y="6167799"/>
                    <a:pt x="2522904" y="6122111"/>
                    <a:pt x="2522904" y="6076133"/>
                  </a:cubicBezTo>
                  <a:lnTo>
                    <a:pt x="2593055" y="4890593"/>
                  </a:lnTo>
                  <a:cubicBezTo>
                    <a:pt x="2585462" y="4893212"/>
                    <a:pt x="2578591" y="4895831"/>
                    <a:pt x="2570636" y="4898159"/>
                  </a:cubicBezTo>
                  <a:cubicBezTo>
                    <a:pt x="2665014" y="4867895"/>
                    <a:pt x="2736612" y="4834429"/>
                    <a:pt x="2787417" y="4798927"/>
                  </a:cubicBezTo>
                  <a:lnTo>
                    <a:pt x="2802604" y="4610650"/>
                  </a:lnTo>
                  <a:cubicBezTo>
                    <a:pt x="2802604" y="4550121"/>
                    <a:pt x="2703163" y="4489302"/>
                    <a:pt x="2505186" y="4443033"/>
                  </a:cubicBezTo>
                  <a:cubicBezTo>
                    <a:pt x="2318960" y="4399673"/>
                    <a:pt x="2078133" y="4377848"/>
                    <a:pt x="1834051" y="4375229"/>
                  </a:cubicBezTo>
                  <a:cubicBezTo>
                    <a:pt x="1777641" y="4193062"/>
                    <a:pt x="1730452" y="4008276"/>
                    <a:pt x="1698269" y="3820580"/>
                  </a:cubicBezTo>
                  <a:cubicBezTo>
                    <a:pt x="1730994" y="3764708"/>
                    <a:pt x="1771855" y="3714365"/>
                    <a:pt x="1820852" y="3671878"/>
                  </a:cubicBezTo>
                  <a:cubicBezTo>
                    <a:pt x="1842368" y="3652963"/>
                    <a:pt x="1865691" y="3635794"/>
                    <a:pt x="1889738" y="3620662"/>
                  </a:cubicBezTo>
                  <a:cubicBezTo>
                    <a:pt x="1980681" y="3673334"/>
                    <a:pt x="2181370" y="3757724"/>
                    <a:pt x="2415870" y="3713201"/>
                  </a:cubicBezTo>
                  <a:cubicBezTo>
                    <a:pt x="2614209" y="3675662"/>
                    <a:pt x="2829363" y="3545875"/>
                    <a:pt x="2989553" y="3237413"/>
                  </a:cubicBezTo>
                  <a:cubicBezTo>
                    <a:pt x="2965687" y="3223154"/>
                    <a:pt x="2760658" y="3115484"/>
                    <a:pt x="2536464" y="3107336"/>
                  </a:cubicBezTo>
                  <a:cubicBezTo>
                    <a:pt x="2474450" y="3105299"/>
                    <a:pt x="2411169" y="3110537"/>
                    <a:pt x="2348973" y="3125378"/>
                  </a:cubicBezTo>
                  <a:cubicBezTo>
                    <a:pt x="2180105" y="3166409"/>
                    <a:pt x="2020457" y="3285137"/>
                    <a:pt x="1887206" y="3529288"/>
                  </a:cubicBezTo>
                  <a:cubicBezTo>
                    <a:pt x="1853758" y="3551404"/>
                    <a:pt x="1821937" y="3576139"/>
                    <a:pt x="1792105" y="3602911"/>
                  </a:cubicBezTo>
                  <a:cubicBezTo>
                    <a:pt x="1751967" y="3638704"/>
                    <a:pt x="1716349" y="3678863"/>
                    <a:pt x="1683624" y="3721640"/>
                  </a:cubicBezTo>
                  <a:cubicBezTo>
                    <a:pt x="1679646" y="3693995"/>
                    <a:pt x="1674946" y="3666640"/>
                    <a:pt x="1671510" y="3638995"/>
                  </a:cubicBezTo>
                  <a:cubicBezTo>
                    <a:pt x="1595754" y="3052045"/>
                    <a:pt x="1638062" y="2450836"/>
                    <a:pt x="1800783" y="1869415"/>
                  </a:cubicBezTo>
                  <a:cubicBezTo>
                    <a:pt x="1847611" y="1702089"/>
                    <a:pt x="1902936" y="1536800"/>
                    <a:pt x="1974172" y="1382860"/>
                  </a:cubicBezTo>
                  <a:cubicBezTo>
                    <a:pt x="2043419" y="1232704"/>
                    <a:pt x="2127492" y="1093605"/>
                    <a:pt x="2225124" y="971093"/>
                  </a:cubicBezTo>
                  <a:cubicBezTo>
                    <a:pt x="2302869" y="1065669"/>
                    <a:pt x="2480597" y="1248418"/>
                    <a:pt x="2748906" y="1348231"/>
                  </a:cubicBezTo>
                  <a:cubicBezTo>
                    <a:pt x="3034030" y="1454156"/>
                    <a:pt x="3419137" y="1464923"/>
                    <a:pt x="3905312" y="1197202"/>
                  </a:cubicBezTo>
                  <a:lnTo>
                    <a:pt x="3905312" y="6255681"/>
                  </a:lnTo>
                  <a:lnTo>
                    <a:pt x="0" y="62556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grpSp>
        <p:nvGrpSpPr>
          <p:cNvPr id="11" name="Group 10">
            <a:extLst>
              <a:ext uri="{FF2B5EF4-FFF2-40B4-BE49-F238E27FC236}">
                <a16:creationId xmlns:a16="http://schemas.microsoft.com/office/drawing/2014/main" id="{E4F3458A-2359-4113-8FD2-AF8F9144BAC5}"/>
              </a:ext>
            </a:extLst>
          </p:cNvPr>
          <p:cNvGrpSpPr/>
          <p:nvPr/>
        </p:nvGrpSpPr>
        <p:grpSpPr>
          <a:xfrm>
            <a:off x="4806959" y="1901882"/>
            <a:ext cx="1730129" cy="2771386"/>
            <a:chOff x="12718575" y="3730149"/>
            <a:chExt cx="3905315" cy="6255681"/>
          </a:xfrm>
        </p:grpSpPr>
        <p:sp>
          <p:nvSpPr>
            <p:cNvPr id="12" name="Shape 62489">
              <a:extLst>
                <a:ext uri="{FF2B5EF4-FFF2-40B4-BE49-F238E27FC236}">
                  <a16:creationId xmlns:a16="http://schemas.microsoft.com/office/drawing/2014/main" id="{0C380E9B-A925-4F66-9783-A19698AE85BE}"/>
                </a:ext>
              </a:extLst>
            </p:cNvPr>
            <p:cNvSpPr/>
            <p:nvPr/>
          </p:nvSpPr>
          <p:spPr>
            <a:xfrm>
              <a:off x="12718575" y="3730149"/>
              <a:ext cx="3905311" cy="6255660"/>
            </a:xfrm>
            <a:custGeom>
              <a:avLst/>
              <a:gdLst/>
              <a:ahLst/>
              <a:cxnLst>
                <a:cxn ang="0">
                  <a:pos x="wd2" y="hd2"/>
                </a:cxn>
                <a:cxn ang="5400000">
                  <a:pos x="wd2" y="hd2"/>
                </a:cxn>
                <a:cxn ang="10800000">
                  <a:pos x="wd2" y="hd2"/>
                </a:cxn>
                <a:cxn ang="16200000">
                  <a:pos x="wd2" y="hd2"/>
                </a:cxn>
              </a:cxnLst>
              <a:rect l="0" t="0" r="r" b="b"/>
              <a:pathLst>
                <a:path w="21600" h="21497" extrusionOk="0">
                  <a:moveTo>
                    <a:pt x="17350" y="3"/>
                  </a:moveTo>
                  <a:cubicBezTo>
                    <a:pt x="15346" y="-43"/>
                    <a:pt x="12892" y="407"/>
                    <a:pt x="12142" y="2712"/>
                  </a:cubicBezTo>
                  <a:cubicBezTo>
                    <a:pt x="13403" y="1976"/>
                    <a:pt x="14593" y="1643"/>
                    <a:pt x="15673" y="1563"/>
                  </a:cubicBezTo>
                  <a:cubicBezTo>
                    <a:pt x="16754" y="1483"/>
                    <a:pt x="17728" y="1658"/>
                    <a:pt x="18560" y="1940"/>
                  </a:cubicBezTo>
                  <a:cubicBezTo>
                    <a:pt x="18857" y="1746"/>
                    <a:pt x="19144" y="1520"/>
                    <a:pt x="19418" y="1261"/>
                  </a:cubicBezTo>
                  <a:cubicBezTo>
                    <a:pt x="19693" y="1001"/>
                    <a:pt x="19955" y="707"/>
                    <a:pt x="20196" y="373"/>
                  </a:cubicBezTo>
                  <a:cubicBezTo>
                    <a:pt x="20196" y="373"/>
                    <a:pt x="18909" y="38"/>
                    <a:pt x="17350" y="3"/>
                  </a:cubicBezTo>
                  <a:close/>
                  <a:moveTo>
                    <a:pt x="16116" y="1858"/>
                  </a:moveTo>
                  <a:cubicBezTo>
                    <a:pt x="15193" y="1842"/>
                    <a:pt x="14154" y="1956"/>
                    <a:pt x="13208" y="2435"/>
                  </a:cubicBezTo>
                  <a:cubicBezTo>
                    <a:pt x="12911" y="2585"/>
                    <a:pt x="12488" y="2818"/>
                    <a:pt x="11866" y="3314"/>
                  </a:cubicBezTo>
                  <a:cubicBezTo>
                    <a:pt x="10772" y="4187"/>
                    <a:pt x="10079" y="5293"/>
                    <a:pt x="9563" y="6476"/>
                  </a:cubicBezTo>
                  <a:cubicBezTo>
                    <a:pt x="9329" y="7014"/>
                    <a:pt x="9144" y="7557"/>
                    <a:pt x="9002" y="8102"/>
                  </a:cubicBezTo>
                  <a:cubicBezTo>
                    <a:pt x="8810" y="7849"/>
                    <a:pt x="8584" y="7612"/>
                    <a:pt x="8305" y="7409"/>
                  </a:cubicBezTo>
                  <a:cubicBezTo>
                    <a:pt x="7856" y="7083"/>
                    <a:pt x="7316" y="6845"/>
                    <a:pt x="6707" y="6746"/>
                  </a:cubicBezTo>
                  <a:cubicBezTo>
                    <a:pt x="6538" y="6719"/>
                    <a:pt x="6361" y="6703"/>
                    <a:pt x="6183" y="6694"/>
                  </a:cubicBezTo>
                  <a:cubicBezTo>
                    <a:pt x="6010" y="6686"/>
                    <a:pt x="5836" y="6684"/>
                    <a:pt x="5667" y="6688"/>
                  </a:cubicBezTo>
                  <a:cubicBezTo>
                    <a:pt x="5065" y="6699"/>
                    <a:pt x="4451" y="6801"/>
                    <a:pt x="3907" y="6971"/>
                  </a:cubicBezTo>
                  <a:cubicBezTo>
                    <a:pt x="3657" y="7049"/>
                    <a:pt x="3420" y="7140"/>
                    <a:pt x="3213" y="7258"/>
                  </a:cubicBezTo>
                  <a:cubicBezTo>
                    <a:pt x="3017" y="7369"/>
                    <a:pt x="2850" y="7501"/>
                    <a:pt x="2703" y="7639"/>
                  </a:cubicBezTo>
                  <a:cubicBezTo>
                    <a:pt x="2561" y="7772"/>
                    <a:pt x="2437" y="7912"/>
                    <a:pt x="2327" y="8056"/>
                  </a:cubicBezTo>
                  <a:cubicBezTo>
                    <a:pt x="2223" y="8194"/>
                    <a:pt x="2131" y="8336"/>
                    <a:pt x="2055" y="8481"/>
                  </a:cubicBezTo>
                  <a:cubicBezTo>
                    <a:pt x="1986" y="8611"/>
                    <a:pt x="1930" y="8744"/>
                    <a:pt x="1885" y="8878"/>
                  </a:cubicBezTo>
                  <a:cubicBezTo>
                    <a:pt x="1849" y="8983"/>
                    <a:pt x="1822" y="9089"/>
                    <a:pt x="1801" y="9195"/>
                  </a:cubicBezTo>
                  <a:cubicBezTo>
                    <a:pt x="1788" y="9261"/>
                    <a:pt x="1777" y="9327"/>
                    <a:pt x="1769" y="9393"/>
                  </a:cubicBezTo>
                  <a:cubicBezTo>
                    <a:pt x="1768" y="9400"/>
                    <a:pt x="1758" y="9497"/>
                    <a:pt x="1758" y="9497"/>
                  </a:cubicBezTo>
                  <a:cubicBezTo>
                    <a:pt x="3834" y="9489"/>
                    <a:pt x="5068" y="9031"/>
                    <a:pt x="5802" y="8496"/>
                  </a:cubicBezTo>
                  <a:cubicBezTo>
                    <a:pt x="6554" y="7948"/>
                    <a:pt x="6785" y="7321"/>
                    <a:pt x="6853" y="7011"/>
                  </a:cubicBezTo>
                  <a:cubicBezTo>
                    <a:pt x="7476" y="7189"/>
                    <a:pt x="8003" y="7479"/>
                    <a:pt x="8365" y="7842"/>
                  </a:cubicBezTo>
                  <a:cubicBezTo>
                    <a:pt x="8631" y="8109"/>
                    <a:pt x="8797" y="8408"/>
                    <a:pt x="8859" y="8717"/>
                  </a:cubicBezTo>
                  <a:cubicBezTo>
                    <a:pt x="8628" y="9882"/>
                    <a:pt x="8604" y="11055"/>
                    <a:pt x="8794" y="12213"/>
                  </a:cubicBezTo>
                  <a:cubicBezTo>
                    <a:pt x="8950" y="13169"/>
                    <a:pt x="9252" y="14113"/>
                    <a:pt x="9690" y="15035"/>
                  </a:cubicBezTo>
                  <a:cubicBezTo>
                    <a:pt x="8324" y="15042"/>
                    <a:pt x="6972" y="15117"/>
                    <a:pt x="5929" y="15268"/>
                  </a:cubicBezTo>
                  <a:cubicBezTo>
                    <a:pt x="4837" y="15426"/>
                    <a:pt x="4287" y="15635"/>
                    <a:pt x="4285" y="15842"/>
                  </a:cubicBezTo>
                  <a:lnTo>
                    <a:pt x="4285" y="15844"/>
                  </a:lnTo>
                  <a:cubicBezTo>
                    <a:pt x="4285" y="15844"/>
                    <a:pt x="4285" y="15845"/>
                    <a:pt x="4285" y="15845"/>
                  </a:cubicBezTo>
                  <a:lnTo>
                    <a:pt x="4369" y="16491"/>
                  </a:lnTo>
                  <a:cubicBezTo>
                    <a:pt x="4650" y="16612"/>
                    <a:pt x="5047" y="16728"/>
                    <a:pt x="5567" y="16832"/>
                  </a:cubicBezTo>
                  <a:cubicBezTo>
                    <a:pt x="5523" y="16824"/>
                    <a:pt x="5486" y="16813"/>
                    <a:pt x="5443" y="16805"/>
                  </a:cubicBezTo>
                  <a:lnTo>
                    <a:pt x="5835" y="20880"/>
                  </a:lnTo>
                  <a:cubicBezTo>
                    <a:pt x="5835" y="21038"/>
                    <a:pt x="6233" y="21195"/>
                    <a:pt x="7025" y="21316"/>
                  </a:cubicBezTo>
                  <a:cubicBezTo>
                    <a:pt x="8610" y="21557"/>
                    <a:pt x="11178" y="21557"/>
                    <a:pt x="12763" y="21316"/>
                  </a:cubicBezTo>
                  <a:cubicBezTo>
                    <a:pt x="13555" y="21195"/>
                    <a:pt x="13954" y="21038"/>
                    <a:pt x="13954" y="20880"/>
                  </a:cubicBezTo>
                  <a:lnTo>
                    <a:pt x="14342" y="16806"/>
                  </a:lnTo>
                  <a:cubicBezTo>
                    <a:pt x="14300" y="16815"/>
                    <a:pt x="14262" y="16824"/>
                    <a:pt x="14218" y="16832"/>
                  </a:cubicBezTo>
                  <a:cubicBezTo>
                    <a:pt x="14740" y="16728"/>
                    <a:pt x="15136" y="16613"/>
                    <a:pt x="15417" y="16491"/>
                  </a:cubicBezTo>
                  <a:lnTo>
                    <a:pt x="15501" y="15844"/>
                  </a:lnTo>
                  <a:cubicBezTo>
                    <a:pt x="15501" y="15636"/>
                    <a:pt x="14951" y="15427"/>
                    <a:pt x="13856" y="15268"/>
                  </a:cubicBezTo>
                  <a:cubicBezTo>
                    <a:pt x="12826" y="15119"/>
                    <a:pt x="11494" y="15044"/>
                    <a:pt x="10144" y="15035"/>
                  </a:cubicBezTo>
                  <a:cubicBezTo>
                    <a:pt x="9832" y="14409"/>
                    <a:pt x="9571" y="13774"/>
                    <a:pt x="9393" y="13129"/>
                  </a:cubicBezTo>
                  <a:cubicBezTo>
                    <a:pt x="9574" y="12937"/>
                    <a:pt x="9800" y="12764"/>
                    <a:pt x="10071" y="12618"/>
                  </a:cubicBezTo>
                  <a:cubicBezTo>
                    <a:pt x="10190" y="12553"/>
                    <a:pt x="10319" y="12494"/>
                    <a:pt x="10452" y="12442"/>
                  </a:cubicBezTo>
                  <a:cubicBezTo>
                    <a:pt x="10955" y="12623"/>
                    <a:pt x="12065" y="12913"/>
                    <a:pt x="13362" y="12760"/>
                  </a:cubicBezTo>
                  <a:cubicBezTo>
                    <a:pt x="14459" y="12631"/>
                    <a:pt x="15649" y="12185"/>
                    <a:pt x="16535" y="11125"/>
                  </a:cubicBezTo>
                  <a:cubicBezTo>
                    <a:pt x="16403" y="11076"/>
                    <a:pt x="15269" y="10706"/>
                    <a:pt x="14029" y="10678"/>
                  </a:cubicBezTo>
                  <a:cubicBezTo>
                    <a:pt x="13686" y="10671"/>
                    <a:pt x="13336" y="10689"/>
                    <a:pt x="12992" y="10740"/>
                  </a:cubicBezTo>
                  <a:cubicBezTo>
                    <a:pt x="12058" y="10881"/>
                    <a:pt x="11175" y="11289"/>
                    <a:pt x="10438" y="12128"/>
                  </a:cubicBezTo>
                  <a:cubicBezTo>
                    <a:pt x="10253" y="12204"/>
                    <a:pt x="10077" y="12289"/>
                    <a:pt x="9912" y="12381"/>
                  </a:cubicBezTo>
                  <a:cubicBezTo>
                    <a:pt x="9690" y="12504"/>
                    <a:pt x="9493" y="12642"/>
                    <a:pt x="9312" y="12789"/>
                  </a:cubicBezTo>
                  <a:cubicBezTo>
                    <a:pt x="9290" y="12694"/>
                    <a:pt x="9264" y="12600"/>
                    <a:pt x="9245" y="12505"/>
                  </a:cubicBezTo>
                  <a:cubicBezTo>
                    <a:pt x="8826" y="10488"/>
                    <a:pt x="9060" y="8422"/>
                    <a:pt x="9960" y="6424"/>
                  </a:cubicBezTo>
                  <a:cubicBezTo>
                    <a:pt x="10219" y="5849"/>
                    <a:pt x="10525" y="5281"/>
                    <a:pt x="10919" y="4752"/>
                  </a:cubicBezTo>
                  <a:cubicBezTo>
                    <a:pt x="11302" y="4236"/>
                    <a:pt x="11767" y="3758"/>
                    <a:pt x="12307" y="3337"/>
                  </a:cubicBezTo>
                  <a:cubicBezTo>
                    <a:pt x="12737" y="3662"/>
                    <a:pt x="13720" y="4290"/>
                    <a:pt x="15204" y="4633"/>
                  </a:cubicBezTo>
                  <a:cubicBezTo>
                    <a:pt x="16781" y="4997"/>
                    <a:pt x="18911" y="5034"/>
                    <a:pt x="21600" y="4114"/>
                  </a:cubicBezTo>
                  <a:cubicBezTo>
                    <a:pt x="21577" y="4087"/>
                    <a:pt x="20437" y="2874"/>
                    <a:pt x="18527" y="2252"/>
                  </a:cubicBezTo>
                  <a:cubicBezTo>
                    <a:pt x="17814" y="2020"/>
                    <a:pt x="17002" y="1873"/>
                    <a:pt x="16116" y="1858"/>
                  </a:cubicBezTo>
                  <a:close/>
                  <a:moveTo>
                    <a:pt x="4001" y="6845"/>
                  </a:moveTo>
                  <a:cubicBezTo>
                    <a:pt x="3390" y="6903"/>
                    <a:pt x="2552" y="7046"/>
                    <a:pt x="1785" y="7385"/>
                  </a:cubicBezTo>
                  <a:cubicBezTo>
                    <a:pt x="1017" y="7724"/>
                    <a:pt x="322" y="8260"/>
                    <a:pt x="0" y="9110"/>
                  </a:cubicBezTo>
                  <a:cubicBezTo>
                    <a:pt x="0" y="9110"/>
                    <a:pt x="157" y="9124"/>
                    <a:pt x="413" y="9128"/>
                  </a:cubicBezTo>
                  <a:cubicBezTo>
                    <a:pt x="670" y="9132"/>
                    <a:pt x="1026" y="9127"/>
                    <a:pt x="1428" y="9088"/>
                  </a:cubicBezTo>
                  <a:cubicBezTo>
                    <a:pt x="1507" y="8765"/>
                    <a:pt x="1684" y="8293"/>
                    <a:pt x="2074" y="7857"/>
                  </a:cubicBezTo>
                  <a:cubicBezTo>
                    <a:pt x="2464" y="7421"/>
                    <a:pt x="3066" y="7019"/>
                    <a:pt x="4001" y="6845"/>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243" dirty="0"/>
            </a:p>
          </p:txBody>
        </p:sp>
        <p:sp>
          <p:nvSpPr>
            <p:cNvPr id="13" name="Rectangle 12">
              <a:extLst>
                <a:ext uri="{FF2B5EF4-FFF2-40B4-BE49-F238E27FC236}">
                  <a16:creationId xmlns:a16="http://schemas.microsoft.com/office/drawing/2014/main" id="{0B6BE240-47D4-4F59-A5E9-7B63CE821E3D}"/>
                </a:ext>
              </a:extLst>
            </p:cNvPr>
            <p:cNvSpPr/>
            <p:nvPr/>
          </p:nvSpPr>
          <p:spPr>
            <a:xfrm>
              <a:off x="12718577" y="4927600"/>
              <a:ext cx="3905311" cy="5058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Freeform 36">
              <a:extLst>
                <a:ext uri="{FF2B5EF4-FFF2-40B4-BE49-F238E27FC236}">
                  <a16:creationId xmlns:a16="http://schemas.microsoft.com/office/drawing/2014/main" id="{9D54D304-3942-4823-B25E-2981FE65E0F9}"/>
                </a:ext>
              </a:extLst>
            </p:cNvPr>
            <p:cNvSpPr/>
            <p:nvPr/>
          </p:nvSpPr>
          <p:spPr>
            <a:xfrm>
              <a:off x="12718578" y="3730149"/>
              <a:ext cx="3905312" cy="6255681"/>
            </a:xfrm>
            <a:custGeom>
              <a:avLst/>
              <a:gdLst>
                <a:gd name="connsiteX0" fmla="*/ 723388 w 3905312"/>
                <a:gd name="connsiteY0" fmla="*/ 1991927 h 6255681"/>
                <a:gd name="connsiteX1" fmla="*/ 322732 w 3905312"/>
                <a:gd name="connsiteY1" fmla="*/ 2149067 h 6255681"/>
                <a:gd name="connsiteX2" fmla="*/ 1 w 3905312"/>
                <a:gd name="connsiteY2" fmla="*/ 2651045 h 6255681"/>
                <a:gd name="connsiteX3" fmla="*/ 74672 w 3905312"/>
                <a:gd name="connsiteY3" fmla="*/ 2656283 h 6255681"/>
                <a:gd name="connsiteX4" fmla="*/ 258185 w 3905312"/>
                <a:gd name="connsiteY4" fmla="*/ 2644643 h 6255681"/>
                <a:gd name="connsiteX5" fmla="*/ 374983 w 3905312"/>
                <a:gd name="connsiteY5" fmla="*/ 2286420 h 6255681"/>
                <a:gd name="connsiteX6" fmla="*/ 723388 w 3905312"/>
                <a:gd name="connsiteY6" fmla="*/ 1991927 h 6255681"/>
                <a:gd name="connsiteX7" fmla="*/ 3136906 w 3905312"/>
                <a:gd name="connsiteY7" fmla="*/ 894 h 6255681"/>
                <a:gd name="connsiteX8" fmla="*/ 2195292 w 3905312"/>
                <a:gd name="connsiteY8" fmla="*/ 789217 h 6255681"/>
                <a:gd name="connsiteX9" fmla="*/ 2833702 w 3905312"/>
                <a:gd name="connsiteY9" fmla="*/ 454857 h 6255681"/>
                <a:gd name="connsiteX10" fmla="*/ 3355676 w 3905312"/>
                <a:gd name="connsiteY10" fmla="*/ 564564 h 6255681"/>
                <a:gd name="connsiteX11" fmla="*/ 3510803 w 3905312"/>
                <a:gd name="connsiteY11" fmla="*/ 366974 h 6255681"/>
                <a:gd name="connsiteX12" fmla="*/ 3651467 w 3905312"/>
                <a:gd name="connsiteY12" fmla="*/ 108565 h 6255681"/>
                <a:gd name="connsiteX13" fmla="*/ 3136906 w 3905312"/>
                <a:gd name="connsiteY13" fmla="*/ 894 h 6255681"/>
                <a:gd name="connsiteX14" fmla="*/ 0 w 3905312"/>
                <a:gd name="connsiteY14" fmla="*/ 21 h 6255681"/>
                <a:gd name="connsiteX15" fmla="*/ 3905312 w 3905312"/>
                <a:gd name="connsiteY15" fmla="*/ 21 h 6255681"/>
                <a:gd name="connsiteX16" fmla="*/ 3905312 w 3905312"/>
                <a:gd name="connsiteY16" fmla="*/ 1197202 h 6255681"/>
                <a:gd name="connsiteX17" fmla="*/ 3349709 w 3905312"/>
                <a:gd name="connsiteY17" fmla="*/ 655357 h 6255681"/>
                <a:gd name="connsiteX18" fmla="*/ 2913797 w 3905312"/>
                <a:gd name="connsiteY18" fmla="*/ 540702 h 6255681"/>
                <a:gd name="connsiteX19" fmla="*/ 2388026 w 3905312"/>
                <a:gd name="connsiteY19" fmla="*/ 708610 h 6255681"/>
                <a:gd name="connsiteX20" fmla="*/ 2145391 w 3905312"/>
                <a:gd name="connsiteY20" fmla="*/ 964400 h 6255681"/>
                <a:gd name="connsiteX21" fmla="*/ 1729005 w 3905312"/>
                <a:gd name="connsiteY21" fmla="*/ 1884547 h 6255681"/>
                <a:gd name="connsiteX22" fmla="*/ 1627576 w 3905312"/>
                <a:gd name="connsiteY22" fmla="*/ 2357716 h 6255681"/>
                <a:gd name="connsiteX23" fmla="*/ 1501557 w 3905312"/>
                <a:gd name="connsiteY23" fmla="*/ 2156051 h 6255681"/>
                <a:gd name="connsiteX24" fmla="*/ 1212636 w 3905312"/>
                <a:gd name="connsiteY24" fmla="*/ 1963118 h 6255681"/>
                <a:gd name="connsiteX25" fmla="*/ 1117896 w 3905312"/>
                <a:gd name="connsiteY25" fmla="*/ 1947985 h 6255681"/>
                <a:gd name="connsiteX26" fmla="*/ 1024603 w 3905312"/>
                <a:gd name="connsiteY26" fmla="*/ 1946239 h 6255681"/>
                <a:gd name="connsiteX27" fmla="*/ 706392 w 3905312"/>
                <a:gd name="connsiteY27" fmla="*/ 2028593 h 6255681"/>
                <a:gd name="connsiteX28" fmla="*/ 580916 w 3905312"/>
                <a:gd name="connsiteY28" fmla="*/ 2112110 h 6255681"/>
                <a:gd name="connsiteX29" fmla="*/ 488707 w 3905312"/>
                <a:gd name="connsiteY29" fmla="*/ 2222982 h 6255681"/>
                <a:gd name="connsiteX30" fmla="*/ 420726 w 3905312"/>
                <a:gd name="connsiteY30" fmla="*/ 2344329 h 6255681"/>
                <a:gd name="connsiteX31" fmla="*/ 371548 w 3905312"/>
                <a:gd name="connsiteY31" fmla="*/ 2468005 h 6255681"/>
                <a:gd name="connsiteX32" fmla="*/ 340812 w 3905312"/>
                <a:gd name="connsiteY32" fmla="*/ 2583533 h 6255681"/>
                <a:gd name="connsiteX33" fmla="*/ 325624 w 3905312"/>
                <a:gd name="connsiteY33" fmla="*/ 2675780 h 6255681"/>
                <a:gd name="connsiteX34" fmla="*/ 319839 w 3905312"/>
                <a:gd name="connsiteY34" fmla="*/ 2733399 h 6255681"/>
                <a:gd name="connsiteX35" fmla="*/ 317850 w 3905312"/>
                <a:gd name="connsiteY35" fmla="*/ 2763663 h 6255681"/>
                <a:gd name="connsiteX36" fmla="*/ 1049011 w 3905312"/>
                <a:gd name="connsiteY36" fmla="*/ 2472370 h 6255681"/>
                <a:gd name="connsiteX37" fmla="*/ 1239033 w 3905312"/>
                <a:gd name="connsiteY37" fmla="*/ 2040233 h 6255681"/>
                <a:gd name="connsiteX38" fmla="*/ 1512405 w 3905312"/>
                <a:gd name="connsiteY38" fmla="*/ 2282055 h 6255681"/>
                <a:gd name="connsiteX39" fmla="*/ 1601721 w 3905312"/>
                <a:gd name="connsiteY39" fmla="*/ 2536682 h 6255681"/>
                <a:gd name="connsiteX40" fmla="*/ 1589969 w 3905312"/>
                <a:gd name="connsiteY40" fmla="*/ 3554023 h 6255681"/>
                <a:gd name="connsiteX41" fmla="*/ 1751967 w 3905312"/>
                <a:gd name="connsiteY41" fmla="*/ 4375229 h 6255681"/>
                <a:gd name="connsiteX42" fmla="*/ 1071973 w 3905312"/>
                <a:gd name="connsiteY42" fmla="*/ 4443033 h 6255681"/>
                <a:gd name="connsiteX43" fmla="*/ 774735 w 3905312"/>
                <a:gd name="connsiteY43" fmla="*/ 4610068 h 6255681"/>
                <a:gd name="connsiteX44" fmla="*/ 774735 w 3905312"/>
                <a:gd name="connsiteY44" fmla="*/ 4610650 h 6255681"/>
                <a:gd name="connsiteX45" fmla="*/ 774735 w 3905312"/>
                <a:gd name="connsiteY45" fmla="*/ 4610941 h 6255681"/>
                <a:gd name="connsiteX46" fmla="*/ 789922 w 3905312"/>
                <a:gd name="connsiteY46" fmla="*/ 4798927 h 6255681"/>
                <a:gd name="connsiteX47" fmla="*/ 1006523 w 3905312"/>
                <a:gd name="connsiteY47" fmla="*/ 4898159 h 6255681"/>
                <a:gd name="connsiteX48" fmla="*/ 984103 w 3905312"/>
                <a:gd name="connsiteY48" fmla="*/ 4890302 h 6255681"/>
                <a:gd name="connsiteX49" fmla="*/ 1054977 w 3905312"/>
                <a:gd name="connsiteY49" fmla="*/ 6076133 h 6255681"/>
                <a:gd name="connsiteX50" fmla="*/ 1270131 w 3905312"/>
                <a:gd name="connsiteY50" fmla="*/ 6203009 h 6255681"/>
                <a:gd name="connsiteX51" fmla="*/ 2307570 w 3905312"/>
                <a:gd name="connsiteY51" fmla="*/ 6203009 h 6255681"/>
                <a:gd name="connsiteX52" fmla="*/ 2522904 w 3905312"/>
                <a:gd name="connsiteY52" fmla="*/ 6076133 h 6255681"/>
                <a:gd name="connsiteX53" fmla="*/ 2593055 w 3905312"/>
                <a:gd name="connsiteY53" fmla="*/ 4890593 h 6255681"/>
                <a:gd name="connsiteX54" fmla="*/ 2570636 w 3905312"/>
                <a:gd name="connsiteY54" fmla="*/ 4898159 h 6255681"/>
                <a:gd name="connsiteX55" fmla="*/ 2787417 w 3905312"/>
                <a:gd name="connsiteY55" fmla="*/ 4798927 h 6255681"/>
                <a:gd name="connsiteX56" fmla="*/ 2802604 w 3905312"/>
                <a:gd name="connsiteY56" fmla="*/ 4610650 h 6255681"/>
                <a:gd name="connsiteX57" fmla="*/ 2505186 w 3905312"/>
                <a:gd name="connsiteY57" fmla="*/ 4443033 h 6255681"/>
                <a:gd name="connsiteX58" fmla="*/ 1834051 w 3905312"/>
                <a:gd name="connsiteY58" fmla="*/ 4375229 h 6255681"/>
                <a:gd name="connsiteX59" fmla="*/ 1698269 w 3905312"/>
                <a:gd name="connsiteY59" fmla="*/ 3820580 h 6255681"/>
                <a:gd name="connsiteX60" fmla="*/ 1820852 w 3905312"/>
                <a:gd name="connsiteY60" fmla="*/ 3671878 h 6255681"/>
                <a:gd name="connsiteX61" fmla="*/ 1889738 w 3905312"/>
                <a:gd name="connsiteY61" fmla="*/ 3620662 h 6255681"/>
                <a:gd name="connsiteX62" fmla="*/ 2415870 w 3905312"/>
                <a:gd name="connsiteY62" fmla="*/ 3713201 h 6255681"/>
                <a:gd name="connsiteX63" fmla="*/ 2989553 w 3905312"/>
                <a:gd name="connsiteY63" fmla="*/ 3237413 h 6255681"/>
                <a:gd name="connsiteX64" fmla="*/ 2536464 w 3905312"/>
                <a:gd name="connsiteY64" fmla="*/ 3107336 h 6255681"/>
                <a:gd name="connsiteX65" fmla="*/ 2348973 w 3905312"/>
                <a:gd name="connsiteY65" fmla="*/ 3125378 h 6255681"/>
                <a:gd name="connsiteX66" fmla="*/ 1887206 w 3905312"/>
                <a:gd name="connsiteY66" fmla="*/ 3529288 h 6255681"/>
                <a:gd name="connsiteX67" fmla="*/ 1792105 w 3905312"/>
                <a:gd name="connsiteY67" fmla="*/ 3602911 h 6255681"/>
                <a:gd name="connsiteX68" fmla="*/ 1683624 w 3905312"/>
                <a:gd name="connsiteY68" fmla="*/ 3721640 h 6255681"/>
                <a:gd name="connsiteX69" fmla="*/ 1671510 w 3905312"/>
                <a:gd name="connsiteY69" fmla="*/ 3638995 h 6255681"/>
                <a:gd name="connsiteX70" fmla="*/ 1800783 w 3905312"/>
                <a:gd name="connsiteY70" fmla="*/ 1869415 h 6255681"/>
                <a:gd name="connsiteX71" fmla="*/ 1974172 w 3905312"/>
                <a:gd name="connsiteY71" fmla="*/ 1382860 h 6255681"/>
                <a:gd name="connsiteX72" fmla="*/ 2225124 w 3905312"/>
                <a:gd name="connsiteY72" fmla="*/ 971093 h 6255681"/>
                <a:gd name="connsiteX73" fmla="*/ 2748906 w 3905312"/>
                <a:gd name="connsiteY73" fmla="*/ 1348231 h 6255681"/>
                <a:gd name="connsiteX74" fmla="*/ 3905312 w 3905312"/>
                <a:gd name="connsiteY74" fmla="*/ 1197202 h 6255681"/>
                <a:gd name="connsiteX75" fmla="*/ 3905312 w 3905312"/>
                <a:gd name="connsiteY75" fmla="*/ 6255681 h 6255681"/>
                <a:gd name="connsiteX76" fmla="*/ 0 w 3905312"/>
                <a:gd name="connsiteY76" fmla="*/ 6255681 h 625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312" h="6255681">
                  <a:moveTo>
                    <a:pt x="723388" y="1991927"/>
                  </a:moveTo>
                  <a:cubicBezTo>
                    <a:pt x="612918" y="2008805"/>
                    <a:pt x="461406" y="2050418"/>
                    <a:pt x="322732" y="2149067"/>
                  </a:cubicBezTo>
                  <a:cubicBezTo>
                    <a:pt x="183876" y="2247717"/>
                    <a:pt x="58219" y="2403694"/>
                    <a:pt x="1" y="2651045"/>
                  </a:cubicBezTo>
                  <a:cubicBezTo>
                    <a:pt x="1" y="2651045"/>
                    <a:pt x="28387" y="2655119"/>
                    <a:pt x="74672" y="2656283"/>
                  </a:cubicBezTo>
                  <a:cubicBezTo>
                    <a:pt x="121138" y="2657447"/>
                    <a:pt x="185503" y="2655992"/>
                    <a:pt x="258185" y="2644643"/>
                  </a:cubicBezTo>
                  <a:cubicBezTo>
                    <a:pt x="272469" y="2550650"/>
                    <a:pt x="304471" y="2413297"/>
                    <a:pt x="374983" y="2286420"/>
                  </a:cubicBezTo>
                  <a:cubicBezTo>
                    <a:pt x="445496" y="2159544"/>
                    <a:pt x="554338" y="2042561"/>
                    <a:pt x="723388" y="1991927"/>
                  </a:cubicBezTo>
                  <a:close/>
                  <a:moveTo>
                    <a:pt x="3136906" y="894"/>
                  </a:moveTo>
                  <a:cubicBezTo>
                    <a:pt x="2774580" y="-12492"/>
                    <a:pt x="2330893" y="118459"/>
                    <a:pt x="2195292" y="789217"/>
                  </a:cubicBezTo>
                  <a:cubicBezTo>
                    <a:pt x="2423283" y="575040"/>
                    <a:pt x="2638436" y="478137"/>
                    <a:pt x="2833702" y="454857"/>
                  </a:cubicBezTo>
                  <a:cubicBezTo>
                    <a:pt x="3029148" y="431576"/>
                    <a:pt x="3205249" y="482502"/>
                    <a:pt x="3355676" y="564564"/>
                  </a:cubicBezTo>
                  <a:cubicBezTo>
                    <a:pt x="3409374" y="508110"/>
                    <a:pt x="3461264" y="442343"/>
                    <a:pt x="3510803" y="366974"/>
                  </a:cubicBezTo>
                  <a:cubicBezTo>
                    <a:pt x="3560524" y="291314"/>
                    <a:pt x="3607894" y="205759"/>
                    <a:pt x="3651467" y="108565"/>
                  </a:cubicBezTo>
                  <a:cubicBezTo>
                    <a:pt x="3651467" y="108565"/>
                    <a:pt x="3418775" y="11079"/>
                    <a:pt x="3136906" y="894"/>
                  </a:cubicBezTo>
                  <a:close/>
                  <a:moveTo>
                    <a:pt x="0" y="21"/>
                  </a:moveTo>
                  <a:lnTo>
                    <a:pt x="3905312" y="21"/>
                  </a:lnTo>
                  <a:lnTo>
                    <a:pt x="3905312" y="1197202"/>
                  </a:lnTo>
                  <a:cubicBezTo>
                    <a:pt x="3901154" y="1189344"/>
                    <a:pt x="3695040" y="836360"/>
                    <a:pt x="3349709" y="655357"/>
                  </a:cubicBezTo>
                  <a:cubicBezTo>
                    <a:pt x="3220798" y="587844"/>
                    <a:pt x="3073987" y="545067"/>
                    <a:pt x="2913797" y="540702"/>
                  </a:cubicBezTo>
                  <a:cubicBezTo>
                    <a:pt x="2746917" y="536046"/>
                    <a:pt x="2559064" y="569220"/>
                    <a:pt x="2388026" y="708610"/>
                  </a:cubicBezTo>
                  <a:cubicBezTo>
                    <a:pt x="2334328" y="752260"/>
                    <a:pt x="2257849" y="820064"/>
                    <a:pt x="2145391" y="964400"/>
                  </a:cubicBezTo>
                  <a:cubicBezTo>
                    <a:pt x="1947594" y="1218445"/>
                    <a:pt x="1822299" y="1540292"/>
                    <a:pt x="1729005" y="1884547"/>
                  </a:cubicBezTo>
                  <a:cubicBezTo>
                    <a:pt x="1686698" y="2041106"/>
                    <a:pt x="1653249" y="2199120"/>
                    <a:pt x="1627576" y="2357716"/>
                  </a:cubicBezTo>
                  <a:cubicBezTo>
                    <a:pt x="1592862" y="2284092"/>
                    <a:pt x="1552000" y="2215125"/>
                    <a:pt x="1501557" y="2156051"/>
                  </a:cubicBezTo>
                  <a:cubicBezTo>
                    <a:pt x="1420377" y="2061185"/>
                    <a:pt x="1322744" y="1991927"/>
                    <a:pt x="1212636" y="1963118"/>
                  </a:cubicBezTo>
                  <a:cubicBezTo>
                    <a:pt x="1182081" y="1955261"/>
                    <a:pt x="1150079" y="1950604"/>
                    <a:pt x="1117896" y="1947985"/>
                  </a:cubicBezTo>
                  <a:cubicBezTo>
                    <a:pt x="1086618" y="1945657"/>
                    <a:pt x="1055158" y="1945075"/>
                    <a:pt x="1024603" y="1946239"/>
                  </a:cubicBezTo>
                  <a:cubicBezTo>
                    <a:pt x="915760" y="1949440"/>
                    <a:pt x="804748" y="1979123"/>
                    <a:pt x="706392" y="2028593"/>
                  </a:cubicBezTo>
                  <a:cubicBezTo>
                    <a:pt x="661192" y="2051291"/>
                    <a:pt x="618342" y="2077772"/>
                    <a:pt x="580916" y="2112110"/>
                  </a:cubicBezTo>
                  <a:cubicBezTo>
                    <a:pt x="545479" y="2144411"/>
                    <a:pt x="515285" y="2182824"/>
                    <a:pt x="488707" y="2222982"/>
                  </a:cubicBezTo>
                  <a:cubicBezTo>
                    <a:pt x="463033" y="2261685"/>
                    <a:pt x="440614" y="2302425"/>
                    <a:pt x="420726" y="2344329"/>
                  </a:cubicBezTo>
                  <a:cubicBezTo>
                    <a:pt x="401923" y="2384488"/>
                    <a:pt x="385289" y="2425810"/>
                    <a:pt x="371548" y="2468005"/>
                  </a:cubicBezTo>
                  <a:cubicBezTo>
                    <a:pt x="359073" y="2505835"/>
                    <a:pt x="348948" y="2544539"/>
                    <a:pt x="340812" y="2583533"/>
                  </a:cubicBezTo>
                  <a:cubicBezTo>
                    <a:pt x="334303" y="2614088"/>
                    <a:pt x="329421" y="2644934"/>
                    <a:pt x="325624" y="2675780"/>
                  </a:cubicBezTo>
                  <a:cubicBezTo>
                    <a:pt x="323274" y="2694986"/>
                    <a:pt x="321285" y="2714192"/>
                    <a:pt x="319839" y="2733399"/>
                  </a:cubicBezTo>
                  <a:cubicBezTo>
                    <a:pt x="319658" y="2735436"/>
                    <a:pt x="317850" y="2763663"/>
                    <a:pt x="317850" y="2763663"/>
                  </a:cubicBezTo>
                  <a:cubicBezTo>
                    <a:pt x="693194" y="2761335"/>
                    <a:pt x="916303" y="2628056"/>
                    <a:pt x="1049011" y="2472370"/>
                  </a:cubicBezTo>
                  <a:cubicBezTo>
                    <a:pt x="1184974" y="2312901"/>
                    <a:pt x="1226739" y="2130443"/>
                    <a:pt x="1239033" y="2040233"/>
                  </a:cubicBezTo>
                  <a:cubicBezTo>
                    <a:pt x="1351672" y="2092031"/>
                    <a:pt x="1446955" y="2176422"/>
                    <a:pt x="1512405" y="2282055"/>
                  </a:cubicBezTo>
                  <a:cubicBezTo>
                    <a:pt x="1560498" y="2359753"/>
                    <a:pt x="1590511" y="2446762"/>
                    <a:pt x="1601721" y="2536682"/>
                  </a:cubicBezTo>
                  <a:cubicBezTo>
                    <a:pt x="1559956" y="2875698"/>
                    <a:pt x="1555616" y="3217043"/>
                    <a:pt x="1589969" y="3554023"/>
                  </a:cubicBezTo>
                  <a:cubicBezTo>
                    <a:pt x="1618174" y="3832220"/>
                    <a:pt x="1672776" y="4106926"/>
                    <a:pt x="1751967" y="4375229"/>
                  </a:cubicBezTo>
                  <a:cubicBezTo>
                    <a:pt x="1504992" y="4377266"/>
                    <a:pt x="1260549" y="4399091"/>
                    <a:pt x="1071973" y="4443033"/>
                  </a:cubicBezTo>
                  <a:cubicBezTo>
                    <a:pt x="874538" y="4489011"/>
                    <a:pt x="775097" y="4549830"/>
                    <a:pt x="774735" y="4610068"/>
                  </a:cubicBezTo>
                  <a:lnTo>
                    <a:pt x="774735" y="4610650"/>
                  </a:lnTo>
                  <a:cubicBezTo>
                    <a:pt x="774735" y="4610650"/>
                    <a:pt x="774735" y="4610941"/>
                    <a:pt x="774735" y="4610941"/>
                  </a:cubicBezTo>
                  <a:lnTo>
                    <a:pt x="789922" y="4798927"/>
                  </a:lnTo>
                  <a:cubicBezTo>
                    <a:pt x="840728" y="4834139"/>
                    <a:pt x="912506" y="4867895"/>
                    <a:pt x="1006523" y="4898159"/>
                  </a:cubicBezTo>
                  <a:cubicBezTo>
                    <a:pt x="998567" y="4895831"/>
                    <a:pt x="991878" y="4892630"/>
                    <a:pt x="984103" y="4890302"/>
                  </a:cubicBezTo>
                  <a:lnTo>
                    <a:pt x="1054977" y="6076133"/>
                  </a:lnTo>
                  <a:cubicBezTo>
                    <a:pt x="1054977" y="6122111"/>
                    <a:pt x="1126936" y="6167799"/>
                    <a:pt x="1270131" y="6203009"/>
                  </a:cubicBezTo>
                  <a:cubicBezTo>
                    <a:pt x="1556701" y="6273141"/>
                    <a:pt x="2021000" y="6273141"/>
                    <a:pt x="2307570" y="6203009"/>
                  </a:cubicBezTo>
                  <a:cubicBezTo>
                    <a:pt x="2450764" y="6167799"/>
                    <a:pt x="2522904" y="6122111"/>
                    <a:pt x="2522904" y="6076133"/>
                  </a:cubicBezTo>
                  <a:lnTo>
                    <a:pt x="2593055" y="4890593"/>
                  </a:lnTo>
                  <a:cubicBezTo>
                    <a:pt x="2585462" y="4893212"/>
                    <a:pt x="2578591" y="4895831"/>
                    <a:pt x="2570636" y="4898159"/>
                  </a:cubicBezTo>
                  <a:cubicBezTo>
                    <a:pt x="2665014" y="4867895"/>
                    <a:pt x="2736612" y="4834429"/>
                    <a:pt x="2787417" y="4798927"/>
                  </a:cubicBezTo>
                  <a:lnTo>
                    <a:pt x="2802604" y="4610650"/>
                  </a:lnTo>
                  <a:cubicBezTo>
                    <a:pt x="2802604" y="4550121"/>
                    <a:pt x="2703163" y="4489302"/>
                    <a:pt x="2505186" y="4443033"/>
                  </a:cubicBezTo>
                  <a:cubicBezTo>
                    <a:pt x="2318960" y="4399673"/>
                    <a:pt x="2078133" y="4377848"/>
                    <a:pt x="1834051" y="4375229"/>
                  </a:cubicBezTo>
                  <a:cubicBezTo>
                    <a:pt x="1777641" y="4193062"/>
                    <a:pt x="1730452" y="4008276"/>
                    <a:pt x="1698269" y="3820580"/>
                  </a:cubicBezTo>
                  <a:cubicBezTo>
                    <a:pt x="1730994" y="3764708"/>
                    <a:pt x="1771855" y="3714365"/>
                    <a:pt x="1820852" y="3671878"/>
                  </a:cubicBezTo>
                  <a:cubicBezTo>
                    <a:pt x="1842368" y="3652963"/>
                    <a:pt x="1865691" y="3635794"/>
                    <a:pt x="1889738" y="3620662"/>
                  </a:cubicBezTo>
                  <a:cubicBezTo>
                    <a:pt x="1980681" y="3673334"/>
                    <a:pt x="2181370" y="3757724"/>
                    <a:pt x="2415870" y="3713201"/>
                  </a:cubicBezTo>
                  <a:cubicBezTo>
                    <a:pt x="2614209" y="3675662"/>
                    <a:pt x="2829363" y="3545875"/>
                    <a:pt x="2989553" y="3237413"/>
                  </a:cubicBezTo>
                  <a:cubicBezTo>
                    <a:pt x="2965687" y="3223154"/>
                    <a:pt x="2760658" y="3115484"/>
                    <a:pt x="2536464" y="3107336"/>
                  </a:cubicBezTo>
                  <a:cubicBezTo>
                    <a:pt x="2474450" y="3105299"/>
                    <a:pt x="2411169" y="3110537"/>
                    <a:pt x="2348973" y="3125378"/>
                  </a:cubicBezTo>
                  <a:cubicBezTo>
                    <a:pt x="2180105" y="3166409"/>
                    <a:pt x="2020457" y="3285137"/>
                    <a:pt x="1887206" y="3529288"/>
                  </a:cubicBezTo>
                  <a:cubicBezTo>
                    <a:pt x="1853758" y="3551404"/>
                    <a:pt x="1821937" y="3576139"/>
                    <a:pt x="1792105" y="3602911"/>
                  </a:cubicBezTo>
                  <a:cubicBezTo>
                    <a:pt x="1751967" y="3638704"/>
                    <a:pt x="1716349" y="3678863"/>
                    <a:pt x="1683624" y="3721640"/>
                  </a:cubicBezTo>
                  <a:cubicBezTo>
                    <a:pt x="1679646" y="3693995"/>
                    <a:pt x="1674946" y="3666640"/>
                    <a:pt x="1671510" y="3638995"/>
                  </a:cubicBezTo>
                  <a:cubicBezTo>
                    <a:pt x="1595754" y="3052045"/>
                    <a:pt x="1638062" y="2450836"/>
                    <a:pt x="1800783" y="1869415"/>
                  </a:cubicBezTo>
                  <a:cubicBezTo>
                    <a:pt x="1847611" y="1702089"/>
                    <a:pt x="1902936" y="1536800"/>
                    <a:pt x="1974172" y="1382860"/>
                  </a:cubicBezTo>
                  <a:cubicBezTo>
                    <a:pt x="2043419" y="1232704"/>
                    <a:pt x="2127492" y="1093605"/>
                    <a:pt x="2225124" y="971093"/>
                  </a:cubicBezTo>
                  <a:cubicBezTo>
                    <a:pt x="2302869" y="1065669"/>
                    <a:pt x="2480597" y="1248418"/>
                    <a:pt x="2748906" y="1348231"/>
                  </a:cubicBezTo>
                  <a:cubicBezTo>
                    <a:pt x="3034030" y="1454156"/>
                    <a:pt x="3419137" y="1464923"/>
                    <a:pt x="3905312" y="1197202"/>
                  </a:cubicBezTo>
                  <a:lnTo>
                    <a:pt x="3905312" y="6255681"/>
                  </a:lnTo>
                  <a:lnTo>
                    <a:pt x="0" y="62556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grpSp>
        <p:nvGrpSpPr>
          <p:cNvPr id="15" name="Group 14">
            <a:extLst>
              <a:ext uri="{FF2B5EF4-FFF2-40B4-BE49-F238E27FC236}">
                <a16:creationId xmlns:a16="http://schemas.microsoft.com/office/drawing/2014/main" id="{1E2EDF47-FC9E-41B9-93B9-784080E4F660}"/>
              </a:ext>
            </a:extLst>
          </p:cNvPr>
          <p:cNvGrpSpPr/>
          <p:nvPr/>
        </p:nvGrpSpPr>
        <p:grpSpPr>
          <a:xfrm>
            <a:off x="7926959" y="1901882"/>
            <a:ext cx="1730129" cy="2771386"/>
            <a:chOff x="12718575" y="3730149"/>
            <a:chExt cx="3905315" cy="6255681"/>
          </a:xfrm>
        </p:grpSpPr>
        <p:sp>
          <p:nvSpPr>
            <p:cNvPr id="16" name="Shape 62489">
              <a:extLst>
                <a:ext uri="{FF2B5EF4-FFF2-40B4-BE49-F238E27FC236}">
                  <a16:creationId xmlns:a16="http://schemas.microsoft.com/office/drawing/2014/main" id="{CF14717A-1DDB-440B-BFD8-B4621480EAAB}"/>
                </a:ext>
              </a:extLst>
            </p:cNvPr>
            <p:cNvSpPr/>
            <p:nvPr/>
          </p:nvSpPr>
          <p:spPr>
            <a:xfrm>
              <a:off x="12718575" y="3730149"/>
              <a:ext cx="3905311" cy="6255660"/>
            </a:xfrm>
            <a:custGeom>
              <a:avLst/>
              <a:gdLst/>
              <a:ahLst/>
              <a:cxnLst>
                <a:cxn ang="0">
                  <a:pos x="wd2" y="hd2"/>
                </a:cxn>
                <a:cxn ang="5400000">
                  <a:pos x="wd2" y="hd2"/>
                </a:cxn>
                <a:cxn ang="10800000">
                  <a:pos x="wd2" y="hd2"/>
                </a:cxn>
                <a:cxn ang="16200000">
                  <a:pos x="wd2" y="hd2"/>
                </a:cxn>
              </a:cxnLst>
              <a:rect l="0" t="0" r="r" b="b"/>
              <a:pathLst>
                <a:path w="21600" h="21497" extrusionOk="0">
                  <a:moveTo>
                    <a:pt x="17350" y="3"/>
                  </a:moveTo>
                  <a:cubicBezTo>
                    <a:pt x="15346" y="-43"/>
                    <a:pt x="12892" y="407"/>
                    <a:pt x="12142" y="2712"/>
                  </a:cubicBezTo>
                  <a:cubicBezTo>
                    <a:pt x="13403" y="1976"/>
                    <a:pt x="14593" y="1643"/>
                    <a:pt x="15673" y="1563"/>
                  </a:cubicBezTo>
                  <a:cubicBezTo>
                    <a:pt x="16754" y="1483"/>
                    <a:pt x="17728" y="1658"/>
                    <a:pt x="18560" y="1940"/>
                  </a:cubicBezTo>
                  <a:cubicBezTo>
                    <a:pt x="18857" y="1746"/>
                    <a:pt x="19144" y="1520"/>
                    <a:pt x="19418" y="1261"/>
                  </a:cubicBezTo>
                  <a:cubicBezTo>
                    <a:pt x="19693" y="1001"/>
                    <a:pt x="19955" y="707"/>
                    <a:pt x="20196" y="373"/>
                  </a:cubicBezTo>
                  <a:cubicBezTo>
                    <a:pt x="20196" y="373"/>
                    <a:pt x="18909" y="38"/>
                    <a:pt x="17350" y="3"/>
                  </a:cubicBezTo>
                  <a:close/>
                  <a:moveTo>
                    <a:pt x="16116" y="1858"/>
                  </a:moveTo>
                  <a:cubicBezTo>
                    <a:pt x="15193" y="1842"/>
                    <a:pt x="14154" y="1956"/>
                    <a:pt x="13208" y="2435"/>
                  </a:cubicBezTo>
                  <a:cubicBezTo>
                    <a:pt x="12911" y="2585"/>
                    <a:pt x="12488" y="2818"/>
                    <a:pt x="11866" y="3314"/>
                  </a:cubicBezTo>
                  <a:cubicBezTo>
                    <a:pt x="10772" y="4187"/>
                    <a:pt x="10079" y="5293"/>
                    <a:pt x="9563" y="6476"/>
                  </a:cubicBezTo>
                  <a:cubicBezTo>
                    <a:pt x="9329" y="7014"/>
                    <a:pt x="9144" y="7557"/>
                    <a:pt x="9002" y="8102"/>
                  </a:cubicBezTo>
                  <a:cubicBezTo>
                    <a:pt x="8810" y="7849"/>
                    <a:pt x="8584" y="7612"/>
                    <a:pt x="8305" y="7409"/>
                  </a:cubicBezTo>
                  <a:cubicBezTo>
                    <a:pt x="7856" y="7083"/>
                    <a:pt x="7316" y="6845"/>
                    <a:pt x="6707" y="6746"/>
                  </a:cubicBezTo>
                  <a:cubicBezTo>
                    <a:pt x="6538" y="6719"/>
                    <a:pt x="6361" y="6703"/>
                    <a:pt x="6183" y="6694"/>
                  </a:cubicBezTo>
                  <a:cubicBezTo>
                    <a:pt x="6010" y="6686"/>
                    <a:pt x="5836" y="6684"/>
                    <a:pt x="5667" y="6688"/>
                  </a:cubicBezTo>
                  <a:cubicBezTo>
                    <a:pt x="5065" y="6699"/>
                    <a:pt x="4451" y="6801"/>
                    <a:pt x="3907" y="6971"/>
                  </a:cubicBezTo>
                  <a:cubicBezTo>
                    <a:pt x="3657" y="7049"/>
                    <a:pt x="3420" y="7140"/>
                    <a:pt x="3213" y="7258"/>
                  </a:cubicBezTo>
                  <a:cubicBezTo>
                    <a:pt x="3017" y="7369"/>
                    <a:pt x="2850" y="7501"/>
                    <a:pt x="2703" y="7639"/>
                  </a:cubicBezTo>
                  <a:cubicBezTo>
                    <a:pt x="2561" y="7772"/>
                    <a:pt x="2437" y="7912"/>
                    <a:pt x="2327" y="8056"/>
                  </a:cubicBezTo>
                  <a:cubicBezTo>
                    <a:pt x="2223" y="8194"/>
                    <a:pt x="2131" y="8336"/>
                    <a:pt x="2055" y="8481"/>
                  </a:cubicBezTo>
                  <a:cubicBezTo>
                    <a:pt x="1986" y="8611"/>
                    <a:pt x="1930" y="8744"/>
                    <a:pt x="1885" y="8878"/>
                  </a:cubicBezTo>
                  <a:cubicBezTo>
                    <a:pt x="1849" y="8983"/>
                    <a:pt x="1822" y="9089"/>
                    <a:pt x="1801" y="9195"/>
                  </a:cubicBezTo>
                  <a:cubicBezTo>
                    <a:pt x="1788" y="9261"/>
                    <a:pt x="1777" y="9327"/>
                    <a:pt x="1769" y="9393"/>
                  </a:cubicBezTo>
                  <a:cubicBezTo>
                    <a:pt x="1768" y="9400"/>
                    <a:pt x="1758" y="9497"/>
                    <a:pt x="1758" y="9497"/>
                  </a:cubicBezTo>
                  <a:cubicBezTo>
                    <a:pt x="3834" y="9489"/>
                    <a:pt x="5068" y="9031"/>
                    <a:pt x="5802" y="8496"/>
                  </a:cubicBezTo>
                  <a:cubicBezTo>
                    <a:pt x="6554" y="7948"/>
                    <a:pt x="6785" y="7321"/>
                    <a:pt x="6853" y="7011"/>
                  </a:cubicBezTo>
                  <a:cubicBezTo>
                    <a:pt x="7476" y="7189"/>
                    <a:pt x="8003" y="7479"/>
                    <a:pt x="8365" y="7842"/>
                  </a:cubicBezTo>
                  <a:cubicBezTo>
                    <a:pt x="8631" y="8109"/>
                    <a:pt x="8797" y="8408"/>
                    <a:pt x="8859" y="8717"/>
                  </a:cubicBezTo>
                  <a:cubicBezTo>
                    <a:pt x="8628" y="9882"/>
                    <a:pt x="8604" y="11055"/>
                    <a:pt x="8794" y="12213"/>
                  </a:cubicBezTo>
                  <a:cubicBezTo>
                    <a:pt x="8950" y="13169"/>
                    <a:pt x="9252" y="14113"/>
                    <a:pt x="9690" y="15035"/>
                  </a:cubicBezTo>
                  <a:cubicBezTo>
                    <a:pt x="8324" y="15042"/>
                    <a:pt x="6972" y="15117"/>
                    <a:pt x="5929" y="15268"/>
                  </a:cubicBezTo>
                  <a:cubicBezTo>
                    <a:pt x="4837" y="15426"/>
                    <a:pt x="4287" y="15635"/>
                    <a:pt x="4285" y="15842"/>
                  </a:cubicBezTo>
                  <a:lnTo>
                    <a:pt x="4285" y="15844"/>
                  </a:lnTo>
                  <a:cubicBezTo>
                    <a:pt x="4285" y="15844"/>
                    <a:pt x="4285" y="15845"/>
                    <a:pt x="4285" y="15845"/>
                  </a:cubicBezTo>
                  <a:lnTo>
                    <a:pt x="4369" y="16491"/>
                  </a:lnTo>
                  <a:cubicBezTo>
                    <a:pt x="4650" y="16612"/>
                    <a:pt x="5047" y="16728"/>
                    <a:pt x="5567" y="16832"/>
                  </a:cubicBezTo>
                  <a:cubicBezTo>
                    <a:pt x="5523" y="16824"/>
                    <a:pt x="5486" y="16813"/>
                    <a:pt x="5443" y="16805"/>
                  </a:cubicBezTo>
                  <a:lnTo>
                    <a:pt x="5835" y="20880"/>
                  </a:lnTo>
                  <a:cubicBezTo>
                    <a:pt x="5835" y="21038"/>
                    <a:pt x="6233" y="21195"/>
                    <a:pt x="7025" y="21316"/>
                  </a:cubicBezTo>
                  <a:cubicBezTo>
                    <a:pt x="8610" y="21557"/>
                    <a:pt x="11178" y="21557"/>
                    <a:pt x="12763" y="21316"/>
                  </a:cubicBezTo>
                  <a:cubicBezTo>
                    <a:pt x="13555" y="21195"/>
                    <a:pt x="13954" y="21038"/>
                    <a:pt x="13954" y="20880"/>
                  </a:cubicBezTo>
                  <a:lnTo>
                    <a:pt x="14342" y="16806"/>
                  </a:lnTo>
                  <a:cubicBezTo>
                    <a:pt x="14300" y="16815"/>
                    <a:pt x="14262" y="16824"/>
                    <a:pt x="14218" y="16832"/>
                  </a:cubicBezTo>
                  <a:cubicBezTo>
                    <a:pt x="14740" y="16728"/>
                    <a:pt x="15136" y="16613"/>
                    <a:pt x="15417" y="16491"/>
                  </a:cubicBezTo>
                  <a:lnTo>
                    <a:pt x="15501" y="15844"/>
                  </a:lnTo>
                  <a:cubicBezTo>
                    <a:pt x="15501" y="15636"/>
                    <a:pt x="14951" y="15427"/>
                    <a:pt x="13856" y="15268"/>
                  </a:cubicBezTo>
                  <a:cubicBezTo>
                    <a:pt x="12826" y="15119"/>
                    <a:pt x="11494" y="15044"/>
                    <a:pt x="10144" y="15035"/>
                  </a:cubicBezTo>
                  <a:cubicBezTo>
                    <a:pt x="9832" y="14409"/>
                    <a:pt x="9571" y="13774"/>
                    <a:pt x="9393" y="13129"/>
                  </a:cubicBezTo>
                  <a:cubicBezTo>
                    <a:pt x="9574" y="12937"/>
                    <a:pt x="9800" y="12764"/>
                    <a:pt x="10071" y="12618"/>
                  </a:cubicBezTo>
                  <a:cubicBezTo>
                    <a:pt x="10190" y="12553"/>
                    <a:pt x="10319" y="12494"/>
                    <a:pt x="10452" y="12442"/>
                  </a:cubicBezTo>
                  <a:cubicBezTo>
                    <a:pt x="10955" y="12623"/>
                    <a:pt x="12065" y="12913"/>
                    <a:pt x="13362" y="12760"/>
                  </a:cubicBezTo>
                  <a:cubicBezTo>
                    <a:pt x="14459" y="12631"/>
                    <a:pt x="15649" y="12185"/>
                    <a:pt x="16535" y="11125"/>
                  </a:cubicBezTo>
                  <a:cubicBezTo>
                    <a:pt x="16403" y="11076"/>
                    <a:pt x="15269" y="10706"/>
                    <a:pt x="14029" y="10678"/>
                  </a:cubicBezTo>
                  <a:cubicBezTo>
                    <a:pt x="13686" y="10671"/>
                    <a:pt x="13336" y="10689"/>
                    <a:pt x="12992" y="10740"/>
                  </a:cubicBezTo>
                  <a:cubicBezTo>
                    <a:pt x="12058" y="10881"/>
                    <a:pt x="11175" y="11289"/>
                    <a:pt x="10438" y="12128"/>
                  </a:cubicBezTo>
                  <a:cubicBezTo>
                    <a:pt x="10253" y="12204"/>
                    <a:pt x="10077" y="12289"/>
                    <a:pt x="9912" y="12381"/>
                  </a:cubicBezTo>
                  <a:cubicBezTo>
                    <a:pt x="9690" y="12504"/>
                    <a:pt x="9493" y="12642"/>
                    <a:pt x="9312" y="12789"/>
                  </a:cubicBezTo>
                  <a:cubicBezTo>
                    <a:pt x="9290" y="12694"/>
                    <a:pt x="9264" y="12600"/>
                    <a:pt x="9245" y="12505"/>
                  </a:cubicBezTo>
                  <a:cubicBezTo>
                    <a:pt x="8826" y="10488"/>
                    <a:pt x="9060" y="8422"/>
                    <a:pt x="9960" y="6424"/>
                  </a:cubicBezTo>
                  <a:cubicBezTo>
                    <a:pt x="10219" y="5849"/>
                    <a:pt x="10525" y="5281"/>
                    <a:pt x="10919" y="4752"/>
                  </a:cubicBezTo>
                  <a:cubicBezTo>
                    <a:pt x="11302" y="4236"/>
                    <a:pt x="11767" y="3758"/>
                    <a:pt x="12307" y="3337"/>
                  </a:cubicBezTo>
                  <a:cubicBezTo>
                    <a:pt x="12737" y="3662"/>
                    <a:pt x="13720" y="4290"/>
                    <a:pt x="15204" y="4633"/>
                  </a:cubicBezTo>
                  <a:cubicBezTo>
                    <a:pt x="16781" y="4997"/>
                    <a:pt x="18911" y="5034"/>
                    <a:pt x="21600" y="4114"/>
                  </a:cubicBezTo>
                  <a:cubicBezTo>
                    <a:pt x="21577" y="4087"/>
                    <a:pt x="20437" y="2874"/>
                    <a:pt x="18527" y="2252"/>
                  </a:cubicBezTo>
                  <a:cubicBezTo>
                    <a:pt x="17814" y="2020"/>
                    <a:pt x="17002" y="1873"/>
                    <a:pt x="16116" y="1858"/>
                  </a:cubicBezTo>
                  <a:close/>
                  <a:moveTo>
                    <a:pt x="4001" y="6845"/>
                  </a:moveTo>
                  <a:cubicBezTo>
                    <a:pt x="3390" y="6903"/>
                    <a:pt x="2552" y="7046"/>
                    <a:pt x="1785" y="7385"/>
                  </a:cubicBezTo>
                  <a:cubicBezTo>
                    <a:pt x="1017" y="7724"/>
                    <a:pt x="322" y="8260"/>
                    <a:pt x="0" y="9110"/>
                  </a:cubicBezTo>
                  <a:cubicBezTo>
                    <a:pt x="0" y="9110"/>
                    <a:pt x="157" y="9124"/>
                    <a:pt x="413" y="9128"/>
                  </a:cubicBezTo>
                  <a:cubicBezTo>
                    <a:pt x="670" y="9132"/>
                    <a:pt x="1026" y="9127"/>
                    <a:pt x="1428" y="9088"/>
                  </a:cubicBezTo>
                  <a:cubicBezTo>
                    <a:pt x="1507" y="8765"/>
                    <a:pt x="1684" y="8293"/>
                    <a:pt x="2074" y="7857"/>
                  </a:cubicBezTo>
                  <a:cubicBezTo>
                    <a:pt x="2464" y="7421"/>
                    <a:pt x="3066" y="7019"/>
                    <a:pt x="4001" y="6845"/>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243" dirty="0"/>
            </a:p>
          </p:txBody>
        </p:sp>
        <p:sp>
          <p:nvSpPr>
            <p:cNvPr id="17" name="Rectangle 16">
              <a:extLst>
                <a:ext uri="{FF2B5EF4-FFF2-40B4-BE49-F238E27FC236}">
                  <a16:creationId xmlns:a16="http://schemas.microsoft.com/office/drawing/2014/main" id="{F51E5170-114B-47E3-9AD9-9732AE24E78F}"/>
                </a:ext>
              </a:extLst>
            </p:cNvPr>
            <p:cNvSpPr/>
            <p:nvPr/>
          </p:nvSpPr>
          <p:spPr>
            <a:xfrm>
              <a:off x="12718577" y="3937000"/>
              <a:ext cx="3905311" cy="6048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Freeform 40">
              <a:extLst>
                <a:ext uri="{FF2B5EF4-FFF2-40B4-BE49-F238E27FC236}">
                  <a16:creationId xmlns:a16="http://schemas.microsoft.com/office/drawing/2014/main" id="{40D92134-7B15-4AFB-A959-548206ABBC91}"/>
                </a:ext>
              </a:extLst>
            </p:cNvPr>
            <p:cNvSpPr/>
            <p:nvPr/>
          </p:nvSpPr>
          <p:spPr>
            <a:xfrm>
              <a:off x="12718578" y="3730149"/>
              <a:ext cx="3905312" cy="6255681"/>
            </a:xfrm>
            <a:custGeom>
              <a:avLst/>
              <a:gdLst>
                <a:gd name="connsiteX0" fmla="*/ 723388 w 3905312"/>
                <a:gd name="connsiteY0" fmla="*/ 1991927 h 6255681"/>
                <a:gd name="connsiteX1" fmla="*/ 322732 w 3905312"/>
                <a:gd name="connsiteY1" fmla="*/ 2149067 h 6255681"/>
                <a:gd name="connsiteX2" fmla="*/ 1 w 3905312"/>
                <a:gd name="connsiteY2" fmla="*/ 2651045 h 6255681"/>
                <a:gd name="connsiteX3" fmla="*/ 74672 w 3905312"/>
                <a:gd name="connsiteY3" fmla="*/ 2656283 h 6255681"/>
                <a:gd name="connsiteX4" fmla="*/ 258185 w 3905312"/>
                <a:gd name="connsiteY4" fmla="*/ 2644643 h 6255681"/>
                <a:gd name="connsiteX5" fmla="*/ 374983 w 3905312"/>
                <a:gd name="connsiteY5" fmla="*/ 2286420 h 6255681"/>
                <a:gd name="connsiteX6" fmla="*/ 723388 w 3905312"/>
                <a:gd name="connsiteY6" fmla="*/ 1991927 h 6255681"/>
                <a:gd name="connsiteX7" fmla="*/ 3136906 w 3905312"/>
                <a:gd name="connsiteY7" fmla="*/ 894 h 6255681"/>
                <a:gd name="connsiteX8" fmla="*/ 2195292 w 3905312"/>
                <a:gd name="connsiteY8" fmla="*/ 789217 h 6255681"/>
                <a:gd name="connsiteX9" fmla="*/ 2833702 w 3905312"/>
                <a:gd name="connsiteY9" fmla="*/ 454857 h 6255681"/>
                <a:gd name="connsiteX10" fmla="*/ 3355676 w 3905312"/>
                <a:gd name="connsiteY10" fmla="*/ 564564 h 6255681"/>
                <a:gd name="connsiteX11" fmla="*/ 3510803 w 3905312"/>
                <a:gd name="connsiteY11" fmla="*/ 366974 h 6255681"/>
                <a:gd name="connsiteX12" fmla="*/ 3651467 w 3905312"/>
                <a:gd name="connsiteY12" fmla="*/ 108565 h 6255681"/>
                <a:gd name="connsiteX13" fmla="*/ 3136906 w 3905312"/>
                <a:gd name="connsiteY13" fmla="*/ 894 h 6255681"/>
                <a:gd name="connsiteX14" fmla="*/ 0 w 3905312"/>
                <a:gd name="connsiteY14" fmla="*/ 21 h 6255681"/>
                <a:gd name="connsiteX15" fmla="*/ 3905312 w 3905312"/>
                <a:gd name="connsiteY15" fmla="*/ 21 h 6255681"/>
                <a:gd name="connsiteX16" fmla="*/ 3905312 w 3905312"/>
                <a:gd name="connsiteY16" fmla="*/ 1197202 h 6255681"/>
                <a:gd name="connsiteX17" fmla="*/ 3349709 w 3905312"/>
                <a:gd name="connsiteY17" fmla="*/ 655357 h 6255681"/>
                <a:gd name="connsiteX18" fmla="*/ 2913797 w 3905312"/>
                <a:gd name="connsiteY18" fmla="*/ 540702 h 6255681"/>
                <a:gd name="connsiteX19" fmla="*/ 2388026 w 3905312"/>
                <a:gd name="connsiteY19" fmla="*/ 708610 h 6255681"/>
                <a:gd name="connsiteX20" fmla="*/ 2145391 w 3905312"/>
                <a:gd name="connsiteY20" fmla="*/ 964400 h 6255681"/>
                <a:gd name="connsiteX21" fmla="*/ 1729005 w 3905312"/>
                <a:gd name="connsiteY21" fmla="*/ 1884547 h 6255681"/>
                <a:gd name="connsiteX22" fmla="*/ 1627576 w 3905312"/>
                <a:gd name="connsiteY22" fmla="*/ 2357716 h 6255681"/>
                <a:gd name="connsiteX23" fmla="*/ 1501557 w 3905312"/>
                <a:gd name="connsiteY23" fmla="*/ 2156051 h 6255681"/>
                <a:gd name="connsiteX24" fmla="*/ 1212636 w 3905312"/>
                <a:gd name="connsiteY24" fmla="*/ 1963118 h 6255681"/>
                <a:gd name="connsiteX25" fmla="*/ 1117896 w 3905312"/>
                <a:gd name="connsiteY25" fmla="*/ 1947985 h 6255681"/>
                <a:gd name="connsiteX26" fmla="*/ 1024603 w 3905312"/>
                <a:gd name="connsiteY26" fmla="*/ 1946239 h 6255681"/>
                <a:gd name="connsiteX27" fmla="*/ 706392 w 3905312"/>
                <a:gd name="connsiteY27" fmla="*/ 2028593 h 6255681"/>
                <a:gd name="connsiteX28" fmla="*/ 580916 w 3905312"/>
                <a:gd name="connsiteY28" fmla="*/ 2112110 h 6255681"/>
                <a:gd name="connsiteX29" fmla="*/ 488707 w 3905312"/>
                <a:gd name="connsiteY29" fmla="*/ 2222982 h 6255681"/>
                <a:gd name="connsiteX30" fmla="*/ 420726 w 3905312"/>
                <a:gd name="connsiteY30" fmla="*/ 2344329 h 6255681"/>
                <a:gd name="connsiteX31" fmla="*/ 371548 w 3905312"/>
                <a:gd name="connsiteY31" fmla="*/ 2468005 h 6255681"/>
                <a:gd name="connsiteX32" fmla="*/ 340812 w 3905312"/>
                <a:gd name="connsiteY32" fmla="*/ 2583533 h 6255681"/>
                <a:gd name="connsiteX33" fmla="*/ 325624 w 3905312"/>
                <a:gd name="connsiteY33" fmla="*/ 2675780 h 6255681"/>
                <a:gd name="connsiteX34" fmla="*/ 319839 w 3905312"/>
                <a:gd name="connsiteY34" fmla="*/ 2733399 h 6255681"/>
                <a:gd name="connsiteX35" fmla="*/ 317850 w 3905312"/>
                <a:gd name="connsiteY35" fmla="*/ 2763663 h 6255681"/>
                <a:gd name="connsiteX36" fmla="*/ 1049011 w 3905312"/>
                <a:gd name="connsiteY36" fmla="*/ 2472370 h 6255681"/>
                <a:gd name="connsiteX37" fmla="*/ 1239033 w 3905312"/>
                <a:gd name="connsiteY37" fmla="*/ 2040233 h 6255681"/>
                <a:gd name="connsiteX38" fmla="*/ 1512405 w 3905312"/>
                <a:gd name="connsiteY38" fmla="*/ 2282055 h 6255681"/>
                <a:gd name="connsiteX39" fmla="*/ 1601721 w 3905312"/>
                <a:gd name="connsiteY39" fmla="*/ 2536682 h 6255681"/>
                <a:gd name="connsiteX40" fmla="*/ 1589969 w 3905312"/>
                <a:gd name="connsiteY40" fmla="*/ 3554023 h 6255681"/>
                <a:gd name="connsiteX41" fmla="*/ 1751967 w 3905312"/>
                <a:gd name="connsiteY41" fmla="*/ 4375229 h 6255681"/>
                <a:gd name="connsiteX42" fmla="*/ 1071973 w 3905312"/>
                <a:gd name="connsiteY42" fmla="*/ 4443033 h 6255681"/>
                <a:gd name="connsiteX43" fmla="*/ 774735 w 3905312"/>
                <a:gd name="connsiteY43" fmla="*/ 4610068 h 6255681"/>
                <a:gd name="connsiteX44" fmla="*/ 774735 w 3905312"/>
                <a:gd name="connsiteY44" fmla="*/ 4610650 h 6255681"/>
                <a:gd name="connsiteX45" fmla="*/ 774735 w 3905312"/>
                <a:gd name="connsiteY45" fmla="*/ 4610941 h 6255681"/>
                <a:gd name="connsiteX46" fmla="*/ 789922 w 3905312"/>
                <a:gd name="connsiteY46" fmla="*/ 4798927 h 6255681"/>
                <a:gd name="connsiteX47" fmla="*/ 1006523 w 3905312"/>
                <a:gd name="connsiteY47" fmla="*/ 4898159 h 6255681"/>
                <a:gd name="connsiteX48" fmla="*/ 984103 w 3905312"/>
                <a:gd name="connsiteY48" fmla="*/ 4890302 h 6255681"/>
                <a:gd name="connsiteX49" fmla="*/ 1054977 w 3905312"/>
                <a:gd name="connsiteY49" fmla="*/ 6076133 h 6255681"/>
                <a:gd name="connsiteX50" fmla="*/ 1270131 w 3905312"/>
                <a:gd name="connsiteY50" fmla="*/ 6203009 h 6255681"/>
                <a:gd name="connsiteX51" fmla="*/ 2307570 w 3905312"/>
                <a:gd name="connsiteY51" fmla="*/ 6203009 h 6255681"/>
                <a:gd name="connsiteX52" fmla="*/ 2522904 w 3905312"/>
                <a:gd name="connsiteY52" fmla="*/ 6076133 h 6255681"/>
                <a:gd name="connsiteX53" fmla="*/ 2593055 w 3905312"/>
                <a:gd name="connsiteY53" fmla="*/ 4890593 h 6255681"/>
                <a:gd name="connsiteX54" fmla="*/ 2570636 w 3905312"/>
                <a:gd name="connsiteY54" fmla="*/ 4898159 h 6255681"/>
                <a:gd name="connsiteX55" fmla="*/ 2787417 w 3905312"/>
                <a:gd name="connsiteY55" fmla="*/ 4798927 h 6255681"/>
                <a:gd name="connsiteX56" fmla="*/ 2802604 w 3905312"/>
                <a:gd name="connsiteY56" fmla="*/ 4610650 h 6255681"/>
                <a:gd name="connsiteX57" fmla="*/ 2505186 w 3905312"/>
                <a:gd name="connsiteY57" fmla="*/ 4443033 h 6255681"/>
                <a:gd name="connsiteX58" fmla="*/ 1834051 w 3905312"/>
                <a:gd name="connsiteY58" fmla="*/ 4375229 h 6255681"/>
                <a:gd name="connsiteX59" fmla="*/ 1698269 w 3905312"/>
                <a:gd name="connsiteY59" fmla="*/ 3820580 h 6255681"/>
                <a:gd name="connsiteX60" fmla="*/ 1820852 w 3905312"/>
                <a:gd name="connsiteY60" fmla="*/ 3671878 h 6255681"/>
                <a:gd name="connsiteX61" fmla="*/ 1889738 w 3905312"/>
                <a:gd name="connsiteY61" fmla="*/ 3620662 h 6255681"/>
                <a:gd name="connsiteX62" fmla="*/ 2415870 w 3905312"/>
                <a:gd name="connsiteY62" fmla="*/ 3713201 h 6255681"/>
                <a:gd name="connsiteX63" fmla="*/ 2989553 w 3905312"/>
                <a:gd name="connsiteY63" fmla="*/ 3237413 h 6255681"/>
                <a:gd name="connsiteX64" fmla="*/ 2536464 w 3905312"/>
                <a:gd name="connsiteY64" fmla="*/ 3107336 h 6255681"/>
                <a:gd name="connsiteX65" fmla="*/ 2348973 w 3905312"/>
                <a:gd name="connsiteY65" fmla="*/ 3125378 h 6255681"/>
                <a:gd name="connsiteX66" fmla="*/ 1887206 w 3905312"/>
                <a:gd name="connsiteY66" fmla="*/ 3529288 h 6255681"/>
                <a:gd name="connsiteX67" fmla="*/ 1792105 w 3905312"/>
                <a:gd name="connsiteY67" fmla="*/ 3602911 h 6255681"/>
                <a:gd name="connsiteX68" fmla="*/ 1683624 w 3905312"/>
                <a:gd name="connsiteY68" fmla="*/ 3721640 h 6255681"/>
                <a:gd name="connsiteX69" fmla="*/ 1671510 w 3905312"/>
                <a:gd name="connsiteY69" fmla="*/ 3638995 h 6255681"/>
                <a:gd name="connsiteX70" fmla="*/ 1800783 w 3905312"/>
                <a:gd name="connsiteY70" fmla="*/ 1869415 h 6255681"/>
                <a:gd name="connsiteX71" fmla="*/ 1974172 w 3905312"/>
                <a:gd name="connsiteY71" fmla="*/ 1382860 h 6255681"/>
                <a:gd name="connsiteX72" fmla="*/ 2225124 w 3905312"/>
                <a:gd name="connsiteY72" fmla="*/ 971093 h 6255681"/>
                <a:gd name="connsiteX73" fmla="*/ 2748906 w 3905312"/>
                <a:gd name="connsiteY73" fmla="*/ 1348231 h 6255681"/>
                <a:gd name="connsiteX74" fmla="*/ 3905312 w 3905312"/>
                <a:gd name="connsiteY74" fmla="*/ 1197202 h 6255681"/>
                <a:gd name="connsiteX75" fmla="*/ 3905312 w 3905312"/>
                <a:gd name="connsiteY75" fmla="*/ 6255681 h 6255681"/>
                <a:gd name="connsiteX76" fmla="*/ 0 w 3905312"/>
                <a:gd name="connsiteY76" fmla="*/ 6255681 h 625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312" h="6255681">
                  <a:moveTo>
                    <a:pt x="723388" y="1991927"/>
                  </a:moveTo>
                  <a:cubicBezTo>
                    <a:pt x="612918" y="2008805"/>
                    <a:pt x="461406" y="2050418"/>
                    <a:pt x="322732" y="2149067"/>
                  </a:cubicBezTo>
                  <a:cubicBezTo>
                    <a:pt x="183876" y="2247717"/>
                    <a:pt x="58219" y="2403694"/>
                    <a:pt x="1" y="2651045"/>
                  </a:cubicBezTo>
                  <a:cubicBezTo>
                    <a:pt x="1" y="2651045"/>
                    <a:pt x="28387" y="2655119"/>
                    <a:pt x="74672" y="2656283"/>
                  </a:cubicBezTo>
                  <a:cubicBezTo>
                    <a:pt x="121138" y="2657447"/>
                    <a:pt x="185503" y="2655992"/>
                    <a:pt x="258185" y="2644643"/>
                  </a:cubicBezTo>
                  <a:cubicBezTo>
                    <a:pt x="272469" y="2550650"/>
                    <a:pt x="304471" y="2413297"/>
                    <a:pt x="374983" y="2286420"/>
                  </a:cubicBezTo>
                  <a:cubicBezTo>
                    <a:pt x="445496" y="2159544"/>
                    <a:pt x="554338" y="2042561"/>
                    <a:pt x="723388" y="1991927"/>
                  </a:cubicBezTo>
                  <a:close/>
                  <a:moveTo>
                    <a:pt x="3136906" y="894"/>
                  </a:moveTo>
                  <a:cubicBezTo>
                    <a:pt x="2774580" y="-12492"/>
                    <a:pt x="2330893" y="118459"/>
                    <a:pt x="2195292" y="789217"/>
                  </a:cubicBezTo>
                  <a:cubicBezTo>
                    <a:pt x="2423283" y="575040"/>
                    <a:pt x="2638436" y="478137"/>
                    <a:pt x="2833702" y="454857"/>
                  </a:cubicBezTo>
                  <a:cubicBezTo>
                    <a:pt x="3029148" y="431576"/>
                    <a:pt x="3205249" y="482502"/>
                    <a:pt x="3355676" y="564564"/>
                  </a:cubicBezTo>
                  <a:cubicBezTo>
                    <a:pt x="3409374" y="508110"/>
                    <a:pt x="3461264" y="442343"/>
                    <a:pt x="3510803" y="366974"/>
                  </a:cubicBezTo>
                  <a:cubicBezTo>
                    <a:pt x="3560524" y="291314"/>
                    <a:pt x="3607894" y="205759"/>
                    <a:pt x="3651467" y="108565"/>
                  </a:cubicBezTo>
                  <a:cubicBezTo>
                    <a:pt x="3651467" y="108565"/>
                    <a:pt x="3418775" y="11079"/>
                    <a:pt x="3136906" y="894"/>
                  </a:cubicBezTo>
                  <a:close/>
                  <a:moveTo>
                    <a:pt x="0" y="21"/>
                  </a:moveTo>
                  <a:lnTo>
                    <a:pt x="3905312" y="21"/>
                  </a:lnTo>
                  <a:lnTo>
                    <a:pt x="3905312" y="1197202"/>
                  </a:lnTo>
                  <a:cubicBezTo>
                    <a:pt x="3901154" y="1189344"/>
                    <a:pt x="3695040" y="836360"/>
                    <a:pt x="3349709" y="655357"/>
                  </a:cubicBezTo>
                  <a:cubicBezTo>
                    <a:pt x="3220798" y="587844"/>
                    <a:pt x="3073987" y="545067"/>
                    <a:pt x="2913797" y="540702"/>
                  </a:cubicBezTo>
                  <a:cubicBezTo>
                    <a:pt x="2746917" y="536046"/>
                    <a:pt x="2559064" y="569220"/>
                    <a:pt x="2388026" y="708610"/>
                  </a:cubicBezTo>
                  <a:cubicBezTo>
                    <a:pt x="2334328" y="752260"/>
                    <a:pt x="2257849" y="820064"/>
                    <a:pt x="2145391" y="964400"/>
                  </a:cubicBezTo>
                  <a:cubicBezTo>
                    <a:pt x="1947594" y="1218445"/>
                    <a:pt x="1822299" y="1540292"/>
                    <a:pt x="1729005" y="1884547"/>
                  </a:cubicBezTo>
                  <a:cubicBezTo>
                    <a:pt x="1686698" y="2041106"/>
                    <a:pt x="1653249" y="2199120"/>
                    <a:pt x="1627576" y="2357716"/>
                  </a:cubicBezTo>
                  <a:cubicBezTo>
                    <a:pt x="1592862" y="2284092"/>
                    <a:pt x="1552000" y="2215125"/>
                    <a:pt x="1501557" y="2156051"/>
                  </a:cubicBezTo>
                  <a:cubicBezTo>
                    <a:pt x="1420377" y="2061185"/>
                    <a:pt x="1322744" y="1991927"/>
                    <a:pt x="1212636" y="1963118"/>
                  </a:cubicBezTo>
                  <a:cubicBezTo>
                    <a:pt x="1182081" y="1955261"/>
                    <a:pt x="1150079" y="1950604"/>
                    <a:pt x="1117896" y="1947985"/>
                  </a:cubicBezTo>
                  <a:cubicBezTo>
                    <a:pt x="1086618" y="1945657"/>
                    <a:pt x="1055158" y="1945075"/>
                    <a:pt x="1024603" y="1946239"/>
                  </a:cubicBezTo>
                  <a:cubicBezTo>
                    <a:pt x="915760" y="1949440"/>
                    <a:pt x="804748" y="1979123"/>
                    <a:pt x="706392" y="2028593"/>
                  </a:cubicBezTo>
                  <a:cubicBezTo>
                    <a:pt x="661192" y="2051291"/>
                    <a:pt x="618342" y="2077772"/>
                    <a:pt x="580916" y="2112110"/>
                  </a:cubicBezTo>
                  <a:cubicBezTo>
                    <a:pt x="545479" y="2144411"/>
                    <a:pt x="515285" y="2182824"/>
                    <a:pt x="488707" y="2222982"/>
                  </a:cubicBezTo>
                  <a:cubicBezTo>
                    <a:pt x="463033" y="2261685"/>
                    <a:pt x="440614" y="2302425"/>
                    <a:pt x="420726" y="2344329"/>
                  </a:cubicBezTo>
                  <a:cubicBezTo>
                    <a:pt x="401923" y="2384488"/>
                    <a:pt x="385289" y="2425810"/>
                    <a:pt x="371548" y="2468005"/>
                  </a:cubicBezTo>
                  <a:cubicBezTo>
                    <a:pt x="359073" y="2505835"/>
                    <a:pt x="348948" y="2544539"/>
                    <a:pt x="340812" y="2583533"/>
                  </a:cubicBezTo>
                  <a:cubicBezTo>
                    <a:pt x="334303" y="2614088"/>
                    <a:pt x="329421" y="2644934"/>
                    <a:pt x="325624" y="2675780"/>
                  </a:cubicBezTo>
                  <a:cubicBezTo>
                    <a:pt x="323274" y="2694986"/>
                    <a:pt x="321285" y="2714192"/>
                    <a:pt x="319839" y="2733399"/>
                  </a:cubicBezTo>
                  <a:cubicBezTo>
                    <a:pt x="319658" y="2735436"/>
                    <a:pt x="317850" y="2763663"/>
                    <a:pt x="317850" y="2763663"/>
                  </a:cubicBezTo>
                  <a:cubicBezTo>
                    <a:pt x="693194" y="2761335"/>
                    <a:pt x="916303" y="2628056"/>
                    <a:pt x="1049011" y="2472370"/>
                  </a:cubicBezTo>
                  <a:cubicBezTo>
                    <a:pt x="1184974" y="2312901"/>
                    <a:pt x="1226739" y="2130443"/>
                    <a:pt x="1239033" y="2040233"/>
                  </a:cubicBezTo>
                  <a:cubicBezTo>
                    <a:pt x="1351672" y="2092031"/>
                    <a:pt x="1446955" y="2176422"/>
                    <a:pt x="1512405" y="2282055"/>
                  </a:cubicBezTo>
                  <a:cubicBezTo>
                    <a:pt x="1560498" y="2359753"/>
                    <a:pt x="1590511" y="2446762"/>
                    <a:pt x="1601721" y="2536682"/>
                  </a:cubicBezTo>
                  <a:cubicBezTo>
                    <a:pt x="1559956" y="2875698"/>
                    <a:pt x="1555616" y="3217043"/>
                    <a:pt x="1589969" y="3554023"/>
                  </a:cubicBezTo>
                  <a:cubicBezTo>
                    <a:pt x="1618174" y="3832220"/>
                    <a:pt x="1672776" y="4106926"/>
                    <a:pt x="1751967" y="4375229"/>
                  </a:cubicBezTo>
                  <a:cubicBezTo>
                    <a:pt x="1504992" y="4377266"/>
                    <a:pt x="1260549" y="4399091"/>
                    <a:pt x="1071973" y="4443033"/>
                  </a:cubicBezTo>
                  <a:cubicBezTo>
                    <a:pt x="874538" y="4489011"/>
                    <a:pt x="775097" y="4549830"/>
                    <a:pt x="774735" y="4610068"/>
                  </a:cubicBezTo>
                  <a:lnTo>
                    <a:pt x="774735" y="4610650"/>
                  </a:lnTo>
                  <a:cubicBezTo>
                    <a:pt x="774735" y="4610650"/>
                    <a:pt x="774735" y="4610941"/>
                    <a:pt x="774735" y="4610941"/>
                  </a:cubicBezTo>
                  <a:lnTo>
                    <a:pt x="789922" y="4798927"/>
                  </a:lnTo>
                  <a:cubicBezTo>
                    <a:pt x="840728" y="4834139"/>
                    <a:pt x="912506" y="4867895"/>
                    <a:pt x="1006523" y="4898159"/>
                  </a:cubicBezTo>
                  <a:cubicBezTo>
                    <a:pt x="998567" y="4895831"/>
                    <a:pt x="991878" y="4892630"/>
                    <a:pt x="984103" y="4890302"/>
                  </a:cubicBezTo>
                  <a:lnTo>
                    <a:pt x="1054977" y="6076133"/>
                  </a:lnTo>
                  <a:cubicBezTo>
                    <a:pt x="1054977" y="6122111"/>
                    <a:pt x="1126936" y="6167799"/>
                    <a:pt x="1270131" y="6203009"/>
                  </a:cubicBezTo>
                  <a:cubicBezTo>
                    <a:pt x="1556701" y="6273141"/>
                    <a:pt x="2021000" y="6273141"/>
                    <a:pt x="2307570" y="6203009"/>
                  </a:cubicBezTo>
                  <a:cubicBezTo>
                    <a:pt x="2450764" y="6167799"/>
                    <a:pt x="2522904" y="6122111"/>
                    <a:pt x="2522904" y="6076133"/>
                  </a:cubicBezTo>
                  <a:lnTo>
                    <a:pt x="2593055" y="4890593"/>
                  </a:lnTo>
                  <a:cubicBezTo>
                    <a:pt x="2585462" y="4893212"/>
                    <a:pt x="2578591" y="4895831"/>
                    <a:pt x="2570636" y="4898159"/>
                  </a:cubicBezTo>
                  <a:cubicBezTo>
                    <a:pt x="2665014" y="4867895"/>
                    <a:pt x="2736612" y="4834429"/>
                    <a:pt x="2787417" y="4798927"/>
                  </a:cubicBezTo>
                  <a:lnTo>
                    <a:pt x="2802604" y="4610650"/>
                  </a:lnTo>
                  <a:cubicBezTo>
                    <a:pt x="2802604" y="4550121"/>
                    <a:pt x="2703163" y="4489302"/>
                    <a:pt x="2505186" y="4443033"/>
                  </a:cubicBezTo>
                  <a:cubicBezTo>
                    <a:pt x="2318960" y="4399673"/>
                    <a:pt x="2078133" y="4377848"/>
                    <a:pt x="1834051" y="4375229"/>
                  </a:cubicBezTo>
                  <a:cubicBezTo>
                    <a:pt x="1777641" y="4193062"/>
                    <a:pt x="1730452" y="4008276"/>
                    <a:pt x="1698269" y="3820580"/>
                  </a:cubicBezTo>
                  <a:cubicBezTo>
                    <a:pt x="1730994" y="3764708"/>
                    <a:pt x="1771855" y="3714365"/>
                    <a:pt x="1820852" y="3671878"/>
                  </a:cubicBezTo>
                  <a:cubicBezTo>
                    <a:pt x="1842368" y="3652963"/>
                    <a:pt x="1865691" y="3635794"/>
                    <a:pt x="1889738" y="3620662"/>
                  </a:cubicBezTo>
                  <a:cubicBezTo>
                    <a:pt x="1980681" y="3673334"/>
                    <a:pt x="2181370" y="3757724"/>
                    <a:pt x="2415870" y="3713201"/>
                  </a:cubicBezTo>
                  <a:cubicBezTo>
                    <a:pt x="2614209" y="3675662"/>
                    <a:pt x="2829363" y="3545875"/>
                    <a:pt x="2989553" y="3237413"/>
                  </a:cubicBezTo>
                  <a:cubicBezTo>
                    <a:pt x="2965687" y="3223154"/>
                    <a:pt x="2760658" y="3115484"/>
                    <a:pt x="2536464" y="3107336"/>
                  </a:cubicBezTo>
                  <a:cubicBezTo>
                    <a:pt x="2474450" y="3105299"/>
                    <a:pt x="2411169" y="3110537"/>
                    <a:pt x="2348973" y="3125378"/>
                  </a:cubicBezTo>
                  <a:cubicBezTo>
                    <a:pt x="2180105" y="3166409"/>
                    <a:pt x="2020457" y="3285137"/>
                    <a:pt x="1887206" y="3529288"/>
                  </a:cubicBezTo>
                  <a:cubicBezTo>
                    <a:pt x="1853758" y="3551404"/>
                    <a:pt x="1821937" y="3576139"/>
                    <a:pt x="1792105" y="3602911"/>
                  </a:cubicBezTo>
                  <a:cubicBezTo>
                    <a:pt x="1751967" y="3638704"/>
                    <a:pt x="1716349" y="3678863"/>
                    <a:pt x="1683624" y="3721640"/>
                  </a:cubicBezTo>
                  <a:cubicBezTo>
                    <a:pt x="1679646" y="3693995"/>
                    <a:pt x="1674946" y="3666640"/>
                    <a:pt x="1671510" y="3638995"/>
                  </a:cubicBezTo>
                  <a:cubicBezTo>
                    <a:pt x="1595754" y="3052045"/>
                    <a:pt x="1638062" y="2450836"/>
                    <a:pt x="1800783" y="1869415"/>
                  </a:cubicBezTo>
                  <a:cubicBezTo>
                    <a:pt x="1847611" y="1702089"/>
                    <a:pt x="1902936" y="1536800"/>
                    <a:pt x="1974172" y="1382860"/>
                  </a:cubicBezTo>
                  <a:cubicBezTo>
                    <a:pt x="2043419" y="1232704"/>
                    <a:pt x="2127492" y="1093605"/>
                    <a:pt x="2225124" y="971093"/>
                  </a:cubicBezTo>
                  <a:cubicBezTo>
                    <a:pt x="2302869" y="1065669"/>
                    <a:pt x="2480597" y="1248418"/>
                    <a:pt x="2748906" y="1348231"/>
                  </a:cubicBezTo>
                  <a:cubicBezTo>
                    <a:pt x="3034030" y="1454156"/>
                    <a:pt x="3419137" y="1464923"/>
                    <a:pt x="3905312" y="1197202"/>
                  </a:cubicBezTo>
                  <a:lnTo>
                    <a:pt x="3905312" y="6255681"/>
                  </a:lnTo>
                  <a:lnTo>
                    <a:pt x="0" y="62556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sp>
        <p:nvSpPr>
          <p:cNvPr id="19" name="TextBox 18">
            <a:extLst>
              <a:ext uri="{FF2B5EF4-FFF2-40B4-BE49-F238E27FC236}">
                <a16:creationId xmlns:a16="http://schemas.microsoft.com/office/drawing/2014/main" id="{3DFFD95A-1B4A-4715-B88E-4FC11618ED4B}"/>
              </a:ext>
            </a:extLst>
          </p:cNvPr>
          <p:cNvSpPr txBox="1"/>
          <p:nvPr/>
        </p:nvSpPr>
        <p:spPr>
          <a:xfrm>
            <a:off x="2154484" y="4873260"/>
            <a:ext cx="792205" cy="501356"/>
          </a:xfrm>
          <a:prstGeom prst="rect">
            <a:avLst/>
          </a:prstGeom>
          <a:noFill/>
        </p:spPr>
        <p:txBody>
          <a:bodyPr wrap="none" rtlCol="0">
            <a:spAutoFit/>
          </a:bodyPr>
          <a:lstStyle/>
          <a:p>
            <a:pPr algn="ctr"/>
            <a:r>
              <a:rPr lang="en-US" sz="2658" b="1" dirty="0">
                <a:solidFill>
                  <a:schemeClr val="accent1"/>
                </a:solidFill>
                <a:cs typeface="Poppins" pitchFamily="2" charset="77"/>
              </a:rPr>
              <a:t>50%</a:t>
            </a:r>
          </a:p>
        </p:txBody>
      </p:sp>
      <p:sp>
        <p:nvSpPr>
          <p:cNvPr id="20" name="TextBox 19">
            <a:extLst>
              <a:ext uri="{FF2B5EF4-FFF2-40B4-BE49-F238E27FC236}">
                <a16:creationId xmlns:a16="http://schemas.microsoft.com/office/drawing/2014/main" id="{B65DF609-C0FD-4D6A-A0E7-0F27E919F71F}"/>
              </a:ext>
            </a:extLst>
          </p:cNvPr>
          <p:cNvSpPr txBox="1"/>
          <p:nvPr/>
        </p:nvSpPr>
        <p:spPr>
          <a:xfrm>
            <a:off x="1999150" y="5343520"/>
            <a:ext cx="1101584"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01</a:t>
            </a:r>
          </a:p>
        </p:txBody>
      </p:sp>
      <p:sp>
        <p:nvSpPr>
          <p:cNvPr id="21" name="Subtitle 2">
            <a:extLst>
              <a:ext uri="{FF2B5EF4-FFF2-40B4-BE49-F238E27FC236}">
                <a16:creationId xmlns:a16="http://schemas.microsoft.com/office/drawing/2014/main" id="{6B195E79-8687-4227-9C8C-A4AA9CECB98B}"/>
              </a:ext>
            </a:extLst>
          </p:cNvPr>
          <p:cNvSpPr txBox="1">
            <a:spLocks/>
          </p:cNvSpPr>
          <p:nvPr/>
        </p:nvSpPr>
        <p:spPr>
          <a:xfrm>
            <a:off x="1592578" y="5652209"/>
            <a:ext cx="1918885"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10987FC3-7CCC-4B90-A084-9EF4372D34A6}"/>
              </a:ext>
            </a:extLst>
          </p:cNvPr>
          <p:cNvSpPr txBox="1"/>
          <p:nvPr/>
        </p:nvSpPr>
        <p:spPr>
          <a:xfrm>
            <a:off x="5282334" y="4873260"/>
            <a:ext cx="779381" cy="501356"/>
          </a:xfrm>
          <a:prstGeom prst="rect">
            <a:avLst/>
          </a:prstGeom>
          <a:noFill/>
        </p:spPr>
        <p:txBody>
          <a:bodyPr wrap="none" rtlCol="0">
            <a:spAutoFit/>
          </a:bodyPr>
          <a:lstStyle/>
          <a:p>
            <a:pPr algn="ctr"/>
            <a:r>
              <a:rPr lang="en-US" sz="2658" b="1" dirty="0">
                <a:solidFill>
                  <a:schemeClr val="accent2"/>
                </a:solidFill>
                <a:cs typeface="Poppins" pitchFamily="2" charset="77"/>
              </a:rPr>
              <a:t>75%</a:t>
            </a:r>
          </a:p>
        </p:txBody>
      </p:sp>
      <p:sp>
        <p:nvSpPr>
          <p:cNvPr id="23" name="TextBox 22">
            <a:extLst>
              <a:ext uri="{FF2B5EF4-FFF2-40B4-BE49-F238E27FC236}">
                <a16:creationId xmlns:a16="http://schemas.microsoft.com/office/drawing/2014/main" id="{10F2B2DE-5F75-4FAF-9B5D-7D4075B15E68}"/>
              </a:ext>
            </a:extLst>
          </p:cNvPr>
          <p:cNvSpPr txBox="1"/>
          <p:nvPr/>
        </p:nvSpPr>
        <p:spPr>
          <a:xfrm>
            <a:off x="5103989" y="5343520"/>
            <a:ext cx="113524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02</a:t>
            </a:r>
          </a:p>
        </p:txBody>
      </p:sp>
      <p:sp>
        <p:nvSpPr>
          <p:cNvPr id="24" name="Subtitle 2">
            <a:extLst>
              <a:ext uri="{FF2B5EF4-FFF2-40B4-BE49-F238E27FC236}">
                <a16:creationId xmlns:a16="http://schemas.microsoft.com/office/drawing/2014/main" id="{3C200C81-85CF-4866-B1AF-44695E82A826}"/>
              </a:ext>
            </a:extLst>
          </p:cNvPr>
          <p:cNvSpPr txBox="1">
            <a:spLocks/>
          </p:cNvSpPr>
          <p:nvPr/>
        </p:nvSpPr>
        <p:spPr>
          <a:xfrm>
            <a:off x="4712580" y="5652209"/>
            <a:ext cx="1918885"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67725DE4-B9C4-4BE8-8547-C41607344B1D}"/>
              </a:ext>
            </a:extLst>
          </p:cNvPr>
          <p:cNvSpPr txBox="1"/>
          <p:nvPr/>
        </p:nvSpPr>
        <p:spPr>
          <a:xfrm>
            <a:off x="8407566" y="4873260"/>
            <a:ext cx="779381" cy="501356"/>
          </a:xfrm>
          <a:prstGeom prst="rect">
            <a:avLst/>
          </a:prstGeom>
          <a:noFill/>
        </p:spPr>
        <p:txBody>
          <a:bodyPr wrap="none" rtlCol="0">
            <a:spAutoFit/>
          </a:bodyPr>
          <a:lstStyle/>
          <a:p>
            <a:pPr algn="ctr"/>
            <a:r>
              <a:rPr lang="en-US" sz="2658" b="1" dirty="0">
                <a:solidFill>
                  <a:schemeClr val="accent3"/>
                </a:solidFill>
                <a:cs typeface="Poppins" pitchFamily="2" charset="77"/>
              </a:rPr>
              <a:t>95%</a:t>
            </a:r>
          </a:p>
        </p:txBody>
      </p:sp>
      <p:sp>
        <p:nvSpPr>
          <p:cNvPr id="26" name="TextBox 25">
            <a:extLst>
              <a:ext uri="{FF2B5EF4-FFF2-40B4-BE49-F238E27FC236}">
                <a16:creationId xmlns:a16="http://schemas.microsoft.com/office/drawing/2014/main" id="{4E0271B4-E30F-43BD-823E-06944E94038E}"/>
              </a:ext>
            </a:extLst>
          </p:cNvPr>
          <p:cNvSpPr txBox="1"/>
          <p:nvPr/>
        </p:nvSpPr>
        <p:spPr>
          <a:xfrm>
            <a:off x="8229924" y="5343520"/>
            <a:ext cx="113685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03</a:t>
            </a:r>
          </a:p>
        </p:txBody>
      </p:sp>
      <p:sp>
        <p:nvSpPr>
          <p:cNvPr id="27" name="Subtitle 2">
            <a:extLst>
              <a:ext uri="{FF2B5EF4-FFF2-40B4-BE49-F238E27FC236}">
                <a16:creationId xmlns:a16="http://schemas.microsoft.com/office/drawing/2014/main" id="{4CBCAC3B-309D-41CF-8942-4CCED38942E2}"/>
              </a:ext>
            </a:extLst>
          </p:cNvPr>
          <p:cNvSpPr txBox="1">
            <a:spLocks/>
          </p:cNvSpPr>
          <p:nvPr/>
        </p:nvSpPr>
        <p:spPr>
          <a:xfrm>
            <a:off x="7836720" y="5652209"/>
            <a:ext cx="1918885"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83868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991D5-FF35-4BFA-B3AE-D1D50F59D1D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EDA4E1F-1C77-4BF5-8327-2D571A285F4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37E1296-3967-43FA-A333-08E539286D98}"/>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AAF3934B-B733-4EBE-9095-9DC408D7FE5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FB01FA6-0F87-47F8-A8A5-CD50D95F463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4FEFC623-EAE6-4A6F-A3AD-964B50D78BBE}"/>
              </a:ext>
            </a:extLst>
          </p:cNvPr>
          <p:cNvGrpSpPr/>
          <p:nvPr/>
        </p:nvGrpSpPr>
        <p:grpSpPr>
          <a:xfrm>
            <a:off x="8334113" y="2275654"/>
            <a:ext cx="1495040" cy="2457986"/>
            <a:chOff x="15638629" y="3060136"/>
            <a:chExt cx="2940078" cy="4833761"/>
          </a:xfrm>
        </p:grpSpPr>
        <p:sp>
          <p:nvSpPr>
            <p:cNvPr id="8" name="Shape 17902">
              <a:extLst>
                <a:ext uri="{FF2B5EF4-FFF2-40B4-BE49-F238E27FC236}">
                  <a16:creationId xmlns:a16="http://schemas.microsoft.com/office/drawing/2014/main" id="{F24AC08B-8557-489E-9834-DD67E6D6D1E2}"/>
                </a:ext>
              </a:extLst>
            </p:cNvPr>
            <p:cNvSpPr/>
            <p:nvPr/>
          </p:nvSpPr>
          <p:spPr>
            <a:xfrm>
              <a:off x="15638629" y="3060136"/>
              <a:ext cx="2500315" cy="2048762"/>
            </a:xfrm>
            <a:custGeom>
              <a:avLst/>
              <a:gdLst/>
              <a:ahLst/>
              <a:cxnLst>
                <a:cxn ang="0">
                  <a:pos x="wd2" y="hd2"/>
                </a:cxn>
                <a:cxn ang="5400000">
                  <a:pos x="wd2" y="hd2"/>
                </a:cxn>
                <a:cxn ang="10800000">
                  <a:pos x="wd2" y="hd2"/>
                </a:cxn>
                <a:cxn ang="16200000">
                  <a:pos x="wd2" y="hd2"/>
                </a:cxn>
              </a:cxnLst>
              <a:rect l="0" t="0" r="r" b="b"/>
              <a:pathLst>
                <a:path w="21600" h="21083" extrusionOk="0">
                  <a:moveTo>
                    <a:pt x="8311" y="0"/>
                  </a:moveTo>
                  <a:lnTo>
                    <a:pt x="8311" y="1065"/>
                  </a:lnTo>
                  <a:cubicBezTo>
                    <a:pt x="6049" y="86"/>
                    <a:pt x="2083" y="-517"/>
                    <a:pt x="2083" y="2191"/>
                  </a:cubicBezTo>
                  <a:cubicBezTo>
                    <a:pt x="2083" y="4900"/>
                    <a:pt x="6049" y="4296"/>
                    <a:pt x="8311" y="3317"/>
                  </a:cubicBezTo>
                  <a:lnTo>
                    <a:pt x="8311" y="4383"/>
                  </a:lnTo>
                  <a:lnTo>
                    <a:pt x="9209" y="4383"/>
                  </a:lnTo>
                  <a:lnTo>
                    <a:pt x="9209" y="7986"/>
                  </a:lnTo>
                  <a:cubicBezTo>
                    <a:pt x="8123" y="7959"/>
                    <a:pt x="7145" y="8764"/>
                    <a:pt x="6781" y="9983"/>
                  </a:cubicBezTo>
                  <a:cubicBezTo>
                    <a:pt x="6595" y="10605"/>
                    <a:pt x="6595" y="11284"/>
                    <a:pt x="6781" y="11906"/>
                  </a:cubicBezTo>
                  <a:lnTo>
                    <a:pt x="2141" y="11906"/>
                  </a:lnTo>
                  <a:cubicBezTo>
                    <a:pt x="2011" y="11356"/>
                    <a:pt x="1605" y="10948"/>
                    <a:pt x="1102" y="10948"/>
                  </a:cubicBezTo>
                  <a:cubicBezTo>
                    <a:pt x="494" y="10948"/>
                    <a:pt x="0" y="11533"/>
                    <a:pt x="0" y="12256"/>
                  </a:cubicBezTo>
                  <a:lnTo>
                    <a:pt x="0" y="15747"/>
                  </a:lnTo>
                  <a:cubicBezTo>
                    <a:pt x="1" y="16471"/>
                    <a:pt x="494" y="17056"/>
                    <a:pt x="1102" y="17055"/>
                  </a:cubicBezTo>
                  <a:cubicBezTo>
                    <a:pt x="1621" y="17054"/>
                    <a:pt x="2034" y="16619"/>
                    <a:pt x="2149" y="16042"/>
                  </a:cubicBezTo>
                  <a:lnTo>
                    <a:pt x="14824" y="16042"/>
                  </a:lnTo>
                  <a:cubicBezTo>
                    <a:pt x="15301" y="16042"/>
                    <a:pt x="15684" y="16214"/>
                    <a:pt x="15948" y="16531"/>
                  </a:cubicBezTo>
                  <a:cubicBezTo>
                    <a:pt x="16211" y="16848"/>
                    <a:pt x="16355" y="17309"/>
                    <a:pt x="16355" y="17882"/>
                  </a:cubicBezTo>
                  <a:lnTo>
                    <a:pt x="16355" y="18497"/>
                  </a:lnTo>
                  <a:cubicBezTo>
                    <a:pt x="15771" y="18522"/>
                    <a:pt x="15301" y="19082"/>
                    <a:pt x="15301" y="19784"/>
                  </a:cubicBezTo>
                  <a:cubicBezTo>
                    <a:pt x="15301" y="20500"/>
                    <a:pt x="15790" y="21083"/>
                    <a:pt x="16391" y="21083"/>
                  </a:cubicBezTo>
                  <a:lnTo>
                    <a:pt x="20509" y="21083"/>
                  </a:lnTo>
                  <a:cubicBezTo>
                    <a:pt x="21111" y="21083"/>
                    <a:pt x="21600" y="20500"/>
                    <a:pt x="21600" y="19784"/>
                  </a:cubicBezTo>
                  <a:cubicBezTo>
                    <a:pt x="21600" y="19110"/>
                    <a:pt x="21163" y="18579"/>
                    <a:pt x="20611" y="18515"/>
                  </a:cubicBezTo>
                  <a:lnTo>
                    <a:pt x="20611" y="15366"/>
                  </a:lnTo>
                  <a:cubicBezTo>
                    <a:pt x="20612" y="14418"/>
                    <a:pt x="20292" y="13549"/>
                    <a:pt x="19768" y="12919"/>
                  </a:cubicBezTo>
                  <a:cubicBezTo>
                    <a:pt x="19246" y="12293"/>
                    <a:pt x="18529" y="11906"/>
                    <a:pt x="17735" y="11906"/>
                  </a:cubicBezTo>
                  <a:lnTo>
                    <a:pt x="13718" y="11906"/>
                  </a:lnTo>
                  <a:cubicBezTo>
                    <a:pt x="13903" y="11284"/>
                    <a:pt x="13903" y="10605"/>
                    <a:pt x="13718" y="9983"/>
                  </a:cubicBezTo>
                  <a:cubicBezTo>
                    <a:pt x="13353" y="8762"/>
                    <a:pt x="12372" y="7960"/>
                    <a:pt x="11285" y="7986"/>
                  </a:cubicBezTo>
                  <a:lnTo>
                    <a:pt x="11285" y="4383"/>
                  </a:lnTo>
                  <a:lnTo>
                    <a:pt x="12187" y="4383"/>
                  </a:lnTo>
                  <a:lnTo>
                    <a:pt x="12187" y="3317"/>
                  </a:lnTo>
                  <a:cubicBezTo>
                    <a:pt x="14450" y="4296"/>
                    <a:pt x="18415" y="4900"/>
                    <a:pt x="18415" y="2191"/>
                  </a:cubicBezTo>
                  <a:cubicBezTo>
                    <a:pt x="18415" y="-517"/>
                    <a:pt x="14450" y="86"/>
                    <a:pt x="12187" y="1065"/>
                  </a:cubicBezTo>
                  <a:lnTo>
                    <a:pt x="12187" y="0"/>
                  </a:lnTo>
                  <a:lnTo>
                    <a:pt x="8311" y="0"/>
                  </a:ln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9" name="Shape 17903">
              <a:extLst>
                <a:ext uri="{FF2B5EF4-FFF2-40B4-BE49-F238E27FC236}">
                  <a16:creationId xmlns:a16="http://schemas.microsoft.com/office/drawing/2014/main" id="{8F377668-19AE-41DD-9587-91E81008569A}"/>
                </a:ext>
              </a:extLst>
            </p:cNvPr>
            <p:cNvSpPr/>
            <p:nvPr/>
          </p:nvSpPr>
          <p:spPr>
            <a:xfrm>
              <a:off x="16954987" y="5305350"/>
              <a:ext cx="1623720" cy="2588547"/>
            </a:xfrm>
            <a:custGeom>
              <a:avLst/>
              <a:gdLst/>
              <a:ahLst/>
              <a:cxnLst>
                <a:cxn ang="0">
                  <a:pos x="wd2" y="hd2"/>
                </a:cxn>
                <a:cxn ang="5400000">
                  <a:pos x="wd2" y="hd2"/>
                </a:cxn>
                <a:cxn ang="10800000">
                  <a:pos x="wd2" y="hd2"/>
                </a:cxn>
                <a:cxn ang="16200000">
                  <a:pos x="wd2" y="hd2"/>
                </a:cxn>
              </a:cxnLst>
              <a:rect l="0" t="0" r="r" b="b"/>
              <a:pathLst>
                <a:path w="21600" h="21600" extrusionOk="0">
                  <a:moveTo>
                    <a:pt x="20884" y="12430"/>
                  </a:moveTo>
                  <a:cubicBezTo>
                    <a:pt x="20021" y="10898"/>
                    <a:pt x="18235" y="8912"/>
                    <a:pt x="15574" y="6524"/>
                  </a:cubicBezTo>
                  <a:cubicBezTo>
                    <a:pt x="14242" y="5328"/>
                    <a:pt x="13079" y="3861"/>
                    <a:pt x="12132" y="2388"/>
                  </a:cubicBezTo>
                  <a:lnTo>
                    <a:pt x="10779" y="0"/>
                  </a:lnTo>
                  <a:lnTo>
                    <a:pt x="9426" y="2394"/>
                  </a:lnTo>
                  <a:cubicBezTo>
                    <a:pt x="8576" y="3860"/>
                    <a:pt x="7376" y="5325"/>
                    <a:pt x="6040" y="6524"/>
                  </a:cubicBezTo>
                  <a:cubicBezTo>
                    <a:pt x="3417" y="8878"/>
                    <a:pt x="1640" y="10865"/>
                    <a:pt x="758" y="12430"/>
                  </a:cubicBezTo>
                  <a:cubicBezTo>
                    <a:pt x="255" y="13234"/>
                    <a:pt x="0" y="14056"/>
                    <a:pt x="0" y="14875"/>
                  </a:cubicBezTo>
                  <a:cubicBezTo>
                    <a:pt x="0" y="18583"/>
                    <a:pt x="4835" y="21600"/>
                    <a:pt x="10779" y="21600"/>
                  </a:cubicBezTo>
                  <a:cubicBezTo>
                    <a:pt x="13632" y="21600"/>
                    <a:pt x="16335" y="20902"/>
                    <a:pt x="18390" y="19635"/>
                  </a:cubicBezTo>
                  <a:cubicBezTo>
                    <a:pt x="20460" y="18359"/>
                    <a:pt x="21600" y="16668"/>
                    <a:pt x="21600" y="14875"/>
                  </a:cubicBezTo>
                  <a:cubicBezTo>
                    <a:pt x="21600" y="14012"/>
                    <a:pt x="21359" y="13190"/>
                    <a:pt x="20884" y="12430"/>
                  </a:cubicBezTo>
                  <a:close/>
                </a:path>
              </a:pathLst>
            </a:custGeom>
            <a:solidFill>
              <a:schemeClr val="accent1">
                <a:lumMod val="40000"/>
                <a:lumOff val="60000"/>
              </a:schemeClr>
            </a:solidFill>
            <a:ln w="12700" cap="flat">
              <a:noFill/>
              <a:miter lim="400000"/>
            </a:ln>
            <a:effectLst/>
          </p:spPr>
          <p:txBody>
            <a:bodyPr wrap="square" lIns="0" tIns="0" rIns="0" bIns="0" numCol="1" anchor="ctr">
              <a:noAutofit/>
            </a:bodyPr>
            <a:lstStyle/>
            <a:p>
              <a:endParaRPr sz="2243" dirty="0"/>
            </a:p>
          </p:txBody>
        </p:sp>
      </p:grpSp>
      <p:grpSp>
        <p:nvGrpSpPr>
          <p:cNvPr id="10" name="Group 9">
            <a:extLst>
              <a:ext uri="{FF2B5EF4-FFF2-40B4-BE49-F238E27FC236}">
                <a16:creationId xmlns:a16="http://schemas.microsoft.com/office/drawing/2014/main" id="{809046B0-AD19-4942-8ECC-8F25917F47FC}"/>
              </a:ext>
            </a:extLst>
          </p:cNvPr>
          <p:cNvGrpSpPr/>
          <p:nvPr/>
        </p:nvGrpSpPr>
        <p:grpSpPr>
          <a:xfrm>
            <a:off x="1492697" y="2275654"/>
            <a:ext cx="1495040" cy="2457986"/>
            <a:chOff x="4824867" y="3060136"/>
            <a:chExt cx="2940078" cy="4833761"/>
          </a:xfrm>
        </p:grpSpPr>
        <p:sp>
          <p:nvSpPr>
            <p:cNvPr id="11" name="Shape 17911">
              <a:extLst>
                <a:ext uri="{FF2B5EF4-FFF2-40B4-BE49-F238E27FC236}">
                  <a16:creationId xmlns:a16="http://schemas.microsoft.com/office/drawing/2014/main" id="{0E94CECB-8898-461B-B21E-0DE94DF3B197}"/>
                </a:ext>
              </a:extLst>
            </p:cNvPr>
            <p:cNvSpPr/>
            <p:nvPr/>
          </p:nvSpPr>
          <p:spPr>
            <a:xfrm>
              <a:off x="6141225" y="5305350"/>
              <a:ext cx="1623720" cy="2588547"/>
            </a:xfrm>
            <a:custGeom>
              <a:avLst/>
              <a:gdLst/>
              <a:ahLst/>
              <a:cxnLst>
                <a:cxn ang="0">
                  <a:pos x="wd2" y="hd2"/>
                </a:cxn>
                <a:cxn ang="5400000">
                  <a:pos x="wd2" y="hd2"/>
                </a:cxn>
                <a:cxn ang="10800000">
                  <a:pos x="wd2" y="hd2"/>
                </a:cxn>
                <a:cxn ang="16200000">
                  <a:pos x="wd2" y="hd2"/>
                </a:cxn>
              </a:cxnLst>
              <a:rect l="0" t="0" r="r" b="b"/>
              <a:pathLst>
                <a:path w="21600" h="21600" extrusionOk="0">
                  <a:moveTo>
                    <a:pt x="20884" y="12430"/>
                  </a:moveTo>
                  <a:cubicBezTo>
                    <a:pt x="20021" y="10898"/>
                    <a:pt x="18235" y="8912"/>
                    <a:pt x="15574" y="6524"/>
                  </a:cubicBezTo>
                  <a:cubicBezTo>
                    <a:pt x="14242" y="5328"/>
                    <a:pt x="13079" y="3861"/>
                    <a:pt x="12132" y="2388"/>
                  </a:cubicBezTo>
                  <a:lnTo>
                    <a:pt x="10779" y="0"/>
                  </a:lnTo>
                  <a:lnTo>
                    <a:pt x="9426" y="2394"/>
                  </a:lnTo>
                  <a:cubicBezTo>
                    <a:pt x="8576" y="3860"/>
                    <a:pt x="7376" y="5325"/>
                    <a:pt x="6040" y="6524"/>
                  </a:cubicBezTo>
                  <a:cubicBezTo>
                    <a:pt x="3417" y="8878"/>
                    <a:pt x="1640" y="10865"/>
                    <a:pt x="758" y="12430"/>
                  </a:cubicBezTo>
                  <a:cubicBezTo>
                    <a:pt x="255" y="13234"/>
                    <a:pt x="0" y="14056"/>
                    <a:pt x="0" y="14875"/>
                  </a:cubicBezTo>
                  <a:cubicBezTo>
                    <a:pt x="0" y="18583"/>
                    <a:pt x="4835" y="21600"/>
                    <a:pt x="10779" y="21600"/>
                  </a:cubicBezTo>
                  <a:cubicBezTo>
                    <a:pt x="13632" y="21600"/>
                    <a:pt x="16335" y="20902"/>
                    <a:pt x="18390" y="19635"/>
                  </a:cubicBezTo>
                  <a:cubicBezTo>
                    <a:pt x="20460" y="18359"/>
                    <a:pt x="21600" y="16668"/>
                    <a:pt x="21600" y="14875"/>
                  </a:cubicBezTo>
                  <a:cubicBezTo>
                    <a:pt x="21600" y="14012"/>
                    <a:pt x="21359" y="13190"/>
                    <a:pt x="20884" y="12430"/>
                  </a:cubicBezTo>
                  <a:close/>
                </a:path>
              </a:pathLst>
            </a:custGeom>
            <a:solidFill>
              <a:schemeClr val="accent1">
                <a:lumMod val="40000"/>
                <a:lumOff val="60000"/>
              </a:schemeClr>
            </a:solidFill>
            <a:ln w="12700" cap="flat">
              <a:noFill/>
              <a:miter lim="400000"/>
            </a:ln>
            <a:effectLst/>
          </p:spPr>
          <p:txBody>
            <a:bodyPr wrap="square" lIns="0" tIns="0" rIns="0" bIns="0" numCol="1" anchor="ctr">
              <a:noAutofit/>
            </a:bodyPr>
            <a:lstStyle/>
            <a:p>
              <a:endParaRPr sz="2243" dirty="0"/>
            </a:p>
          </p:txBody>
        </p:sp>
        <p:sp>
          <p:nvSpPr>
            <p:cNvPr id="12" name="Shape 17914">
              <a:extLst>
                <a:ext uri="{FF2B5EF4-FFF2-40B4-BE49-F238E27FC236}">
                  <a16:creationId xmlns:a16="http://schemas.microsoft.com/office/drawing/2014/main" id="{5A90A6F4-1FAA-4B8F-BBE0-5B4E3C7016D1}"/>
                </a:ext>
              </a:extLst>
            </p:cNvPr>
            <p:cNvSpPr/>
            <p:nvPr/>
          </p:nvSpPr>
          <p:spPr>
            <a:xfrm>
              <a:off x="4824867" y="3060136"/>
              <a:ext cx="2500315" cy="2048762"/>
            </a:xfrm>
            <a:custGeom>
              <a:avLst/>
              <a:gdLst/>
              <a:ahLst/>
              <a:cxnLst>
                <a:cxn ang="0">
                  <a:pos x="wd2" y="hd2"/>
                </a:cxn>
                <a:cxn ang="5400000">
                  <a:pos x="wd2" y="hd2"/>
                </a:cxn>
                <a:cxn ang="10800000">
                  <a:pos x="wd2" y="hd2"/>
                </a:cxn>
                <a:cxn ang="16200000">
                  <a:pos x="wd2" y="hd2"/>
                </a:cxn>
              </a:cxnLst>
              <a:rect l="0" t="0" r="r" b="b"/>
              <a:pathLst>
                <a:path w="21600" h="21083" extrusionOk="0">
                  <a:moveTo>
                    <a:pt x="8311" y="0"/>
                  </a:moveTo>
                  <a:lnTo>
                    <a:pt x="8311" y="1065"/>
                  </a:lnTo>
                  <a:cubicBezTo>
                    <a:pt x="6049" y="86"/>
                    <a:pt x="2083" y="-517"/>
                    <a:pt x="2083" y="2191"/>
                  </a:cubicBezTo>
                  <a:cubicBezTo>
                    <a:pt x="2083" y="4900"/>
                    <a:pt x="6049" y="4296"/>
                    <a:pt x="8311" y="3317"/>
                  </a:cubicBezTo>
                  <a:lnTo>
                    <a:pt x="8311" y="4383"/>
                  </a:lnTo>
                  <a:lnTo>
                    <a:pt x="9209" y="4383"/>
                  </a:lnTo>
                  <a:lnTo>
                    <a:pt x="9209" y="7986"/>
                  </a:lnTo>
                  <a:cubicBezTo>
                    <a:pt x="8123" y="7959"/>
                    <a:pt x="7145" y="8764"/>
                    <a:pt x="6781" y="9983"/>
                  </a:cubicBezTo>
                  <a:cubicBezTo>
                    <a:pt x="6595" y="10605"/>
                    <a:pt x="6595" y="11284"/>
                    <a:pt x="6781" y="11906"/>
                  </a:cubicBezTo>
                  <a:lnTo>
                    <a:pt x="2141" y="11906"/>
                  </a:lnTo>
                  <a:cubicBezTo>
                    <a:pt x="2011" y="11356"/>
                    <a:pt x="1605" y="10948"/>
                    <a:pt x="1102" y="10948"/>
                  </a:cubicBezTo>
                  <a:cubicBezTo>
                    <a:pt x="494" y="10948"/>
                    <a:pt x="0" y="11533"/>
                    <a:pt x="0" y="12256"/>
                  </a:cubicBezTo>
                  <a:lnTo>
                    <a:pt x="0" y="15747"/>
                  </a:lnTo>
                  <a:cubicBezTo>
                    <a:pt x="1" y="16471"/>
                    <a:pt x="494" y="17056"/>
                    <a:pt x="1102" y="17055"/>
                  </a:cubicBezTo>
                  <a:cubicBezTo>
                    <a:pt x="1621" y="17054"/>
                    <a:pt x="2034" y="16619"/>
                    <a:pt x="2149" y="16042"/>
                  </a:cubicBezTo>
                  <a:lnTo>
                    <a:pt x="14824" y="16042"/>
                  </a:lnTo>
                  <a:cubicBezTo>
                    <a:pt x="15301" y="16042"/>
                    <a:pt x="15684" y="16214"/>
                    <a:pt x="15948" y="16531"/>
                  </a:cubicBezTo>
                  <a:cubicBezTo>
                    <a:pt x="16211" y="16848"/>
                    <a:pt x="16355" y="17309"/>
                    <a:pt x="16355" y="17882"/>
                  </a:cubicBezTo>
                  <a:lnTo>
                    <a:pt x="16355" y="18497"/>
                  </a:lnTo>
                  <a:cubicBezTo>
                    <a:pt x="15771" y="18522"/>
                    <a:pt x="15301" y="19082"/>
                    <a:pt x="15301" y="19784"/>
                  </a:cubicBezTo>
                  <a:cubicBezTo>
                    <a:pt x="15301" y="20500"/>
                    <a:pt x="15790" y="21083"/>
                    <a:pt x="16391" y="21083"/>
                  </a:cubicBezTo>
                  <a:lnTo>
                    <a:pt x="20509" y="21083"/>
                  </a:lnTo>
                  <a:cubicBezTo>
                    <a:pt x="21111" y="21083"/>
                    <a:pt x="21600" y="20500"/>
                    <a:pt x="21600" y="19784"/>
                  </a:cubicBezTo>
                  <a:cubicBezTo>
                    <a:pt x="21600" y="19110"/>
                    <a:pt x="21163" y="18579"/>
                    <a:pt x="20611" y="18515"/>
                  </a:cubicBezTo>
                  <a:lnTo>
                    <a:pt x="20611" y="15366"/>
                  </a:lnTo>
                  <a:cubicBezTo>
                    <a:pt x="20612" y="14418"/>
                    <a:pt x="20292" y="13549"/>
                    <a:pt x="19768" y="12919"/>
                  </a:cubicBezTo>
                  <a:cubicBezTo>
                    <a:pt x="19246" y="12293"/>
                    <a:pt x="18529" y="11906"/>
                    <a:pt x="17735" y="11906"/>
                  </a:cubicBezTo>
                  <a:lnTo>
                    <a:pt x="13718" y="11906"/>
                  </a:lnTo>
                  <a:cubicBezTo>
                    <a:pt x="13903" y="11284"/>
                    <a:pt x="13903" y="10605"/>
                    <a:pt x="13718" y="9983"/>
                  </a:cubicBezTo>
                  <a:cubicBezTo>
                    <a:pt x="13353" y="8762"/>
                    <a:pt x="12372" y="7960"/>
                    <a:pt x="11285" y="7986"/>
                  </a:cubicBezTo>
                  <a:lnTo>
                    <a:pt x="11285" y="4383"/>
                  </a:lnTo>
                  <a:lnTo>
                    <a:pt x="12187" y="4383"/>
                  </a:lnTo>
                  <a:lnTo>
                    <a:pt x="12187" y="3317"/>
                  </a:lnTo>
                  <a:cubicBezTo>
                    <a:pt x="14450" y="4296"/>
                    <a:pt x="18415" y="4900"/>
                    <a:pt x="18415" y="2191"/>
                  </a:cubicBezTo>
                  <a:cubicBezTo>
                    <a:pt x="18415" y="-517"/>
                    <a:pt x="14450" y="86"/>
                    <a:pt x="12187" y="1065"/>
                  </a:cubicBezTo>
                  <a:lnTo>
                    <a:pt x="12187" y="0"/>
                  </a:lnTo>
                  <a:lnTo>
                    <a:pt x="8311" y="0"/>
                  </a:lnTo>
                  <a:close/>
                </a:path>
              </a:pathLst>
            </a:custGeom>
            <a:solidFill>
              <a:schemeClr val="accent1"/>
            </a:solidFill>
            <a:ln w="12700" cap="flat">
              <a:noFill/>
              <a:miter lim="400000"/>
            </a:ln>
            <a:effectLst/>
          </p:spPr>
          <p:txBody>
            <a:bodyPr wrap="square" lIns="31648" tIns="31648" rIns="31648" bIns="31648" numCol="1" anchor="ctr">
              <a:noAutofit/>
            </a:bodyPr>
            <a:lstStyle/>
            <a:p>
              <a:endParaRPr sz="2243" dirty="0"/>
            </a:p>
          </p:txBody>
        </p:sp>
      </p:grpSp>
      <p:sp>
        <p:nvSpPr>
          <p:cNvPr id="14" name="Shape 17920">
            <a:extLst>
              <a:ext uri="{FF2B5EF4-FFF2-40B4-BE49-F238E27FC236}">
                <a16:creationId xmlns:a16="http://schemas.microsoft.com/office/drawing/2014/main" id="{A4AED059-4B20-4A21-8545-161AA886EA7E}"/>
              </a:ext>
            </a:extLst>
          </p:cNvPr>
          <p:cNvSpPr/>
          <p:nvPr/>
        </p:nvSpPr>
        <p:spPr>
          <a:xfrm>
            <a:off x="4721301" y="2275654"/>
            <a:ext cx="1271419" cy="1041803"/>
          </a:xfrm>
          <a:custGeom>
            <a:avLst/>
            <a:gdLst/>
            <a:ahLst/>
            <a:cxnLst>
              <a:cxn ang="0">
                <a:pos x="wd2" y="hd2"/>
              </a:cxn>
              <a:cxn ang="5400000">
                <a:pos x="wd2" y="hd2"/>
              </a:cxn>
              <a:cxn ang="10800000">
                <a:pos x="wd2" y="hd2"/>
              </a:cxn>
              <a:cxn ang="16200000">
                <a:pos x="wd2" y="hd2"/>
              </a:cxn>
            </a:cxnLst>
            <a:rect l="0" t="0" r="r" b="b"/>
            <a:pathLst>
              <a:path w="21600" h="21083" extrusionOk="0">
                <a:moveTo>
                  <a:pt x="8311" y="0"/>
                </a:moveTo>
                <a:lnTo>
                  <a:pt x="8311" y="1065"/>
                </a:lnTo>
                <a:cubicBezTo>
                  <a:pt x="6049" y="86"/>
                  <a:pt x="2083" y="-517"/>
                  <a:pt x="2083" y="2191"/>
                </a:cubicBezTo>
                <a:cubicBezTo>
                  <a:pt x="2083" y="4900"/>
                  <a:pt x="6049" y="4296"/>
                  <a:pt x="8311" y="3317"/>
                </a:cubicBezTo>
                <a:lnTo>
                  <a:pt x="8311" y="4383"/>
                </a:lnTo>
                <a:lnTo>
                  <a:pt x="9209" y="4383"/>
                </a:lnTo>
                <a:lnTo>
                  <a:pt x="9209" y="7986"/>
                </a:lnTo>
                <a:cubicBezTo>
                  <a:pt x="8123" y="7959"/>
                  <a:pt x="7145" y="8764"/>
                  <a:pt x="6781" y="9983"/>
                </a:cubicBezTo>
                <a:cubicBezTo>
                  <a:pt x="6595" y="10605"/>
                  <a:pt x="6595" y="11284"/>
                  <a:pt x="6781" y="11906"/>
                </a:cubicBezTo>
                <a:lnTo>
                  <a:pt x="2141" y="11906"/>
                </a:lnTo>
                <a:cubicBezTo>
                  <a:pt x="2011" y="11356"/>
                  <a:pt x="1605" y="10948"/>
                  <a:pt x="1102" y="10948"/>
                </a:cubicBezTo>
                <a:cubicBezTo>
                  <a:pt x="494" y="10948"/>
                  <a:pt x="0" y="11533"/>
                  <a:pt x="0" y="12256"/>
                </a:cubicBezTo>
                <a:lnTo>
                  <a:pt x="0" y="15747"/>
                </a:lnTo>
                <a:cubicBezTo>
                  <a:pt x="1" y="16471"/>
                  <a:pt x="494" y="17056"/>
                  <a:pt x="1102" y="17055"/>
                </a:cubicBezTo>
                <a:cubicBezTo>
                  <a:pt x="1621" y="17054"/>
                  <a:pt x="2034" y="16619"/>
                  <a:pt x="2149" y="16042"/>
                </a:cubicBezTo>
                <a:lnTo>
                  <a:pt x="14824" y="16042"/>
                </a:lnTo>
                <a:cubicBezTo>
                  <a:pt x="15301" y="16042"/>
                  <a:pt x="15684" y="16214"/>
                  <a:pt x="15948" y="16531"/>
                </a:cubicBezTo>
                <a:cubicBezTo>
                  <a:pt x="16211" y="16848"/>
                  <a:pt x="16355" y="17309"/>
                  <a:pt x="16355" y="17882"/>
                </a:cubicBezTo>
                <a:lnTo>
                  <a:pt x="16355" y="18497"/>
                </a:lnTo>
                <a:cubicBezTo>
                  <a:pt x="15771" y="18522"/>
                  <a:pt x="15301" y="19082"/>
                  <a:pt x="15301" y="19784"/>
                </a:cubicBezTo>
                <a:cubicBezTo>
                  <a:pt x="15301" y="20500"/>
                  <a:pt x="15790" y="21083"/>
                  <a:pt x="16391" y="21083"/>
                </a:cubicBezTo>
                <a:lnTo>
                  <a:pt x="20509" y="21083"/>
                </a:lnTo>
                <a:cubicBezTo>
                  <a:pt x="21111" y="21083"/>
                  <a:pt x="21600" y="20500"/>
                  <a:pt x="21600" y="19784"/>
                </a:cubicBezTo>
                <a:cubicBezTo>
                  <a:pt x="21600" y="19110"/>
                  <a:pt x="21163" y="18579"/>
                  <a:pt x="20611" y="18515"/>
                </a:cubicBezTo>
                <a:lnTo>
                  <a:pt x="20611" y="15366"/>
                </a:lnTo>
                <a:cubicBezTo>
                  <a:pt x="20612" y="14418"/>
                  <a:pt x="20292" y="13549"/>
                  <a:pt x="19768" y="12919"/>
                </a:cubicBezTo>
                <a:cubicBezTo>
                  <a:pt x="19246" y="12293"/>
                  <a:pt x="18529" y="11906"/>
                  <a:pt x="17735" y="11906"/>
                </a:cubicBezTo>
                <a:lnTo>
                  <a:pt x="13718" y="11906"/>
                </a:lnTo>
                <a:cubicBezTo>
                  <a:pt x="13903" y="11284"/>
                  <a:pt x="13903" y="10605"/>
                  <a:pt x="13718" y="9983"/>
                </a:cubicBezTo>
                <a:cubicBezTo>
                  <a:pt x="13353" y="8762"/>
                  <a:pt x="12372" y="7960"/>
                  <a:pt x="11285" y="7986"/>
                </a:cubicBezTo>
                <a:lnTo>
                  <a:pt x="11285" y="4383"/>
                </a:lnTo>
                <a:lnTo>
                  <a:pt x="12187" y="4383"/>
                </a:lnTo>
                <a:lnTo>
                  <a:pt x="12187" y="3317"/>
                </a:lnTo>
                <a:cubicBezTo>
                  <a:pt x="14450" y="4296"/>
                  <a:pt x="18415" y="4900"/>
                  <a:pt x="18415" y="2191"/>
                </a:cubicBezTo>
                <a:cubicBezTo>
                  <a:pt x="18415" y="-517"/>
                  <a:pt x="14450" y="86"/>
                  <a:pt x="12187" y="1065"/>
                </a:cubicBezTo>
                <a:lnTo>
                  <a:pt x="12187" y="0"/>
                </a:lnTo>
                <a:lnTo>
                  <a:pt x="8311" y="0"/>
                </a:lnTo>
                <a:close/>
              </a:path>
            </a:pathLst>
          </a:cu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5" name="Shape 17921">
            <a:extLst>
              <a:ext uri="{FF2B5EF4-FFF2-40B4-BE49-F238E27FC236}">
                <a16:creationId xmlns:a16="http://schemas.microsoft.com/office/drawing/2014/main" id="{7679FD1C-457D-4AAE-847B-49D91B7CF7A0}"/>
              </a:ext>
            </a:extLst>
          </p:cNvPr>
          <p:cNvSpPr/>
          <p:nvPr/>
        </p:nvSpPr>
        <p:spPr>
          <a:xfrm>
            <a:off x="5390674" y="3417354"/>
            <a:ext cx="825667" cy="1316286"/>
          </a:xfrm>
          <a:custGeom>
            <a:avLst/>
            <a:gdLst/>
            <a:ahLst/>
            <a:cxnLst>
              <a:cxn ang="0">
                <a:pos x="wd2" y="hd2"/>
              </a:cxn>
              <a:cxn ang="5400000">
                <a:pos x="wd2" y="hd2"/>
              </a:cxn>
              <a:cxn ang="10800000">
                <a:pos x="wd2" y="hd2"/>
              </a:cxn>
              <a:cxn ang="16200000">
                <a:pos x="wd2" y="hd2"/>
              </a:cxn>
            </a:cxnLst>
            <a:rect l="0" t="0" r="r" b="b"/>
            <a:pathLst>
              <a:path w="21600" h="21600" extrusionOk="0">
                <a:moveTo>
                  <a:pt x="20884" y="12430"/>
                </a:moveTo>
                <a:cubicBezTo>
                  <a:pt x="20021" y="10898"/>
                  <a:pt x="18235" y="8912"/>
                  <a:pt x="15574" y="6524"/>
                </a:cubicBezTo>
                <a:cubicBezTo>
                  <a:pt x="14242" y="5328"/>
                  <a:pt x="13079" y="3861"/>
                  <a:pt x="12132" y="2388"/>
                </a:cubicBezTo>
                <a:lnTo>
                  <a:pt x="10779" y="0"/>
                </a:lnTo>
                <a:lnTo>
                  <a:pt x="9426" y="2394"/>
                </a:lnTo>
                <a:cubicBezTo>
                  <a:pt x="8576" y="3860"/>
                  <a:pt x="7376" y="5325"/>
                  <a:pt x="6040" y="6524"/>
                </a:cubicBezTo>
                <a:cubicBezTo>
                  <a:pt x="3417" y="8878"/>
                  <a:pt x="1640" y="10865"/>
                  <a:pt x="758" y="12430"/>
                </a:cubicBezTo>
                <a:cubicBezTo>
                  <a:pt x="255" y="13234"/>
                  <a:pt x="0" y="14056"/>
                  <a:pt x="0" y="14875"/>
                </a:cubicBezTo>
                <a:cubicBezTo>
                  <a:pt x="0" y="18583"/>
                  <a:pt x="4835" y="21600"/>
                  <a:pt x="10779" y="21600"/>
                </a:cubicBezTo>
                <a:cubicBezTo>
                  <a:pt x="13632" y="21600"/>
                  <a:pt x="16335" y="20902"/>
                  <a:pt x="18390" y="19635"/>
                </a:cubicBezTo>
                <a:cubicBezTo>
                  <a:pt x="20460" y="18359"/>
                  <a:pt x="21600" y="16668"/>
                  <a:pt x="21600" y="14875"/>
                </a:cubicBezTo>
                <a:cubicBezTo>
                  <a:pt x="21600" y="14012"/>
                  <a:pt x="21359" y="13190"/>
                  <a:pt x="20884" y="12430"/>
                </a:cubicBezTo>
                <a:close/>
              </a:path>
            </a:pathLst>
          </a:custGeom>
          <a:solidFill>
            <a:schemeClr val="accent1">
              <a:lumMod val="40000"/>
              <a:lumOff val="60000"/>
            </a:schemeClr>
          </a:solidFill>
          <a:ln w="12700" cap="flat">
            <a:noFill/>
            <a:miter lim="400000"/>
          </a:ln>
          <a:effectLst/>
        </p:spPr>
        <p:txBody>
          <a:bodyPr wrap="square" lIns="0" tIns="0" rIns="0" bIns="0" numCol="1" anchor="ctr">
            <a:noAutofit/>
          </a:bodyPr>
          <a:lstStyle/>
          <a:p>
            <a:endParaRPr sz="2243" dirty="0"/>
          </a:p>
        </p:txBody>
      </p:sp>
      <p:sp>
        <p:nvSpPr>
          <p:cNvPr id="19" name="TextBox 18">
            <a:extLst>
              <a:ext uri="{FF2B5EF4-FFF2-40B4-BE49-F238E27FC236}">
                <a16:creationId xmlns:a16="http://schemas.microsoft.com/office/drawing/2014/main" id="{41B4F937-8BE9-4318-9881-2ED334393485}"/>
              </a:ext>
            </a:extLst>
          </p:cNvPr>
          <p:cNvSpPr txBox="1"/>
          <p:nvPr/>
        </p:nvSpPr>
        <p:spPr>
          <a:xfrm>
            <a:off x="1817661" y="5040596"/>
            <a:ext cx="1101584"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01</a:t>
            </a:r>
          </a:p>
        </p:txBody>
      </p:sp>
      <p:sp>
        <p:nvSpPr>
          <p:cNvPr id="20" name="Subtitle 2">
            <a:extLst>
              <a:ext uri="{FF2B5EF4-FFF2-40B4-BE49-F238E27FC236}">
                <a16:creationId xmlns:a16="http://schemas.microsoft.com/office/drawing/2014/main" id="{72FC6809-228F-4ACB-9726-7FF86981DE64}"/>
              </a:ext>
            </a:extLst>
          </p:cNvPr>
          <p:cNvSpPr txBox="1">
            <a:spLocks/>
          </p:cNvSpPr>
          <p:nvPr/>
        </p:nvSpPr>
        <p:spPr>
          <a:xfrm>
            <a:off x="1152927" y="5371791"/>
            <a:ext cx="2431054" cy="69518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id="{604BBEF5-0CBF-4A4D-9F81-B46DF1320068}"/>
              </a:ext>
            </a:extLst>
          </p:cNvPr>
          <p:cNvSpPr txBox="1"/>
          <p:nvPr/>
        </p:nvSpPr>
        <p:spPr>
          <a:xfrm>
            <a:off x="5093302" y="5040596"/>
            <a:ext cx="113524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02</a:t>
            </a:r>
          </a:p>
        </p:txBody>
      </p:sp>
      <p:sp>
        <p:nvSpPr>
          <p:cNvPr id="22" name="Subtitle 2">
            <a:extLst>
              <a:ext uri="{FF2B5EF4-FFF2-40B4-BE49-F238E27FC236}">
                <a16:creationId xmlns:a16="http://schemas.microsoft.com/office/drawing/2014/main" id="{A18B46DA-45AB-4B8D-918E-2275E51169D2}"/>
              </a:ext>
            </a:extLst>
          </p:cNvPr>
          <p:cNvSpPr txBox="1">
            <a:spLocks/>
          </p:cNvSpPr>
          <p:nvPr/>
        </p:nvSpPr>
        <p:spPr>
          <a:xfrm>
            <a:off x="4445398" y="5371791"/>
            <a:ext cx="2431054" cy="69518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3" name="TextBox 22">
            <a:extLst>
              <a:ext uri="{FF2B5EF4-FFF2-40B4-BE49-F238E27FC236}">
                <a16:creationId xmlns:a16="http://schemas.microsoft.com/office/drawing/2014/main" id="{49B5AC3C-FFFE-473F-8DE9-C0AC183DC90B}"/>
              </a:ext>
            </a:extLst>
          </p:cNvPr>
          <p:cNvSpPr txBox="1"/>
          <p:nvPr/>
        </p:nvSpPr>
        <p:spPr>
          <a:xfrm>
            <a:off x="8384971" y="5040596"/>
            <a:ext cx="113685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03</a:t>
            </a:r>
          </a:p>
        </p:txBody>
      </p:sp>
      <p:sp>
        <p:nvSpPr>
          <p:cNvPr id="24" name="Subtitle 2">
            <a:extLst>
              <a:ext uri="{FF2B5EF4-FFF2-40B4-BE49-F238E27FC236}">
                <a16:creationId xmlns:a16="http://schemas.microsoft.com/office/drawing/2014/main" id="{3757B59E-9102-49B0-B84A-3515706FBCB1}"/>
              </a:ext>
            </a:extLst>
          </p:cNvPr>
          <p:cNvSpPr txBox="1">
            <a:spLocks/>
          </p:cNvSpPr>
          <p:nvPr/>
        </p:nvSpPr>
        <p:spPr>
          <a:xfrm>
            <a:off x="7737869" y="5371791"/>
            <a:ext cx="2431054" cy="69518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pic>
        <p:nvPicPr>
          <p:cNvPr id="25" name="Graphic 24" descr="Open hand with plant">
            <a:extLst>
              <a:ext uri="{FF2B5EF4-FFF2-40B4-BE49-F238E27FC236}">
                <a16:creationId xmlns:a16="http://schemas.microsoft.com/office/drawing/2014/main" id="{8E03C6E9-A291-420A-9469-42E6EE8AB0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2076" y="3936376"/>
            <a:ext cx="667848" cy="667848"/>
          </a:xfrm>
          <a:prstGeom prst="rect">
            <a:avLst/>
          </a:prstGeom>
        </p:spPr>
      </p:pic>
      <p:pic>
        <p:nvPicPr>
          <p:cNvPr id="26" name="Graphic 25" descr="Leaf">
            <a:extLst>
              <a:ext uri="{FF2B5EF4-FFF2-40B4-BE49-F238E27FC236}">
                <a16:creationId xmlns:a16="http://schemas.microsoft.com/office/drawing/2014/main" id="{DFB5FABB-3FAF-44F1-994F-CFE4FB9425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2544" y="3986308"/>
            <a:ext cx="667848" cy="667848"/>
          </a:xfrm>
          <a:prstGeom prst="rect">
            <a:avLst/>
          </a:prstGeom>
        </p:spPr>
      </p:pic>
      <p:pic>
        <p:nvPicPr>
          <p:cNvPr id="27" name="Graphic 26" descr="Thermometer">
            <a:extLst>
              <a:ext uri="{FF2B5EF4-FFF2-40B4-BE49-F238E27FC236}">
                <a16:creationId xmlns:a16="http://schemas.microsoft.com/office/drawing/2014/main" id="{B8E9944F-330B-46EF-89F1-FC062730EF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2395" y="3917636"/>
            <a:ext cx="667848" cy="667848"/>
          </a:xfrm>
          <a:prstGeom prst="rect">
            <a:avLst/>
          </a:prstGeom>
        </p:spPr>
      </p:pic>
    </p:spTree>
    <p:extLst>
      <p:ext uri="{BB962C8B-B14F-4D97-AF65-F5344CB8AC3E}">
        <p14:creationId xmlns:p14="http://schemas.microsoft.com/office/powerpoint/2010/main" val="20103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5630-EAC8-4FCB-9D89-6EBE2D1CAAC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3C45283-0AC2-40EA-81DF-3617A6F703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4F6DD2-D7E1-407A-A2F2-0C15E2730525}"/>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3CE2C1B5-6C63-4411-9387-E89364CF725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7330FF-23C9-411E-AD0E-FED4B50FAD52}"/>
              </a:ext>
            </a:extLst>
          </p:cNvPr>
          <p:cNvSpPr>
            <a:spLocks noGrp="1"/>
          </p:cNvSpPr>
          <p:nvPr>
            <p:ph type="body" sz="quarter" idx="13"/>
          </p:nvPr>
        </p:nvSpPr>
        <p:spPr/>
        <p:txBody>
          <a:bodyPr/>
          <a:lstStyle/>
          <a:p>
            <a:endParaRPr lang="en-ZA"/>
          </a:p>
        </p:txBody>
      </p:sp>
      <p:sp>
        <p:nvSpPr>
          <p:cNvPr id="7" name="Shape 8752">
            <a:extLst>
              <a:ext uri="{FF2B5EF4-FFF2-40B4-BE49-F238E27FC236}">
                <a16:creationId xmlns:a16="http://schemas.microsoft.com/office/drawing/2014/main" id="{5F6C0361-CC36-4EE6-BDC2-0EA4487F7B1C}"/>
              </a:ext>
            </a:extLst>
          </p:cNvPr>
          <p:cNvSpPr/>
          <p:nvPr/>
        </p:nvSpPr>
        <p:spPr>
          <a:xfrm flipH="1" flipV="1">
            <a:off x="1194611" y="3836480"/>
            <a:ext cx="9107227" cy="1"/>
          </a:xfrm>
          <a:prstGeom prst="line">
            <a:avLst/>
          </a:prstGeom>
          <a:noFill/>
          <a:ln w="12700" cap="flat">
            <a:solidFill>
              <a:schemeClr val="bg1">
                <a:lumMod val="9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8" name="Shape 8753">
            <a:extLst>
              <a:ext uri="{FF2B5EF4-FFF2-40B4-BE49-F238E27FC236}">
                <a16:creationId xmlns:a16="http://schemas.microsoft.com/office/drawing/2014/main" id="{13AC265D-D30B-43D5-965D-CD3B707E106D}"/>
              </a:ext>
            </a:extLst>
          </p:cNvPr>
          <p:cNvSpPr/>
          <p:nvPr/>
        </p:nvSpPr>
        <p:spPr>
          <a:xfrm flipH="1" flipV="1">
            <a:off x="1194611" y="3214845"/>
            <a:ext cx="9107227" cy="2"/>
          </a:xfrm>
          <a:prstGeom prst="line">
            <a:avLst/>
          </a:prstGeom>
          <a:noFill/>
          <a:ln w="12700" cap="flat">
            <a:solidFill>
              <a:schemeClr val="bg1">
                <a:lumMod val="9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9" name="Shape 8754">
            <a:extLst>
              <a:ext uri="{FF2B5EF4-FFF2-40B4-BE49-F238E27FC236}">
                <a16:creationId xmlns:a16="http://schemas.microsoft.com/office/drawing/2014/main" id="{F51575A4-4312-4411-9E19-33B259C3EEE4}"/>
              </a:ext>
            </a:extLst>
          </p:cNvPr>
          <p:cNvSpPr/>
          <p:nvPr/>
        </p:nvSpPr>
        <p:spPr>
          <a:xfrm flipH="1" flipV="1">
            <a:off x="1194611" y="2593209"/>
            <a:ext cx="9107227" cy="1"/>
          </a:xfrm>
          <a:prstGeom prst="line">
            <a:avLst/>
          </a:prstGeom>
          <a:noFill/>
          <a:ln w="12700" cap="flat">
            <a:solidFill>
              <a:schemeClr val="bg1">
                <a:lumMod val="9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10" name="Shape 8756">
            <a:extLst>
              <a:ext uri="{FF2B5EF4-FFF2-40B4-BE49-F238E27FC236}">
                <a16:creationId xmlns:a16="http://schemas.microsoft.com/office/drawing/2014/main" id="{0AFFFB64-293D-400E-9E76-CFB38CB5724A}"/>
              </a:ext>
            </a:extLst>
          </p:cNvPr>
          <p:cNvSpPr/>
          <p:nvPr/>
        </p:nvSpPr>
        <p:spPr>
          <a:xfrm flipH="1" flipV="1">
            <a:off x="1194611" y="4415473"/>
            <a:ext cx="9107227" cy="1"/>
          </a:xfrm>
          <a:prstGeom prst="line">
            <a:avLst/>
          </a:prstGeom>
          <a:noFill/>
          <a:ln w="63500" cap="flat">
            <a:solidFill>
              <a:schemeClr val="bg1">
                <a:lumMod val="9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grpSp>
        <p:nvGrpSpPr>
          <p:cNvPr id="11" name="Group 10">
            <a:extLst>
              <a:ext uri="{FF2B5EF4-FFF2-40B4-BE49-F238E27FC236}">
                <a16:creationId xmlns:a16="http://schemas.microsoft.com/office/drawing/2014/main" id="{6E1DC90D-EAE4-4A78-9968-3CDA8349A066}"/>
              </a:ext>
            </a:extLst>
          </p:cNvPr>
          <p:cNvGrpSpPr/>
          <p:nvPr/>
        </p:nvGrpSpPr>
        <p:grpSpPr>
          <a:xfrm>
            <a:off x="8162216" y="2092243"/>
            <a:ext cx="1474740" cy="2338241"/>
            <a:chOff x="17809233" y="3117863"/>
            <a:chExt cx="3328841" cy="5277969"/>
          </a:xfrm>
        </p:grpSpPr>
        <p:sp>
          <p:nvSpPr>
            <p:cNvPr id="12" name="Freeform 80">
              <a:extLst>
                <a:ext uri="{FF2B5EF4-FFF2-40B4-BE49-F238E27FC236}">
                  <a16:creationId xmlns:a16="http://schemas.microsoft.com/office/drawing/2014/main" id="{DD28DECA-6424-45A3-8BFF-42819DD8E245}"/>
                </a:ext>
              </a:extLst>
            </p:cNvPr>
            <p:cNvSpPr/>
            <p:nvPr/>
          </p:nvSpPr>
          <p:spPr>
            <a:xfrm>
              <a:off x="18462266" y="3999795"/>
              <a:ext cx="1599825" cy="4396037"/>
            </a:xfrm>
            <a:custGeom>
              <a:avLst/>
              <a:gdLst>
                <a:gd name="connsiteX0" fmla="*/ 982828 w 1599825"/>
                <a:gd name="connsiteY0" fmla="*/ 0 h 4396037"/>
                <a:gd name="connsiteX1" fmla="*/ 1015520 w 1599825"/>
                <a:gd name="connsiteY1" fmla="*/ 0 h 4396037"/>
                <a:gd name="connsiteX2" fmla="*/ 968214 w 1599825"/>
                <a:gd name="connsiteY2" fmla="*/ 386069 h 4396037"/>
                <a:gd name="connsiteX3" fmla="*/ 939278 w 1599825"/>
                <a:gd name="connsiteY3" fmla="*/ 700064 h 4396037"/>
                <a:gd name="connsiteX4" fmla="*/ 1087922 w 1599825"/>
                <a:gd name="connsiteY4" fmla="*/ 603453 h 4396037"/>
                <a:gd name="connsiteX5" fmla="*/ 1297690 w 1599825"/>
                <a:gd name="connsiteY5" fmla="*/ 486751 h 4396037"/>
                <a:gd name="connsiteX6" fmla="*/ 1321056 w 1599825"/>
                <a:gd name="connsiteY6" fmla="*/ 499288 h 4396037"/>
                <a:gd name="connsiteX7" fmla="*/ 1322104 w 1599825"/>
                <a:gd name="connsiteY7" fmla="*/ 500832 h 4396037"/>
                <a:gd name="connsiteX8" fmla="*/ 1025260 w 1599825"/>
                <a:gd name="connsiteY8" fmla="*/ 693858 h 4396037"/>
                <a:gd name="connsiteX9" fmla="*/ 932108 w 1599825"/>
                <a:gd name="connsiteY9" fmla="*/ 780191 h 4396037"/>
                <a:gd name="connsiteX10" fmla="*/ 908526 w 1599825"/>
                <a:gd name="connsiteY10" fmla="*/ 1160879 h 4396037"/>
                <a:gd name="connsiteX11" fmla="*/ 900228 w 1599825"/>
                <a:gd name="connsiteY11" fmla="*/ 1456022 h 4396037"/>
                <a:gd name="connsiteX12" fmla="*/ 1128886 w 1599825"/>
                <a:gd name="connsiteY12" fmla="*/ 1307403 h 4396037"/>
                <a:gd name="connsiteX13" fmla="*/ 1443422 w 1599825"/>
                <a:gd name="connsiteY13" fmla="*/ 1132416 h 4396037"/>
                <a:gd name="connsiteX14" fmla="*/ 1478456 w 1599825"/>
                <a:gd name="connsiteY14" fmla="*/ 1151214 h 4396037"/>
                <a:gd name="connsiteX15" fmla="*/ 1480028 w 1599825"/>
                <a:gd name="connsiteY15" fmla="*/ 1153529 h 4396037"/>
                <a:gd name="connsiteX16" fmla="*/ 1034928 w 1599825"/>
                <a:gd name="connsiteY16" fmla="*/ 1442961 h 4396037"/>
                <a:gd name="connsiteX17" fmla="*/ 897000 w 1599825"/>
                <a:gd name="connsiteY17" fmla="*/ 1570793 h 4396037"/>
                <a:gd name="connsiteX18" fmla="*/ 894880 w 1599825"/>
                <a:gd name="connsiteY18" fmla="*/ 1646188 h 4396037"/>
                <a:gd name="connsiteX19" fmla="*/ 908560 w 1599825"/>
                <a:gd name="connsiteY19" fmla="*/ 2374359 h 4396037"/>
                <a:gd name="connsiteX20" fmla="*/ 911574 w 1599825"/>
                <a:gd name="connsiteY20" fmla="*/ 2423730 h 4396037"/>
                <a:gd name="connsiteX21" fmla="*/ 982284 w 1599825"/>
                <a:gd name="connsiteY21" fmla="*/ 2390488 h 4396037"/>
                <a:gd name="connsiteX22" fmla="*/ 1587958 w 1599825"/>
                <a:gd name="connsiteY22" fmla="*/ 1966938 h 4396037"/>
                <a:gd name="connsiteX23" fmla="*/ 1590132 w 1599825"/>
                <a:gd name="connsiteY23" fmla="*/ 1970173 h 4396037"/>
                <a:gd name="connsiteX24" fmla="*/ 1596110 w 1599825"/>
                <a:gd name="connsiteY24" fmla="*/ 2025201 h 4396037"/>
                <a:gd name="connsiteX25" fmla="*/ 1206236 w 1599825"/>
                <a:gd name="connsiteY25" fmla="*/ 2339932 h 4396037"/>
                <a:gd name="connsiteX26" fmla="*/ 918740 w 1599825"/>
                <a:gd name="connsiteY26" fmla="*/ 2541060 h 4396037"/>
                <a:gd name="connsiteX27" fmla="*/ 930772 w 1599825"/>
                <a:gd name="connsiteY27" fmla="*/ 2738070 h 4396037"/>
                <a:gd name="connsiteX28" fmla="*/ 963240 w 1599825"/>
                <a:gd name="connsiteY28" fmla="*/ 3101241 h 4396037"/>
                <a:gd name="connsiteX29" fmla="*/ 1164180 w 1599825"/>
                <a:gd name="connsiteY29" fmla="*/ 4396037 h 4396037"/>
                <a:gd name="connsiteX30" fmla="*/ 579278 w 1599825"/>
                <a:gd name="connsiteY30" fmla="*/ 4396037 h 4396037"/>
                <a:gd name="connsiteX31" fmla="*/ 577666 w 1599825"/>
                <a:gd name="connsiteY31" fmla="*/ 4306081 h 4396037"/>
                <a:gd name="connsiteX32" fmla="*/ 601558 w 1599825"/>
                <a:gd name="connsiteY32" fmla="*/ 2951699 h 4396037"/>
                <a:gd name="connsiteX33" fmla="*/ 625630 w 1599825"/>
                <a:gd name="connsiteY33" fmla="*/ 2607163 h 4396037"/>
                <a:gd name="connsiteX34" fmla="*/ 344274 w 1599825"/>
                <a:gd name="connsiteY34" fmla="*/ 2438253 h 4396037"/>
                <a:gd name="connsiteX35" fmla="*/ 4416 w 1599825"/>
                <a:gd name="connsiteY35" fmla="*/ 2201053 h 4396037"/>
                <a:gd name="connsiteX36" fmla="*/ 6208 w 1599825"/>
                <a:gd name="connsiteY36" fmla="*/ 2155318 h 4396037"/>
                <a:gd name="connsiteX37" fmla="*/ 7822 w 1599825"/>
                <a:gd name="connsiteY37" fmla="*/ 2152521 h 4396037"/>
                <a:gd name="connsiteX38" fmla="*/ 531968 w 1599825"/>
                <a:gd name="connsiteY38" fmla="*/ 2467048 h 4396037"/>
                <a:gd name="connsiteX39" fmla="*/ 632694 w 1599825"/>
                <a:gd name="connsiteY39" fmla="*/ 2506067 h 4396037"/>
                <a:gd name="connsiteX40" fmla="*/ 648734 w 1599825"/>
                <a:gd name="connsiteY40" fmla="*/ 2276480 h 4396037"/>
                <a:gd name="connsiteX41" fmla="*/ 719230 w 1599825"/>
                <a:gd name="connsiteY41" fmla="*/ 1603362 h 4396037"/>
                <a:gd name="connsiteX42" fmla="*/ 742382 w 1599825"/>
                <a:gd name="connsiteY42" fmla="*/ 1433422 h 4396037"/>
                <a:gd name="connsiteX43" fmla="*/ 525384 w 1599825"/>
                <a:gd name="connsiteY43" fmla="*/ 1208871 h 4396037"/>
                <a:gd name="connsiteX44" fmla="*/ 295778 w 1599825"/>
                <a:gd name="connsiteY44" fmla="*/ 936086 h 4396037"/>
                <a:gd name="connsiteX45" fmla="*/ 307432 w 1599825"/>
                <a:gd name="connsiteY45" fmla="*/ 898453 h 4396037"/>
                <a:gd name="connsiteX46" fmla="*/ 309404 w 1599825"/>
                <a:gd name="connsiteY46" fmla="*/ 896495 h 4396037"/>
                <a:gd name="connsiteX47" fmla="*/ 674952 w 1599825"/>
                <a:gd name="connsiteY47" fmla="*/ 1274590 h 4396037"/>
                <a:gd name="connsiteX48" fmla="*/ 755952 w 1599825"/>
                <a:gd name="connsiteY48" fmla="*/ 1333829 h 4396037"/>
                <a:gd name="connsiteX49" fmla="*/ 792334 w 1599825"/>
                <a:gd name="connsiteY49" fmla="*/ 1066780 h 4396037"/>
                <a:gd name="connsiteX50" fmla="*/ 869952 w 1599825"/>
                <a:gd name="connsiteY50" fmla="*/ 594691 h 4396037"/>
                <a:gd name="connsiteX51" fmla="*/ 724828 w 1599825"/>
                <a:gd name="connsiteY51" fmla="*/ 444517 h 4396037"/>
                <a:gd name="connsiteX52" fmla="*/ 589618 w 1599825"/>
                <a:gd name="connsiteY52" fmla="*/ 283881 h 4396037"/>
                <a:gd name="connsiteX53" fmla="*/ 596482 w 1599825"/>
                <a:gd name="connsiteY53" fmla="*/ 261721 h 4396037"/>
                <a:gd name="connsiteX54" fmla="*/ 597642 w 1599825"/>
                <a:gd name="connsiteY54" fmla="*/ 260568 h 4396037"/>
                <a:gd name="connsiteX55" fmla="*/ 812904 w 1599825"/>
                <a:gd name="connsiteY55" fmla="*/ 483217 h 4396037"/>
                <a:gd name="connsiteX56" fmla="*/ 880190 w 1599825"/>
                <a:gd name="connsiteY56" fmla="*/ 532426 h 4396037"/>
                <a:gd name="connsiteX57" fmla="*/ 880222 w 1599825"/>
                <a:gd name="connsiteY57" fmla="*/ 532225 h 4396037"/>
                <a:gd name="connsiteX58" fmla="*/ 982828 w 1599825"/>
                <a:gd name="connsiteY58" fmla="*/ 0 h 439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9825" h="4396037">
                  <a:moveTo>
                    <a:pt x="982828" y="0"/>
                  </a:moveTo>
                  <a:lnTo>
                    <a:pt x="1015520" y="0"/>
                  </a:lnTo>
                  <a:cubicBezTo>
                    <a:pt x="997812" y="128497"/>
                    <a:pt x="982042" y="257202"/>
                    <a:pt x="968214" y="386069"/>
                  </a:cubicBezTo>
                  <a:lnTo>
                    <a:pt x="939278" y="700064"/>
                  </a:lnTo>
                  <a:lnTo>
                    <a:pt x="1087922" y="603453"/>
                  </a:lnTo>
                  <a:cubicBezTo>
                    <a:pt x="1156482" y="562194"/>
                    <a:pt x="1226454" y="523290"/>
                    <a:pt x="1297690" y="486751"/>
                  </a:cubicBezTo>
                  <a:cubicBezTo>
                    <a:pt x="1307000" y="487123"/>
                    <a:pt x="1315610" y="491740"/>
                    <a:pt x="1321056" y="499288"/>
                  </a:cubicBezTo>
                  <a:cubicBezTo>
                    <a:pt x="1321426" y="499788"/>
                    <a:pt x="1321776" y="500303"/>
                    <a:pt x="1322104" y="500832"/>
                  </a:cubicBezTo>
                  <a:cubicBezTo>
                    <a:pt x="1215778" y="553052"/>
                    <a:pt x="1116110" y="617851"/>
                    <a:pt x="1025260" y="693858"/>
                  </a:cubicBezTo>
                  <a:lnTo>
                    <a:pt x="932108" y="780191"/>
                  </a:lnTo>
                  <a:lnTo>
                    <a:pt x="908526" y="1160879"/>
                  </a:lnTo>
                  <a:lnTo>
                    <a:pt x="900228" y="1456022"/>
                  </a:lnTo>
                  <a:lnTo>
                    <a:pt x="1128886" y="1307403"/>
                  </a:lnTo>
                  <a:cubicBezTo>
                    <a:pt x="1231686" y="1245538"/>
                    <a:pt x="1336606" y="1187203"/>
                    <a:pt x="1443422" y="1132416"/>
                  </a:cubicBezTo>
                  <a:cubicBezTo>
                    <a:pt x="1457380" y="1132974"/>
                    <a:pt x="1470290" y="1139897"/>
                    <a:pt x="1478456" y="1151214"/>
                  </a:cubicBezTo>
                  <a:cubicBezTo>
                    <a:pt x="1479012" y="1151965"/>
                    <a:pt x="1479534" y="1152736"/>
                    <a:pt x="1480028" y="1153529"/>
                  </a:cubicBezTo>
                  <a:cubicBezTo>
                    <a:pt x="1320600" y="1231830"/>
                    <a:pt x="1171154" y="1328993"/>
                    <a:pt x="1034928" y="1442961"/>
                  </a:cubicBezTo>
                  <a:lnTo>
                    <a:pt x="897000" y="1570793"/>
                  </a:lnTo>
                  <a:lnTo>
                    <a:pt x="894880" y="1646188"/>
                  </a:lnTo>
                  <a:cubicBezTo>
                    <a:pt x="892610" y="1888935"/>
                    <a:pt x="897168" y="2131755"/>
                    <a:pt x="908560" y="2374359"/>
                  </a:cubicBezTo>
                  <a:lnTo>
                    <a:pt x="911574" y="2423730"/>
                  </a:lnTo>
                  <a:lnTo>
                    <a:pt x="982284" y="2390488"/>
                  </a:lnTo>
                  <a:cubicBezTo>
                    <a:pt x="1200410" y="2274087"/>
                    <a:pt x="1403778" y="2131898"/>
                    <a:pt x="1587958" y="1966938"/>
                  </a:cubicBezTo>
                  <a:cubicBezTo>
                    <a:pt x="1588710" y="1967996"/>
                    <a:pt x="1589422" y="1969054"/>
                    <a:pt x="1590132" y="1970173"/>
                  </a:cubicBezTo>
                  <a:cubicBezTo>
                    <a:pt x="1600458" y="1986598"/>
                    <a:pt x="1602672" y="2006910"/>
                    <a:pt x="1596110" y="2025201"/>
                  </a:cubicBezTo>
                  <a:cubicBezTo>
                    <a:pt x="1469700" y="2134511"/>
                    <a:pt x="1339694" y="2239512"/>
                    <a:pt x="1206236" y="2339932"/>
                  </a:cubicBezTo>
                  <a:lnTo>
                    <a:pt x="918740" y="2541060"/>
                  </a:lnTo>
                  <a:lnTo>
                    <a:pt x="930772" y="2738070"/>
                  </a:lnTo>
                  <a:cubicBezTo>
                    <a:pt x="939886" y="2859229"/>
                    <a:pt x="950708" y="2980298"/>
                    <a:pt x="963240" y="3101241"/>
                  </a:cubicBezTo>
                  <a:cubicBezTo>
                    <a:pt x="1008274" y="3535961"/>
                    <a:pt x="1075330" y="3968034"/>
                    <a:pt x="1164180" y="4396037"/>
                  </a:cubicBezTo>
                  <a:lnTo>
                    <a:pt x="579278" y="4396037"/>
                  </a:lnTo>
                  <a:cubicBezTo>
                    <a:pt x="578684" y="4366120"/>
                    <a:pt x="578174" y="4336202"/>
                    <a:pt x="577666" y="4306081"/>
                  </a:cubicBezTo>
                  <a:cubicBezTo>
                    <a:pt x="569890" y="3854139"/>
                    <a:pt x="577910" y="3402415"/>
                    <a:pt x="601558" y="2951699"/>
                  </a:cubicBezTo>
                  <a:lnTo>
                    <a:pt x="625630" y="2607163"/>
                  </a:lnTo>
                  <a:lnTo>
                    <a:pt x="344274" y="2438253"/>
                  </a:lnTo>
                  <a:cubicBezTo>
                    <a:pt x="228366" y="2363093"/>
                    <a:pt x="115042" y="2283956"/>
                    <a:pt x="4416" y="2201053"/>
                  </a:cubicBezTo>
                  <a:cubicBezTo>
                    <a:pt x="-2042" y="2186341"/>
                    <a:pt x="-1396" y="2169466"/>
                    <a:pt x="6208" y="2155318"/>
                  </a:cubicBezTo>
                  <a:cubicBezTo>
                    <a:pt x="6710" y="2154354"/>
                    <a:pt x="7248" y="2153438"/>
                    <a:pt x="7822" y="2152521"/>
                  </a:cubicBezTo>
                  <a:cubicBezTo>
                    <a:pt x="169278" y="2277998"/>
                    <a:pt x="345296" y="2383593"/>
                    <a:pt x="531968" y="2467048"/>
                  </a:cubicBezTo>
                  <a:lnTo>
                    <a:pt x="632694" y="2506067"/>
                  </a:lnTo>
                  <a:lnTo>
                    <a:pt x="648734" y="2276480"/>
                  </a:lnTo>
                  <a:cubicBezTo>
                    <a:pt x="668354" y="2051724"/>
                    <a:pt x="691858" y="1827319"/>
                    <a:pt x="719230" y="1603362"/>
                  </a:cubicBezTo>
                  <a:lnTo>
                    <a:pt x="742382" y="1433422"/>
                  </a:lnTo>
                  <a:lnTo>
                    <a:pt x="525384" y="1208871"/>
                  </a:lnTo>
                  <a:cubicBezTo>
                    <a:pt x="445796" y="1120600"/>
                    <a:pt x="369244" y="1029604"/>
                    <a:pt x="295778" y="936086"/>
                  </a:cubicBezTo>
                  <a:cubicBezTo>
                    <a:pt x="293676" y="922406"/>
                    <a:pt x="297984" y="908539"/>
                    <a:pt x="307432" y="898453"/>
                  </a:cubicBezTo>
                  <a:cubicBezTo>
                    <a:pt x="308054" y="897783"/>
                    <a:pt x="308730" y="897139"/>
                    <a:pt x="309404" y="896495"/>
                  </a:cubicBezTo>
                  <a:cubicBezTo>
                    <a:pt x="415664" y="1036725"/>
                    <a:pt x="538404" y="1163678"/>
                    <a:pt x="674952" y="1274590"/>
                  </a:cubicBezTo>
                  <a:lnTo>
                    <a:pt x="755952" y="1333829"/>
                  </a:lnTo>
                  <a:lnTo>
                    <a:pt x="792334" y="1066780"/>
                  </a:lnTo>
                  <a:lnTo>
                    <a:pt x="869952" y="594691"/>
                  </a:lnTo>
                  <a:lnTo>
                    <a:pt x="724828" y="444517"/>
                  </a:lnTo>
                  <a:cubicBezTo>
                    <a:pt x="677960" y="392537"/>
                    <a:pt x="632880" y="338951"/>
                    <a:pt x="589618" y="283881"/>
                  </a:cubicBezTo>
                  <a:cubicBezTo>
                    <a:pt x="588380" y="275826"/>
                    <a:pt x="590918" y="267660"/>
                    <a:pt x="596482" y="261721"/>
                  </a:cubicBezTo>
                  <a:cubicBezTo>
                    <a:pt x="596848" y="261326"/>
                    <a:pt x="597246" y="260947"/>
                    <a:pt x="597642" y="260568"/>
                  </a:cubicBezTo>
                  <a:cubicBezTo>
                    <a:pt x="660216" y="343145"/>
                    <a:pt x="732494" y="417904"/>
                    <a:pt x="812904" y="483217"/>
                  </a:cubicBezTo>
                  <a:lnTo>
                    <a:pt x="880190" y="532426"/>
                  </a:lnTo>
                  <a:lnTo>
                    <a:pt x="880222" y="532225"/>
                  </a:lnTo>
                  <a:cubicBezTo>
                    <a:pt x="911974" y="354411"/>
                    <a:pt x="946180" y="176986"/>
                    <a:pt x="982828"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p>
          </p:txBody>
        </p:sp>
        <p:sp>
          <p:nvSpPr>
            <p:cNvPr id="13" name="Shape 8771">
              <a:extLst>
                <a:ext uri="{FF2B5EF4-FFF2-40B4-BE49-F238E27FC236}">
                  <a16:creationId xmlns:a16="http://schemas.microsoft.com/office/drawing/2014/main" id="{7E1F4D30-E780-4B80-9CDE-2EB2ED1DCCEF}"/>
                </a:ext>
              </a:extLst>
            </p:cNvPr>
            <p:cNvSpPr/>
            <p:nvPr/>
          </p:nvSpPr>
          <p:spPr>
            <a:xfrm>
              <a:off x="19497919" y="6349053"/>
              <a:ext cx="1640155" cy="1121867"/>
            </a:xfrm>
            <a:custGeom>
              <a:avLst/>
              <a:gdLst/>
              <a:ahLst/>
              <a:cxnLst>
                <a:cxn ang="0">
                  <a:pos x="wd2" y="hd2"/>
                </a:cxn>
                <a:cxn ang="5400000">
                  <a:pos x="wd2" y="hd2"/>
                </a:cxn>
                <a:cxn ang="10800000">
                  <a:pos x="wd2" y="hd2"/>
                </a:cxn>
                <a:cxn ang="16200000">
                  <a:pos x="wd2" y="hd2"/>
                </a:cxn>
              </a:cxnLst>
              <a:rect l="0" t="0" r="r" b="b"/>
              <a:pathLst>
                <a:path w="20618" h="21398" extrusionOk="0">
                  <a:moveTo>
                    <a:pt x="20618" y="92"/>
                  </a:moveTo>
                  <a:cubicBezTo>
                    <a:pt x="19743" y="4117"/>
                    <a:pt x="18511" y="7861"/>
                    <a:pt x="16984" y="11254"/>
                  </a:cubicBezTo>
                  <a:cubicBezTo>
                    <a:pt x="15378" y="14819"/>
                    <a:pt x="13380" y="18135"/>
                    <a:pt x="10691" y="19983"/>
                  </a:cubicBezTo>
                  <a:cubicBezTo>
                    <a:pt x="9354" y="20903"/>
                    <a:pt x="7903" y="21385"/>
                    <a:pt x="6435" y="21398"/>
                  </a:cubicBezTo>
                  <a:cubicBezTo>
                    <a:pt x="4429" y="21405"/>
                    <a:pt x="2693" y="20093"/>
                    <a:pt x="1533" y="18013"/>
                  </a:cubicBezTo>
                  <a:cubicBezTo>
                    <a:pt x="1066" y="17178"/>
                    <a:pt x="698" y="16220"/>
                    <a:pt x="445" y="15196"/>
                  </a:cubicBezTo>
                  <a:cubicBezTo>
                    <a:pt x="-982" y="9437"/>
                    <a:pt x="1106" y="2805"/>
                    <a:pt x="5500" y="609"/>
                  </a:cubicBezTo>
                  <a:cubicBezTo>
                    <a:pt x="7107" y="-195"/>
                    <a:pt x="8821" y="-64"/>
                    <a:pt x="10502" y="215"/>
                  </a:cubicBezTo>
                  <a:cubicBezTo>
                    <a:pt x="12355" y="523"/>
                    <a:pt x="14249" y="975"/>
                    <a:pt x="16116" y="982"/>
                  </a:cubicBezTo>
                  <a:cubicBezTo>
                    <a:pt x="17636" y="988"/>
                    <a:pt x="19150" y="688"/>
                    <a:pt x="20618" y="92"/>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4" name="Shape 8772">
              <a:extLst>
                <a:ext uri="{FF2B5EF4-FFF2-40B4-BE49-F238E27FC236}">
                  <a16:creationId xmlns:a16="http://schemas.microsoft.com/office/drawing/2014/main" id="{2B97D6B2-E66F-4E62-9687-BC1B12676B5A}"/>
                </a:ext>
              </a:extLst>
            </p:cNvPr>
            <p:cNvSpPr/>
            <p:nvPr/>
          </p:nvSpPr>
          <p:spPr>
            <a:xfrm>
              <a:off x="17809233" y="6405337"/>
              <a:ext cx="1176034" cy="1009298"/>
            </a:xfrm>
            <a:custGeom>
              <a:avLst/>
              <a:gdLst/>
              <a:ahLst/>
              <a:cxnLst>
                <a:cxn ang="0">
                  <a:pos x="wd2" y="hd2"/>
                </a:cxn>
                <a:cxn ang="5400000">
                  <a:pos x="wd2" y="hd2"/>
                </a:cxn>
                <a:cxn ang="10800000">
                  <a:pos x="wd2" y="hd2"/>
                </a:cxn>
                <a:cxn ang="16200000">
                  <a:pos x="wd2" y="hd2"/>
                </a:cxn>
              </a:cxnLst>
              <a:rect l="0" t="0" r="r" b="b"/>
              <a:pathLst>
                <a:path w="20428" h="21279" extrusionOk="0">
                  <a:moveTo>
                    <a:pt x="0" y="0"/>
                  </a:moveTo>
                  <a:cubicBezTo>
                    <a:pt x="428" y="3588"/>
                    <a:pt x="1268" y="7019"/>
                    <a:pt x="2461" y="10221"/>
                  </a:cubicBezTo>
                  <a:cubicBezTo>
                    <a:pt x="3715" y="13586"/>
                    <a:pt x="5413" y="16829"/>
                    <a:pt x="8019" y="18991"/>
                  </a:cubicBezTo>
                  <a:cubicBezTo>
                    <a:pt x="9314" y="20067"/>
                    <a:pt x="10782" y="20800"/>
                    <a:pt x="12326" y="21142"/>
                  </a:cubicBezTo>
                  <a:cubicBezTo>
                    <a:pt x="14438" y="21600"/>
                    <a:pt x="16426" y="20886"/>
                    <a:pt x="17903" y="19396"/>
                  </a:cubicBezTo>
                  <a:cubicBezTo>
                    <a:pt x="18496" y="18797"/>
                    <a:pt x="19001" y="18074"/>
                    <a:pt x="19393" y="17268"/>
                  </a:cubicBezTo>
                  <a:cubicBezTo>
                    <a:pt x="21600" y="12739"/>
                    <a:pt x="20213" y="6682"/>
                    <a:pt x="15855" y="3842"/>
                  </a:cubicBezTo>
                  <a:cubicBezTo>
                    <a:pt x="14261" y="2803"/>
                    <a:pt x="12440" y="2527"/>
                    <a:pt x="10637" y="2384"/>
                  </a:cubicBezTo>
                  <a:cubicBezTo>
                    <a:pt x="8648" y="2225"/>
                    <a:pt x="6598" y="2180"/>
                    <a:pt x="4631" y="1765"/>
                  </a:cubicBezTo>
                  <a:cubicBezTo>
                    <a:pt x="3030" y="1427"/>
                    <a:pt x="1473" y="833"/>
                    <a:pt x="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5" name="Shape 8773">
              <a:extLst>
                <a:ext uri="{FF2B5EF4-FFF2-40B4-BE49-F238E27FC236}">
                  <a16:creationId xmlns:a16="http://schemas.microsoft.com/office/drawing/2014/main" id="{F6661EBE-9031-440B-A9E3-2ABE260DE60A}"/>
                </a:ext>
              </a:extLst>
            </p:cNvPr>
            <p:cNvSpPr/>
            <p:nvPr/>
          </p:nvSpPr>
          <p:spPr>
            <a:xfrm>
              <a:off x="18415799" y="5120178"/>
              <a:ext cx="729792" cy="862201"/>
            </a:xfrm>
            <a:custGeom>
              <a:avLst/>
              <a:gdLst/>
              <a:ahLst/>
              <a:cxnLst>
                <a:cxn ang="0">
                  <a:pos x="wd2" y="hd2"/>
                </a:cxn>
                <a:cxn ang="5400000">
                  <a:pos x="wd2" y="hd2"/>
                </a:cxn>
                <a:cxn ang="10800000">
                  <a:pos x="wd2" y="hd2"/>
                </a:cxn>
                <a:cxn ang="16200000">
                  <a:pos x="wd2" y="hd2"/>
                </a:cxn>
              </a:cxnLst>
              <a:rect l="0" t="0" r="r" b="b"/>
              <a:pathLst>
                <a:path w="20444" h="21351" extrusionOk="0">
                  <a:moveTo>
                    <a:pt x="254" y="0"/>
                  </a:moveTo>
                  <a:cubicBezTo>
                    <a:pt x="-156" y="3061"/>
                    <a:pt x="-64" y="6105"/>
                    <a:pt x="485" y="9053"/>
                  </a:cubicBezTo>
                  <a:cubicBezTo>
                    <a:pt x="1062" y="12152"/>
                    <a:pt x="2170" y="15270"/>
                    <a:pt x="4569" y="17742"/>
                  </a:cubicBezTo>
                  <a:cubicBezTo>
                    <a:pt x="5763" y="18972"/>
                    <a:pt x="7236" y="19966"/>
                    <a:pt x="8892" y="20660"/>
                  </a:cubicBezTo>
                  <a:cubicBezTo>
                    <a:pt x="11160" y="21600"/>
                    <a:pt x="13580" y="21545"/>
                    <a:pt x="15617" y="20715"/>
                  </a:cubicBezTo>
                  <a:cubicBezTo>
                    <a:pt x="16435" y="20382"/>
                    <a:pt x="17184" y="19922"/>
                    <a:pt x="17827" y="19365"/>
                  </a:cubicBezTo>
                  <a:cubicBezTo>
                    <a:pt x="21444" y="16234"/>
                    <a:pt x="21388" y="10889"/>
                    <a:pt x="17180" y="7392"/>
                  </a:cubicBezTo>
                  <a:cubicBezTo>
                    <a:pt x="15641" y="6113"/>
                    <a:pt x="13656" y="5399"/>
                    <a:pt x="11658" y="4800"/>
                  </a:cubicBezTo>
                  <a:cubicBezTo>
                    <a:pt x="9454" y="4138"/>
                    <a:pt x="7153" y="3553"/>
                    <a:pt x="5038" y="2687"/>
                  </a:cubicBezTo>
                  <a:cubicBezTo>
                    <a:pt x="3316" y="1981"/>
                    <a:pt x="1708" y="1078"/>
                    <a:pt x="254"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6" name="Shape 8774">
              <a:extLst>
                <a:ext uri="{FF2B5EF4-FFF2-40B4-BE49-F238E27FC236}">
                  <a16:creationId xmlns:a16="http://schemas.microsoft.com/office/drawing/2014/main" id="{0B00778F-A94C-483E-91DE-67CF86BE708E}"/>
                </a:ext>
              </a:extLst>
            </p:cNvPr>
            <p:cNvSpPr/>
            <p:nvPr/>
          </p:nvSpPr>
          <p:spPr>
            <a:xfrm>
              <a:off x="18047556" y="5770762"/>
              <a:ext cx="567641" cy="594649"/>
            </a:xfrm>
            <a:custGeom>
              <a:avLst/>
              <a:gdLst/>
              <a:ahLst/>
              <a:cxnLst>
                <a:cxn ang="0">
                  <a:pos x="wd2" y="hd2"/>
                </a:cxn>
                <a:cxn ang="5400000">
                  <a:pos x="wd2" y="hd2"/>
                </a:cxn>
                <a:cxn ang="10800000">
                  <a:pos x="wd2" y="hd2"/>
                </a:cxn>
                <a:cxn ang="16200000">
                  <a:pos x="wd2" y="hd2"/>
                </a:cxn>
              </a:cxnLst>
              <a:rect l="0" t="0" r="r" b="b"/>
              <a:pathLst>
                <a:path w="20405" h="21264" extrusionOk="0">
                  <a:moveTo>
                    <a:pt x="3" y="0"/>
                  </a:moveTo>
                  <a:cubicBezTo>
                    <a:pt x="-40" y="3252"/>
                    <a:pt x="384" y="6436"/>
                    <a:pt x="1222" y="9476"/>
                  </a:cubicBezTo>
                  <a:cubicBezTo>
                    <a:pt x="2104" y="12672"/>
                    <a:pt x="3482" y="15835"/>
                    <a:pt x="5993" y="18195"/>
                  </a:cubicBezTo>
                  <a:cubicBezTo>
                    <a:pt x="7242" y="19369"/>
                    <a:pt x="8726" y="20268"/>
                    <a:pt x="10348" y="20835"/>
                  </a:cubicBezTo>
                  <a:cubicBezTo>
                    <a:pt x="12566" y="21600"/>
                    <a:pt x="14817" y="21306"/>
                    <a:pt x="16623" y="20237"/>
                  </a:cubicBezTo>
                  <a:cubicBezTo>
                    <a:pt x="17349" y="19808"/>
                    <a:pt x="17997" y="19253"/>
                    <a:pt x="18535" y="18605"/>
                  </a:cubicBezTo>
                  <a:cubicBezTo>
                    <a:pt x="21560" y="14968"/>
                    <a:pt x="20915" y="9365"/>
                    <a:pt x="16604" y="6106"/>
                  </a:cubicBezTo>
                  <a:cubicBezTo>
                    <a:pt x="15027" y="4913"/>
                    <a:pt x="13097" y="4359"/>
                    <a:pt x="11168" y="3924"/>
                  </a:cubicBezTo>
                  <a:cubicBezTo>
                    <a:pt x="9039" y="3445"/>
                    <a:pt x="6829" y="3055"/>
                    <a:pt x="4761" y="2353"/>
                  </a:cubicBezTo>
                  <a:cubicBezTo>
                    <a:pt x="3078" y="1780"/>
                    <a:pt x="1478" y="989"/>
                    <a:pt x="3"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7" name="Shape 8775">
              <a:extLst>
                <a:ext uri="{FF2B5EF4-FFF2-40B4-BE49-F238E27FC236}">
                  <a16:creationId xmlns:a16="http://schemas.microsoft.com/office/drawing/2014/main" id="{4EC05899-F675-4EF9-B234-80E0594C78D1}"/>
                </a:ext>
              </a:extLst>
            </p:cNvPr>
            <p:cNvSpPr/>
            <p:nvPr/>
          </p:nvSpPr>
          <p:spPr>
            <a:xfrm>
              <a:off x="19942291" y="5564097"/>
              <a:ext cx="767729" cy="658883"/>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8" name="Shape 8776">
              <a:extLst>
                <a:ext uri="{FF2B5EF4-FFF2-40B4-BE49-F238E27FC236}">
                  <a16:creationId xmlns:a16="http://schemas.microsoft.com/office/drawing/2014/main" id="{D9CFAFA2-8350-4783-9EDB-3225C6862295}"/>
                </a:ext>
              </a:extLst>
            </p:cNvPr>
            <p:cNvSpPr/>
            <p:nvPr/>
          </p:nvSpPr>
          <p:spPr>
            <a:xfrm>
              <a:off x="19445638" y="4756252"/>
              <a:ext cx="1001433" cy="859450"/>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9" name="Shape 8777">
              <a:extLst>
                <a:ext uri="{FF2B5EF4-FFF2-40B4-BE49-F238E27FC236}">
                  <a16:creationId xmlns:a16="http://schemas.microsoft.com/office/drawing/2014/main" id="{06C05D79-B826-4EC6-8CB1-9729F1751163}"/>
                </a:ext>
              </a:extLst>
            </p:cNvPr>
            <p:cNvSpPr/>
            <p:nvPr/>
          </p:nvSpPr>
          <p:spPr>
            <a:xfrm>
              <a:off x="18028039" y="5250126"/>
              <a:ext cx="381981" cy="513074"/>
            </a:xfrm>
            <a:custGeom>
              <a:avLst/>
              <a:gdLst/>
              <a:ahLst/>
              <a:cxnLst>
                <a:cxn ang="0">
                  <a:pos x="wd2" y="hd2"/>
                </a:cxn>
                <a:cxn ang="5400000">
                  <a:pos x="wd2" y="hd2"/>
                </a:cxn>
                <a:cxn ang="10800000">
                  <a:pos x="wd2" y="hd2"/>
                </a:cxn>
                <a:cxn ang="16200000">
                  <a:pos x="wd2" y="hd2"/>
                </a:cxn>
              </a:cxnLst>
              <a:rect l="0" t="0" r="r" b="b"/>
              <a:pathLst>
                <a:path w="20152" h="21340" extrusionOk="0">
                  <a:moveTo>
                    <a:pt x="1272" y="0"/>
                  </a:moveTo>
                  <a:cubicBezTo>
                    <a:pt x="336" y="2803"/>
                    <a:pt x="-73" y="5647"/>
                    <a:pt x="11" y="8455"/>
                  </a:cubicBezTo>
                  <a:cubicBezTo>
                    <a:pt x="98" y="11408"/>
                    <a:pt x="737" y="14438"/>
                    <a:pt x="2832" y="17018"/>
                  </a:cubicBezTo>
                  <a:cubicBezTo>
                    <a:pt x="3874" y="18301"/>
                    <a:pt x="5247" y="19397"/>
                    <a:pt x="6861" y="20234"/>
                  </a:cubicBezTo>
                  <a:cubicBezTo>
                    <a:pt x="9072" y="21372"/>
                    <a:pt x="11608" y="21600"/>
                    <a:pt x="13872" y="21063"/>
                  </a:cubicBezTo>
                  <a:cubicBezTo>
                    <a:pt x="14781" y="20848"/>
                    <a:pt x="15639" y="20507"/>
                    <a:pt x="16403" y="20062"/>
                  </a:cubicBezTo>
                  <a:cubicBezTo>
                    <a:pt x="20699" y="17566"/>
                    <a:pt x="21527" y="12582"/>
                    <a:pt x="17715" y="8840"/>
                  </a:cubicBezTo>
                  <a:cubicBezTo>
                    <a:pt x="16320" y="7471"/>
                    <a:pt x="14366" y="6577"/>
                    <a:pt x="12380" y="5788"/>
                  </a:cubicBezTo>
                  <a:cubicBezTo>
                    <a:pt x="10189" y="4917"/>
                    <a:pt x="7884" y="4106"/>
                    <a:pt x="5820" y="3055"/>
                  </a:cubicBezTo>
                  <a:cubicBezTo>
                    <a:pt x="4140" y="2199"/>
                    <a:pt x="2611" y="1172"/>
                    <a:pt x="1272"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0" name="Shape 8778">
              <a:extLst>
                <a:ext uri="{FF2B5EF4-FFF2-40B4-BE49-F238E27FC236}">
                  <a16:creationId xmlns:a16="http://schemas.microsoft.com/office/drawing/2014/main" id="{CAD761FD-D471-4989-B050-4BAB9F2C1813}"/>
                </a:ext>
              </a:extLst>
            </p:cNvPr>
            <p:cNvSpPr/>
            <p:nvPr/>
          </p:nvSpPr>
          <p:spPr>
            <a:xfrm>
              <a:off x="18301079" y="4237958"/>
              <a:ext cx="575953" cy="751922"/>
            </a:xfrm>
            <a:custGeom>
              <a:avLst/>
              <a:gdLst/>
              <a:ahLst/>
              <a:cxnLst>
                <a:cxn ang="0">
                  <a:pos x="wd2" y="hd2"/>
                </a:cxn>
                <a:cxn ang="5400000">
                  <a:pos x="wd2" y="hd2"/>
                </a:cxn>
                <a:cxn ang="10800000">
                  <a:pos x="wd2" y="hd2"/>
                </a:cxn>
                <a:cxn ang="16200000">
                  <a:pos x="wd2" y="hd2"/>
                </a:cxn>
              </a:cxnLst>
              <a:rect l="0" t="0" r="r" b="b"/>
              <a:pathLst>
                <a:path w="20177" h="21343" extrusionOk="0">
                  <a:moveTo>
                    <a:pt x="940" y="0"/>
                  </a:moveTo>
                  <a:cubicBezTo>
                    <a:pt x="139" y="2866"/>
                    <a:pt x="-140" y="5760"/>
                    <a:pt x="65" y="8603"/>
                  </a:cubicBezTo>
                  <a:cubicBezTo>
                    <a:pt x="281" y="11593"/>
                    <a:pt x="1043" y="14646"/>
                    <a:pt x="3221" y="17201"/>
                  </a:cubicBezTo>
                  <a:cubicBezTo>
                    <a:pt x="4304" y="18472"/>
                    <a:pt x="5706" y="19545"/>
                    <a:pt x="7334" y="20348"/>
                  </a:cubicBezTo>
                  <a:cubicBezTo>
                    <a:pt x="9563" y="21439"/>
                    <a:pt x="12074" y="21600"/>
                    <a:pt x="14282" y="20993"/>
                  </a:cubicBezTo>
                  <a:cubicBezTo>
                    <a:pt x="15169" y="20749"/>
                    <a:pt x="16001" y="20379"/>
                    <a:pt x="16735" y="19908"/>
                  </a:cubicBezTo>
                  <a:cubicBezTo>
                    <a:pt x="20861" y="17258"/>
                    <a:pt x="21460" y="12185"/>
                    <a:pt x="17538" y="8499"/>
                  </a:cubicBezTo>
                  <a:cubicBezTo>
                    <a:pt x="16103" y="7151"/>
                    <a:pt x="14137" y="6299"/>
                    <a:pt x="12145" y="5555"/>
                  </a:cubicBezTo>
                  <a:cubicBezTo>
                    <a:pt x="9946" y="4734"/>
                    <a:pt x="7638" y="3976"/>
                    <a:pt x="5557" y="2969"/>
                  </a:cubicBezTo>
                  <a:cubicBezTo>
                    <a:pt x="3863" y="2148"/>
                    <a:pt x="2310" y="1150"/>
                    <a:pt x="94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1" name="Shape 8779">
              <a:extLst>
                <a:ext uri="{FF2B5EF4-FFF2-40B4-BE49-F238E27FC236}">
                  <a16:creationId xmlns:a16="http://schemas.microsoft.com/office/drawing/2014/main" id="{65AC76E3-6C96-4010-8458-4A91DCC9EC97}"/>
                </a:ext>
              </a:extLst>
            </p:cNvPr>
            <p:cNvSpPr/>
            <p:nvPr/>
          </p:nvSpPr>
          <p:spPr>
            <a:xfrm>
              <a:off x="18723431" y="3773694"/>
              <a:ext cx="575953" cy="751920"/>
            </a:xfrm>
            <a:custGeom>
              <a:avLst/>
              <a:gdLst/>
              <a:ahLst/>
              <a:cxnLst>
                <a:cxn ang="0">
                  <a:pos x="wd2" y="hd2"/>
                </a:cxn>
                <a:cxn ang="5400000">
                  <a:pos x="wd2" y="hd2"/>
                </a:cxn>
                <a:cxn ang="10800000">
                  <a:pos x="wd2" y="hd2"/>
                </a:cxn>
                <a:cxn ang="16200000">
                  <a:pos x="wd2" y="hd2"/>
                </a:cxn>
              </a:cxnLst>
              <a:rect l="0" t="0" r="r" b="b"/>
              <a:pathLst>
                <a:path w="20177" h="21343" extrusionOk="0">
                  <a:moveTo>
                    <a:pt x="940" y="0"/>
                  </a:moveTo>
                  <a:cubicBezTo>
                    <a:pt x="139" y="2866"/>
                    <a:pt x="-140" y="5760"/>
                    <a:pt x="65" y="8603"/>
                  </a:cubicBezTo>
                  <a:cubicBezTo>
                    <a:pt x="281" y="11593"/>
                    <a:pt x="1043" y="14646"/>
                    <a:pt x="3221" y="17201"/>
                  </a:cubicBezTo>
                  <a:cubicBezTo>
                    <a:pt x="4304" y="18472"/>
                    <a:pt x="5706" y="19545"/>
                    <a:pt x="7334" y="20348"/>
                  </a:cubicBezTo>
                  <a:cubicBezTo>
                    <a:pt x="9563" y="21439"/>
                    <a:pt x="12074" y="21600"/>
                    <a:pt x="14282" y="20993"/>
                  </a:cubicBezTo>
                  <a:cubicBezTo>
                    <a:pt x="15169" y="20749"/>
                    <a:pt x="16001" y="20379"/>
                    <a:pt x="16735" y="19908"/>
                  </a:cubicBezTo>
                  <a:cubicBezTo>
                    <a:pt x="20861" y="17258"/>
                    <a:pt x="21460" y="12185"/>
                    <a:pt x="17538" y="8499"/>
                  </a:cubicBezTo>
                  <a:cubicBezTo>
                    <a:pt x="16103" y="7151"/>
                    <a:pt x="14137" y="6299"/>
                    <a:pt x="12145" y="5555"/>
                  </a:cubicBezTo>
                  <a:cubicBezTo>
                    <a:pt x="9946" y="4734"/>
                    <a:pt x="7638" y="3976"/>
                    <a:pt x="5557" y="2969"/>
                  </a:cubicBezTo>
                  <a:cubicBezTo>
                    <a:pt x="3863" y="2148"/>
                    <a:pt x="2310" y="1150"/>
                    <a:pt x="94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2" name="Shape 8780">
              <a:extLst>
                <a:ext uri="{FF2B5EF4-FFF2-40B4-BE49-F238E27FC236}">
                  <a16:creationId xmlns:a16="http://schemas.microsoft.com/office/drawing/2014/main" id="{41299CAF-8A48-4955-AC6E-B734DA2EC2F4}"/>
                </a:ext>
              </a:extLst>
            </p:cNvPr>
            <p:cNvSpPr/>
            <p:nvPr/>
          </p:nvSpPr>
          <p:spPr>
            <a:xfrm>
              <a:off x="19497988" y="4097371"/>
              <a:ext cx="767729" cy="658883"/>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3" name="Shape 8781">
              <a:extLst>
                <a:ext uri="{FF2B5EF4-FFF2-40B4-BE49-F238E27FC236}">
                  <a16:creationId xmlns:a16="http://schemas.microsoft.com/office/drawing/2014/main" id="{90B9B077-BF8C-4A5F-8FD6-039CA146AC12}"/>
                </a:ext>
              </a:extLst>
            </p:cNvPr>
            <p:cNvSpPr/>
            <p:nvPr/>
          </p:nvSpPr>
          <p:spPr>
            <a:xfrm>
              <a:off x="19230440" y="3117863"/>
              <a:ext cx="559094" cy="905039"/>
            </a:xfrm>
            <a:custGeom>
              <a:avLst/>
              <a:gdLst/>
              <a:ahLst/>
              <a:cxnLst>
                <a:cxn ang="0">
                  <a:pos x="wd2" y="hd2"/>
                </a:cxn>
                <a:cxn ang="5400000">
                  <a:pos x="wd2" y="hd2"/>
                </a:cxn>
                <a:cxn ang="10800000">
                  <a:pos x="wd2" y="hd2"/>
                </a:cxn>
                <a:cxn ang="16200000">
                  <a:pos x="wd2" y="hd2"/>
                </a:cxn>
              </a:cxnLst>
              <a:rect l="0" t="0" r="r" b="b"/>
              <a:pathLst>
                <a:path w="20061" h="21566" extrusionOk="0">
                  <a:moveTo>
                    <a:pt x="11121" y="0"/>
                  </a:moveTo>
                  <a:cubicBezTo>
                    <a:pt x="13750" y="2026"/>
                    <a:pt x="15885" y="4255"/>
                    <a:pt x="17513" y="6611"/>
                  </a:cubicBezTo>
                  <a:cubicBezTo>
                    <a:pt x="19225" y="9087"/>
                    <a:pt x="20442" y="11805"/>
                    <a:pt x="19951" y="14613"/>
                  </a:cubicBezTo>
                  <a:cubicBezTo>
                    <a:pt x="19707" y="16009"/>
                    <a:pt x="19022" y="17356"/>
                    <a:pt x="17943" y="18565"/>
                  </a:cubicBezTo>
                  <a:cubicBezTo>
                    <a:pt x="16459" y="20214"/>
                    <a:pt x="14101" y="21212"/>
                    <a:pt x="11546" y="21489"/>
                  </a:cubicBezTo>
                  <a:cubicBezTo>
                    <a:pt x="10519" y="21600"/>
                    <a:pt x="9466" y="21591"/>
                    <a:pt x="8443" y="21466"/>
                  </a:cubicBezTo>
                  <a:cubicBezTo>
                    <a:pt x="2693" y="20765"/>
                    <a:pt x="-1158" y="16896"/>
                    <a:pt x="316" y="12576"/>
                  </a:cubicBezTo>
                  <a:cubicBezTo>
                    <a:pt x="855" y="10996"/>
                    <a:pt x="2234" y="9631"/>
                    <a:pt x="3709" y="8343"/>
                  </a:cubicBezTo>
                  <a:cubicBezTo>
                    <a:pt x="5336" y="6922"/>
                    <a:pt x="7112" y="5514"/>
                    <a:pt x="8503" y="3984"/>
                  </a:cubicBezTo>
                  <a:cubicBezTo>
                    <a:pt x="9637" y="2739"/>
                    <a:pt x="10517" y="1399"/>
                    <a:pt x="11121"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4" name="Shape 8782">
              <a:extLst>
                <a:ext uri="{FF2B5EF4-FFF2-40B4-BE49-F238E27FC236}">
                  <a16:creationId xmlns:a16="http://schemas.microsoft.com/office/drawing/2014/main" id="{984811CA-60C5-42F8-9BE4-A4B8E1045064}"/>
                </a:ext>
              </a:extLst>
            </p:cNvPr>
            <p:cNvSpPr/>
            <p:nvPr/>
          </p:nvSpPr>
          <p:spPr>
            <a:xfrm>
              <a:off x="19445638" y="5639242"/>
              <a:ext cx="381981" cy="513074"/>
            </a:xfrm>
            <a:custGeom>
              <a:avLst/>
              <a:gdLst/>
              <a:ahLst/>
              <a:cxnLst>
                <a:cxn ang="0">
                  <a:pos x="wd2" y="hd2"/>
                </a:cxn>
                <a:cxn ang="5400000">
                  <a:pos x="wd2" y="hd2"/>
                </a:cxn>
                <a:cxn ang="10800000">
                  <a:pos x="wd2" y="hd2"/>
                </a:cxn>
                <a:cxn ang="16200000">
                  <a:pos x="wd2" y="hd2"/>
                </a:cxn>
              </a:cxnLst>
              <a:rect l="0" t="0" r="r" b="b"/>
              <a:pathLst>
                <a:path w="20152" h="21340" extrusionOk="0">
                  <a:moveTo>
                    <a:pt x="18880" y="0"/>
                  </a:moveTo>
                  <a:cubicBezTo>
                    <a:pt x="19816" y="2803"/>
                    <a:pt x="20225" y="5647"/>
                    <a:pt x="20141" y="8455"/>
                  </a:cubicBezTo>
                  <a:cubicBezTo>
                    <a:pt x="20054" y="11408"/>
                    <a:pt x="19415" y="14438"/>
                    <a:pt x="17320" y="17018"/>
                  </a:cubicBezTo>
                  <a:cubicBezTo>
                    <a:pt x="16278" y="18301"/>
                    <a:pt x="14905" y="19397"/>
                    <a:pt x="13291" y="20234"/>
                  </a:cubicBezTo>
                  <a:cubicBezTo>
                    <a:pt x="11080" y="21372"/>
                    <a:pt x="8544" y="21600"/>
                    <a:pt x="6280" y="21063"/>
                  </a:cubicBezTo>
                  <a:cubicBezTo>
                    <a:pt x="5371" y="20848"/>
                    <a:pt x="4513" y="20507"/>
                    <a:pt x="3749" y="20062"/>
                  </a:cubicBezTo>
                  <a:cubicBezTo>
                    <a:pt x="-547" y="17566"/>
                    <a:pt x="-1375" y="12582"/>
                    <a:pt x="2437" y="8840"/>
                  </a:cubicBezTo>
                  <a:cubicBezTo>
                    <a:pt x="3832" y="7471"/>
                    <a:pt x="5786" y="6577"/>
                    <a:pt x="7772" y="5788"/>
                  </a:cubicBezTo>
                  <a:cubicBezTo>
                    <a:pt x="9963" y="4917"/>
                    <a:pt x="12268" y="4106"/>
                    <a:pt x="14332" y="3055"/>
                  </a:cubicBezTo>
                  <a:cubicBezTo>
                    <a:pt x="16012" y="2199"/>
                    <a:pt x="17541" y="1172"/>
                    <a:pt x="1888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5" name="Shape 8783">
              <a:extLst>
                <a:ext uri="{FF2B5EF4-FFF2-40B4-BE49-F238E27FC236}">
                  <a16:creationId xmlns:a16="http://schemas.microsoft.com/office/drawing/2014/main" id="{0C63C64A-520A-474B-9FB0-F73FCE0E6C8B}"/>
                </a:ext>
              </a:extLst>
            </p:cNvPr>
            <p:cNvSpPr/>
            <p:nvPr/>
          </p:nvSpPr>
          <p:spPr>
            <a:xfrm>
              <a:off x="19740915" y="3762711"/>
              <a:ext cx="288078" cy="386943"/>
            </a:xfrm>
            <a:custGeom>
              <a:avLst/>
              <a:gdLst/>
              <a:ahLst/>
              <a:cxnLst>
                <a:cxn ang="0">
                  <a:pos x="wd2" y="hd2"/>
                </a:cxn>
                <a:cxn ang="5400000">
                  <a:pos x="wd2" y="hd2"/>
                </a:cxn>
                <a:cxn ang="10800000">
                  <a:pos x="wd2" y="hd2"/>
                </a:cxn>
                <a:cxn ang="16200000">
                  <a:pos x="wd2" y="hd2"/>
                </a:cxn>
              </a:cxnLst>
              <a:rect l="0" t="0" r="r" b="b"/>
              <a:pathLst>
                <a:path w="20152" h="21340" extrusionOk="0">
                  <a:moveTo>
                    <a:pt x="18880" y="0"/>
                  </a:moveTo>
                  <a:cubicBezTo>
                    <a:pt x="19816" y="2803"/>
                    <a:pt x="20225" y="5647"/>
                    <a:pt x="20141" y="8455"/>
                  </a:cubicBezTo>
                  <a:cubicBezTo>
                    <a:pt x="20054" y="11408"/>
                    <a:pt x="19415" y="14438"/>
                    <a:pt x="17320" y="17018"/>
                  </a:cubicBezTo>
                  <a:cubicBezTo>
                    <a:pt x="16278" y="18301"/>
                    <a:pt x="14905" y="19397"/>
                    <a:pt x="13291" y="20234"/>
                  </a:cubicBezTo>
                  <a:cubicBezTo>
                    <a:pt x="11080" y="21372"/>
                    <a:pt x="8544" y="21600"/>
                    <a:pt x="6280" y="21063"/>
                  </a:cubicBezTo>
                  <a:cubicBezTo>
                    <a:pt x="5371" y="20848"/>
                    <a:pt x="4513" y="20507"/>
                    <a:pt x="3749" y="20062"/>
                  </a:cubicBezTo>
                  <a:cubicBezTo>
                    <a:pt x="-547" y="17566"/>
                    <a:pt x="-1375" y="12582"/>
                    <a:pt x="2437" y="8840"/>
                  </a:cubicBezTo>
                  <a:cubicBezTo>
                    <a:pt x="3832" y="7471"/>
                    <a:pt x="5786" y="6577"/>
                    <a:pt x="7772" y="5788"/>
                  </a:cubicBezTo>
                  <a:cubicBezTo>
                    <a:pt x="9963" y="4917"/>
                    <a:pt x="12268" y="4106"/>
                    <a:pt x="14332" y="3055"/>
                  </a:cubicBezTo>
                  <a:cubicBezTo>
                    <a:pt x="16012" y="2199"/>
                    <a:pt x="17541" y="1172"/>
                    <a:pt x="1888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26" name="Shape 8784">
              <a:extLst>
                <a:ext uri="{FF2B5EF4-FFF2-40B4-BE49-F238E27FC236}">
                  <a16:creationId xmlns:a16="http://schemas.microsoft.com/office/drawing/2014/main" id="{A3DCBCA3-3942-4A65-8294-8AB57A7B40A4}"/>
                </a:ext>
              </a:extLst>
            </p:cNvPr>
            <p:cNvSpPr/>
            <p:nvPr/>
          </p:nvSpPr>
          <p:spPr>
            <a:xfrm>
              <a:off x="20326154" y="5052856"/>
              <a:ext cx="337858" cy="453808"/>
            </a:xfrm>
            <a:custGeom>
              <a:avLst/>
              <a:gdLst/>
              <a:ahLst/>
              <a:cxnLst>
                <a:cxn ang="0">
                  <a:pos x="wd2" y="hd2"/>
                </a:cxn>
                <a:cxn ang="5400000">
                  <a:pos x="wd2" y="hd2"/>
                </a:cxn>
                <a:cxn ang="10800000">
                  <a:pos x="wd2" y="hd2"/>
                </a:cxn>
                <a:cxn ang="16200000">
                  <a:pos x="wd2" y="hd2"/>
                </a:cxn>
              </a:cxnLst>
              <a:rect l="0" t="0" r="r" b="b"/>
              <a:pathLst>
                <a:path w="20152" h="21340" extrusionOk="0">
                  <a:moveTo>
                    <a:pt x="18880" y="0"/>
                  </a:moveTo>
                  <a:cubicBezTo>
                    <a:pt x="19816" y="2803"/>
                    <a:pt x="20225" y="5647"/>
                    <a:pt x="20141" y="8455"/>
                  </a:cubicBezTo>
                  <a:cubicBezTo>
                    <a:pt x="20054" y="11408"/>
                    <a:pt x="19415" y="14438"/>
                    <a:pt x="17320" y="17018"/>
                  </a:cubicBezTo>
                  <a:cubicBezTo>
                    <a:pt x="16278" y="18301"/>
                    <a:pt x="14905" y="19397"/>
                    <a:pt x="13291" y="20234"/>
                  </a:cubicBezTo>
                  <a:cubicBezTo>
                    <a:pt x="11080" y="21372"/>
                    <a:pt x="8544" y="21600"/>
                    <a:pt x="6280" y="21063"/>
                  </a:cubicBezTo>
                  <a:cubicBezTo>
                    <a:pt x="5371" y="20848"/>
                    <a:pt x="4513" y="20507"/>
                    <a:pt x="3749" y="20062"/>
                  </a:cubicBezTo>
                  <a:cubicBezTo>
                    <a:pt x="-547" y="17566"/>
                    <a:pt x="-1375" y="12582"/>
                    <a:pt x="2437" y="8840"/>
                  </a:cubicBezTo>
                  <a:cubicBezTo>
                    <a:pt x="3832" y="7471"/>
                    <a:pt x="5786" y="6577"/>
                    <a:pt x="7772" y="5788"/>
                  </a:cubicBezTo>
                  <a:cubicBezTo>
                    <a:pt x="9963" y="4917"/>
                    <a:pt x="12268" y="4106"/>
                    <a:pt x="14332" y="3055"/>
                  </a:cubicBezTo>
                  <a:cubicBezTo>
                    <a:pt x="16012" y="2199"/>
                    <a:pt x="17541" y="1172"/>
                    <a:pt x="18880" y="0"/>
                  </a:cubicBez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grpSp>
      <p:grpSp>
        <p:nvGrpSpPr>
          <p:cNvPr id="27" name="Group 26">
            <a:extLst>
              <a:ext uri="{FF2B5EF4-FFF2-40B4-BE49-F238E27FC236}">
                <a16:creationId xmlns:a16="http://schemas.microsoft.com/office/drawing/2014/main" id="{1FEE73F5-1245-4850-8A8A-FA95602E7891}"/>
              </a:ext>
            </a:extLst>
          </p:cNvPr>
          <p:cNvGrpSpPr/>
          <p:nvPr/>
        </p:nvGrpSpPr>
        <p:grpSpPr>
          <a:xfrm>
            <a:off x="2455867" y="3885963"/>
            <a:ext cx="399251" cy="544521"/>
            <a:chOff x="4453392" y="7166718"/>
            <a:chExt cx="901204" cy="1229114"/>
          </a:xfrm>
        </p:grpSpPr>
        <p:sp>
          <p:nvSpPr>
            <p:cNvPr id="28" name="Freeform 69">
              <a:extLst>
                <a:ext uri="{FF2B5EF4-FFF2-40B4-BE49-F238E27FC236}">
                  <a16:creationId xmlns:a16="http://schemas.microsoft.com/office/drawing/2014/main" id="{58414C31-693C-4400-99E1-2D4003C10795}"/>
                </a:ext>
              </a:extLst>
            </p:cNvPr>
            <p:cNvSpPr/>
            <p:nvPr/>
          </p:nvSpPr>
          <p:spPr>
            <a:xfrm>
              <a:off x="4453392" y="7166718"/>
              <a:ext cx="501413" cy="1229114"/>
            </a:xfrm>
            <a:custGeom>
              <a:avLst/>
              <a:gdLst>
                <a:gd name="connsiteX0" fmla="*/ 204614 w 501413"/>
                <a:gd name="connsiteY0" fmla="*/ 0 h 1229114"/>
                <a:gd name="connsiteX1" fmla="*/ 226874 w 501413"/>
                <a:gd name="connsiteY1" fmla="*/ 0 h 1229114"/>
                <a:gd name="connsiteX2" fmla="*/ 143009 w 501413"/>
                <a:gd name="connsiteY2" fmla="*/ 664682 h 1229114"/>
                <a:gd name="connsiteX3" fmla="*/ 152473 w 501413"/>
                <a:gd name="connsiteY3" fmla="*/ 738040 h 1229114"/>
                <a:gd name="connsiteX4" fmla="*/ 223949 w 501413"/>
                <a:gd name="connsiteY4" fmla="*/ 692478 h 1229114"/>
                <a:gd name="connsiteX5" fmla="*/ 496081 w 501413"/>
                <a:gd name="connsiteY5" fmla="*/ 434439 h 1229114"/>
                <a:gd name="connsiteX6" fmla="*/ 497058 w 501413"/>
                <a:gd name="connsiteY6" fmla="*/ 436410 h 1229114"/>
                <a:gd name="connsiteX7" fmla="*/ 499744 w 501413"/>
                <a:gd name="connsiteY7" fmla="*/ 469935 h 1229114"/>
                <a:gd name="connsiteX8" fmla="*/ 324571 w 501413"/>
                <a:gd name="connsiteY8" fmla="*/ 661677 h 1229114"/>
                <a:gd name="connsiteX9" fmla="*/ 162459 w 501413"/>
                <a:gd name="connsiteY9" fmla="*/ 815456 h 1229114"/>
                <a:gd name="connsiteX10" fmla="*/ 171800 w 501413"/>
                <a:gd name="connsiteY10" fmla="*/ 887864 h 1229114"/>
                <a:gd name="connsiteX11" fmla="*/ 271709 w 501413"/>
                <a:gd name="connsiteY11" fmla="*/ 1229114 h 1229114"/>
                <a:gd name="connsiteX12" fmla="*/ 2685 w 501413"/>
                <a:gd name="connsiteY12" fmla="*/ 1229114 h 1229114"/>
                <a:gd name="connsiteX13" fmla="*/ 1571 w 501413"/>
                <a:gd name="connsiteY13" fmla="*/ 1199126 h 1229114"/>
                <a:gd name="connsiteX14" fmla="*/ 204614 w 501413"/>
                <a:gd name="connsiteY14" fmla="*/ 0 h 122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13" h="1229114">
                  <a:moveTo>
                    <a:pt x="204614" y="0"/>
                  </a:moveTo>
                  <a:lnTo>
                    <a:pt x="226874" y="0"/>
                  </a:lnTo>
                  <a:cubicBezTo>
                    <a:pt x="156475" y="218296"/>
                    <a:pt x="128434" y="441393"/>
                    <a:pt x="143009" y="664682"/>
                  </a:cubicBezTo>
                  <a:lnTo>
                    <a:pt x="152473" y="738040"/>
                  </a:lnTo>
                  <a:lnTo>
                    <a:pt x="223949" y="692478"/>
                  </a:lnTo>
                  <a:cubicBezTo>
                    <a:pt x="321954" y="621563"/>
                    <a:pt x="413328" y="534937"/>
                    <a:pt x="496081" y="434439"/>
                  </a:cubicBezTo>
                  <a:cubicBezTo>
                    <a:pt x="496419" y="435084"/>
                    <a:pt x="496739" y="435728"/>
                    <a:pt x="497058" y="436410"/>
                  </a:cubicBezTo>
                  <a:cubicBezTo>
                    <a:pt x="501697" y="446416"/>
                    <a:pt x="502692" y="458791"/>
                    <a:pt x="499744" y="469935"/>
                  </a:cubicBezTo>
                  <a:cubicBezTo>
                    <a:pt x="442947" y="536529"/>
                    <a:pt x="384535" y="600499"/>
                    <a:pt x="324571" y="661677"/>
                  </a:cubicBezTo>
                  <a:lnTo>
                    <a:pt x="162459" y="815456"/>
                  </a:lnTo>
                  <a:lnTo>
                    <a:pt x="171800" y="887864"/>
                  </a:lnTo>
                  <a:cubicBezTo>
                    <a:pt x="193916" y="1002468"/>
                    <a:pt x="227281" y="1116445"/>
                    <a:pt x="271709" y="1229114"/>
                  </a:cubicBezTo>
                  <a:lnTo>
                    <a:pt x="2685" y="1229114"/>
                  </a:lnTo>
                  <a:cubicBezTo>
                    <a:pt x="2266" y="1219099"/>
                    <a:pt x="1886" y="1209141"/>
                    <a:pt x="1571" y="1199126"/>
                  </a:cubicBezTo>
                  <a:cubicBezTo>
                    <a:pt x="-11460" y="796421"/>
                    <a:pt x="56579" y="394227"/>
                    <a:pt x="204614"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p>
          </p:txBody>
        </p:sp>
        <p:sp>
          <p:nvSpPr>
            <p:cNvPr id="29" name="Shape 8790">
              <a:extLst>
                <a:ext uri="{FF2B5EF4-FFF2-40B4-BE49-F238E27FC236}">
                  <a16:creationId xmlns:a16="http://schemas.microsoft.com/office/drawing/2014/main" id="{B665419A-B563-4B9E-967A-275C15E8FF9B}"/>
                </a:ext>
              </a:extLst>
            </p:cNvPr>
            <p:cNvSpPr/>
            <p:nvPr/>
          </p:nvSpPr>
          <p:spPr>
            <a:xfrm>
              <a:off x="4651327" y="7267868"/>
              <a:ext cx="703269" cy="720776"/>
            </a:xfrm>
            <a:custGeom>
              <a:avLst/>
              <a:gdLst/>
              <a:ahLst/>
              <a:cxnLst>
                <a:cxn ang="0">
                  <a:pos x="wd2" y="hd2"/>
                </a:cxn>
                <a:cxn ang="5400000">
                  <a:pos x="wd2" y="hd2"/>
                </a:cxn>
                <a:cxn ang="10800000">
                  <a:pos x="wd2" y="hd2"/>
                </a:cxn>
                <a:cxn ang="16200000">
                  <a:pos x="wd2" y="hd2"/>
                </a:cxn>
              </a:cxnLst>
              <a:rect l="0" t="0" r="r" b="b"/>
              <a:pathLst>
                <a:path w="20431" h="21256" extrusionOk="0">
                  <a:moveTo>
                    <a:pt x="20431" y="0"/>
                  </a:moveTo>
                  <a:cubicBezTo>
                    <a:pt x="20417" y="3286"/>
                    <a:pt x="19943" y="6495"/>
                    <a:pt x="19060" y="9551"/>
                  </a:cubicBezTo>
                  <a:cubicBezTo>
                    <a:pt x="18132" y="12764"/>
                    <a:pt x="16712" y="15935"/>
                    <a:pt x="14185" y="18276"/>
                  </a:cubicBezTo>
                  <a:cubicBezTo>
                    <a:pt x="12928" y="19440"/>
                    <a:pt x="11444" y="20322"/>
                    <a:pt x="9829" y="20866"/>
                  </a:cubicBezTo>
                  <a:cubicBezTo>
                    <a:pt x="7619" y="21600"/>
                    <a:pt x="5396" y="21263"/>
                    <a:pt x="3626" y="20152"/>
                  </a:cubicBezTo>
                  <a:cubicBezTo>
                    <a:pt x="2915" y="19706"/>
                    <a:pt x="2284" y="19133"/>
                    <a:pt x="1762" y="18470"/>
                  </a:cubicBezTo>
                  <a:cubicBezTo>
                    <a:pt x="-1169" y="14742"/>
                    <a:pt x="-433" y="9093"/>
                    <a:pt x="3891" y="5877"/>
                  </a:cubicBezTo>
                  <a:cubicBezTo>
                    <a:pt x="5473" y="4700"/>
                    <a:pt x="7393" y="4173"/>
                    <a:pt x="9311" y="3768"/>
                  </a:cubicBezTo>
                  <a:cubicBezTo>
                    <a:pt x="11426" y="3322"/>
                    <a:pt x="13621" y="2967"/>
                    <a:pt x="15680" y="2293"/>
                  </a:cubicBezTo>
                  <a:cubicBezTo>
                    <a:pt x="17356" y="1745"/>
                    <a:pt x="18954" y="974"/>
                    <a:pt x="20431" y="0"/>
                  </a:cubicBezTo>
                  <a:close/>
                </a:path>
              </a:pathLst>
            </a:custGeom>
            <a:solidFill>
              <a:schemeClr val="accent1"/>
            </a:solidFill>
            <a:ln w="12700" cap="flat">
              <a:noFill/>
              <a:miter lim="400000"/>
            </a:ln>
            <a:effectLst/>
          </p:spPr>
          <p:txBody>
            <a:bodyPr wrap="square" lIns="31648" tIns="31648" rIns="31648" bIns="31648" numCol="1" anchor="ctr">
              <a:noAutofit/>
            </a:bodyPr>
            <a:lstStyle/>
            <a:p>
              <a:endParaRPr sz="2243" dirty="0"/>
            </a:p>
          </p:txBody>
        </p:sp>
      </p:grpSp>
      <p:grpSp>
        <p:nvGrpSpPr>
          <p:cNvPr id="30" name="Group 29">
            <a:extLst>
              <a:ext uri="{FF2B5EF4-FFF2-40B4-BE49-F238E27FC236}">
                <a16:creationId xmlns:a16="http://schemas.microsoft.com/office/drawing/2014/main" id="{C3072B4A-CE15-4ECE-8177-FBC5C5201553}"/>
              </a:ext>
            </a:extLst>
          </p:cNvPr>
          <p:cNvGrpSpPr/>
          <p:nvPr/>
        </p:nvGrpSpPr>
        <p:grpSpPr>
          <a:xfrm>
            <a:off x="5194504" y="2884593"/>
            <a:ext cx="1110208" cy="1545891"/>
            <a:chOff x="10938947" y="5177320"/>
            <a:chExt cx="2506006" cy="3489446"/>
          </a:xfrm>
        </p:grpSpPr>
        <p:sp>
          <p:nvSpPr>
            <p:cNvPr id="31" name="Freeform 88">
              <a:extLst>
                <a:ext uri="{FF2B5EF4-FFF2-40B4-BE49-F238E27FC236}">
                  <a16:creationId xmlns:a16="http://schemas.microsoft.com/office/drawing/2014/main" id="{86E6271D-9F6A-4CD5-A5F6-8234EC5093ED}"/>
                </a:ext>
              </a:extLst>
            </p:cNvPr>
            <p:cNvSpPr/>
            <p:nvPr/>
          </p:nvSpPr>
          <p:spPr>
            <a:xfrm>
              <a:off x="11284239" y="5976971"/>
              <a:ext cx="1543419" cy="2689795"/>
            </a:xfrm>
            <a:custGeom>
              <a:avLst/>
              <a:gdLst>
                <a:gd name="connsiteX0" fmla="*/ 790300 w 1543419"/>
                <a:gd name="connsiteY0" fmla="*/ 0 h 2689795"/>
                <a:gd name="connsiteX1" fmla="*/ 818396 w 1543419"/>
                <a:gd name="connsiteY1" fmla="*/ 0 h 2689795"/>
                <a:gd name="connsiteX2" fmla="*/ 754158 w 1543419"/>
                <a:gd name="connsiteY2" fmla="*/ 703749 h 2689795"/>
                <a:gd name="connsiteX3" fmla="*/ 751763 w 1543419"/>
                <a:gd name="connsiteY3" fmla="*/ 836606 h 2689795"/>
                <a:gd name="connsiteX4" fmla="*/ 952996 w 1543419"/>
                <a:gd name="connsiteY4" fmla="*/ 705813 h 2689795"/>
                <a:gd name="connsiteX5" fmla="*/ 1233559 w 1543419"/>
                <a:gd name="connsiteY5" fmla="*/ 549727 h 2689795"/>
                <a:gd name="connsiteX6" fmla="*/ 1264809 w 1543419"/>
                <a:gd name="connsiteY6" fmla="*/ 566495 h 2689795"/>
                <a:gd name="connsiteX7" fmla="*/ 1266211 w 1543419"/>
                <a:gd name="connsiteY7" fmla="*/ 568560 h 2689795"/>
                <a:gd name="connsiteX8" fmla="*/ 869187 w 1543419"/>
                <a:gd name="connsiteY8" fmla="*/ 826728 h 2689795"/>
                <a:gd name="connsiteX9" fmla="*/ 749948 w 1543419"/>
                <a:gd name="connsiteY9" fmla="*/ 937239 h 2689795"/>
                <a:gd name="connsiteX10" fmla="*/ 749917 w 1543419"/>
                <a:gd name="connsiteY10" fmla="*/ 938985 h 2689795"/>
                <a:gd name="connsiteX11" fmla="*/ 818813 w 1543419"/>
                <a:gd name="connsiteY11" fmla="*/ 1878249 h 2689795"/>
                <a:gd name="connsiteX12" fmla="*/ 848809 w 1543419"/>
                <a:gd name="connsiteY12" fmla="*/ 2045084 h 2689795"/>
                <a:gd name="connsiteX13" fmla="*/ 926986 w 1543419"/>
                <a:gd name="connsiteY13" fmla="*/ 2008332 h 2689795"/>
                <a:gd name="connsiteX14" fmla="*/ 1531574 w 1543419"/>
                <a:gd name="connsiteY14" fmla="*/ 1585540 h 2689795"/>
                <a:gd name="connsiteX15" fmla="*/ 1533744 w 1543419"/>
                <a:gd name="connsiteY15" fmla="*/ 1588770 h 2689795"/>
                <a:gd name="connsiteX16" fmla="*/ 1539711 w 1543419"/>
                <a:gd name="connsiteY16" fmla="*/ 1643699 h 2689795"/>
                <a:gd name="connsiteX17" fmla="*/ 1150536 w 1543419"/>
                <a:gd name="connsiteY17" fmla="*/ 1957866 h 2689795"/>
                <a:gd name="connsiteX18" fmla="*/ 868592 w 1543419"/>
                <a:gd name="connsiteY18" fmla="*/ 2155111 h 2689795"/>
                <a:gd name="connsiteX19" fmla="*/ 892164 w 1543419"/>
                <a:gd name="connsiteY19" fmla="*/ 2286217 h 2689795"/>
                <a:gd name="connsiteX20" fmla="*/ 991575 w 1543419"/>
                <a:gd name="connsiteY20" fmla="*/ 2689795 h 2689795"/>
                <a:gd name="connsiteX21" fmla="*/ 535360 w 1543419"/>
                <a:gd name="connsiteY21" fmla="*/ 2689795 h 2689795"/>
                <a:gd name="connsiteX22" fmla="*/ 533955 w 1543419"/>
                <a:gd name="connsiteY22" fmla="*/ 2624169 h 2689795"/>
                <a:gd name="connsiteX23" fmla="*/ 558541 w 1543419"/>
                <a:gd name="connsiteY23" fmla="*/ 1634061 h 2689795"/>
                <a:gd name="connsiteX24" fmla="*/ 576499 w 1543419"/>
                <a:gd name="connsiteY24" fmla="*/ 1417836 h 2689795"/>
                <a:gd name="connsiteX25" fmla="*/ 307087 w 1543419"/>
                <a:gd name="connsiteY25" fmla="*/ 1256097 h 2689795"/>
                <a:gd name="connsiteX26" fmla="*/ 3939 w 1543419"/>
                <a:gd name="connsiteY26" fmla="*/ 1044517 h 2689795"/>
                <a:gd name="connsiteX27" fmla="*/ 5538 w 1543419"/>
                <a:gd name="connsiteY27" fmla="*/ 1003722 h 2689795"/>
                <a:gd name="connsiteX28" fmla="*/ 6978 w 1543419"/>
                <a:gd name="connsiteY28" fmla="*/ 1001227 h 2689795"/>
                <a:gd name="connsiteX29" fmla="*/ 474507 w 1543419"/>
                <a:gd name="connsiteY29" fmla="*/ 1281782 h 2689795"/>
                <a:gd name="connsiteX30" fmla="*/ 584268 w 1543419"/>
                <a:gd name="connsiteY30" fmla="*/ 1324300 h 2689795"/>
                <a:gd name="connsiteX31" fmla="*/ 585860 w 1543419"/>
                <a:gd name="connsiteY31" fmla="*/ 1305127 h 2689795"/>
                <a:gd name="connsiteX32" fmla="*/ 790300 w 1543419"/>
                <a:gd name="connsiteY32" fmla="*/ 0 h 268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3419" h="2689795">
                  <a:moveTo>
                    <a:pt x="790300" y="0"/>
                  </a:moveTo>
                  <a:lnTo>
                    <a:pt x="818396" y="0"/>
                  </a:lnTo>
                  <a:cubicBezTo>
                    <a:pt x="784106" y="233722"/>
                    <a:pt x="762693" y="468583"/>
                    <a:pt x="754158" y="703749"/>
                  </a:cubicBezTo>
                  <a:lnTo>
                    <a:pt x="751763" y="836606"/>
                  </a:lnTo>
                  <a:lnTo>
                    <a:pt x="952996" y="705813"/>
                  </a:lnTo>
                  <a:cubicBezTo>
                    <a:pt x="1044694" y="650630"/>
                    <a:pt x="1138281" y="598596"/>
                    <a:pt x="1233559" y="549727"/>
                  </a:cubicBezTo>
                  <a:cubicBezTo>
                    <a:pt x="1246009" y="550224"/>
                    <a:pt x="1257526" y="556400"/>
                    <a:pt x="1264809" y="566495"/>
                  </a:cubicBezTo>
                  <a:cubicBezTo>
                    <a:pt x="1265304" y="567164"/>
                    <a:pt x="1265771" y="567852"/>
                    <a:pt x="1266211" y="568560"/>
                  </a:cubicBezTo>
                  <a:cubicBezTo>
                    <a:pt x="1124002" y="638403"/>
                    <a:pt x="990699" y="725071"/>
                    <a:pt x="869187" y="826728"/>
                  </a:cubicBezTo>
                  <a:lnTo>
                    <a:pt x="749948" y="937239"/>
                  </a:lnTo>
                  <a:lnTo>
                    <a:pt x="749917" y="938985"/>
                  </a:lnTo>
                  <a:cubicBezTo>
                    <a:pt x="749986" y="1252685"/>
                    <a:pt x="772950" y="1566432"/>
                    <a:pt x="818813" y="1878249"/>
                  </a:cubicBezTo>
                  <a:lnTo>
                    <a:pt x="848809" y="2045084"/>
                  </a:lnTo>
                  <a:lnTo>
                    <a:pt x="926986" y="2008332"/>
                  </a:lnTo>
                  <a:cubicBezTo>
                    <a:pt x="1144720" y="1892139"/>
                    <a:pt x="1347724" y="1750204"/>
                    <a:pt x="1531574" y="1585540"/>
                  </a:cubicBezTo>
                  <a:cubicBezTo>
                    <a:pt x="1532325" y="1586596"/>
                    <a:pt x="1533035" y="1587652"/>
                    <a:pt x="1533744" y="1588770"/>
                  </a:cubicBezTo>
                  <a:cubicBezTo>
                    <a:pt x="1544051" y="1605165"/>
                    <a:pt x="1546262" y="1625441"/>
                    <a:pt x="1539711" y="1643699"/>
                  </a:cubicBezTo>
                  <a:cubicBezTo>
                    <a:pt x="1413528" y="1752813"/>
                    <a:pt x="1283756" y="1857626"/>
                    <a:pt x="1150536" y="1957866"/>
                  </a:cubicBezTo>
                  <a:lnTo>
                    <a:pt x="868592" y="2155111"/>
                  </a:lnTo>
                  <a:lnTo>
                    <a:pt x="892164" y="2286217"/>
                  </a:lnTo>
                  <a:cubicBezTo>
                    <a:pt x="920970" y="2421531"/>
                    <a:pt x="954118" y="2556114"/>
                    <a:pt x="991575" y="2689795"/>
                  </a:cubicBezTo>
                  <a:lnTo>
                    <a:pt x="535360" y="2689795"/>
                  </a:lnTo>
                  <a:cubicBezTo>
                    <a:pt x="534811" y="2667878"/>
                    <a:pt x="534350" y="2646086"/>
                    <a:pt x="533955" y="2624169"/>
                  </a:cubicBezTo>
                  <a:cubicBezTo>
                    <a:pt x="527774" y="2293689"/>
                    <a:pt x="535995" y="1963366"/>
                    <a:pt x="558541" y="1634061"/>
                  </a:cubicBezTo>
                  <a:lnTo>
                    <a:pt x="576499" y="1417836"/>
                  </a:lnTo>
                  <a:lnTo>
                    <a:pt x="307087" y="1256097"/>
                  </a:lnTo>
                  <a:cubicBezTo>
                    <a:pt x="203699" y="1189055"/>
                    <a:pt x="102615" y="1118466"/>
                    <a:pt x="3939" y="1044517"/>
                  </a:cubicBezTo>
                  <a:cubicBezTo>
                    <a:pt x="-1821" y="1031394"/>
                    <a:pt x="-1245" y="1016342"/>
                    <a:pt x="5538" y="1003722"/>
                  </a:cubicBezTo>
                  <a:cubicBezTo>
                    <a:pt x="5986" y="1002862"/>
                    <a:pt x="6466" y="1002045"/>
                    <a:pt x="6978" y="1001227"/>
                  </a:cubicBezTo>
                  <a:cubicBezTo>
                    <a:pt x="150993" y="1113151"/>
                    <a:pt x="307999" y="1207341"/>
                    <a:pt x="474507" y="1281782"/>
                  </a:cubicBezTo>
                  <a:lnTo>
                    <a:pt x="584268" y="1324300"/>
                  </a:lnTo>
                  <a:lnTo>
                    <a:pt x="585860" y="1305127"/>
                  </a:lnTo>
                  <a:cubicBezTo>
                    <a:pt x="628645" y="867086"/>
                    <a:pt x="696852" y="431363"/>
                    <a:pt x="790300"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p>
          </p:txBody>
        </p:sp>
        <p:sp>
          <p:nvSpPr>
            <p:cNvPr id="32" name="Shape 8797">
              <a:extLst>
                <a:ext uri="{FF2B5EF4-FFF2-40B4-BE49-F238E27FC236}">
                  <a16:creationId xmlns:a16="http://schemas.microsoft.com/office/drawing/2014/main" id="{D1A2ACEB-4236-4540-8180-5859C70BA2CE}"/>
                </a:ext>
              </a:extLst>
            </p:cNvPr>
            <p:cNvSpPr/>
            <p:nvPr/>
          </p:nvSpPr>
          <p:spPr>
            <a:xfrm>
              <a:off x="12184470" y="7125833"/>
              <a:ext cx="1260483" cy="1106280"/>
            </a:xfrm>
            <a:custGeom>
              <a:avLst/>
              <a:gdLst/>
              <a:ahLst/>
              <a:cxnLst>
                <a:cxn ang="0">
                  <a:pos x="wd2" y="hd2"/>
                </a:cxn>
                <a:cxn ang="5400000">
                  <a:pos x="wd2" y="hd2"/>
                </a:cxn>
                <a:cxn ang="10800000">
                  <a:pos x="wd2" y="hd2"/>
                </a:cxn>
                <a:cxn ang="16200000">
                  <a:pos x="wd2" y="hd2"/>
                </a:cxn>
              </a:cxnLst>
              <a:rect l="0" t="0" r="r" b="b"/>
              <a:pathLst>
                <a:path w="20420" h="21267" extrusionOk="0">
                  <a:moveTo>
                    <a:pt x="20420" y="0"/>
                  </a:moveTo>
                  <a:cubicBezTo>
                    <a:pt x="20040" y="3546"/>
                    <a:pt x="19243" y="6948"/>
                    <a:pt x="18086" y="10129"/>
                  </a:cubicBezTo>
                  <a:cubicBezTo>
                    <a:pt x="16870" y="13474"/>
                    <a:pt x="15204" y="16707"/>
                    <a:pt x="12608" y="18894"/>
                  </a:cubicBezTo>
                  <a:cubicBezTo>
                    <a:pt x="11317" y="19982"/>
                    <a:pt x="9847" y="20735"/>
                    <a:pt x="8295" y="21104"/>
                  </a:cubicBezTo>
                  <a:cubicBezTo>
                    <a:pt x="6172" y="21600"/>
                    <a:pt x="4156" y="20937"/>
                    <a:pt x="2645" y="19499"/>
                  </a:cubicBezTo>
                  <a:cubicBezTo>
                    <a:pt x="2038" y="18921"/>
                    <a:pt x="1519" y="18218"/>
                    <a:pt x="1111" y="17432"/>
                  </a:cubicBezTo>
                  <a:cubicBezTo>
                    <a:pt x="-1180" y="13012"/>
                    <a:pt x="131" y="7011"/>
                    <a:pt x="4485" y="4120"/>
                  </a:cubicBezTo>
                  <a:cubicBezTo>
                    <a:pt x="6078" y="3062"/>
                    <a:pt x="7910" y="2752"/>
                    <a:pt x="9727" y="2573"/>
                  </a:cubicBezTo>
                  <a:cubicBezTo>
                    <a:pt x="11730" y="2375"/>
                    <a:pt x="13797" y="2287"/>
                    <a:pt x="15775" y="1837"/>
                  </a:cubicBezTo>
                  <a:cubicBezTo>
                    <a:pt x="17385" y="1470"/>
                    <a:pt x="18947" y="853"/>
                    <a:pt x="20420" y="0"/>
                  </a:cubicBezTo>
                  <a:close/>
                </a:path>
              </a:pathLst>
            </a:cu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33" name="Shape 8798">
              <a:extLst>
                <a:ext uri="{FF2B5EF4-FFF2-40B4-BE49-F238E27FC236}">
                  <a16:creationId xmlns:a16="http://schemas.microsoft.com/office/drawing/2014/main" id="{58BFBDD1-C6F5-43F1-B663-D65DB8E24BAF}"/>
                </a:ext>
              </a:extLst>
            </p:cNvPr>
            <p:cNvSpPr/>
            <p:nvPr/>
          </p:nvSpPr>
          <p:spPr>
            <a:xfrm>
              <a:off x="10938947" y="6512425"/>
              <a:ext cx="889082" cy="931382"/>
            </a:xfrm>
            <a:custGeom>
              <a:avLst/>
              <a:gdLst/>
              <a:ahLst/>
              <a:cxnLst>
                <a:cxn ang="0">
                  <a:pos x="wd2" y="hd2"/>
                </a:cxn>
                <a:cxn ang="5400000">
                  <a:pos x="wd2" y="hd2"/>
                </a:cxn>
                <a:cxn ang="10800000">
                  <a:pos x="wd2" y="hd2"/>
                </a:cxn>
                <a:cxn ang="16200000">
                  <a:pos x="wd2" y="hd2"/>
                </a:cxn>
              </a:cxnLst>
              <a:rect l="0" t="0" r="r" b="b"/>
              <a:pathLst>
                <a:path w="20405" h="21264" extrusionOk="0">
                  <a:moveTo>
                    <a:pt x="3" y="0"/>
                  </a:moveTo>
                  <a:cubicBezTo>
                    <a:pt x="-40" y="3252"/>
                    <a:pt x="384" y="6436"/>
                    <a:pt x="1222" y="9476"/>
                  </a:cubicBezTo>
                  <a:cubicBezTo>
                    <a:pt x="2104" y="12672"/>
                    <a:pt x="3482" y="15835"/>
                    <a:pt x="5993" y="18195"/>
                  </a:cubicBezTo>
                  <a:cubicBezTo>
                    <a:pt x="7242" y="19369"/>
                    <a:pt x="8726" y="20268"/>
                    <a:pt x="10348" y="20835"/>
                  </a:cubicBezTo>
                  <a:cubicBezTo>
                    <a:pt x="12566" y="21600"/>
                    <a:pt x="14817" y="21306"/>
                    <a:pt x="16623" y="20237"/>
                  </a:cubicBezTo>
                  <a:cubicBezTo>
                    <a:pt x="17349" y="19808"/>
                    <a:pt x="17997" y="19253"/>
                    <a:pt x="18535" y="18605"/>
                  </a:cubicBezTo>
                  <a:cubicBezTo>
                    <a:pt x="21560" y="14968"/>
                    <a:pt x="20915" y="9365"/>
                    <a:pt x="16604" y="6106"/>
                  </a:cubicBezTo>
                  <a:cubicBezTo>
                    <a:pt x="15027" y="4913"/>
                    <a:pt x="13097" y="4359"/>
                    <a:pt x="11168" y="3924"/>
                  </a:cubicBezTo>
                  <a:cubicBezTo>
                    <a:pt x="9039" y="3445"/>
                    <a:pt x="6829" y="3055"/>
                    <a:pt x="4761" y="2353"/>
                  </a:cubicBezTo>
                  <a:cubicBezTo>
                    <a:pt x="3078" y="1780"/>
                    <a:pt x="1478" y="989"/>
                    <a:pt x="3" y="0"/>
                  </a:cubicBezTo>
                  <a:close/>
                </a:path>
              </a:pathLst>
            </a:cu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34" name="Shape 8799">
              <a:extLst>
                <a:ext uri="{FF2B5EF4-FFF2-40B4-BE49-F238E27FC236}">
                  <a16:creationId xmlns:a16="http://schemas.microsoft.com/office/drawing/2014/main" id="{E7CE45C9-1C98-473F-BB38-DA6C46F0ADDE}"/>
                </a:ext>
              </a:extLst>
            </p:cNvPr>
            <p:cNvSpPr/>
            <p:nvPr/>
          </p:nvSpPr>
          <p:spPr>
            <a:xfrm>
              <a:off x="12107440" y="6168029"/>
              <a:ext cx="893266" cy="766620"/>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35" name="Shape 8800">
              <a:extLst>
                <a:ext uri="{FF2B5EF4-FFF2-40B4-BE49-F238E27FC236}">
                  <a16:creationId xmlns:a16="http://schemas.microsoft.com/office/drawing/2014/main" id="{63F3F824-B900-4B77-8EF4-25548F969AEA}"/>
                </a:ext>
              </a:extLst>
            </p:cNvPr>
            <p:cNvSpPr/>
            <p:nvPr/>
          </p:nvSpPr>
          <p:spPr>
            <a:xfrm>
              <a:off x="11883814" y="5177320"/>
              <a:ext cx="570748" cy="889483"/>
            </a:xfrm>
            <a:custGeom>
              <a:avLst/>
              <a:gdLst/>
              <a:ahLst/>
              <a:cxnLst>
                <a:cxn ang="0">
                  <a:pos x="wd2" y="hd2"/>
                </a:cxn>
                <a:cxn ang="5400000">
                  <a:pos x="wd2" y="hd2"/>
                </a:cxn>
                <a:cxn ang="10800000">
                  <a:pos x="wd2" y="hd2"/>
                </a:cxn>
                <a:cxn ang="16200000">
                  <a:pos x="wd2" y="hd2"/>
                </a:cxn>
              </a:cxnLst>
              <a:rect l="0" t="0" r="r" b="b"/>
              <a:pathLst>
                <a:path w="19585" h="21578" extrusionOk="0">
                  <a:moveTo>
                    <a:pt x="14240" y="0"/>
                  </a:moveTo>
                  <a:cubicBezTo>
                    <a:pt x="16209" y="2338"/>
                    <a:pt x="17661" y="4821"/>
                    <a:pt x="18605" y="7373"/>
                  </a:cubicBezTo>
                  <a:cubicBezTo>
                    <a:pt x="19597" y="10055"/>
                    <a:pt x="20063" y="12920"/>
                    <a:pt x="18899" y="15675"/>
                  </a:cubicBezTo>
                  <a:cubicBezTo>
                    <a:pt x="18320" y="17045"/>
                    <a:pt x="17340" y="18314"/>
                    <a:pt x="16022" y="19399"/>
                  </a:cubicBezTo>
                  <a:cubicBezTo>
                    <a:pt x="14214" y="20877"/>
                    <a:pt x="11745" y="21600"/>
                    <a:pt x="9271" y="21577"/>
                  </a:cubicBezTo>
                  <a:cubicBezTo>
                    <a:pt x="8277" y="21568"/>
                    <a:pt x="7288" y="21436"/>
                    <a:pt x="6357" y="21191"/>
                  </a:cubicBezTo>
                  <a:cubicBezTo>
                    <a:pt x="1121" y="19814"/>
                    <a:pt x="-1537" y="15486"/>
                    <a:pt x="929" y="11331"/>
                  </a:cubicBezTo>
                  <a:cubicBezTo>
                    <a:pt x="1832" y="9811"/>
                    <a:pt x="3471" y="8606"/>
                    <a:pt x="5181" y="7489"/>
                  </a:cubicBezTo>
                  <a:cubicBezTo>
                    <a:pt x="7067" y="6256"/>
                    <a:pt x="9089" y="5054"/>
                    <a:pt x="10782" y="3684"/>
                  </a:cubicBezTo>
                  <a:cubicBezTo>
                    <a:pt x="12159" y="2569"/>
                    <a:pt x="13322" y="1331"/>
                    <a:pt x="14240" y="0"/>
                  </a:cubicBezTo>
                  <a:close/>
                </a:path>
              </a:pathLst>
            </a:custGeom>
            <a:solidFill>
              <a:schemeClr val="accent2"/>
            </a:solidFill>
            <a:ln w="12700" cap="flat">
              <a:noFill/>
              <a:miter lim="400000"/>
            </a:ln>
            <a:effectLst/>
          </p:spPr>
          <p:txBody>
            <a:bodyPr wrap="square" lIns="31648" tIns="31648" rIns="31648" bIns="31648" numCol="1" anchor="ctr">
              <a:noAutofit/>
            </a:bodyPr>
            <a:lstStyle/>
            <a:p>
              <a:endParaRPr sz="2243" dirty="0"/>
            </a:p>
          </p:txBody>
        </p:sp>
      </p:grpSp>
      <p:sp>
        <p:nvSpPr>
          <p:cNvPr id="36" name="TextBox 35">
            <a:extLst>
              <a:ext uri="{FF2B5EF4-FFF2-40B4-BE49-F238E27FC236}">
                <a16:creationId xmlns:a16="http://schemas.microsoft.com/office/drawing/2014/main" id="{4918FC43-8764-4AC8-AC1B-C3125E42DA0B}"/>
              </a:ext>
            </a:extLst>
          </p:cNvPr>
          <p:cNvSpPr txBox="1"/>
          <p:nvPr/>
        </p:nvSpPr>
        <p:spPr>
          <a:xfrm>
            <a:off x="1194611" y="3586941"/>
            <a:ext cx="750526" cy="255904"/>
          </a:xfrm>
          <a:prstGeom prst="rect">
            <a:avLst/>
          </a:prstGeom>
          <a:noFill/>
        </p:spPr>
        <p:txBody>
          <a:bodyPr wrap="none" rtlCol="0" anchor="ctr" anchorCtr="0">
            <a:spAutoFit/>
          </a:bodyPr>
          <a:lstStyle/>
          <a:p>
            <a:r>
              <a:rPr lang="en-US" sz="1063" b="1" dirty="0">
                <a:solidFill>
                  <a:schemeClr val="accent4"/>
                </a:solidFill>
                <a:ea typeface="League Spartan" charset="0"/>
                <a:cs typeface="Poppins" pitchFamily="2" charset="77"/>
              </a:rPr>
              <a:t>STARTUP</a:t>
            </a:r>
          </a:p>
        </p:txBody>
      </p:sp>
      <p:sp>
        <p:nvSpPr>
          <p:cNvPr id="37" name="TextBox 36">
            <a:extLst>
              <a:ext uri="{FF2B5EF4-FFF2-40B4-BE49-F238E27FC236}">
                <a16:creationId xmlns:a16="http://schemas.microsoft.com/office/drawing/2014/main" id="{55D30AF3-3881-48A6-9AD3-D114D54FF52D}"/>
              </a:ext>
            </a:extLst>
          </p:cNvPr>
          <p:cNvSpPr txBox="1"/>
          <p:nvPr/>
        </p:nvSpPr>
        <p:spPr>
          <a:xfrm>
            <a:off x="1194611" y="2974662"/>
            <a:ext cx="426720" cy="255904"/>
          </a:xfrm>
          <a:prstGeom prst="rect">
            <a:avLst/>
          </a:prstGeom>
          <a:noFill/>
        </p:spPr>
        <p:txBody>
          <a:bodyPr wrap="none" rtlCol="0" anchor="ctr" anchorCtr="0">
            <a:spAutoFit/>
          </a:bodyPr>
          <a:lstStyle/>
          <a:p>
            <a:r>
              <a:rPr lang="en-US" sz="1063" b="1" dirty="0">
                <a:solidFill>
                  <a:schemeClr val="accent4"/>
                </a:solidFill>
                <a:ea typeface="League Spartan" charset="0"/>
                <a:cs typeface="Poppins" pitchFamily="2" charset="77"/>
              </a:rPr>
              <a:t>MID</a:t>
            </a:r>
          </a:p>
        </p:txBody>
      </p:sp>
      <p:sp>
        <p:nvSpPr>
          <p:cNvPr id="38" name="TextBox 37">
            <a:extLst>
              <a:ext uri="{FF2B5EF4-FFF2-40B4-BE49-F238E27FC236}">
                <a16:creationId xmlns:a16="http://schemas.microsoft.com/office/drawing/2014/main" id="{73C0CF7E-2B5B-454A-BEEC-CB58EE5858F6}"/>
              </a:ext>
            </a:extLst>
          </p:cNvPr>
          <p:cNvSpPr txBox="1"/>
          <p:nvPr/>
        </p:nvSpPr>
        <p:spPr>
          <a:xfrm>
            <a:off x="1194611" y="2347392"/>
            <a:ext cx="423514" cy="255904"/>
          </a:xfrm>
          <a:prstGeom prst="rect">
            <a:avLst/>
          </a:prstGeom>
          <a:noFill/>
        </p:spPr>
        <p:txBody>
          <a:bodyPr wrap="none" rtlCol="0" anchor="ctr" anchorCtr="0">
            <a:spAutoFit/>
          </a:bodyPr>
          <a:lstStyle/>
          <a:p>
            <a:r>
              <a:rPr lang="en-US" sz="1063" b="1" dirty="0">
                <a:solidFill>
                  <a:schemeClr val="accent4"/>
                </a:solidFill>
                <a:ea typeface="League Spartan" charset="0"/>
                <a:cs typeface="Poppins" pitchFamily="2" charset="77"/>
              </a:rPr>
              <a:t>TOP</a:t>
            </a:r>
          </a:p>
        </p:txBody>
      </p:sp>
      <p:sp>
        <p:nvSpPr>
          <p:cNvPr id="39" name="TextBox 38">
            <a:extLst>
              <a:ext uri="{FF2B5EF4-FFF2-40B4-BE49-F238E27FC236}">
                <a16:creationId xmlns:a16="http://schemas.microsoft.com/office/drawing/2014/main" id="{0B01B68B-BD42-481D-8516-066590749063}"/>
              </a:ext>
            </a:extLst>
          </p:cNvPr>
          <p:cNvSpPr txBox="1"/>
          <p:nvPr/>
        </p:nvSpPr>
        <p:spPr>
          <a:xfrm>
            <a:off x="2047319" y="4842134"/>
            <a:ext cx="1101584"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01</a:t>
            </a:r>
          </a:p>
        </p:txBody>
      </p:sp>
      <p:sp>
        <p:nvSpPr>
          <p:cNvPr id="40" name="Subtitle 2">
            <a:extLst>
              <a:ext uri="{FF2B5EF4-FFF2-40B4-BE49-F238E27FC236}">
                <a16:creationId xmlns:a16="http://schemas.microsoft.com/office/drawing/2014/main" id="{A68FC2E3-5861-48DF-9B46-FEE54F13ABBD}"/>
              </a:ext>
            </a:extLst>
          </p:cNvPr>
          <p:cNvSpPr txBox="1">
            <a:spLocks/>
          </p:cNvSpPr>
          <p:nvPr/>
        </p:nvSpPr>
        <p:spPr>
          <a:xfrm>
            <a:off x="1632300" y="5150823"/>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41" name="TextBox 40">
            <a:extLst>
              <a:ext uri="{FF2B5EF4-FFF2-40B4-BE49-F238E27FC236}">
                <a16:creationId xmlns:a16="http://schemas.microsoft.com/office/drawing/2014/main" id="{496912F1-9A74-4DA9-B99A-B6FB15F29370}"/>
              </a:ext>
            </a:extLst>
          </p:cNvPr>
          <p:cNvSpPr txBox="1"/>
          <p:nvPr/>
        </p:nvSpPr>
        <p:spPr>
          <a:xfrm>
            <a:off x="5170518" y="4842134"/>
            <a:ext cx="113524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02</a:t>
            </a:r>
          </a:p>
        </p:txBody>
      </p:sp>
      <p:sp>
        <p:nvSpPr>
          <p:cNvPr id="42" name="Subtitle 2">
            <a:extLst>
              <a:ext uri="{FF2B5EF4-FFF2-40B4-BE49-F238E27FC236}">
                <a16:creationId xmlns:a16="http://schemas.microsoft.com/office/drawing/2014/main" id="{6C4AA06F-3093-48B8-A55F-4C06CF198962}"/>
              </a:ext>
            </a:extLst>
          </p:cNvPr>
          <p:cNvSpPr txBox="1">
            <a:spLocks/>
          </p:cNvSpPr>
          <p:nvPr/>
        </p:nvSpPr>
        <p:spPr>
          <a:xfrm>
            <a:off x="4772328" y="5150823"/>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43" name="TextBox 42">
            <a:extLst>
              <a:ext uri="{FF2B5EF4-FFF2-40B4-BE49-F238E27FC236}">
                <a16:creationId xmlns:a16="http://schemas.microsoft.com/office/drawing/2014/main" id="{EDB1EB1E-8ACF-4D15-8FE9-1CDAB474D3B3}"/>
              </a:ext>
            </a:extLst>
          </p:cNvPr>
          <p:cNvSpPr txBox="1"/>
          <p:nvPr/>
        </p:nvSpPr>
        <p:spPr>
          <a:xfrm>
            <a:off x="8329912" y="4842134"/>
            <a:ext cx="113685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CAPTION 03</a:t>
            </a:r>
          </a:p>
        </p:txBody>
      </p:sp>
      <p:sp>
        <p:nvSpPr>
          <p:cNvPr id="44" name="Subtitle 2">
            <a:extLst>
              <a:ext uri="{FF2B5EF4-FFF2-40B4-BE49-F238E27FC236}">
                <a16:creationId xmlns:a16="http://schemas.microsoft.com/office/drawing/2014/main" id="{747F8D8A-02AC-4CEC-A01C-6F52CF4BA098}"/>
              </a:ext>
            </a:extLst>
          </p:cNvPr>
          <p:cNvSpPr txBox="1">
            <a:spLocks/>
          </p:cNvSpPr>
          <p:nvPr/>
        </p:nvSpPr>
        <p:spPr>
          <a:xfrm>
            <a:off x="7932524" y="5150823"/>
            <a:ext cx="1931625"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11283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0C49B-0A3E-495A-A917-78CA3E85461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CDB2A9F-A3B0-4169-8816-CACD92AB702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CB5BC83-E824-4AAE-B7AB-AE56432238FB}"/>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249F1BA4-E340-444E-A8FC-B113BE50B04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1393382-C4FE-4393-90BB-E04AE7165B00}"/>
              </a:ext>
            </a:extLst>
          </p:cNvPr>
          <p:cNvSpPr>
            <a:spLocks noGrp="1"/>
          </p:cNvSpPr>
          <p:nvPr>
            <p:ph type="body" sz="quarter" idx="13"/>
          </p:nvPr>
        </p:nvSpPr>
        <p:spPr/>
        <p:txBody>
          <a:bodyPr/>
          <a:lstStyle/>
          <a:p>
            <a:endParaRPr lang="en-ZA"/>
          </a:p>
        </p:txBody>
      </p:sp>
      <p:graphicFrame>
        <p:nvGraphicFramePr>
          <p:cNvPr id="7" name="Chart 12920">
            <a:extLst>
              <a:ext uri="{FF2B5EF4-FFF2-40B4-BE49-F238E27FC236}">
                <a16:creationId xmlns:a16="http://schemas.microsoft.com/office/drawing/2014/main" id="{7CD8B866-079B-48D0-A660-93222BA025E0}"/>
              </a:ext>
            </a:extLst>
          </p:cNvPr>
          <p:cNvGraphicFramePr/>
          <p:nvPr>
            <p:extLst>
              <p:ext uri="{D42A27DB-BD31-4B8C-83A1-F6EECF244321}">
                <p14:modId xmlns:p14="http://schemas.microsoft.com/office/powerpoint/2010/main" val="518936224"/>
              </p:ext>
            </p:extLst>
          </p:nvPr>
        </p:nvGraphicFramePr>
        <p:xfrm>
          <a:off x="5726289" y="4137610"/>
          <a:ext cx="1599297" cy="1599298"/>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12921">
            <a:extLst>
              <a:ext uri="{FF2B5EF4-FFF2-40B4-BE49-F238E27FC236}">
                <a16:creationId xmlns:a16="http://schemas.microsoft.com/office/drawing/2014/main" id="{7002B4FF-2CBA-4E42-99F1-CF971A8A64C4}"/>
              </a:ext>
            </a:extLst>
          </p:cNvPr>
          <p:cNvSpPr/>
          <p:nvPr/>
        </p:nvSpPr>
        <p:spPr>
          <a:xfrm>
            <a:off x="6196543" y="4976259"/>
            <a:ext cx="658789" cy="1334714"/>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graphicFrame>
        <p:nvGraphicFramePr>
          <p:cNvPr id="9" name="Chart 12925">
            <a:extLst>
              <a:ext uri="{FF2B5EF4-FFF2-40B4-BE49-F238E27FC236}">
                <a16:creationId xmlns:a16="http://schemas.microsoft.com/office/drawing/2014/main" id="{17F77CF0-83BA-4AAE-A8FE-AF68D7C2A0D3}"/>
              </a:ext>
            </a:extLst>
          </p:cNvPr>
          <p:cNvGraphicFramePr/>
          <p:nvPr>
            <p:extLst>
              <p:ext uri="{D42A27DB-BD31-4B8C-83A1-F6EECF244321}">
                <p14:modId xmlns:p14="http://schemas.microsoft.com/office/powerpoint/2010/main" val="3211546621"/>
              </p:ext>
            </p:extLst>
          </p:nvPr>
        </p:nvGraphicFramePr>
        <p:xfrm>
          <a:off x="3949779" y="4137610"/>
          <a:ext cx="1599297" cy="1599298"/>
        </p:xfrm>
        <a:graphic>
          <a:graphicData uri="http://schemas.openxmlformats.org/drawingml/2006/chart">
            <c:chart xmlns:c="http://schemas.openxmlformats.org/drawingml/2006/chart" xmlns:r="http://schemas.openxmlformats.org/officeDocument/2006/relationships" r:id="rId3"/>
          </a:graphicData>
        </a:graphic>
      </p:graphicFrame>
      <p:sp>
        <p:nvSpPr>
          <p:cNvPr id="10" name="Shape 12926">
            <a:extLst>
              <a:ext uri="{FF2B5EF4-FFF2-40B4-BE49-F238E27FC236}">
                <a16:creationId xmlns:a16="http://schemas.microsoft.com/office/drawing/2014/main" id="{95616D97-FE39-44A0-BEC6-3CCCB18214B0}"/>
              </a:ext>
            </a:extLst>
          </p:cNvPr>
          <p:cNvSpPr/>
          <p:nvPr/>
        </p:nvSpPr>
        <p:spPr>
          <a:xfrm>
            <a:off x="4420033" y="4976259"/>
            <a:ext cx="658789" cy="1334714"/>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graphicFrame>
        <p:nvGraphicFramePr>
          <p:cNvPr id="11" name="Chart 12930">
            <a:extLst>
              <a:ext uri="{FF2B5EF4-FFF2-40B4-BE49-F238E27FC236}">
                <a16:creationId xmlns:a16="http://schemas.microsoft.com/office/drawing/2014/main" id="{320DD603-253D-44F4-91D3-880BBBA2A823}"/>
              </a:ext>
            </a:extLst>
          </p:cNvPr>
          <p:cNvGraphicFramePr/>
          <p:nvPr>
            <p:extLst>
              <p:ext uri="{D42A27DB-BD31-4B8C-83A1-F6EECF244321}">
                <p14:modId xmlns:p14="http://schemas.microsoft.com/office/powerpoint/2010/main" val="4109854530"/>
              </p:ext>
            </p:extLst>
          </p:nvPr>
        </p:nvGraphicFramePr>
        <p:xfrm>
          <a:off x="1979770" y="3555110"/>
          <a:ext cx="1954696" cy="1954698"/>
        </p:xfrm>
        <a:graphic>
          <a:graphicData uri="http://schemas.openxmlformats.org/drawingml/2006/chart">
            <c:chart xmlns:c="http://schemas.openxmlformats.org/drawingml/2006/chart" xmlns:r="http://schemas.openxmlformats.org/officeDocument/2006/relationships" r:id="rId4"/>
          </a:graphicData>
        </a:graphic>
      </p:graphicFrame>
      <p:sp>
        <p:nvSpPr>
          <p:cNvPr id="12" name="Shape 12931">
            <a:extLst>
              <a:ext uri="{FF2B5EF4-FFF2-40B4-BE49-F238E27FC236}">
                <a16:creationId xmlns:a16="http://schemas.microsoft.com/office/drawing/2014/main" id="{A93CAEBC-07C1-481F-B0FC-AAE1DDCB81FD}"/>
              </a:ext>
            </a:extLst>
          </p:cNvPr>
          <p:cNvSpPr/>
          <p:nvPr/>
        </p:nvSpPr>
        <p:spPr>
          <a:xfrm>
            <a:off x="2561678" y="4708643"/>
            <a:ext cx="790878" cy="1602329"/>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graphicFrame>
        <p:nvGraphicFramePr>
          <p:cNvPr id="13" name="Chart 12936">
            <a:extLst>
              <a:ext uri="{FF2B5EF4-FFF2-40B4-BE49-F238E27FC236}">
                <a16:creationId xmlns:a16="http://schemas.microsoft.com/office/drawing/2014/main" id="{87382246-29B0-4009-BEE4-7B7072EE622B}"/>
              </a:ext>
            </a:extLst>
          </p:cNvPr>
          <p:cNvGraphicFramePr/>
          <p:nvPr>
            <p:extLst>
              <p:ext uri="{D42A27DB-BD31-4B8C-83A1-F6EECF244321}">
                <p14:modId xmlns:p14="http://schemas.microsoft.com/office/powerpoint/2010/main" val="4144960432"/>
              </p:ext>
            </p:extLst>
          </p:nvPr>
        </p:nvGraphicFramePr>
        <p:xfrm>
          <a:off x="4527059" y="2815136"/>
          <a:ext cx="2221246" cy="2221246"/>
        </p:xfrm>
        <a:graphic>
          <a:graphicData uri="http://schemas.openxmlformats.org/drawingml/2006/chart">
            <c:chart xmlns:c="http://schemas.openxmlformats.org/drawingml/2006/chart" xmlns:r="http://schemas.openxmlformats.org/officeDocument/2006/relationships" r:id="rId5"/>
          </a:graphicData>
        </a:graphic>
      </p:graphicFrame>
      <p:sp>
        <p:nvSpPr>
          <p:cNvPr id="14" name="Shape 12937">
            <a:extLst>
              <a:ext uri="{FF2B5EF4-FFF2-40B4-BE49-F238E27FC236}">
                <a16:creationId xmlns:a16="http://schemas.microsoft.com/office/drawing/2014/main" id="{075B6338-1E73-4C75-A581-A789B22714DD}"/>
              </a:ext>
            </a:extLst>
          </p:cNvPr>
          <p:cNvSpPr/>
          <p:nvPr/>
        </p:nvSpPr>
        <p:spPr>
          <a:xfrm>
            <a:off x="5055528" y="3912071"/>
            <a:ext cx="1164308" cy="2398901"/>
          </a:xfrm>
          <a:custGeom>
            <a:avLst/>
            <a:gdLst/>
            <a:ahLst/>
            <a:cxnLst>
              <a:cxn ang="0">
                <a:pos x="wd2" y="hd2"/>
              </a:cxn>
              <a:cxn ang="5400000">
                <a:pos x="wd2" y="hd2"/>
              </a:cxn>
              <a:cxn ang="10800000">
                <a:pos x="wd2" y="hd2"/>
              </a:cxn>
              <a:cxn ang="16200000">
                <a:pos x="wd2" y="hd2"/>
              </a:cxn>
            </a:cxnLst>
            <a:rect l="0" t="0" r="r" b="b"/>
            <a:pathLst>
              <a:path w="21600" h="21600" extrusionOk="0">
                <a:moveTo>
                  <a:pt x="10274" y="0"/>
                </a:moveTo>
                <a:cubicBezTo>
                  <a:pt x="10354" y="1577"/>
                  <a:pt x="10274" y="3155"/>
                  <a:pt x="10035" y="4727"/>
                </a:cubicBezTo>
                <a:cubicBezTo>
                  <a:pt x="9790" y="6334"/>
                  <a:pt x="9379" y="7934"/>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58" y="6539"/>
                  <a:pt x="12004" y="5275"/>
                  <a:pt x="11709" y="4019"/>
                </a:cubicBezTo>
                <a:cubicBezTo>
                  <a:pt x="11392" y="2666"/>
                  <a:pt x="10913" y="1324"/>
                  <a:pt x="10274"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graphicFrame>
        <p:nvGraphicFramePr>
          <p:cNvPr id="15" name="Chart 12942">
            <a:extLst>
              <a:ext uri="{FF2B5EF4-FFF2-40B4-BE49-F238E27FC236}">
                <a16:creationId xmlns:a16="http://schemas.microsoft.com/office/drawing/2014/main" id="{818E1FF3-3F9E-4102-B7C8-46AAD1B81EC1}"/>
              </a:ext>
            </a:extLst>
          </p:cNvPr>
          <p:cNvGraphicFramePr/>
          <p:nvPr>
            <p:extLst>
              <p:ext uri="{D42A27DB-BD31-4B8C-83A1-F6EECF244321}">
                <p14:modId xmlns:p14="http://schemas.microsoft.com/office/powerpoint/2010/main" val="1541923371"/>
              </p:ext>
            </p:extLst>
          </p:nvPr>
        </p:nvGraphicFramePr>
        <p:xfrm>
          <a:off x="7348543" y="3555110"/>
          <a:ext cx="1954697" cy="1954698"/>
        </p:xfrm>
        <a:graphic>
          <a:graphicData uri="http://schemas.openxmlformats.org/drawingml/2006/chart">
            <c:chart xmlns:c="http://schemas.openxmlformats.org/drawingml/2006/chart" xmlns:r="http://schemas.openxmlformats.org/officeDocument/2006/relationships" r:id="rId6"/>
          </a:graphicData>
        </a:graphic>
      </p:graphicFrame>
      <p:sp>
        <p:nvSpPr>
          <p:cNvPr id="16" name="Shape 12943">
            <a:extLst>
              <a:ext uri="{FF2B5EF4-FFF2-40B4-BE49-F238E27FC236}">
                <a16:creationId xmlns:a16="http://schemas.microsoft.com/office/drawing/2014/main" id="{5752E352-71E8-43E3-8CFC-D20DDC4E1098}"/>
              </a:ext>
            </a:extLst>
          </p:cNvPr>
          <p:cNvSpPr/>
          <p:nvPr/>
        </p:nvSpPr>
        <p:spPr>
          <a:xfrm>
            <a:off x="7930452" y="4708643"/>
            <a:ext cx="790878" cy="1602329"/>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graphicFrame>
        <p:nvGraphicFramePr>
          <p:cNvPr id="17" name="Chart 12948">
            <a:extLst>
              <a:ext uri="{FF2B5EF4-FFF2-40B4-BE49-F238E27FC236}">
                <a16:creationId xmlns:a16="http://schemas.microsoft.com/office/drawing/2014/main" id="{C0086DC2-C7EB-421C-BDCE-EC6EFF6E868E}"/>
              </a:ext>
            </a:extLst>
          </p:cNvPr>
          <p:cNvGraphicFramePr/>
          <p:nvPr>
            <p:extLst>
              <p:ext uri="{D42A27DB-BD31-4B8C-83A1-F6EECF244321}">
                <p14:modId xmlns:p14="http://schemas.microsoft.com/office/powerpoint/2010/main" val="1438290001"/>
              </p:ext>
            </p:extLst>
          </p:nvPr>
        </p:nvGraphicFramePr>
        <p:xfrm>
          <a:off x="6940697" y="5000566"/>
          <a:ext cx="888499" cy="888499"/>
        </p:xfrm>
        <a:graphic>
          <a:graphicData uri="http://schemas.openxmlformats.org/drawingml/2006/chart">
            <c:chart xmlns:c="http://schemas.openxmlformats.org/drawingml/2006/chart" xmlns:r="http://schemas.openxmlformats.org/officeDocument/2006/relationships" r:id="rId7"/>
          </a:graphicData>
        </a:graphic>
      </p:graphicFrame>
      <p:sp>
        <p:nvSpPr>
          <p:cNvPr id="18" name="Shape 12949">
            <a:extLst>
              <a:ext uri="{FF2B5EF4-FFF2-40B4-BE49-F238E27FC236}">
                <a16:creationId xmlns:a16="http://schemas.microsoft.com/office/drawing/2014/main" id="{EAE2759F-E765-47F1-80C0-B068508A527D}"/>
              </a:ext>
            </a:extLst>
          </p:cNvPr>
          <p:cNvSpPr/>
          <p:nvPr/>
        </p:nvSpPr>
        <p:spPr>
          <a:xfrm>
            <a:off x="7155887" y="5438989"/>
            <a:ext cx="430394" cy="871983"/>
          </a:xfrm>
          <a:custGeom>
            <a:avLst/>
            <a:gdLst/>
            <a:ahLst/>
            <a:cxnLst>
              <a:cxn ang="0">
                <a:pos x="wd2" y="hd2"/>
              </a:cxn>
              <a:cxn ang="5400000">
                <a:pos x="wd2" y="hd2"/>
              </a:cxn>
              <a:cxn ang="10800000">
                <a:pos x="wd2" y="hd2"/>
              </a:cxn>
              <a:cxn ang="16200000">
                <a:pos x="wd2" y="hd2"/>
              </a:cxn>
            </a:cxnLst>
            <a:rect l="0" t="0" r="r" b="b"/>
            <a:pathLst>
              <a:path w="21600" h="21600" extrusionOk="0">
                <a:moveTo>
                  <a:pt x="10274" y="0"/>
                </a:moveTo>
                <a:cubicBezTo>
                  <a:pt x="10354" y="1577"/>
                  <a:pt x="10274" y="3155"/>
                  <a:pt x="10035" y="4727"/>
                </a:cubicBezTo>
                <a:cubicBezTo>
                  <a:pt x="9790" y="6334"/>
                  <a:pt x="9379" y="7934"/>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58" y="6539"/>
                  <a:pt x="12004" y="5275"/>
                  <a:pt x="11709" y="4019"/>
                </a:cubicBezTo>
                <a:cubicBezTo>
                  <a:pt x="11392" y="2666"/>
                  <a:pt x="10913" y="1324"/>
                  <a:pt x="10274" y="0"/>
                </a:cubicBezTo>
                <a:close/>
              </a:path>
            </a:pathLst>
          </a:custGeom>
          <a:solidFill>
            <a:schemeClr val="bg1">
              <a:lumMod val="85000"/>
            </a:schemeClr>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9" name="TextBox 18">
            <a:extLst>
              <a:ext uri="{FF2B5EF4-FFF2-40B4-BE49-F238E27FC236}">
                <a16:creationId xmlns:a16="http://schemas.microsoft.com/office/drawing/2014/main" id="{3C9CF8E4-7CF3-4528-9BB2-8DC66286937C}"/>
              </a:ext>
            </a:extLst>
          </p:cNvPr>
          <p:cNvSpPr txBox="1"/>
          <p:nvPr/>
        </p:nvSpPr>
        <p:spPr>
          <a:xfrm>
            <a:off x="2254132" y="3900060"/>
            <a:ext cx="792205"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50%</a:t>
            </a:r>
          </a:p>
        </p:txBody>
      </p:sp>
      <p:sp>
        <p:nvSpPr>
          <p:cNvPr id="20" name="TextBox 19">
            <a:extLst>
              <a:ext uri="{FF2B5EF4-FFF2-40B4-BE49-F238E27FC236}">
                <a16:creationId xmlns:a16="http://schemas.microsoft.com/office/drawing/2014/main" id="{72DF13EE-4457-4A9D-B0AC-4E3140AC89C0}"/>
              </a:ext>
            </a:extLst>
          </p:cNvPr>
          <p:cNvSpPr txBox="1"/>
          <p:nvPr/>
        </p:nvSpPr>
        <p:spPr>
          <a:xfrm>
            <a:off x="4893397" y="3274002"/>
            <a:ext cx="792205"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50%</a:t>
            </a:r>
          </a:p>
        </p:txBody>
      </p:sp>
      <p:sp>
        <p:nvSpPr>
          <p:cNvPr id="21" name="TextBox 20">
            <a:extLst>
              <a:ext uri="{FF2B5EF4-FFF2-40B4-BE49-F238E27FC236}">
                <a16:creationId xmlns:a16="http://schemas.microsoft.com/office/drawing/2014/main" id="{3B05F867-4E41-436E-8FC1-0D33E86C2428}"/>
              </a:ext>
            </a:extLst>
          </p:cNvPr>
          <p:cNvSpPr txBox="1"/>
          <p:nvPr/>
        </p:nvSpPr>
        <p:spPr>
          <a:xfrm>
            <a:off x="7735485" y="3985990"/>
            <a:ext cx="779381"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25%</a:t>
            </a:r>
          </a:p>
        </p:txBody>
      </p:sp>
      <p:sp>
        <p:nvSpPr>
          <p:cNvPr id="22" name="TextBox 21">
            <a:extLst>
              <a:ext uri="{FF2B5EF4-FFF2-40B4-BE49-F238E27FC236}">
                <a16:creationId xmlns:a16="http://schemas.microsoft.com/office/drawing/2014/main" id="{A10F5D4F-9BB7-4C07-BD9B-43683B9F71CA}"/>
              </a:ext>
            </a:extLst>
          </p:cNvPr>
          <p:cNvSpPr txBox="1"/>
          <p:nvPr/>
        </p:nvSpPr>
        <p:spPr>
          <a:xfrm>
            <a:off x="6379554" y="4562945"/>
            <a:ext cx="790602"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55%</a:t>
            </a:r>
          </a:p>
        </p:txBody>
      </p:sp>
      <p:sp>
        <p:nvSpPr>
          <p:cNvPr id="23" name="TextBox 22">
            <a:extLst>
              <a:ext uri="{FF2B5EF4-FFF2-40B4-BE49-F238E27FC236}">
                <a16:creationId xmlns:a16="http://schemas.microsoft.com/office/drawing/2014/main" id="{B2D066DC-5643-4A25-A95C-55F209FEB5FD}"/>
              </a:ext>
            </a:extLst>
          </p:cNvPr>
          <p:cNvSpPr txBox="1"/>
          <p:nvPr/>
        </p:nvSpPr>
        <p:spPr>
          <a:xfrm>
            <a:off x="4030896" y="4648875"/>
            <a:ext cx="798617"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80%</a:t>
            </a:r>
          </a:p>
        </p:txBody>
      </p:sp>
      <p:sp>
        <p:nvSpPr>
          <p:cNvPr id="24" name="TextBox 23">
            <a:extLst>
              <a:ext uri="{FF2B5EF4-FFF2-40B4-BE49-F238E27FC236}">
                <a16:creationId xmlns:a16="http://schemas.microsoft.com/office/drawing/2014/main" id="{033BEE2D-F42D-481E-B189-445AE1C931F2}"/>
              </a:ext>
            </a:extLst>
          </p:cNvPr>
          <p:cNvSpPr txBox="1"/>
          <p:nvPr/>
        </p:nvSpPr>
        <p:spPr>
          <a:xfrm>
            <a:off x="6994939" y="5176728"/>
            <a:ext cx="787395"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28%</a:t>
            </a:r>
          </a:p>
        </p:txBody>
      </p:sp>
      <p:sp>
        <p:nvSpPr>
          <p:cNvPr id="25" name="TextBox 24">
            <a:extLst>
              <a:ext uri="{FF2B5EF4-FFF2-40B4-BE49-F238E27FC236}">
                <a16:creationId xmlns:a16="http://schemas.microsoft.com/office/drawing/2014/main" id="{B105AEBD-898A-4931-B111-3A00113E1839}"/>
              </a:ext>
            </a:extLst>
          </p:cNvPr>
          <p:cNvSpPr txBox="1"/>
          <p:nvPr/>
        </p:nvSpPr>
        <p:spPr>
          <a:xfrm>
            <a:off x="4910156" y="3761776"/>
            <a:ext cx="909223"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CAPTION</a:t>
            </a:r>
          </a:p>
        </p:txBody>
      </p:sp>
      <p:sp>
        <p:nvSpPr>
          <p:cNvPr id="26" name="TextBox 25">
            <a:extLst>
              <a:ext uri="{FF2B5EF4-FFF2-40B4-BE49-F238E27FC236}">
                <a16:creationId xmlns:a16="http://schemas.microsoft.com/office/drawing/2014/main" id="{CA85A30F-9C6E-4C9D-9831-B139F8B68931}"/>
              </a:ext>
            </a:extLst>
          </p:cNvPr>
          <p:cNvSpPr txBox="1"/>
          <p:nvPr/>
        </p:nvSpPr>
        <p:spPr>
          <a:xfrm>
            <a:off x="2268164" y="4349983"/>
            <a:ext cx="909223"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CAPTION</a:t>
            </a:r>
          </a:p>
        </p:txBody>
      </p:sp>
      <p:sp>
        <p:nvSpPr>
          <p:cNvPr id="27" name="TextBox 26">
            <a:extLst>
              <a:ext uri="{FF2B5EF4-FFF2-40B4-BE49-F238E27FC236}">
                <a16:creationId xmlns:a16="http://schemas.microsoft.com/office/drawing/2014/main" id="{5D8AC55A-E537-4AC5-ABF5-9641C6B504B4}"/>
              </a:ext>
            </a:extLst>
          </p:cNvPr>
          <p:cNvSpPr txBox="1"/>
          <p:nvPr/>
        </p:nvSpPr>
        <p:spPr>
          <a:xfrm>
            <a:off x="7732219" y="4435913"/>
            <a:ext cx="909223"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CAPTION</a:t>
            </a:r>
          </a:p>
        </p:txBody>
      </p:sp>
      <p:sp>
        <p:nvSpPr>
          <p:cNvPr id="28" name="TextBox 27">
            <a:extLst>
              <a:ext uri="{FF2B5EF4-FFF2-40B4-BE49-F238E27FC236}">
                <a16:creationId xmlns:a16="http://schemas.microsoft.com/office/drawing/2014/main" id="{A722C7C5-96CB-493A-B51A-C741C492B89A}"/>
              </a:ext>
            </a:extLst>
          </p:cNvPr>
          <p:cNvSpPr txBox="1"/>
          <p:nvPr/>
        </p:nvSpPr>
        <p:spPr>
          <a:xfrm>
            <a:off x="1026129" y="1894499"/>
            <a:ext cx="1029449"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ASPECT 01</a:t>
            </a:r>
          </a:p>
        </p:txBody>
      </p:sp>
      <p:sp>
        <p:nvSpPr>
          <p:cNvPr id="29" name="Subtitle 2">
            <a:extLst>
              <a:ext uri="{FF2B5EF4-FFF2-40B4-BE49-F238E27FC236}">
                <a16:creationId xmlns:a16="http://schemas.microsoft.com/office/drawing/2014/main" id="{DE9B76BA-C23C-43A6-91AD-7ADF826C5114}"/>
              </a:ext>
            </a:extLst>
          </p:cNvPr>
          <p:cNvSpPr txBox="1">
            <a:spLocks/>
          </p:cNvSpPr>
          <p:nvPr/>
        </p:nvSpPr>
        <p:spPr>
          <a:xfrm>
            <a:off x="1026129" y="2203188"/>
            <a:ext cx="2824760"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30" name="TextBox 29">
            <a:extLst>
              <a:ext uri="{FF2B5EF4-FFF2-40B4-BE49-F238E27FC236}">
                <a16:creationId xmlns:a16="http://schemas.microsoft.com/office/drawing/2014/main" id="{F6E542ED-B177-454C-8940-F96FBBDC85B8}"/>
              </a:ext>
            </a:extLst>
          </p:cNvPr>
          <p:cNvSpPr txBox="1"/>
          <p:nvPr/>
        </p:nvSpPr>
        <p:spPr>
          <a:xfrm>
            <a:off x="4415635" y="1894499"/>
            <a:ext cx="1063112"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ASPECT 02</a:t>
            </a:r>
          </a:p>
        </p:txBody>
      </p:sp>
      <p:sp>
        <p:nvSpPr>
          <p:cNvPr id="31" name="Subtitle 2">
            <a:extLst>
              <a:ext uri="{FF2B5EF4-FFF2-40B4-BE49-F238E27FC236}">
                <a16:creationId xmlns:a16="http://schemas.microsoft.com/office/drawing/2014/main" id="{66BC64C2-8C98-4D93-AD72-B02DA42D7EF0}"/>
              </a:ext>
            </a:extLst>
          </p:cNvPr>
          <p:cNvSpPr txBox="1">
            <a:spLocks/>
          </p:cNvSpPr>
          <p:nvPr/>
        </p:nvSpPr>
        <p:spPr>
          <a:xfrm>
            <a:off x="4415635" y="2203188"/>
            <a:ext cx="2824760"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32" name="TextBox 31">
            <a:extLst>
              <a:ext uri="{FF2B5EF4-FFF2-40B4-BE49-F238E27FC236}">
                <a16:creationId xmlns:a16="http://schemas.microsoft.com/office/drawing/2014/main" id="{460DDC7B-8009-4237-A9A7-64DD0113210C}"/>
              </a:ext>
            </a:extLst>
          </p:cNvPr>
          <p:cNvSpPr txBox="1"/>
          <p:nvPr/>
        </p:nvSpPr>
        <p:spPr>
          <a:xfrm>
            <a:off x="7805141" y="1894499"/>
            <a:ext cx="1064715"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ASPECT 03</a:t>
            </a:r>
          </a:p>
        </p:txBody>
      </p:sp>
      <p:sp>
        <p:nvSpPr>
          <p:cNvPr id="33" name="Subtitle 2">
            <a:extLst>
              <a:ext uri="{FF2B5EF4-FFF2-40B4-BE49-F238E27FC236}">
                <a16:creationId xmlns:a16="http://schemas.microsoft.com/office/drawing/2014/main" id="{E082F332-5791-497B-8A79-C2D4DAD08038}"/>
              </a:ext>
            </a:extLst>
          </p:cNvPr>
          <p:cNvSpPr txBox="1">
            <a:spLocks/>
          </p:cNvSpPr>
          <p:nvPr/>
        </p:nvSpPr>
        <p:spPr>
          <a:xfrm>
            <a:off x="7805141" y="2203188"/>
            <a:ext cx="2824760"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6710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18A91-6D86-4723-B79D-EE78D0538E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A49262-31AF-4B7D-A6AB-A16C72F07A7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E5B2CC0-E640-4BF7-B9A2-AA49F24AD99D}"/>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E2D3FB09-F8B0-43E4-989F-57C5B572F4F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75F4F1-F5F6-4F84-A05B-1AC5B14D33D4}"/>
              </a:ext>
            </a:extLst>
          </p:cNvPr>
          <p:cNvSpPr>
            <a:spLocks noGrp="1"/>
          </p:cNvSpPr>
          <p:nvPr>
            <p:ph type="body" sz="quarter" idx="13"/>
          </p:nvPr>
        </p:nvSpPr>
        <p:spPr/>
        <p:txBody>
          <a:bodyPr/>
          <a:lstStyle/>
          <a:p>
            <a:endParaRPr lang="en-ZA"/>
          </a:p>
        </p:txBody>
      </p:sp>
      <p:sp>
        <p:nvSpPr>
          <p:cNvPr id="7" name="Shape">
            <a:extLst>
              <a:ext uri="{FF2B5EF4-FFF2-40B4-BE49-F238E27FC236}">
                <a16:creationId xmlns:a16="http://schemas.microsoft.com/office/drawing/2014/main" id="{3373BF2A-587B-4EEF-A7AF-648E9A3B4D4C}"/>
              </a:ext>
            </a:extLst>
          </p:cNvPr>
          <p:cNvSpPr/>
          <p:nvPr/>
        </p:nvSpPr>
        <p:spPr>
          <a:xfrm flipH="1">
            <a:off x="2464297" y="4306425"/>
            <a:ext cx="1029220" cy="1536513"/>
          </a:xfrm>
          <a:custGeom>
            <a:avLst/>
            <a:gdLst/>
            <a:ahLst/>
            <a:cxnLst>
              <a:cxn ang="0">
                <a:pos x="wd2" y="hd2"/>
              </a:cxn>
              <a:cxn ang="5400000">
                <a:pos x="wd2" y="hd2"/>
              </a:cxn>
              <a:cxn ang="10800000">
                <a:pos x="wd2" y="hd2"/>
              </a:cxn>
              <a:cxn ang="16200000">
                <a:pos x="wd2" y="hd2"/>
              </a:cxn>
            </a:cxnLst>
            <a:rect l="0" t="0" r="r" b="b"/>
            <a:pathLst>
              <a:path w="21067" h="21557" extrusionOk="0">
                <a:moveTo>
                  <a:pt x="16576" y="6510"/>
                </a:moveTo>
                <a:cubicBezTo>
                  <a:pt x="14590" y="4450"/>
                  <a:pt x="12571" y="2151"/>
                  <a:pt x="10524" y="0"/>
                </a:cubicBezTo>
                <a:cubicBezTo>
                  <a:pt x="8538" y="2168"/>
                  <a:pt x="6549" y="4457"/>
                  <a:pt x="4526" y="6510"/>
                </a:cubicBezTo>
                <a:cubicBezTo>
                  <a:pt x="2019" y="9056"/>
                  <a:pt x="-325" y="11836"/>
                  <a:pt x="37" y="14844"/>
                </a:cubicBezTo>
                <a:cubicBezTo>
                  <a:pt x="476" y="18495"/>
                  <a:pt x="4910" y="21463"/>
                  <a:pt x="10524" y="21554"/>
                </a:cubicBezTo>
                <a:cubicBezTo>
                  <a:pt x="13307" y="21600"/>
                  <a:pt x="15957" y="20885"/>
                  <a:pt x="17928" y="19594"/>
                </a:cubicBezTo>
                <a:cubicBezTo>
                  <a:pt x="19863" y="18327"/>
                  <a:pt x="20920" y="16619"/>
                  <a:pt x="21052" y="14844"/>
                </a:cubicBezTo>
                <a:cubicBezTo>
                  <a:pt x="21275" y="11841"/>
                  <a:pt x="19036" y="9062"/>
                  <a:pt x="16576" y="651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endParaRPr sz="2243" dirty="0"/>
          </a:p>
        </p:txBody>
      </p:sp>
      <p:sp>
        <p:nvSpPr>
          <p:cNvPr id="8" name="Shape">
            <a:extLst>
              <a:ext uri="{FF2B5EF4-FFF2-40B4-BE49-F238E27FC236}">
                <a16:creationId xmlns:a16="http://schemas.microsoft.com/office/drawing/2014/main" id="{CAC28339-7203-459B-AD89-6A31F504D208}"/>
              </a:ext>
            </a:extLst>
          </p:cNvPr>
          <p:cNvSpPr/>
          <p:nvPr/>
        </p:nvSpPr>
        <p:spPr>
          <a:xfrm>
            <a:off x="2624688" y="1856331"/>
            <a:ext cx="3010782" cy="2587587"/>
          </a:xfrm>
          <a:custGeom>
            <a:avLst/>
            <a:gdLst/>
            <a:ahLst/>
            <a:cxnLst>
              <a:cxn ang="0">
                <a:pos x="wd2" y="hd2"/>
              </a:cxn>
              <a:cxn ang="5400000">
                <a:pos x="wd2" y="hd2"/>
              </a:cxn>
              <a:cxn ang="10800000">
                <a:pos x="wd2" y="hd2"/>
              </a:cxn>
              <a:cxn ang="16200000">
                <a:pos x="wd2" y="hd2"/>
              </a:cxn>
            </a:cxnLst>
            <a:rect l="0" t="0" r="r" b="b"/>
            <a:pathLst>
              <a:path w="21600" h="21600" extrusionOk="0">
                <a:moveTo>
                  <a:pt x="21599" y="0"/>
                </a:moveTo>
                <a:lnTo>
                  <a:pt x="21600" y="10599"/>
                </a:lnTo>
                <a:cubicBezTo>
                  <a:pt x="21580" y="11623"/>
                  <a:pt x="21587" y="12398"/>
                  <a:pt x="21563" y="13057"/>
                </a:cubicBezTo>
                <a:cubicBezTo>
                  <a:pt x="21537" y="13749"/>
                  <a:pt x="21477" y="14322"/>
                  <a:pt x="21347" y="14915"/>
                </a:cubicBezTo>
                <a:cubicBezTo>
                  <a:pt x="21194" y="15554"/>
                  <a:pt x="20891" y="16124"/>
                  <a:pt x="20481" y="16568"/>
                </a:cubicBezTo>
                <a:cubicBezTo>
                  <a:pt x="20098" y="16982"/>
                  <a:pt x="19627" y="17283"/>
                  <a:pt x="19108" y="17425"/>
                </a:cubicBezTo>
                <a:cubicBezTo>
                  <a:pt x="18621" y="17557"/>
                  <a:pt x="18154" y="17617"/>
                  <a:pt x="17595" y="17656"/>
                </a:cubicBezTo>
                <a:cubicBezTo>
                  <a:pt x="16545" y="17729"/>
                  <a:pt x="15325" y="17723"/>
                  <a:pt x="13745" y="17722"/>
                </a:cubicBezTo>
                <a:lnTo>
                  <a:pt x="8944" y="17722"/>
                </a:lnTo>
                <a:lnTo>
                  <a:pt x="5132" y="17725"/>
                </a:lnTo>
                <a:cubicBezTo>
                  <a:pt x="4872" y="17773"/>
                  <a:pt x="4656" y="17884"/>
                  <a:pt x="4497" y="18064"/>
                </a:cubicBezTo>
                <a:cubicBezTo>
                  <a:pt x="4275" y="18313"/>
                  <a:pt x="4157" y="18679"/>
                  <a:pt x="4172" y="19113"/>
                </a:cubicBezTo>
                <a:lnTo>
                  <a:pt x="4172" y="19591"/>
                </a:lnTo>
                <a:cubicBezTo>
                  <a:pt x="4637" y="19610"/>
                  <a:pt x="5011" y="20045"/>
                  <a:pt x="5011" y="20590"/>
                </a:cubicBezTo>
                <a:cubicBezTo>
                  <a:pt x="5011" y="21147"/>
                  <a:pt x="4624" y="21600"/>
                  <a:pt x="4145" y="21600"/>
                </a:cubicBezTo>
                <a:lnTo>
                  <a:pt x="867" y="21600"/>
                </a:lnTo>
                <a:cubicBezTo>
                  <a:pt x="389" y="21600"/>
                  <a:pt x="0" y="21147"/>
                  <a:pt x="0" y="20590"/>
                </a:cubicBezTo>
                <a:cubicBezTo>
                  <a:pt x="0" y="20067"/>
                  <a:pt x="349" y="19656"/>
                  <a:pt x="788" y="19606"/>
                </a:cubicBezTo>
                <a:lnTo>
                  <a:pt x="788" y="17158"/>
                </a:lnTo>
                <a:cubicBezTo>
                  <a:pt x="787" y="16421"/>
                  <a:pt x="1041" y="15747"/>
                  <a:pt x="1458" y="15257"/>
                </a:cubicBezTo>
                <a:cubicBezTo>
                  <a:pt x="1873" y="14770"/>
                  <a:pt x="2443" y="14471"/>
                  <a:pt x="3074" y="14471"/>
                </a:cubicBezTo>
                <a:lnTo>
                  <a:pt x="6271" y="14471"/>
                </a:lnTo>
                <a:cubicBezTo>
                  <a:pt x="6122" y="13987"/>
                  <a:pt x="6122" y="13458"/>
                  <a:pt x="6271" y="12975"/>
                </a:cubicBezTo>
                <a:cubicBezTo>
                  <a:pt x="6561" y="12026"/>
                  <a:pt x="7341" y="11404"/>
                  <a:pt x="8206" y="11425"/>
                </a:cubicBezTo>
                <a:lnTo>
                  <a:pt x="8206" y="8624"/>
                </a:lnTo>
                <a:lnTo>
                  <a:pt x="7487" y="8624"/>
                </a:lnTo>
                <a:lnTo>
                  <a:pt x="7487" y="7796"/>
                </a:lnTo>
                <a:cubicBezTo>
                  <a:pt x="5687" y="8557"/>
                  <a:pt x="2533" y="9026"/>
                  <a:pt x="2533" y="6921"/>
                </a:cubicBezTo>
                <a:cubicBezTo>
                  <a:pt x="2533" y="4817"/>
                  <a:pt x="5687" y="5285"/>
                  <a:pt x="7487" y="6046"/>
                </a:cubicBezTo>
                <a:lnTo>
                  <a:pt x="7487" y="5218"/>
                </a:lnTo>
                <a:lnTo>
                  <a:pt x="10570" y="5218"/>
                </a:lnTo>
                <a:lnTo>
                  <a:pt x="10570" y="6046"/>
                </a:lnTo>
                <a:cubicBezTo>
                  <a:pt x="12370" y="5285"/>
                  <a:pt x="15526" y="4817"/>
                  <a:pt x="15526" y="6921"/>
                </a:cubicBezTo>
                <a:cubicBezTo>
                  <a:pt x="15526" y="9026"/>
                  <a:pt x="12370" y="8557"/>
                  <a:pt x="10570" y="7796"/>
                </a:cubicBezTo>
                <a:lnTo>
                  <a:pt x="10570" y="8624"/>
                </a:lnTo>
                <a:lnTo>
                  <a:pt x="9857" y="8624"/>
                </a:lnTo>
                <a:lnTo>
                  <a:pt x="9857" y="11425"/>
                </a:lnTo>
                <a:cubicBezTo>
                  <a:pt x="10721" y="11403"/>
                  <a:pt x="11501" y="12028"/>
                  <a:pt x="11791" y="12975"/>
                </a:cubicBezTo>
                <a:cubicBezTo>
                  <a:pt x="11928" y="13424"/>
                  <a:pt x="11932" y="13911"/>
                  <a:pt x="11814" y="14366"/>
                </a:cubicBezTo>
                <a:lnTo>
                  <a:pt x="17105" y="14366"/>
                </a:lnTo>
                <a:cubicBezTo>
                  <a:pt x="17329" y="14365"/>
                  <a:pt x="17506" y="14349"/>
                  <a:pt x="17662" y="14318"/>
                </a:cubicBezTo>
                <a:cubicBezTo>
                  <a:pt x="17812" y="14289"/>
                  <a:pt x="17939" y="14241"/>
                  <a:pt x="18066" y="14172"/>
                </a:cubicBezTo>
                <a:cubicBezTo>
                  <a:pt x="18186" y="14107"/>
                  <a:pt x="18303" y="14034"/>
                  <a:pt x="18403" y="13935"/>
                </a:cubicBezTo>
                <a:cubicBezTo>
                  <a:pt x="18496" y="13843"/>
                  <a:pt x="18572" y="13731"/>
                  <a:pt x="18628" y="13604"/>
                </a:cubicBezTo>
                <a:cubicBezTo>
                  <a:pt x="18693" y="13458"/>
                  <a:pt x="18719" y="13301"/>
                  <a:pt x="18733" y="13121"/>
                </a:cubicBezTo>
                <a:cubicBezTo>
                  <a:pt x="18747" y="12928"/>
                  <a:pt x="18753" y="12709"/>
                  <a:pt x="18762" y="12430"/>
                </a:cubicBezTo>
                <a:lnTo>
                  <a:pt x="18762" y="3"/>
                </a:lnTo>
                <a:lnTo>
                  <a:pt x="21599" y="0"/>
                </a:lnTo>
                <a:close/>
              </a:path>
            </a:pathLst>
          </a:cu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9" name="Shape">
            <a:extLst>
              <a:ext uri="{FF2B5EF4-FFF2-40B4-BE49-F238E27FC236}">
                <a16:creationId xmlns:a16="http://schemas.microsoft.com/office/drawing/2014/main" id="{7F487A02-A5F7-4B65-A5F1-39A8597C9BF8}"/>
              </a:ext>
            </a:extLst>
          </p:cNvPr>
          <p:cNvSpPr/>
          <p:nvPr/>
        </p:nvSpPr>
        <p:spPr>
          <a:xfrm>
            <a:off x="7994816" y="4309412"/>
            <a:ext cx="997572" cy="1489266"/>
          </a:xfrm>
          <a:custGeom>
            <a:avLst/>
            <a:gdLst/>
            <a:ahLst/>
            <a:cxnLst>
              <a:cxn ang="0">
                <a:pos x="wd2" y="hd2"/>
              </a:cxn>
              <a:cxn ang="5400000">
                <a:pos x="wd2" y="hd2"/>
              </a:cxn>
              <a:cxn ang="10800000">
                <a:pos x="wd2" y="hd2"/>
              </a:cxn>
              <a:cxn ang="16200000">
                <a:pos x="wd2" y="hd2"/>
              </a:cxn>
            </a:cxnLst>
            <a:rect l="0" t="0" r="r" b="b"/>
            <a:pathLst>
              <a:path w="21067" h="21557" extrusionOk="0">
                <a:moveTo>
                  <a:pt x="16576" y="6510"/>
                </a:moveTo>
                <a:cubicBezTo>
                  <a:pt x="14590" y="4450"/>
                  <a:pt x="12571" y="2151"/>
                  <a:pt x="10524" y="0"/>
                </a:cubicBezTo>
                <a:cubicBezTo>
                  <a:pt x="8538" y="2168"/>
                  <a:pt x="6549" y="4457"/>
                  <a:pt x="4526" y="6510"/>
                </a:cubicBezTo>
                <a:cubicBezTo>
                  <a:pt x="2019" y="9056"/>
                  <a:pt x="-325" y="11836"/>
                  <a:pt x="37" y="14844"/>
                </a:cubicBezTo>
                <a:cubicBezTo>
                  <a:pt x="476" y="18495"/>
                  <a:pt x="4910" y="21463"/>
                  <a:pt x="10524" y="21554"/>
                </a:cubicBezTo>
                <a:cubicBezTo>
                  <a:pt x="13307" y="21600"/>
                  <a:pt x="15957" y="20885"/>
                  <a:pt x="17928" y="19594"/>
                </a:cubicBezTo>
                <a:cubicBezTo>
                  <a:pt x="19863" y="18327"/>
                  <a:pt x="20920" y="16619"/>
                  <a:pt x="21052" y="14844"/>
                </a:cubicBezTo>
                <a:cubicBezTo>
                  <a:pt x="21275" y="11841"/>
                  <a:pt x="19036" y="9062"/>
                  <a:pt x="16576" y="6510"/>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endParaRPr sz="2243" dirty="0"/>
          </a:p>
        </p:txBody>
      </p:sp>
      <p:sp>
        <p:nvSpPr>
          <p:cNvPr id="10" name="Shape">
            <a:extLst>
              <a:ext uri="{FF2B5EF4-FFF2-40B4-BE49-F238E27FC236}">
                <a16:creationId xmlns:a16="http://schemas.microsoft.com/office/drawing/2014/main" id="{691391D3-A444-478E-9C62-2A799DCED113}"/>
              </a:ext>
            </a:extLst>
          </p:cNvPr>
          <p:cNvSpPr/>
          <p:nvPr/>
        </p:nvSpPr>
        <p:spPr>
          <a:xfrm>
            <a:off x="5825349" y="1856679"/>
            <a:ext cx="3010782" cy="2587587"/>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10599"/>
                </a:lnTo>
                <a:cubicBezTo>
                  <a:pt x="20" y="11623"/>
                  <a:pt x="13" y="12398"/>
                  <a:pt x="37" y="13057"/>
                </a:cubicBezTo>
                <a:cubicBezTo>
                  <a:pt x="63" y="13749"/>
                  <a:pt x="123" y="14322"/>
                  <a:pt x="253" y="14915"/>
                </a:cubicBezTo>
                <a:cubicBezTo>
                  <a:pt x="406" y="15554"/>
                  <a:pt x="709" y="16124"/>
                  <a:pt x="1119" y="16568"/>
                </a:cubicBezTo>
                <a:cubicBezTo>
                  <a:pt x="1502" y="16982"/>
                  <a:pt x="1973" y="17283"/>
                  <a:pt x="2492" y="17425"/>
                </a:cubicBezTo>
                <a:cubicBezTo>
                  <a:pt x="2979" y="17557"/>
                  <a:pt x="3446" y="17617"/>
                  <a:pt x="4005" y="17656"/>
                </a:cubicBezTo>
                <a:cubicBezTo>
                  <a:pt x="5055" y="17729"/>
                  <a:pt x="6275" y="17723"/>
                  <a:pt x="7855" y="17722"/>
                </a:cubicBezTo>
                <a:lnTo>
                  <a:pt x="12656" y="17722"/>
                </a:lnTo>
                <a:lnTo>
                  <a:pt x="16468" y="17725"/>
                </a:lnTo>
                <a:cubicBezTo>
                  <a:pt x="16728" y="17773"/>
                  <a:pt x="16944" y="17884"/>
                  <a:pt x="17103" y="18064"/>
                </a:cubicBezTo>
                <a:cubicBezTo>
                  <a:pt x="17325" y="18313"/>
                  <a:pt x="17443" y="18679"/>
                  <a:pt x="17428" y="19113"/>
                </a:cubicBezTo>
                <a:lnTo>
                  <a:pt x="17428" y="19591"/>
                </a:lnTo>
                <a:cubicBezTo>
                  <a:pt x="16963" y="19610"/>
                  <a:pt x="16589" y="20045"/>
                  <a:pt x="16589" y="20590"/>
                </a:cubicBezTo>
                <a:cubicBezTo>
                  <a:pt x="16589" y="21147"/>
                  <a:pt x="16976" y="21600"/>
                  <a:pt x="17455" y="21600"/>
                </a:cubicBezTo>
                <a:lnTo>
                  <a:pt x="20733" y="21600"/>
                </a:lnTo>
                <a:cubicBezTo>
                  <a:pt x="21211" y="21600"/>
                  <a:pt x="21600" y="21147"/>
                  <a:pt x="21600" y="20590"/>
                </a:cubicBezTo>
                <a:cubicBezTo>
                  <a:pt x="21600" y="20067"/>
                  <a:pt x="21251" y="19656"/>
                  <a:pt x="20812" y="19606"/>
                </a:cubicBezTo>
                <a:lnTo>
                  <a:pt x="20812" y="17158"/>
                </a:lnTo>
                <a:cubicBezTo>
                  <a:pt x="20813" y="16421"/>
                  <a:pt x="20559" y="15747"/>
                  <a:pt x="20142" y="15257"/>
                </a:cubicBezTo>
                <a:cubicBezTo>
                  <a:pt x="19727" y="14770"/>
                  <a:pt x="19157" y="14471"/>
                  <a:pt x="18526" y="14471"/>
                </a:cubicBezTo>
                <a:lnTo>
                  <a:pt x="15329" y="14471"/>
                </a:lnTo>
                <a:cubicBezTo>
                  <a:pt x="15478" y="13987"/>
                  <a:pt x="15478" y="13458"/>
                  <a:pt x="15329" y="12975"/>
                </a:cubicBezTo>
                <a:cubicBezTo>
                  <a:pt x="15039" y="12026"/>
                  <a:pt x="14259" y="11404"/>
                  <a:pt x="13394" y="11425"/>
                </a:cubicBezTo>
                <a:lnTo>
                  <a:pt x="13394" y="8624"/>
                </a:lnTo>
                <a:lnTo>
                  <a:pt x="14113" y="8624"/>
                </a:lnTo>
                <a:lnTo>
                  <a:pt x="14113" y="7796"/>
                </a:lnTo>
                <a:cubicBezTo>
                  <a:pt x="15913" y="8557"/>
                  <a:pt x="19067" y="9026"/>
                  <a:pt x="19067" y="6921"/>
                </a:cubicBezTo>
                <a:cubicBezTo>
                  <a:pt x="19067" y="4817"/>
                  <a:pt x="15913" y="5285"/>
                  <a:pt x="14113" y="6046"/>
                </a:cubicBezTo>
                <a:lnTo>
                  <a:pt x="14113" y="5218"/>
                </a:lnTo>
                <a:lnTo>
                  <a:pt x="11030" y="5218"/>
                </a:lnTo>
                <a:lnTo>
                  <a:pt x="11030" y="6046"/>
                </a:lnTo>
                <a:cubicBezTo>
                  <a:pt x="9230" y="5285"/>
                  <a:pt x="6074" y="4817"/>
                  <a:pt x="6074" y="6921"/>
                </a:cubicBezTo>
                <a:cubicBezTo>
                  <a:pt x="6074" y="9026"/>
                  <a:pt x="9230" y="8557"/>
                  <a:pt x="11030" y="7796"/>
                </a:cubicBezTo>
                <a:lnTo>
                  <a:pt x="11030" y="8624"/>
                </a:lnTo>
                <a:lnTo>
                  <a:pt x="11743" y="8624"/>
                </a:lnTo>
                <a:lnTo>
                  <a:pt x="11743" y="11425"/>
                </a:lnTo>
                <a:cubicBezTo>
                  <a:pt x="10879" y="11403"/>
                  <a:pt x="10099" y="12028"/>
                  <a:pt x="9809" y="12975"/>
                </a:cubicBezTo>
                <a:cubicBezTo>
                  <a:pt x="9672" y="13424"/>
                  <a:pt x="9668" y="13911"/>
                  <a:pt x="9786" y="14366"/>
                </a:cubicBezTo>
                <a:lnTo>
                  <a:pt x="4495" y="14366"/>
                </a:lnTo>
                <a:cubicBezTo>
                  <a:pt x="4271" y="14365"/>
                  <a:pt x="4094" y="14349"/>
                  <a:pt x="3938" y="14318"/>
                </a:cubicBezTo>
                <a:cubicBezTo>
                  <a:pt x="3788" y="14289"/>
                  <a:pt x="3661" y="14241"/>
                  <a:pt x="3534" y="14172"/>
                </a:cubicBezTo>
                <a:cubicBezTo>
                  <a:pt x="3414" y="14107"/>
                  <a:pt x="3297" y="14034"/>
                  <a:pt x="3197" y="13935"/>
                </a:cubicBezTo>
                <a:cubicBezTo>
                  <a:pt x="3104" y="13843"/>
                  <a:pt x="3028" y="13731"/>
                  <a:pt x="2972" y="13604"/>
                </a:cubicBezTo>
                <a:cubicBezTo>
                  <a:pt x="2907" y="13458"/>
                  <a:pt x="2881" y="13301"/>
                  <a:pt x="2867" y="13121"/>
                </a:cubicBezTo>
                <a:cubicBezTo>
                  <a:pt x="2853" y="12928"/>
                  <a:pt x="2847" y="12709"/>
                  <a:pt x="2838" y="12430"/>
                </a:cubicBezTo>
                <a:lnTo>
                  <a:pt x="2838" y="3"/>
                </a:lnTo>
                <a:lnTo>
                  <a:pt x="1" y="0"/>
                </a:ln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p>
        </p:txBody>
      </p:sp>
      <p:sp>
        <p:nvSpPr>
          <p:cNvPr id="13" name="TextBox 12">
            <a:extLst>
              <a:ext uri="{FF2B5EF4-FFF2-40B4-BE49-F238E27FC236}">
                <a16:creationId xmlns:a16="http://schemas.microsoft.com/office/drawing/2014/main" id="{C27D564E-2DE3-4B32-846F-B9778E70C999}"/>
              </a:ext>
            </a:extLst>
          </p:cNvPr>
          <p:cNvSpPr txBox="1"/>
          <p:nvPr/>
        </p:nvSpPr>
        <p:spPr>
          <a:xfrm>
            <a:off x="4181491" y="4418448"/>
            <a:ext cx="1729961" cy="369332"/>
          </a:xfrm>
          <a:prstGeom prst="rect">
            <a:avLst/>
          </a:prstGeom>
          <a:noFill/>
        </p:spPr>
        <p:txBody>
          <a:bodyPr wrap="none" rtlCol="0" anchor="ctr" anchorCtr="0">
            <a:spAutoFit/>
          </a:bodyPr>
          <a:lstStyle/>
          <a:p>
            <a:r>
              <a:rPr lang="en-US" b="1" dirty="0">
                <a:solidFill>
                  <a:schemeClr val="accent6"/>
                </a:solidFill>
                <a:ea typeface="League Spartan" charset="0"/>
                <a:cs typeface="Poppins" pitchFamily="2" charset="77"/>
              </a:rPr>
              <a:t>CAPTION HERE</a:t>
            </a:r>
          </a:p>
        </p:txBody>
      </p:sp>
      <p:sp>
        <p:nvSpPr>
          <p:cNvPr id="14" name="Subtitle 2">
            <a:extLst>
              <a:ext uri="{FF2B5EF4-FFF2-40B4-BE49-F238E27FC236}">
                <a16:creationId xmlns:a16="http://schemas.microsoft.com/office/drawing/2014/main" id="{584F0E17-0FAC-4887-948B-BC2FF0831DFE}"/>
              </a:ext>
            </a:extLst>
          </p:cNvPr>
          <p:cNvSpPr txBox="1">
            <a:spLocks/>
          </p:cNvSpPr>
          <p:nvPr/>
        </p:nvSpPr>
        <p:spPr>
          <a:xfrm>
            <a:off x="4238775" y="4756536"/>
            <a:ext cx="3010782" cy="85875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adipiscing</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elit</a:t>
            </a:r>
            <a:r>
              <a:rPr lang="en-US" sz="1063" dirty="0">
                <a:solidFill>
                  <a:schemeClr val="tx1"/>
                </a:solidFill>
                <a:latin typeface="+mn-lt"/>
                <a:ea typeface="Lato Light" panose="020F0502020204030203" pitchFamily="34" charset="0"/>
                <a:cs typeface="Mukta ExtraLight" panose="020B0000000000000000" pitchFamily="34" charset="77"/>
              </a:rPr>
              <a:t>, sed do </a:t>
            </a:r>
            <a:r>
              <a:rPr lang="en-US" sz="1063" dirty="0" err="1">
                <a:solidFill>
                  <a:schemeClr val="tx1"/>
                </a:solidFill>
                <a:latin typeface="+mn-lt"/>
                <a:ea typeface="Lato Light" panose="020F0502020204030203" pitchFamily="34" charset="0"/>
                <a:cs typeface="Mukta ExtraLight" panose="020B0000000000000000" pitchFamily="34" charset="77"/>
              </a:rPr>
              <a:t>eiusmod</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tempor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incididunt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labore</a:t>
            </a:r>
            <a:r>
              <a:rPr lang="en-US" sz="1063" dirty="0">
                <a:solidFill>
                  <a:schemeClr val="tx1"/>
                </a:solidFill>
                <a:latin typeface="+mn-lt"/>
                <a:ea typeface="Lato Light" panose="020F0502020204030203" pitchFamily="34" charset="0"/>
                <a:cs typeface="Mukta ExtraLight" panose="020B0000000000000000" pitchFamily="34" charset="77"/>
              </a:rPr>
              <a:t> et dolore magna </a:t>
            </a:r>
            <a:r>
              <a:rPr lang="en-US" sz="1063" dirty="0" err="1">
                <a:solidFill>
                  <a:schemeClr val="tx1"/>
                </a:solidFill>
                <a:latin typeface="+mn-lt"/>
                <a:ea typeface="Lato Light" panose="020F0502020204030203" pitchFamily="34" charset="0"/>
                <a:cs typeface="Mukta ExtraLight" panose="020B0000000000000000" pitchFamily="34" charset="77"/>
              </a:rPr>
              <a:t>aliqua</a:t>
            </a:r>
            <a:r>
              <a:rPr lang="en-US" sz="1063" dirty="0">
                <a:solidFill>
                  <a:schemeClr val="tx1"/>
                </a:solidFill>
                <a:latin typeface="+mn-lt"/>
                <a:ea typeface="Lato Light" panose="020F0502020204030203" pitchFamily="34" charset="0"/>
                <a:cs typeface="Mukta ExtraLight" panose="020B0000000000000000" pitchFamily="34" charset="77"/>
              </a:rPr>
              <a:t>. Ut </a:t>
            </a:r>
            <a:r>
              <a:rPr lang="en-US" sz="1063" dirty="0" err="1">
                <a:solidFill>
                  <a:schemeClr val="tx1"/>
                </a:solidFill>
                <a:latin typeface="+mn-lt"/>
                <a:ea typeface="Lato Light" panose="020F0502020204030203" pitchFamily="34" charset="0"/>
                <a:cs typeface="Mukta ExtraLight" panose="020B0000000000000000" pitchFamily="34" charset="77"/>
              </a:rPr>
              <a:t>enim</a:t>
            </a:r>
            <a:r>
              <a:rPr lang="en-US" sz="1063" dirty="0">
                <a:solidFill>
                  <a:schemeClr val="tx1"/>
                </a:solidFill>
                <a:latin typeface="+mn-lt"/>
                <a:ea typeface="Lato Light" panose="020F0502020204030203" pitchFamily="34" charset="0"/>
                <a:cs typeface="Mukta ExtraLight" panose="020B0000000000000000" pitchFamily="34" charset="77"/>
              </a:rPr>
              <a:t> ad minim </a:t>
            </a:r>
            <a:r>
              <a:rPr lang="en-US" sz="1063" dirty="0" err="1">
                <a:solidFill>
                  <a:schemeClr val="tx1"/>
                </a:solidFill>
                <a:latin typeface="+mn-lt"/>
                <a:ea typeface="Lato Light" panose="020F0502020204030203" pitchFamily="34" charset="0"/>
                <a:cs typeface="Mukta ExtraLight" panose="020B0000000000000000" pitchFamily="34" charset="77"/>
              </a:rPr>
              <a:t>veniam</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quis</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nostrud</a:t>
            </a:r>
            <a:r>
              <a:rPr lang="en-US" sz="1063" dirty="0">
                <a:solidFill>
                  <a:schemeClr val="tx1"/>
                </a:solidFill>
                <a:latin typeface="+mn-lt"/>
                <a:ea typeface="Lato Light" panose="020F0502020204030203" pitchFamily="34" charset="0"/>
                <a:cs typeface="Mukta ExtraLight" panose="020B0000000000000000" pitchFamily="34" charset="77"/>
              </a:rPr>
              <a:t> exercitation </a:t>
            </a:r>
            <a:r>
              <a:rPr lang="en-US" sz="1063" dirty="0" err="1">
                <a:solidFill>
                  <a:schemeClr val="tx1"/>
                </a:solidFill>
                <a:latin typeface="+mn-lt"/>
                <a:ea typeface="Lato Light" panose="020F0502020204030203" pitchFamily="34" charset="0"/>
                <a:cs typeface="Mukta ExtraLight" panose="020B0000000000000000" pitchFamily="34" charset="77"/>
              </a:rPr>
              <a:t>ullamco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laboris</a:t>
            </a:r>
            <a:r>
              <a:rPr lang="en-US" sz="1063" dirty="0">
                <a:solidFill>
                  <a:schemeClr val="tx1"/>
                </a:solidFill>
                <a:latin typeface="+mn-lt"/>
                <a:ea typeface="Lato Light" panose="020F0502020204030203" pitchFamily="34" charset="0"/>
                <a:cs typeface="Mukta ExtraLight" panose="020B0000000000000000" pitchFamily="34" charset="77"/>
              </a:rPr>
              <a:t> nisi </a:t>
            </a:r>
            <a:r>
              <a:rPr lang="en-US" sz="1063" dirty="0" err="1">
                <a:solidFill>
                  <a:schemeClr val="tx1"/>
                </a:solidFill>
                <a:latin typeface="+mn-lt"/>
                <a:ea typeface="Lato Light" panose="020F0502020204030203" pitchFamily="34" charset="0"/>
                <a:cs typeface="Mukta ExtraLight" panose="020B0000000000000000" pitchFamily="34" charset="77"/>
              </a:rPr>
              <a:t>ut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aliquip</a:t>
            </a:r>
            <a:r>
              <a:rPr lang="en-US" sz="1063" dirty="0">
                <a:solidFill>
                  <a:schemeClr val="tx1"/>
                </a:solidFill>
                <a:latin typeface="+mn-lt"/>
                <a:ea typeface="Lato Light" panose="020F0502020204030203" pitchFamily="34" charset="0"/>
                <a:cs typeface="Mukta ExtraLight" panose="020B0000000000000000" pitchFamily="34" charset="77"/>
              </a:rPr>
              <a:t> ex </a:t>
            </a:r>
            <a:r>
              <a:rPr lang="en-US" sz="1063" dirty="0" err="1">
                <a:solidFill>
                  <a:schemeClr val="tx1"/>
                </a:solidFill>
                <a:latin typeface="+mn-lt"/>
                <a:ea typeface="Lato Light" panose="020F0502020204030203" pitchFamily="34" charset="0"/>
                <a:cs typeface="Mukta ExtraLight" panose="020B0000000000000000" pitchFamily="34" charset="77"/>
              </a:rPr>
              <a:t>ea</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a:t>
            </a:r>
          </a:p>
        </p:txBody>
      </p:sp>
      <p:pic>
        <p:nvPicPr>
          <p:cNvPr id="15" name="Graphic 14" descr="Leaf">
            <a:extLst>
              <a:ext uri="{FF2B5EF4-FFF2-40B4-BE49-F238E27FC236}">
                <a16:creationId xmlns:a16="http://schemas.microsoft.com/office/drawing/2014/main" id="{4D7C9E46-29EB-4564-A507-D6E56E3DE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4688" y="4958176"/>
            <a:ext cx="667848" cy="667848"/>
          </a:xfrm>
          <a:prstGeom prst="rect">
            <a:avLst/>
          </a:prstGeom>
        </p:spPr>
      </p:pic>
      <p:pic>
        <p:nvPicPr>
          <p:cNvPr id="16" name="Graphic 15" descr="Thermometer">
            <a:extLst>
              <a:ext uri="{FF2B5EF4-FFF2-40B4-BE49-F238E27FC236}">
                <a16:creationId xmlns:a16="http://schemas.microsoft.com/office/drawing/2014/main" id="{1320CFDF-0D51-47E1-867F-92F37E1085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678" y="4851214"/>
            <a:ext cx="667848" cy="667848"/>
          </a:xfrm>
          <a:prstGeom prst="rect">
            <a:avLst/>
          </a:prstGeom>
        </p:spPr>
      </p:pic>
    </p:spTree>
    <p:extLst>
      <p:ext uri="{BB962C8B-B14F-4D97-AF65-F5344CB8AC3E}">
        <p14:creationId xmlns:p14="http://schemas.microsoft.com/office/powerpoint/2010/main" val="25257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B2F03-0966-4016-A32B-71E73421237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39459E1-0DAB-43FC-A675-286E878098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B26CFD2-3C9D-48A6-B53B-4DFAE687BA60}"/>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0702D35E-9DE8-434D-B89D-D697E057BD3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BC23DE5-F05A-4283-B980-30A871874223}"/>
              </a:ext>
            </a:extLst>
          </p:cNvPr>
          <p:cNvSpPr>
            <a:spLocks noGrp="1"/>
          </p:cNvSpPr>
          <p:nvPr>
            <p:ph type="body" sz="quarter" idx="13"/>
          </p:nvPr>
        </p:nvSpPr>
        <p:spPr/>
        <p:txBody>
          <a:bodyPr/>
          <a:lstStyle/>
          <a:p>
            <a:endParaRPr lang="en-ZA"/>
          </a:p>
        </p:txBody>
      </p:sp>
      <p:grpSp>
        <p:nvGrpSpPr>
          <p:cNvPr id="22" name="Group 21">
            <a:extLst>
              <a:ext uri="{FF2B5EF4-FFF2-40B4-BE49-F238E27FC236}">
                <a16:creationId xmlns:a16="http://schemas.microsoft.com/office/drawing/2014/main" id="{8732DA85-474F-40C8-8D9E-78E983CB157A}"/>
              </a:ext>
            </a:extLst>
          </p:cNvPr>
          <p:cNvGrpSpPr/>
          <p:nvPr/>
        </p:nvGrpSpPr>
        <p:grpSpPr>
          <a:xfrm>
            <a:off x="1577207" y="1736263"/>
            <a:ext cx="7839476" cy="4574707"/>
            <a:chOff x="1315045" y="1598761"/>
            <a:chExt cx="8056452" cy="4701324"/>
          </a:xfrm>
        </p:grpSpPr>
        <p:sp>
          <p:nvSpPr>
            <p:cNvPr id="7" name="Shape 37401">
              <a:extLst>
                <a:ext uri="{FF2B5EF4-FFF2-40B4-BE49-F238E27FC236}">
                  <a16:creationId xmlns:a16="http://schemas.microsoft.com/office/drawing/2014/main" id="{D8682ED2-34CC-415A-97D5-4BDD31121E97}"/>
                </a:ext>
              </a:extLst>
            </p:cNvPr>
            <p:cNvSpPr/>
            <p:nvPr/>
          </p:nvSpPr>
          <p:spPr>
            <a:xfrm>
              <a:off x="4799221" y="1598761"/>
              <a:ext cx="815564" cy="1375866"/>
            </a:xfrm>
            <a:custGeom>
              <a:avLst/>
              <a:gdLst/>
              <a:ahLst/>
              <a:cxnLst>
                <a:cxn ang="0">
                  <a:pos x="wd2" y="hd2"/>
                </a:cxn>
                <a:cxn ang="5400000">
                  <a:pos x="wd2" y="hd2"/>
                </a:cxn>
                <a:cxn ang="10800000">
                  <a:pos x="wd2" y="hd2"/>
                </a:cxn>
                <a:cxn ang="16200000">
                  <a:pos x="wd2" y="hd2"/>
                </a:cxn>
              </a:cxnLst>
              <a:rect l="0" t="0" r="r" b="b"/>
              <a:pathLst>
                <a:path w="21137" h="21588" extrusionOk="0">
                  <a:moveTo>
                    <a:pt x="857" y="5"/>
                  </a:moveTo>
                  <a:cubicBezTo>
                    <a:pt x="113" y="58"/>
                    <a:pt x="-432" y="513"/>
                    <a:pt x="470" y="1885"/>
                  </a:cubicBezTo>
                  <a:cubicBezTo>
                    <a:pt x="2109" y="4378"/>
                    <a:pt x="12096" y="19425"/>
                    <a:pt x="13389" y="21371"/>
                  </a:cubicBezTo>
                  <a:cubicBezTo>
                    <a:pt x="14147" y="21114"/>
                    <a:pt x="15025" y="20961"/>
                    <a:pt x="15956" y="20961"/>
                  </a:cubicBezTo>
                  <a:cubicBezTo>
                    <a:pt x="17129" y="20961"/>
                    <a:pt x="18216" y="21194"/>
                    <a:pt x="19089" y="21588"/>
                  </a:cubicBezTo>
                  <a:cubicBezTo>
                    <a:pt x="19454" y="21087"/>
                    <a:pt x="19845" y="20577"/>
                    <a:pt x="20239" y="20079"/>
                  </a:cubicBezTo>
                  <a:cubicBezTo>
                    <a:pt x="20639" y="19575"/>
                    <a:pt x="21096" y="19070"/>
                    <a:pt x="21135" y="18510"/>
                  </a:cubicBezTo>
                  <a:cubicBezTo>
                    <a:pt x="21168" y="18052"/>
                    <a:pt x="20697" y="17455"/>
                    <a:pt x="19696" y="16458"/>
                  </a:cubicBezTo>
                  <a:lnTo>
                    <a:pt x="3796" y="1459"/>
                  </a:lnTo>
                  <a:cubicBezTo>
                    <a:pt x="3796" y="1459"/>
                    <a:pt x="3091" y="810"/>
                    <a:pt x="2830" y="657"/>
                  </a:cubicBezTo>
                  <a:cubicBezTo>
                    <a:pt x="2521" y="476"/>
                    <a:pt x="2211" y="201"/>
                    <a:pt x="1616" y="72"/>
                  </a:cubicBezTo>
                  <a:cubicBezTo>
                    <a:pt x="1367" y="19"/>
                    <a:pt x="1105" y="-12"/>
                    <a:pt x="857" y="5"/>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800" dirty="0"/>
            </a:p>
          </p:txBody>
        </p:sp>
        <p:sp>
          <p:nvSpPr>
            <p:cNvPr id="8" name="Shape 37402">
              <a:extLst>
                <a:ext uri="{FF2B5EF4-FFF2-40B4-BE49-F238E27FC236}">
                  <a16:creationId xmlns:a16="http://schemas.microsoft.com/office/drawing/2014/main" id="{01D59999-BF96-4279-8284-B2DEE90D85F4}"/>
                </a:ext>
              </a:extLst>
            </p:cNvPr>
            <p:cNvSpPr/>
            <p:nvPr/>
          </p:nvSpPr>
          <p:spPr>
            <a:xfrm>
              <a:off x="4359772" y="3115749"/>
              <a:ext cx="949595" cy="1311683"/>
            </a:xfrm>
            <a:custGeom>
              <a:avLst/>
              <a:gdLst/>
              <a:ahLst/>
              <a:cxnLst>
                <a:cxn ang="0">
                  <a:pos x="wd2" y="hd2"/>
                </a:cxn>
                <a:cxn ang="5400000">
                  <a:pos x="wd2" y="hd2"/>
                </a:cxn>
                <a:cxn ang="10800000">
                  <a:pos x="wd2" y="hd2"/>
                </a:cxn>
                <a:cxn ang="16200000">
                  <a:pos x="wd2" y="hd2"/>
                </a:cxn>
              </a:cxnLst>
              <a:rect l="0" t="0" r="r" b="b"/>
              <a:pathLst>
                <a:path w="21527" h="21013" extrusionOk="0">
                  <a:moveTo>
                    <a:pt x="19318" y="0"/>
                  </a:moveTo>
                  <a:cubicBezTo>
                    <a:pt x="18668" y="46"/>
                    <a:pt x="17899" y="91"/>
                    <a:pt x="17190" y="132"/>
                  </a:cubicBezTo>
                  <a:cubicBezTo>
                    <a:pt x="16362" y="179"/>
                    <a:pt x="15610" y="238"/>
                    <a:pt x="14892" y="466"/>
                  </a:cubicBezTo>
                  <a:cubicBezTo>
                    <a:pt x="14131" y="708"/>
                    <a:pt x="13524" y="1281"/>
                    <a:pt x="12630" y="2286"/>
                  </a:cubicBezTo>
                  <a:lnTo>
                    <a:pt x="811" y="18453"/>
                  </a:lnTo>
                  <a:cubicBezTo>
                    <a:pt x="811" y="18453"/>
                    <a:pt x="309" y="19165"/>
                    <a:pt x="231" y="19383"/>
                  </a:cubicBezTo>
                  <a:cubicBezTo>
                    <a:pt x="140" y="19641"/>
                    <a:pt x="-73" y="19945"/>
                    <a:pt x="26" y="20330"/>
                  </a:cubicBezTo>
                  <a:cubicBezTo>
                    <a:pt x="192" y="20971"/>
                    <a:pt x="1040" y="21600"/>
                    <a:pt x="2803" y="20022"/>
                  </a:cubicBezTo>
                  <a:cubicBezTo>
                    <a:pt x="5206" y="17872"/>
                    <a:pt x="19656" y="4843"/>
                    <a:pt x="21527" y="3156"/>
                  </a:cubicBezTo>
                  <a:cubicBezTo>
                    <a:pt x="20185" y="2591"/>
                    <a:pt x="19275" y="1560"/>
                    <a:pt x="19282" y="375"/>
                  </a:cubicBezTo>
                  <a:cubicBezTo>
                    <a:pt x="19282" y="250"/>
                    <a:pt x="19297" y="123"/>
                    <a:pt x="19318" y="0"/>
                  </a:cubicBezTo>
                  <a:close/>
                </a:path>
              </a:pathLst>
            </a:custGeom>
            <a:solidFill>
              <a:schemeClr val="accent2"/>
            </a:solidFill>
            <a:ln w="12700" cap="flat">
              <a:noFill/>
              <a:miter lim="400000"/>
            </a:ln>
            <a:effectLst/>
          </p:spPr>
          <p:txBody>
            <a:bodyPr wrap="square" lIns="23736" tIns="23736" rIns="23736" bIns="23736" numCol="1" anchor="ctr">
              <a:noAutofit/>
            </a:bodyPr>
            <a:lstStyle/>
            <a:p>
              <a:endParaRPr sz="2800" dirty="0"/>
            </a:p>
          </p:txBody>
        </p:sp>
        <p:sp>
          <p:nvSpPr>
            <p:cNvPr id="9" name="Shape 37403">
              <a:extLst>
                <a:ext uri="{FF2B5EF4-FFF2-40B4-BE49-F238E27FC236}">
                  <a16:creationId xmlns:a16="http://schemas.microsoft.com/office/drawing/2014/main" id="{23A82341-F665-4235-AF78-E951543B3BE9}"/>
                </a:ext>
              </a:extLst>
            </p:cNvPr>
            <p:cNvSpPr/>
            <p:nvPr/>
          </p:nvSpPr>
          <p:spPr>
            <a:xfrm>
              <a:off x="5500282" y="3132790"/>
              <a:ext cx="1546299" cy="367478"/>
            </a:xfrm>
            <a:custGeom>
              <a:avLst/>
              <a:gdLst/>
              <a:ahLst/>
              <a:cxnLst>
                <a:cxn ang="0">
                  <a:pos x="wd2" y="hd2"/>
                </a:cxn>
                <a:cxn ang="5400000">
                  <a:pos x="wd2" y="hd2"/>
                </a:cxn>
                <a:cxn ang="10800000">
                  <a:pos x="wd2" y="hd2"/>
                </a:cxn>
                <a:cxn ang="16200000">
                  <a:pos x="wd2" y="hd2"/>
                </a:cxn>
              </a:cxnLst>
              <a:rect l="0" t="0" r="r" b="b"/>
              <a:pathLst>
                <a:path w="21266" h="21415" extrusionOk="0">
                  <a:moveTo>
                    <a:pt x="1677" y="0"/>
                  </a:moveTo>
                  <a:cubicBezTo>
                    <a:pt x="1670" y="2392"/>
                    <a:pt x="1495" y="4605"/>
                    <a:pt x="1200" y="6444"/>
                  </a:cubicBezTo>
                  <a:cubicBezTo>
                    <a:pt x="904" y="8284"/>
                    <a:pt x="489" y="9749"/>
                    <a:pt x="0" y="10645"/>
                  </a:cubicBezTo>
                  <a:cubicBezTo>
                    <a:pt x="279" y="12183"/>
                    <a:pt x="609" y="14199"/>
                    <a:pt x="877" y="15911"/>
                  </a:cubicBezTo>
                  <a:cubicBezTo>
                    <a:pt x="1045" y="16977"/>
                    <a:pt x="1215" y="17906"/>
                    <a:pt x="1408" y="18769"/>
                  </a:cubicBezTo>
                  <a:cubicBezTo>
                    <a:pt x="1845" y="20721"/>
                    <a:pt x="2413" y="21600"/>
                    <a:pt x="3735" y="21382"/>
                  </a:cubicBezTo>
                  <a:lnTo>
                    <a:pt x="19335" y="18279"/>
                  </a:lnTo>
                  <a:cubicBezTo>
                    <a:pt x="19335" y="18279"/>
                    <a:pt x="20014" y="18100"/>
                    <a:pt x="20200" y="17876"/>
                  </a:cubicBezTo>
                  <a:cubicBezTo>
                    <a:pt x="20419" y="17610"/>
                    <a:pt x="20713" y="17525"/>
                    <a:pt x="20969" y="16603"/>
                  </a:cubicBezTo>
                  <a:cubicBezTo>
                    <a:pt x="21395" y="15068"/>
                    <a:pt x="21600" y="12042"/>
                    <a:pt x="19892" y="10986"/>
                  </a:cubicBezTo>
                  <a:cubicBezTo>
                    <a:pt x="17565" y="9547"/>
                    <a:pt x="3496" y="1097"/>
                    <a:pt x="1677" y="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800" dirty="0"/>
            </a:p>
          </p:txBody>
        </p:sp>
        <p:sp>
          <p:nvSpPr>
            <p:cNvPr id="10" name="Freeform 29">
              <a:extLst>
                <a:ext uri="{FF2B5EF4-FFF2-40B4-BE49-F238E27FC236}">
                  <a16:creationId xmlns:a16="http://schemas.microsoft.com/office/drawing/2014/main" id="{BF85836D-11A2-4BD9-AA65-9A1A598CA02A}"/>
                </a:ext>
              </a:extLst>
            </p:cNvPr>
            <p:cNvSpPr/>
            <p:nvPr/>
          </p:nvSpPr>
          <p:spPr>
            <a:xfrm>
              <a:off x="5280723" y="3329430"/>
              <a:ext cx="258067" cy="2970654"/>
            </a:xfrm>
            <a:custGeom>
              <a:avLst/>
              <a:gdLst>
                <a:gd name="connsiteX0" fmla="*/ 418664 w 582519"/>
                <a:gd name="connsiteY0" fmla="*/ 0 h 7010277"/>
                <a:gd name="connsiteX1" fmla="*/ 582519 w 582519"/>
                <a:gd name="connsiteY1" fmla="*/ 7010277 h 7010277"/>
                <a:gd name="connsiteX2" fmla="*/ 0 w 582519"/>
                <a:gd name="connsiteY2" fmla="*/ 7010277 h 7010277"/>
                <a:gd name="connsiteX3" fmla="*/ 163851 w 582519"/>
                <a:gd name="connsiteY3" fmla="*/ 1115 h 7010277"/>
                <a:gd name="connsiteX4" fmla="*/ 287641 w 582519"/>
                <a:gd name="connsiteY4" fmla="*/ 18202 h 7010277"/>
                <a:gd name="connsiteX5" fmla="*/ 354684 w 582519"/>
                <a:gd name="connsiteY5" fmla="*/ 13744 h 7010277"/>
                <a:gd name="connsiteX6" fmla="*/ 387141 w 582519"/>
                <a:gd name="connsiteY6" fmla="*/ 8172 h 7010277"/>
                <a:gd name="connsiteX7" fmla="*/ 418664 w 582519"/>
                <a:gd name="connsiteY7" fmla="*/ 0 h 701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19" h="7010277">
                  <a:moveTo>
                    <a:pt x="418664" y="0"/>
                  </a:moveTo>
                  <a:lnTo>
                    <a:pt x="582519" y="7010277"/>
                  </a:lnTo>
                  <a:lnTo>
                    <a:pt x="0" y="7010277"/>
                  </a:lnTo>
                  <a:lnTo>
                    <a:pt x="163851" y="1115"/>
                  </a:lnTo>
                  <a:cubicBezTo>
                    <a:pt x="203365" y="12258"/>
                    <a:pt x="244482" y="18202"/>
                    <a:pt x="287641" y="18202"/>
                  </a:cubicBezTo>
                  <a:cubicBezTo>
                    <a:pt x="310358" y="18202"/>
                    <a:pt x="332783" y="16716"/>
                    <a:pt x="354684" y="13744"/>
                  </a:cubicBezTo>
                  <a:cubicBezTo>
                    <a:pt x="365561" y="12258"/>
                    <a:pt x="376409" y="10401"/>
                    <a:pt x="387141" y="8172"/>
                  </a:cubicBezTo>
                  <a:cubicBezTo>
                    <a:pt x="397755" y="5944"/>
                    <a:pt x="408283" y="2972"/>
                    <a:pt x="418664" y="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800" dirty="0"/>
            </a:p>
          </p:txBody>
        </p:sp>
        <p:sp>
          <p:nvSpPr>
            <p:cNvPr id="11" name="Shape 37406">
              <a:extLst>
                <a:ext uri="{FF2B5EF4-FFF2-40B4-BE49-F238E27FC236}">
                  <a16:creationId xmlns:a16="http://schemas.microsoft.com/office/drawing/2014/main" id="{4C7D7275-D07D-44B9-BA36-9236E92ED37E}"/>
                </a:ext>
              </a:extLst>
            </p:cNvPr>
            <p:cNvSpPr/>
            <p:nvPr/>
          </p:nvSpPr>
          <p:spPr>
            <a:xfrm>
              <a:off x="5254466" y="2982480"/>
              <a:ext cx="310581" cy="31058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800" dirty="0"/>
            </a:p>
          </p:txBody>
        </p:sp>
        <p:sp>
          <p:nvSpPr>
            <p:cNvPr id="12" name="Shape 37409">
              <a:extLst>
                <a:ext uri="{FF2B5EF4-FFF2-40B4-BE49-F238E27FC236}">
                  <a16:creationId xmlns:a16="http://schemas.microsoft.com/office/drawing/2014/main" id="{FC367E0C-7BD0-4CBF-A75B-2D7B332657AB}"/>
                </a:ext>
              </a:extLst>
            </p:cNvPr>
            <p:cNvSpPr/>
            <p:nvPr/>
          </p:nvSpPr>
          <p:spPr>
            <a:xfrm>
              <a:off x="3754669" y="5625830"/>
              <a:ext cx="3290424" cy="6742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897" y="0"/>
                    <a:pt x="2996" y="7212"/>
                    <a:pt x="0" y="21600"/>
                  </a:cubicBezTo>
                  <a:lnTo>
                    <a:pt x="21600" y="21600"/>
                  </a:lnTo>
                  <a:cubicBezTo>
                    <a:pt x="18604" y="7212"/>
                    <a:pt x="14703" y="0"/>
                    <a:pt x="10800" y="0"/>
                  </a:cubicBez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2800" dirty="0"/>
            </a:p>
          </p:txBody>
        </p:sp>
        <p:sp>
          <p:nvSpPr>
            <p:cNvPr id="13" name="TextBox 12">
              <a:extLst>
                <a:ext uri="{FF2B5EF4-FFF2-40B4-BE49-F238E27FC236}">
                  <a16:creationId xmlns:a16="http://schemas.microsoft.com/office/drawing/2014/main" id="{30C0956F-D06E-4925-872A-E4C39A83CEC5}"/>
                </a:ext>
              </a:extLst>
            </p:cNvPr>
            <p:cNvSpPr txBox="1"/>
            <p:nvPr/>
          </p:nvSpPr>
          <p:spPr>
            <a:xfrm>
              <a:off x="6912234" y="1776591"/>
              <a:ext cx="1290220" cy="379554"/>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ASPECT 01</a:t>
              </a:r>
            </a:p>
          </p:txBody>
        </p:sp>
        <p:sp>
          <p:nvSpPr>
            <p:cNvPr id="14" name="Subtitle 2">
              <a:extLst>
                <a:ext uri="{FF2B5EF4-FFF2-40B4-BE49-F238E27FC236}">
                  <a16:creationId xmlns:a16="http://schemas.microsoft.com/office/drawing/2014/main" id="{CFCAD1D5-4303-4886-8AFF-6ACC5A6FA035}"/>
                </a:ext>
              </a:extLst>
            </p:cNvPr>
            <p:cNvSpPr txBox="1">
              <a:spLocks/>
            </p:cNvSpPr>
            <p:nvPr/>
          </p:nvSpPr>
          <p:spPr>
            <a:xfrm>
              <a:off x="6945796" y="2119790"/>
              <a:ext cx="2425701" cy="8011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15" name="TextBox 14">
              <a:extLst>
                <a:ext uri="{FF2B5EF4-FFF2-40B4-BE49-F238E27FC236}">
                  <a16:creationId xmlns:a16="http://schemas.microsoft.com/office/drawing/2014/main" id="{4090E27B-45A4-4D5D-8FA1-15676A4BCC75}"/>
                </a:ext>
              </a:extLst>
            </p:cNvPr>
            <p:cNvSpPr txBox="1"/>
            <p:nvPr/>
          </p:nvSpPr>
          <p:spPr>
            <a:xfrm>
              <a:off x="6493179" y="4029834"/>
              <a:ext cx="1336347" cy="379554"/>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ASPECT 03</a:t>
              </a:r>
            </a:p>
          </p:txBody>
        </p:sp>
        <p:sp>
          <p:nvSpPr>
            <p:cNvPr id="16" name="Subtitle 2">
              <a:extLst>
                <a:ext uri="{FF2B5EF4-FFF2-40B4-BE49-F238E27FC236}">
                  <a16:creationId xmlns:a16="http://schemas.microsoft.com/office/drawing/2014/main" id="{47AA15D2-66F3-491D-AA61-68DFD0949CF7}"/>
                </a:ext>
              </a:extLst>
            </p:cNvPr>
            <p:cNvSpPr txBox="1">
              <a:spLocks/>
            </p:cNvSpPr>
            <p:nvPr/>
          </p:nvSpPr>
          <p:spPr>
            <a:xfrm>
              <a:off x="6526740" y="4373033"/>
              <a:ext cx="2425701" cy="8011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17" name="TextBox 16">
              <a:extLst>
                <a:ext uri="{FF2B5EF4-FFF2-40B4-BE49-F238E27FC236}">
                  <a16:creationId xmlns:a16="http://schemas.microsoft.com/office/drawing/2014/main" id="{70D22FA3-E88E-435F-8F42-67EDA930F867}"/>
                </a:ext>
              </a:extLst>
            </p:cNvPr>
            <p:cNvSpPr txBox="1"/>
            <p:nvPr/>
          </p:nvSpPr>
          <p:spPr>
            <a:xfrm>
              <a:off x="2441255" y="2436933"/>
              <a:ext cx="1333052" cy="379554"/>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ASPECT 02</a:t>
              </a:r>
            </a:p>
          </p:txBody>
        </p:sp>
        <p:sp>
          <p:nvSpPr>
            <p:cNvPr id="18" name="Subtitle 2">
              <a:extLst>
                <a:ext uri="{FF2B5EF4-FFF2-40B4-BE49-F238E27FC236}">
                  <a16:creationId xmlns:a16="http://schemas.microsoft.com/office/drawing/2014/main" id="{5CE30C07-41D5-4717-86C8-AA150750F639}"/>
                </a:ext>
              </a:extLst>
            </p:cNvPr>
            <p:cNvSpPr txBox="1">
              <a:spLocks/>
            </p:cNvSpPr>
            <p:nvPr/>
          </p:nvSpPr>
          <p:spPr>
            <a:xfrm>
              <a:off x="1315045" y="2780131"/>
              <a:ext cx="2425701" cy="8011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a:t>
              </a:r>
            </a:p>
          </p:txBody>
        </p:sp>
      </p:grpSp>
      <p:pic>
        <p:nvPicPr>
          <p:cNvPr id="24" name="Graphic 23" descr="Windmill">
            <a:extLst>
              <a:ext uri="{FF2B5EF4-FFF2-40B4-BE49-F238E27FC236}">
                <a16:creationId xmlns:a16="http://schemas.microsoft.com/office/drawing/2014/main" id="{7701E7CD-D4E4-470C-A072-7DB410FC9A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36818" y="2653690"/>
            <a:ext cx="914400" cy="914400"/>
          </a:xfrm>
          <a:prstGeom prst="rect">
            <a:avLst/>
          </a:prstGeom>
        </p:spPr>
      </p:pic>
      <p:pic>
        <p:nvPicPr>
          <p:cNvPr id="26" name="Graphic 25" descr="Sustainability">
            <a:extLst>
              <a:ext uri="{FF2B5EF4-FFF2-40B4-BE49-F238E27FC236}">
                <a16:creationId xmlns:a16="http://schemas.microsoft.com/office/drawing/2014/main" id="{1EFF66E0-DDE1-4E66-B2D1-23B91A5B1F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1528" y="2086232"/>
            <a:ext cx="914400" cy="914400"/>
          </a:xfrm>
          <a:prstGeom prst="rect">
            <a:avLst/>
          </a:prstGeom>
        </p:spPr>
      </p:pic>
      <p:pic>
        <p:nvPicPr>
          <p:cNvPr id="28" name="Graphic 27" descr="Electric car">
            <a:extLst>
              <a:ext uri="{FF2B5EF4-FFF2-40B4-BE49-F238E27FC236}">
                <a16:creationId xmlns:a16="http://schemas.microsoft.com/office/drawing/2014/main" id="{83AB71F2-14EF-414A-89E7-3CE013483C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484" y="4247868"/>
            <a:ext cx="914400" cy="914400"/>
          </a:xfrm>
          <a:prstGeom prst="rect">
            <a:avLst/>
          </a:prstGeom>
        </p:spPr>
      </p:pic>
    </p:spTree>
    <p:extLst>
      <p:ext uri="{BB962C8B-B14F-4D97-AF65-F5344CB8AC3E}">
        <p14:creationId xmlns:p14="http://schemas.microsoft.com/office/powerpoint/2010/main" val="185916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991D5-FF35-4BFA-B3AE-D1D50F59D1D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EDA4E1F-1C77-4BF5-8327-2D571A285F4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37E1296-3967-43FA-A333-08E539286D98}"/>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AAF3934B-B733-4EBE-9095-9DC408D7FE5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FB01FA6-0F87-47F8-A8A5-CD50D95F463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656C8ED-591B-4994-B670-781959480A13}"/>
              </a:ext>
            </a:extLst>
          </p:cNvPr>
          <p:cNvGrpSpPr/>
          <p:nvPr/>
        </p:nvGrpSpPr>
        <p:grpSpPr>
          <a:xfrm>
            <a:off x="6096000" y="1725378"/>
            <a:ext cx="4303556" cy="4427561"/>
            <a:chOff x="4663052" y="2511748"/>
            <a:chExt cx="8287166" cy="8525957"/>
          </a:xfrm>
        </p:grpSpPr>
        <p:sp>
          <p:nvSpPr>
            <p:cNvPr id="8" name="Shape 61757">
              <a:extLst>
                <a:ext uri="{FF2B5EF4-FFF2-40B4-BE49-F238E27FC236}">
                  <a16:creationId xmlns:a16="http://schemas.microsoft.com/office/drawing/2014/main" id="{4F9D1516-8E3C-48CD-97E5-FA5B3A019DDC}"/>
                </a:ext>
              </a:extLst>
            </p:cNvPr>
            <p:cNvSpPr/>
            <p:nvPr/>
          </p:nvSpPr>
          <p:spPr>
            <a:xfrm>
              <a:off x="4969336" y="3352625"/>
              <a:ext cx="7654613" cy="7641165"/>
            </a:xfrm>
            <a:custGeom>
              <a:avLst/>
              <a:gdLst/>
              <a:ahLst/>
              <a:cxnLst>
                <a:cxn ang="0">
                  <a:pos x="wd2" y="hd2"/>
                </a:cxn>
                <a:cxn ang="5400000">
                  <a:pos x="wd2" y="hd2"/>
                </a:cxn>
                <a:cxn ang="10800000">
                  <a:pos x="wd2" y="hd2"/>
                </a:cxn>
                <a:cxn ang="16200000">
                  <a:pos x="wd2" y="hd2"/>
                </a:cxn>
              </a:cxnLst>
              <a:rect l="0" t="0" r="r" b="b"/>
              <a:pathLst>
                <a:path w="19785" h="20551" extrusionOk="0">
                  <a:moveTo>
                    <a:pt x="1132" y="15023"/>
                  </a:moveTo>
                  <a:cubicBezTo>
                    <a:pt x="-848" y="11171"/>
                    <a:pt x="-221" y="6256"/>
                    <a:pt x="2933" y="3002"/>
                  </a:cubicBezTo>
                  <a:cubicBezTo>
                    <a:pt x="6807" y="-995"/>
                    <a:pt x="13053" y="-1007"/>
                    <a:pt x="16903" y="3002"/>
                  </a:cubicBezTo>
                  <a:cubicBezTo>
                    <a:pt x="20752" y="7009"/>
                    <a:pt x="20738" y="13504"/>
                    <a:pt x="16903" y="17539"/>
                  </a:cubicBezTo>
                  <a:cubicBezTo>
                    <a:pt x="14982" y="19560"/>
                    <a:pt x="12453" y="20593"/>
                    <a:pt x="9918" y="20549"/>
                  </a:cubicBezTo>
                </a:path>
              </a:pathLst>
            </a:custGeom>
            <a:noFill/>
            <a:ln w="63500" cap="flat">
              <a:solidFill>
                <a:schemeClr val="accent3"/>
              </a:solidFill>
              <a:prstDash val="solid"/>
              <a:miter lim="400000"/>
            </a:ln>
            <a:effectLst/>
          </p:spPr>
          <p:txBody>
            <a:bodyPr wrap="square" lIns="0" tIns="0" rIns="0" bIns="0" numCol="1" anchor="t">
              <a:noAutofit/>
            </a:bodyPr>
            <a:lstStyle/>
            <a:p>
              <a:endParaRPr sz="2400" dirty="0"/>
            </a:p>
          </p:txBody>
        </p:sp>
        <p:sp>
          <p:nvSpPr>
            <p:cNvPr id="9" name="Shape 61758">
              <a:extLst>
                <a:ext uri="{FF2B5EF4-FFF2-40B4-BE49-F238E27FC236}">
                  <a16:creationId xmlns:a16="http://schemas.microsoft.com/office/drawing/2014/main" id="{4015C997-D688-4318-929D-1B366D32428D}"/>
                </a:ext>
              </a:extLst>
            </p:cNvPr>
            <p:cNvSpPr/>
            <p:nvPr/>
          </p:nvSpPr>
          <p:spPr>
            <a:xfrm>
              <a:off x="11185912" y="8157376"/>
              <a:ext cx="1764305" cy="1764305"/>
            </a:xfrm>
            <a:custGeom>
              <a:avLst/>
              <a:gdLst/>
              <a:ahLst/>
              <a:cxnLst>
                <a:cxn ang="0">
                  <a:pos x="wd2" y="hd2"/>
                </a:cxn>
                <a:cxn ang="5400000">
                  <a:pos x="wd2" y="hd2"/>
                </a:cxn>
                <a:cxn ang="10800000">
                  <a:pos x="wd2" y="hd2"/>
                </a:cxn>
                <a:cxn ang="16200000">
                  <a:pos x="wd2" y="hd2"/>
                </a:cxn>
              </a:cxnLst>
              <a:rect l="0" t="0" r="r" b="b"/>
              <a:pathLst>
                <a:path w="19484" h="19484" extrusionOk="0">
                  <a:moveTo>
                    <a:pt x="12263" y="19150"/>
                  </a:moveTo>
                  <a:cubicBezTo>
                    <a:pt x="7067" y="20542"/>
                    <a:pt x="1726" y="17459"/>
                    <a:pt x="334" y="12263"/>
                  </a:cubicBezTo>
                  <a:cubicBezTo>
                    <a:pt x="-1058" y="7067"/>
                    <a:pt x="2025" y="1726"/>
                    <a:pt x="7221" y="334"/>
                  </a:cubicBezTo>
                  <a:cubicBezTo>
                    <a:pt x="12417" y="-1058"/>
                    <a:pt x="17758" y="2025"/>
                    <a:pt x="19150" y="7221"/>
                  </a:cubicBezTo>
                  <a:cubicBezTo>
                    <a:pt x="20542" y="12417"/>
                    <a:pt x="17459" y="17758"/>
                    <a:pt x="12263" y="19150"/>
                  </a:cubicBezTo>
                  <a:close/>
                </a:path>
              </a:pathLst>
            </a:custGeom>
            <a:solidFill>
              <a:srgbClr val="FFFFFF"/>
            </a:solidFill>
            <a:ln w="63500" cap="flat">
              <a:solidFill>
                <a:schemeClr val="accent5"/>
              </a:solidFill>
              <a:prstDash val="solid"/>
              <a:miter lim="400000"/>
            </a:ln>
            <a:effectLst/>
          </p:spPr>
          <p:txBody>
            <a:bodyPr wrap="square" lIns="0" tIns="0" rIns="0" bIns="0" numCol="1" anchor="t">
              <a:noAutofit/>
            </a:bodyPr>
            <a:lstStyle/>
            <a:p>
              <a:pPr defTabSz="363951">
                <a:lnSpc>
                  <a:spcPct val="90000"/>
                </a:lnSpc>
                <a:spcBef>
                  <a:spcPts val="1869"/>
                </a:spcBef>
                <a:defRPr sz="2800" cap="all">
                  <a:solidFill>
                    <a:srgbClr val="FFFFFF"/>
                  </a:solidFill>
                  <a:latin typeface="Avenir Next Condensed Demi Bold"/>
                  <a:ea typeface="Avenir Next Condensed Demi Bold"/>
                  <a:cs typeface="Avenir Next Condensed Demi Bold"/>
                  <a:sym typeface="Avenir Next Condensed Demi Bold"/>
                </a:defRPr>
              </a:pPr>
              <a:endParaRPr dirty="0">
                <a:ea typeface="Lato Light" panose="020F0502020204030203" pitchFamily="34" charset="0"/>
                <a:cs typeface="Lato Light" panose="020F0502020204030203" pitchFamily="34" charset="0"/>
              </a:endParaRPr>
            </a:p>
          </p:txBody>
        </p:sp>
        <p:sp>
          <p:nvSpPr>
            <p:cNvPr id="10" name="Shape 61761">
              <a:extLst>
                <a:ext uri="{FF2B5EF4-FFF2-40B4-BE49-F238E27FC236}">
                  <a16:creationId xmlns:a16="http://schemas.microsoft.com/office/drawing/2014/main" id="{0F8F3E53-46A6-4582-9739-E643FD6FD195}"/>
                </a:ext>
              </a:extLst>
            </p:cNvPr>
            <p:cNvSpPr/>
            <p:nvPr/>
          </p:nvSpPr>
          <p:spPr>
            <a:xfrm>
              <a:off x="11185911" y="4397533"/>
              <a:ext cx="1764307" cy="1764305"/>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FFFFFF"/>
            </a:solidFill>
            <a:ln w="63500" cap="flat">
              <a:solidFill>
                <a:schemeClr val="accent4"/>
              </a:solidFill>
              <a:prstDash val="solid"/>
              <a:miter lim="400000"/>
            </a:ln>
            <a:effectLst/>
          </p:spPr>
          <p:txBody>
            <a:bodyPr wrap="square" lIns="0" tIns="0" rIns="0" bIns="0" numCol="1" anchor="t">
              <a:noAutofit/>
            </a:bodyPr>
            <a:lstStyle/>
            <a:p>
              <a:pPr defTabSz="363951">
                <a:lnSpc>
                  <a:spcPct val="90000"/>
                </a:lnSpc>
                <a:spcBef>
                  <a:spcPts val="1869"/>
                </a:spcBef>
                <a:defRPr sz="2800" cap="all">
                  <a:solidFill>
                    <a:srgbClr val="FFFFFF"/>
                  </a:solidFill>
                  <a:latin typeface="Avenir Next Condensed Demi Bold"/>
                  <a:ea typeface="Avenir Next Condensed Demi Bold"/>
                  <a:cs typeface="Avenir Next Condensed Demi Bold"/>
                  <a:sym typeface="Avenir Next Condensed Demi Bold"/>
                </a:defRPr>
              </a:pPr>
              <a:endParaRPr dirty="0">
                <a:ea typeface="Lato Light" panose="020F0502020204030203" pitchFamily="34" charset="0"/>
                <a:cs typeface="Lato Light" panose="020F0502020204030203" pitchFamily="34" charset="0"/>
              </a:endParaRPr>
            </a:p>
          </p:txBody>
        </p:sp>
        <p:sp>
          <p:nvSpPr>
            <p:cNvPr id="11" name="Shape 61764">
              <a:extLst>
                <a:ext uri="{FF2B5EF4-FFF2-40B4-BE49-F238E27FC236}">
                  <a16:creationId xmlns:a16="http://schemas.microsoft.com/office/drawing/2014/main" id="{B4492EF0-8DB6-45CD-9017-0B569C4FA75F}"/>
                </a:ext>
              </a:extLst>
            </p:cNvPr>
            <p:cNvSpPr/>
            <p:nvPr/>
          </p:nvSpPr>
          <p:spPr>
            <a:xfrm>
              <a:off x="4663053" y="8157376"/>
              <a:ext cx="1764305" cy="1764305"/>
            </a:xfrm>
            <a:custGeom>
              <a:avLst/>
              <a:gdLst/>
              <a:ahLst/>
              <a:cxnLst>
                <a:cxn ang="0">
                  <a:pos x="wd2" y="hd2"/>
                </a:cxn>
                <a:cxn ang="5400000">
                  <a:pos x="wd2" y="hd2"/>
                </a:cxn>
                <a:cxn ang="10800000">
                  <a:pos x="wd2" y="hd2"/>
                </a:cxn>
                <a:cxn ang="16200000">
                  <a:pos x="wd2" y="hd2"/>
                </a:cxn>
              </a:cxnLst>
              <a:rect l="0" t="0" r="r" b="b"/>
              <a:pathLst>
                <a:path w="19484" h="19484" extrusionOk="0">
                  <a:moveTo>
                    <a:pt x="334" y="7221"/>
                  </a:moveTo>
                  <a:cubicBezTo>
                    <a:pt x="1726" y="2025"/>
                    <a:pt x="7067" y="-1058"/>
                    <a:pt x="12263" y="334"/>
                  </a:cubicBezTo>
                  <a:cubicBezTo>
                    <a:pt x="17459" y="1726"/>
                    <a:pt x="20542" y="7067"/>
                    <a:pt x="19150" y="12263"/>
                  </a:cubicBezTo>
                  <a:cubicBezTo>
                    <a:pt x="17758" y="17459"/>
                    <a:pt x="12417" y="20542"/>
                    <a:pt x="7221" y="19150"/>
                  </a:cubicBezTo>
                  <a:cubicBezTo>
                    <a:pt x="2025" y="17758"/>
                    <a:pt x="-1058" y="12417"/>
                    <a:pt x="334" y="7221"/>
                  </a:cubicBezTo>
                  <a:close/>
                </a:path>
              </a:pathLst>
            </a:custGeom>
            <a:solidFill>
              <a:srgbClr val="FFFFFF"/>
            </a:solidFill>
            <a:ln w="63500" cap="flat">
              <a:solidFill>
                <a:schemeClr val="accent1"/>
              </a:solidFill>
              <a:prstDash val="solid"/>
              <a:miter lim="400000"/>
            </a:ln>
            <a:effectLst/>
          </p:spPr>
          <p:txBody>
            <a:bodyPr wrap="square" lIns="0" tIns="0" rIns="0" bIns="0" numCol="1" anchor="t">
              <a:noAutofit/>
            </a:bodyPr>
            <a:lstStyle/>
            <a:p>
              <a:pPr defTabSz="363951">
                <a:lnSpc>
                  <a:spcPct val="90000"/>
                </a:lnSpc>
                <a:spcBef>
                  <a:spcPts val="1869"/>
                </a:spcBef>
                <a:defRPr sz="2800" cap="all">
                  <a:solidFill>
                    <a:srgbClr val="FFFFFF"/>
                  </a:solidFill>
                  <a:latin typeface="Avenir Next Condensed Demi Bold"/>
                  <a:ea typeface="Avenir Next Condensed Demi Bold"/>
                  <a:cs typeface="Avenir Next Condensed Demi Bold"/>
                  <a:sym typeface="Avenir Next Condensed Demi Bold"/>
                </a:defRPr>
              </a:pPr>
              <a:endParaRPr dirty="0">
                <a:ea typeface="Lato Light" panose="020F0502020204030203" pitchFamily="34" charset="0"/>
                <a:cs typeface="Lato Light" panose="020F0502020204030203" pitchFamily="34" charset="0"/>
              </a:endParaRPr>
            </a:p>
          </p:txBody>
        </p:sp>
        <p:sp>
          <p:nvSpPr>
            <p:cNvPr id="12" name="Shape 61767">
              <a:extLst>
                <a:ext uri="{FF2B5EF4-FFF2-40B4-BE49-F238E27FC236}">
                  <a16:creationId xmlns:a16="http://schemas.microsoft.com/office/drawing/2014/main" id="{387E2CB4-661F-44C6-881D-04D6374E24AE}"/>
                </a:ext>
              </a:extLst>
            </p:cNvPr>
            <p:cNvSpPr/>
            <p:nvPr/>
          </p:nvSpPr>
          <p:spPr>
            <a:xfrm>
              <a:off x="4663052" y="4397533"/>
              <a:ext cx="1764307" cy="1764305"/>
            </a:xfrm>
            <a:custGeom>
              <a:avLst/>
              <a:gdLst/>
              <a:ahLst/>
              <a:cxnLst>
                <a:cxn ang="0">
                  <a:pos x="wd2" y="hd2"/>
                </a:cxn>
                <a:cxn ang="5400000">
                  <a:pos x="wd2" y="hd2"/>
                </a:cxn>
                <a:cxn ang="10800000">
                  <a:pos x="wd2" y="hd2"/>
                </a:cxn>
                <a:cxn ang="16200000">
                  <a:pos x="wd2" y="hd2"/>
                </a:cxn>
              </a:cxnLst>
              <a:rect l="0" t="0" r="r" b="b"/>
              <a:pathLst>
                <a:path w="19484" h="19484" extrusionOk="0">
                  <a:moveTo>
                    <a:pt x="7221" y="334"/>
                  </a:moveTo>
                  <a:cubicBezTo>
                    <a:pt x="12417" y="-1058"/>
                    <a:pt x="17758" y="2025"/>
                    <a:pt x="19150" y="7221"/>
                  </a:cubicBezTo>
                  <a:cubicBezTo>
                    <a:pt x="20542" y="12417"/>
                    <a:pt x="17459" y="17758"/>
                    <a:pt x="12263" y="19150"/>
                  </a:cubicBezTo>
                  <a:cubicBezTo>
                    <a:pt x="7067" y="20542"/>
                    <a:pt x="1726" y="17459"/>
                    <a:pt x="334" y="12263"/>
                  </a:cubicBezTo>
                  <a:cubicBezTo>
                    <a:pt x="-1058" y="7067"/>
                    <a:pt x="2025" y="1726"/>
                    <a:pt x="7221" y="334"/>
                  </a:cubicBezTo>
                  <a:close/>
                </a:path>
              </a:pathLst>
            </a:custGeom>
            <a:solidFill>
              <a:srgbClr val="FFFFFF"/>
            </a:solidFill>
            <a:ln w="63500" cap="flat">
              <a:solidFill>
                <a:schemeClr val="accent2"/>
              </a:solidFill>
              <a:prstDash val="solid"/>
              <a:miter lim="400000"/>
            </a:ln>
            <a:effectLst/>
          </p:spPr>
          <p:txBody>
            <a:bodyPr wrap="square" lIns="0" tIns="0" rIns="0" bIns="0" numCol="1" anchor="t">
              <a:noAutofit/>
            </a:bodyPr>
            <a:lstStyle/>
            <a:p>
              <a:pPr defTabSz="363951">
                <a:lnSpc>
                  <a:spcPct val="90000"/>
                </a:lnSpc>
                <a:spcBef>
                  <a:spcPts val="1869"/>
                </a:spcBef>
                <a:defRPr sz="2800" cap="all">
                  <a:solidFill>
                    <a:srgbClr val="FFFFFF"/>
                  </a:solidFill>
                  <a:latin typeface="Avenir Next Condensed Demi Bold"/>
                  <a:ea typeface="Avenir Next Condensed Demi Bold"/>
                  <a:cs typeface="Avenir Next Condensed Demi Bold"/>
                  <a:sym typeface="Avenir Next Condensed Demi Bold"/>
                </a:defRPr>
              </a:pPr>
              <a:endParaRPr dirty="0">
                <a:ea typeface="Lato Light" panose="020F0502020204030203" pitchFamily="34" charset="0"/>
                <a:cs typeface="Lato Light" panose="020F0502020204030203" pitchFamily="34" charset="0"/>
              </a:endParaRPr>
            </a:p>
          </p:txBody>
        </p:sp>
        <p:sp>
          <p:nvSpPr>
            <p:cNvPr id="13" name="Shape 61770">
              <a:extLst>
                <a:ext uri="{FF2B5EF4-FFF2-40B4-BE49-F238E27FC236}">
                  <a16:creationId xmlns:a16="http://schemas.microsoft.com/office/drawing/2014/main" id="{1087106F-698D-428B-9B07-C74A32438ACC}"/>
                </a:ext>
              </a:extLst>
            </p:cNvPr>
            <p:cNvSpPr/>
            <p:nvPr/>
          </p:nvSpPr>
          <p:spPr>
            <a:xfrm>
              <a:off x="7924702" y="2511748"/>
              <a:ext cx="1763867" cy="1763865"/>
            </a:xfrm>
            <a:prstGeom prst="ellipse">
              <a:avLst/>
            </a:prstGeom>
            <a:solidFill>
              <a:srgbClr val="FFFFFF"/>
            </a:solidFill>
            <a:ln w="63500" cap="flat">
              <a:solidFill>
                <a:schemeClr val="accent3"/>
              </a:solidFill>
              <a:prstDash val="solid"/>
              <a:miter lim="400000"/>
            </a:ln>
            <a:effectLst/>
          </p:spPr>
          <p:txBody>
            <a:bodyPr wrap="square" lIns="0" tIns="0" rIns="0" bIns="0" numCol="1" anchor="t">
              <a:noAutofit/>
            </a:bodyPr>
            <a:lstStyle/>
            <a:p>
              <a:pPr defTabSz="363951">
                <a:lnSpc>
                  <a:spcPct val="90000"/>
                </a:lnSpc>
                <a:spcBef>
                  <a:spcPts val="1869"/>
                </a:spcBef>
                <a:defRPr sz="2800" cap="all">
                  <a:solidFill>
                    <a:srgbClr val="FFFFFF"/>
                  </a:solidFill>
                  <a:latin typeface="Avenir Next Condensed Demi Bold"/>
                  <a:ea typeface="Avenir Next Condensed Demi Bold"/>
                  <a:cs typeface="Avenir Next Condensed Demi Bold"/>
                  <a:sym typeface="Avenir Next Condensed Demi Bold"/>
                </a:defRPr>
              </a:pPr>
              <a:endParaRPr dirty="0">
                <a:ea typeface="Lato Light" panose="020F0502020204030203" pitchFamily="34" charset="0"/>
                <a:cs typeface="Lato Light" panose="020F0502020204030203" pitchFamily="34" charset="0"/>
              </a:endParaRPr>
            </a:p>
          </p:txBody>
        </p:sp>
        <p:sp>
          <p:nvSpPr>
            <p:cNvPr id="14" name="Shape 61775">
              <a:extLst>
                <a:ext uri="{FF2B5EF4-FFF2-40B4-BE49-F238E27FC236}">
                  <a16:creationId xmlns:a16="http://schemas.microsoft.com/office/drawing/2014/main" id="{8B3BCFED-BF06-464D-884A-8FA388F5FECC}"/>
                </a:ext>
              </a:extLst>
            </p:cNvPr>
            <p:cNvSpPr/>
            <p:nvPr/>
          </p:nvSpPr>
          <p:spPr>
            <a:xfrm>
              <a:off x="6178029" y="4806945"/>
              <a:ext cx="4574793" cy="6230760"/>
            </a:xfrm>
            <a:custGeom>
              <a:avLst/>
              <a:gdLst/>
              <a:ahLst/>
              <a:cxnLst>
                <a:cxn ang="0">
                  <a:pos x="wd2" y="hd2"/>
                </a:cxn>
                <a:cxn ang="5400000">
                  <a:pos x="wd2" y="hd2"/>
                </a:cxn>
                <a:cxn ang="10800000">
                  <a:pos x="wd2" y="hd2"/>
                </a:cxn>
                <a:cxn ang="16200000">
                  <a:pos x="wd2" y="hd2"/>
                </a:cxn>
              </a:cxnLst>
              <a:rect l="0" t="0" r="r" b="b"/>
              <a:pathLst>
                <a:path w="21600" h="21546" extrusionOk="0">
                  <a:moveTo>
                    <a:pt x="17350" y="4"/>
                  </a:moveTo>
                  <a:cubicBezTo>
                    <a:pt x="15346" y="-50"/>
                    <a:pt x="12893" y="481"/>
                    <a:pt x="12143" y="3198"/>
                  </a:cubicBezTo>
                  <a:cubicBezTo>
                    <a:pt x="13404" y="2330"/>
                    <a:pt x="14593" y="1937"/>
                    <a:pt x="15674" y="1843"/>
                  </a:cubicBezTo>
                  <a:cubicBezTo>
                    <a:pt x="16755" y="1749"/>
                    <a:pt x="17727" y="1954"/>
                    <a:pt x="18559" y="2287"/>
                  </a:cubicBezTo>
                  <a:cubicBezTo>
                    <a:pt x="18856" y="2058"/>
                    <a:pt x="19144" y="1794"/>
                    <a:pt x="19418" y="1488"/>
                  </a:cubicBezTo>
                  <a:cubicBezTo>
                    <a:pt x="19692" y="1182"/>
                    <a:pt x="19954" y="833"/>
                    <a:pt x="20195" y="440"/>
                  </a:cubicBezTo>
                  <a:cubicBezTo>
                    <a:pt x="20195" y="440"/>
                    <a:pt x="18908" y="45"/>
                    <a:pt x="17350" y="4"/>
                  </a:cubicBezTo>
                  <a:close/>
                  <a:moveTo>
                    <a:pt x="16116" y="2190"/>
                  </a:moveTo>
                  <a:cubicBezTo>
                    <a:pt x="15193" y="2171"/>
                    <a:pt x="14153" y="2307"/>
                    <a:pt x="13207" y="2871"/>
                  </a:cubicBezTo>
                  <a:cubicBezTo>
                    <a:pt x="12910" y="3049"/>
                    <a:pt x="12487" y="3324"/>
                    <a:pt x="11866" y="3908"/>
                  </a:cubicBezTo>
                  <a:cubicBezTo>
                    <a:pt x="10772" y="4937"/>
                    <a:pt x="10078" y="6240"/>
                    <a:pt x="9563" y="7634"/>
                  </a:cubicBezTo>
                  <a:cubicBezTo>
                    <a:pt x="9329" y="8269"/>
                    <a:pt x="9144" y="8908"/>
                    <a:pt x="9002" y="9551"/>
                  </a:cubicBezTo>
                  <a:cubicBezTo>
                    <a:pt x="8809" y="9253"/>
                    <a:pt x="8585" y="8973"/>
                    <a:pt x="8306" y="8734"/>
                  </a:cubicBezTo>
                  <a:cubicBezTo>
                    <a:pt x="7857" y="8350"/>
                    <a:pt x="7315" y="8069"/>
                    <a:pt x="6706" y="7953"/>
                  </a:cubicBezTo>
                  <a:cubicBezTo>
                    <a:pt x="6537" y="7920"/>
                    <a:pt x="6360" y="7901"/>
                    <a:pt x="6182" y="7891"/>
                  </a:cubicBezTo>
                  <a:cubicBezTo>
                    <a:pt x="6009" y="7881"/>
                    <a:pt x="5836" y="7880"/>
                    <a:pt x="5668" y="7883"/>
                  </a:cubicBezTo>
                  <a:cubicBezTo>
                    <a:pt x="5066" y="7897"/>
                    <a:pt x="4452" y="8017"/>
                    <a:pt x="3908" y="8217"/>
                  </a:cubicBezTo>
                  <a:cubicBezTo>
                    <a:pt x="3658" y="8309"/>
                    <a:pt x="3419" y="8418"/>
                    <a:pt x="3212" y="8557"/>
                  </a:cubicBezTo>
                  <a:cubicBezTo>
                    <a:pt x="3016" y="8688"/>
                    <a:pt x="2850" y="8842"/>
                    <a:pt x="2704" y="9005"/>
                  </a:cubicBezTo>
                  <a:cubicBezTo>
                    <a:pt x="2562" y="9162"/>
                    <a:pt x="2437" y="9326"/>
                    <a:pt x="2327" y="9497"/>
                  </a:cubicBezTo>
                  <a:cubicBezTo>
                    <a:pt x="2222" y="9659"/>
                    <a:pt x="2132" y="9826"/>
                    <a:pt x="2055" y="9997"/>
                  </a:cubicBezTo>
                  <a:cubicBezTo>
                    <a:pt x="1987" y="10151"/>
                    <a:pt x="1929" y="10307"/>
                    <a:pt x="1884" y="10466"/>
                  </a:cubicBezTo>
                  <a:cubicBezTo>
                    <a:pt x="1849" y="10589"/>
                    <a:pt x="1821" y="10714"/>
                    <a:pt x="1800" y="10840"/>
                  </a:cubicBezTo>
                  <a:cubicBezTo>
                    <a:pt x="1787" y="10918"/>
                    <a:pt x="1776" y="10996"/>
                    <a:pt x="1768" y="11074"/>
                  </a:cubicBezTo>
                  <a:cubicBezTo>
                    <a:pt x="1767" y="11081"/>
                    <a:pt x="1758" y="11195"/>
                    <a:pt x="1758" y="11195"/>
                  </a:cubicBezTo>
                  <a:cubicBezTo>
                    <a:pt x="3834" y="11185"/>
                    <a:pt x="5069" y="10646"/>
                    <a:pt x="5803" y="10016"/>
                  </a:cubicBezTo>
                  <a:cubicBezTo>
                    <a:pt x="6554" y="9370"/>
                    <a:pt x="6783" y="8631"/>
                    <a:pt x="6851" y="8266"/>
                  </a:cubicBezTo>
                  <a:cubicBezTo>
                    <a:pt x="7475" y="8475"/>
                    <a:pt x="8002" y="8816"/>
                    <a:pt x="8364" y="9244"/>
                  </a:cubicBezTo>
                  <a:cubicBezTo>
                    <a:pt x="8630" y="9559"/>
                    <a:pt x="8797" y="9912"/>
                    <a:pt x="8859" y="10276"/>
                  </a:cubicBezTo>
                  <a:cubicBezTo>
                    <a:pt x="8629" y="11650"/>
                    <a:pt x="8604" y="13031"/>
                    <a:pt x="8793" y="14397"/>
                  </a:cubicBezTo>
                  <a:cubicBezTo>
                    <a:pt x="9116" y="16720"/>
                    <a:pt x="10047" y="18990"/>
                    <a:pt x="11552" y="21084"/>
                  </a:cubicBezTo>
                  <a:cubicBezTo>
                    <a:pt x="11600" y="21133"/>
                    <a:pt x="11648" y="21180"/>
                    <a:pt x="11697" y="21229"/>
                  </a:cubicBezTo>
                  <a:cubicBezTo>
                    <a:pt x="11783" y="21314"/>
                    <a:pt x="11874" y="21400"/>
                    <a:pt x="11995" y="21458"/>
                  </a:cubicBezTo>
                  <a:cubicBezTo>
                    <a:pt x="12063" y="21491"/>
                    <a:pt x="12138" y="21513"/>
                    <a:pt x="12216" y="21528"/>
                  </a:cubicBezTo>
                  <a:cubicBezTo>
                    <a:pt x="12315" y="21546"/>
                    <a:pt x="12418" y="21550"/>
                    <a:pt x="12519" y="21541"/>
                  </a:cubicBezTo>
                  <a:cubicBezTo>
                    <a:pt x="12596" y="21525"/>
                    <a:pt x="12650" y="21477"/>
                    <a:pt x="12662" y="21420"/>
                  </a:cubicBezTo>
                  <a:cubicBezTo>
                    <a:pt x="12674" y="21359"/>
                    <a:pt x="12634" y="21300"/>
                    <a:pt x="12562" y="21269"/>
                  </a:cubicBezTo>
                  <a:cubicBezTo>
                    <a:pt x="12471" y="21256"/>
                    <a:pt x="12386" y="21228"/>
                    <a:pt x="12311" y="21188"/>
                  </a:cubicBezTo>
                  <a:cubicBezTo>
                    <a:pt x="12198" y="21128"/>
                    <a:pt x="12116" y="21043"/>
                    <a:pt x="12037" y="20958"/>
                  </a:cubicBezTo>
                  <a:cubicBezTo>
                    <a:pt x="11945" y="20859"/>
                    <a:pt x="11856" y="20759"/>
                    <a:pt x="11766" y="20657"/>
                  </a:cubicBezTo>
                  <a:cubicBezTo>
                    <a:pt x="10612" y="19018"/>
                    <a:pt x="9815" y="17271"/>
                    <a:pt x="9394" y="15478"/>
                  </a:cubicBezTo>
                  <a:cubicBezTo>
                    <a:pt x="9574" y="15251"/>
                    <a:pt x="9800" y="15046"/>
                    <a:pt x="10071" y="14873"/>
                  </a:cubicBezTo>
                  <a:cubicBezTo>
                    <a:pt x="10191" y="14798"/>
                    <a:pt x="10318" y="14729"/>
                    <a:pt x="10451" y="14667"/>
                  </a:cubicBezTo>
                  <a:cubicBezTo>
                    <a:pt x="10955" y="14880"/>
                    <a:pt x="12066" y="15221"/>
                    <a:pt x="13363" y="15041"/>
                  </a:cubicBezTo>
                  <a:cubicBezTo>
                    <a:pt x="14460" y="14889"/>
                    <a:pt x="15649" y="14364"/>
                    <a:pt x="16535" y="13113"/>
                  </a:cubicBezTo>
                  <a:cubicBezTo>
                    <a:pt x="16403" y="13056"/>
                    <a:pt x="15270" y="12620"/>
                    <a:pt x="14029" y="12588"/>
                  </a:cubicBezTo>
                  <a:cubicBezTo>
                    <a:pt x="13686" y="12580"/>
                    <a:pt x="13337" y="12601"/>
                    <a:pt x="12994" y="12662"/>
                  </a:cubicBezTo>
                  <a:cubicBezTo>
                    <a:pt x="12060" y="12828"/>
                    <a:pt x="11175" y="13308"/>
                    <a:pt x="10438" y="14296"/>
                  </a:cubicBezTo>
                  <a:cubicBezTo>
                    <a:pt x="10253" y="14387"/>
                    <a:pt x="10076" y="14487"/>
                    <a:pt x="9911" y="14596"/>
                  </a:cubicBezTo>
                  <a:cubicBezTo>
                    <a:pt x="9689" y="14741"/>
                    <a:pt x="9493" y="14903"/>
                    <a:pt x="9312" y="15076"/>
                  </a:cubicBezTo>
                  <a:cubicBezTo>
                    <a:pt x="9290" y="14965"/>
                    <a:pt x="9264" y="14854"/>
                    <a:pt x="9244" y="14742"/>
                  </a:cubicBezTo>
                  <a:cubicBezTo>
                    <a:pt x="8825" y="12365"/>
                    <a:pt x="9060" y="9927"/>
                    <a:pt x="9961" y="7573"/>
                  </a:cubicBezTo>
                  <a:cubicBezTo>
                    <a:pt x="10220" y="6895"/>
                    <a:pt x="10527" y="6227"/>
                    <a:pt x="10920" y="5602"/>
                  </a:cubicBezTo>
                  <a:cubicBezTo>
                    <a:pt x="11303" y="4994"/>
                    <a:pt x="11766" y="4431"/>
                    <a:pt x="12306" y="3935"/>
                  </a:cubicBezTo>
                  <a:cubicBezTo>
                    <a:pt x="12736" y="4317"/>
                    <a:pt x="13721" y="5058"/>
                    <a:pt x="15205" y="5461"/>
                  </a:cubicBezTo>
                  <a:cubicBezTo>
                    <a:pt x="16782" y="5891"/>
                    <a:pt x="18911" y="5933"/>
                    <a:pt x="21600" y="4850"/>
                  </a:cubicBezTo>
                  <a:cubicBezTo>
                    <a:pt x="21577" y="4818"/>
                    <a:pt x="20437" y="3389"/>
                    <a:pt x="18527" y="2655"/>
                  </a:cubicBezTo>
                  <a:cubicBezTo>
                    <a:pt x="17814" y="2381"/>
                    <a:pt x="17002" y="2208"/>
                    <a:pt x="16116" y="2190"/>
                  </a:cubicBezTo>
                  <a:close/>
                  <a:moveTo>
                    <a:pt x="4003" y="8071"/>
                  </a:moveTo>
                  <a:cubicBezTo>
                    <a:pt x="3391" y="8139"/>
                    <a:pt x="2551" y="8306"/>
                    <a:pt x="1784" y="8706"/>
                  </a:cubicBezTo>
                  <a:cubicBezTo>
                    <a:pt x="1017" y="9105"/>
                    <a:pt x="322" y="9737"/>
                    <a:pt x="0" y="10740"/>
                  </a:cubicBezTo>
                  <a:cubicBezTo>
                    <a:pt x="0" y="10740"/>
                    <a:pt x="157" y="10756"/>
                    <a:pt x="414" y="10761"/>
                  </a:cubicBezTo>
                  <a:cubicBezTo>
                    <a:pt x="670" y="10766"/>
                    <a:pt x="1026" y="10759"/>
                    <a:pt x="1428" y="10713"/>
                  </a:cubicBezTo>
                  <a:cubicBezTo>
                    <a:pt x="1507" y="10332"/>
                    <a:pt x="1684" y="9776"/>
                    <a:pt x="2074" y="9261"/>
                  </a:cubicBezTo>
                  <a:cubicBezTo>
                    <a:pt x="2464" y="8747"/>
                    <a:pt x="3067" y="8275"/>
                    <a:pt x="4003" y="8071"/>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grpSp>
      <p:sp>
        <p:nvSpPr>
          <p:cNvPr id="20" name="TextBox 19">
            <a:extLst>
              <a:ext uri="{FF2B5EF4-FFF2-40B4-BE49-F238E27FC236}">
                <a16:creationId xmlns:a16="http://schemas.microsoft.com/office/drawing/2014/main" id="{5DC1A846-B612-4B34-B36B-D385A3E8182E}"/>
              </a:ext>
            </a:extLst>
          </p:cNvPr>
          <p:cNvSpPr txBox="1"/>
          <p:nvPr/>
        </p:nvSpPr>
        <p:spPr>
          <a:xfrm>
            <a:off x="1067723" y="1878739"/>
            <a:ext cx="1436612" cy="338554"/>
          </a:xfrm>
          <a:prstGeom prst="rect">
            <a:avLst/>
          </a:prstGeom>
          <a:noFill/>
        </p:spPr>
        <p:txBody>
          <a:bodyPr wrap="square" rtlCol="0" anchor="ctr" anchorCtr="0">
            <a:spAutoFit/>
          </a:bodyPr>
          <a:lstStyle/>
          <a:p>
            <a:r>
              <a:rPr lang="en-US" sz="1600" b="1" dirty="0">
                <a:solidFill>
                  <a:schemeClr val="accent1"/>
                </a:solidFill>
                <a:ea typeface="League Spartan" charset="0"/>
                <a:cs typeface="Poppins" pitchFamily="2" charset="77"/>
              </a:rPr>
              <a:t>CAPTION 01</a:t>
            </a:r>
          </a:p>
        </p:txBody>
      </p:sp>
      <p:sp>
        <p:nvSpPr>
          <p:cNvPr id="21" name="Subtitle 2">
            <a:extLst>
              <a:ext uri="{FF2B5EF4-FFF2-40B4-BE49-F238E27FC236}">
                <a16:creationId xmlns:a16="http://schemas.microsoft.com/office/drawing/2014/main" id="{C5791017-A7A8-4EDF-9E0D-84117008403E}"/>
              </a:ext>
            </a:extLst>
          </p:cNvPr>
          <p:cNvSpPr txBox="1">
            <a:spLocks/>
          </p:cNvSpPr>
          <p:nvPr/>
        </p:nvSpPr>
        <p:spPr>
          <a:xfrm>
            <a:off x="1125007" y="2201438"/>
            <a:ext cx="4481446" cy="226534"/>
          </a:xfrm>
          <a:prstGeom prst="rect">
            <a:avLst/>
          </a:prstGeom>
        </p:spPr>
        <p:txBody>
          <a:bodyPr vert="horz" wrap="square" lIns="40510" tIns="20255" rIns="40510" bIns="20255" rtlCol="0" anchor="t">
            <a:spAutoFit/>
          </a:bodyPr>
          <a:lstStyle>
            <a:defPPr>
              <a:defRPr lang="en-US"/>
            </a:defPPr>
            <a:lvl1pPr indent="0" defTabSz="1087636">
              <a:lnSpc>
                <a:spcPts val="1551"/>
              </a:lnSpc>
              <a:spcBef>
                <a:spcPct val="20000"/>
              </a:spcBef>
              <a:buFont typeface="Arial"/>
              <a:buNone/>
              <a:defRPr sz="11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ZA" sz="1200" dirty="0"/>
              <a:t>Lorem ipsum </a:t>
            </a:r>
            <a:r>
              <a:rPr lang="en-ZA" sz="1200" dirty="0" err="1"/>
              <a:t>dolor</a:t>
            </a:r>
            <a:r>
              <a:rPr lang="en-ZA" sz="1200" dirty="0"/>
              <a:t> sit </a:t>
            </a:r>
            <a:r>
              <a:rPr lang="en-ZA" sz="1200" dirty="0" err="1"/>
              <a:t>amet</a:t>
            </a:r>
            <a:r>
              <a:rPr lang="en-ZA" sz="1200" dirty="0"/>
              <a:t>, </a:t>
            </a:r>
            <a:r>
              <a:rPr lang="en-ZA" sz="1200" dirty="0" err="1"/>
              <a:t>consectetur</a:t>
            </a:r>
            <a:r>
              <a:rPr lang="en-ZA" sz="1200" dirty="0"/>
              <a:t> </a:t>
            </a:r>
            <a:r>
              <a:rPr lang="en-ZA" sz="1200" dirty="0" err="1"/>
              <a:t>adipiscing</a:t>
            </a:r>
            <a:r>
              <a:rPr lang="en-ZA" sz="1200" dirty="0"/>
              <a:t> </a:t>
            </a:r>
            <a:r>
              <a:rPr lang="en-ZA" sz="1200" dirty="0" err="1"/>
              <a:t>elit</a:t>
            </a:r>
            <a:r>
              <a:rPr lang="en-ZA" sz="1200" dirty="0"/>
              <a:t>.</a:t>
            </a:r>
            <a:endParaRPr lang="en-US" sz="1200" dirty="0"/>
          </a:p>
        </p:txBody>
      </p:sp>
      <p:sp>
        <p:nvSpPr>
          <p:cNvPr id="22" name="TextBox 21">
            <a:extLst>
              <a:ext uri="{FF2B5EF4-FFF2-40B4-BE49-F238E27FC236}">
                <a16:creationId xmlns:a16="http://schemas.microsoft.com/office/drawing/2014/main" id="{A3552779-6FD0-43E5-A012-4BE54507FD68}"/>
              </a:ext>
            </a:extLst>
          </p:cNvPr>
          <p:cNvSpPr txBox="1"/>
          <p:nvPr/>
        </p:nvSpPr>
        <p:spPr>
          <a:xfrm>
            <a:off x="1067723" y="2743458"/>
            <a:ext cx="1473480" cy="338554"/>
          </a:xfrm>
          <a:prstGeom prst="rect">
            <a:avLst/>
          </a:prstGeom>
          <a:noFill/>
        </p:spPr>
        <p:txBody>
          <a:bodyPr wrap="square" rtlCol="0" anchor="ctr" anchorCtr="0">
            <a:spAutoFit/>
          </a:bodyPr>
          <a:lstStyle/>
          <a:p>
            <a:r>
              <a:rPr lang="en-US" sz="1600" b="1" dirty="0">
                <a:solidFill>
                  <a:schemeClr val="accent2"/>
                </a:solidFill>
                <a:ea typeface="League Spartan" charset="0"/>
                <a:cs typeface="Poppins" pitchFamily="2" charset="77"/>
              </a:rPr>
              <a:t>CAPTION 02</a:t>
            </a:r>
          </a:p>
        </p:txBody>
      </p:sp>
      <p:sp>
        <p:nvSpPr>
          <p:cNvPr id="23" name="Subtitle 2">
            <a:extLst>
              <a:ext uri="{FF2B5EF4-FFF2-40B4-BE49-F238E27FC236}">
                <a16:creationId xmlns:a16="http://schemas.microsoft.com/office/drawing/2014/main" id="{B8D23CD9-FD89-4E75-A5FC-97A3F7A8DC7E}"/>
              </a:ext>
            </a:extLst>
          </p:cNvPr>
          <p:cNvSpPr txBox="1">
            <a:spLocks/>
          </p:cNvSpPr>
          <p:nvPr/>
        </p:nvSpPr>
        <p:spPr>
          <a:xfrm>
            <a:off x="1125007" y="3066157"/>
            <a:ext cx="4481446" cy="22653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261C178E-C2E3-4B0C-AF56-14AD639F1C7B}"/>
              </a:ext>
            </a:extLst>
          </p:cNvPr>
          <p:cNvSpPr txBox="1"/>
          <p:nvPr/>
        </p:nvSpPr>
        <p:spPr>
          <a:xfrm>
            <a:off x="1067723" y="3616317"/>
            <a:ext cx="1476686" cy="338554"/>
          </a:xfrm>
          <a:prstGeom prst="rect">
            <a:avLst/>
          </a:prstGeom>
          <a:noFill/>
        </p:spPr>
        <p:txBody>
          <a:bodyPr wrap="square" rtlCol="0" anchor="ctr" anchorCtr="0">
            <a:spAutoFit/>
          </a:bodyPr>
          <a:lstStyle/>
          <a:p>
            <a:r>
              <a:rPr lang="en-US" sz="1600" b="1" dirty="0">
                <a:solidFill>
                  <a:schemeClr val="accent3"/>
                </a:solidFill>
                <a:ea typeface="League Spartan" charset="0"/>
                <a:cs typeface="Poppins" pitchFamily="2" charset="77"/>
              </a:rPr>
              <a:t>CAPTION 03</a:t>
            </a:r>
          </a:p>
        </p:txBody>
      </p:sp>
      <p:sp>
        <p:nvSpPr>
          <p:cNvPr id="25" name="Subtitle 2">
            <a:extLst>
              <a:ext uri="{FF2B5EF4-FFF2-40B4-BE49-F238E27FC236}">
                <a16:creationId xmlns:a16="http://schemas.microsoft.com/office/drawing/2014/main" id="{D3658248-E6F3-4ECE-9DD8-63C259A44DD0}"/>
              </a:ext>
            </a:extLst>
          </p:cNvPr>
          <p:cNvSpPr txBox="1">
            <a:spLocks/>
          </p:cNvSpPr>
          <p:nvPr/>
        </p:nvSpPr>
        <p:spPr>
          <a:xfrm>
            <a:off x="1125007" y="3939016"/>
            <a:ext cx="4481446" cy="22653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26" name="TextBox 25">
            <a:extLst>
              <a:ext uri="{FF2B5EF4-FFF2-40B4-BE49-F238E27FC236}">
                <a16:creationId xmlns:a16="http://schemas.microsoft.com/office/drawing/2014/main" id="{1D32BE9B-C0D8-4505-BA91-B064D167D841}"/>
              </a:ext>
            </a:extLst>
          </p:cNvPr>
          <p:cNvSpPr txBox="1"/>
          <p:nvPr/>
        </p:nvSpPr>
        <p:spPr>
          <a:xfrm>
            <a:off x="1067723" y="4491617"/>
            <a:ext cx="1484702" cy="338554"/>
          </a:xfrm>
          <a:prstGeom prst="rect">
            <a:avLst/>
          </a:prstGeom>
          <a:noFill/>
        </p:spPr>
        <p:txBody>
          <a:bodyPr wrap="square" rtlCol="0" anchor="ctr" anchorCtr="0">
            <a:spAutoFit/>
          </a:bodyPr>
          <a:lstStyle/>
          <a:p>
            <a:r>
              <a:rPr lang="en-US" sz="1600" b="1" dirty="0">
                <a:solidFill>
                  <a:schemeClr val="accent4"/>
                </a:solidFill>
                <a:ea typeface="League Spartan" charset="0"/>
                <a:cs typeface="Poppins" pitchFamily="2" charset="77"/>
              </a:rPr>
              <a:t>CAPTION 04</a:t>
            </a:r>
          </a:p>
        </p:txBody>
      </p:sp>
      <p:sp>
        <p:nvSpPr>
          <p:cNvPr id="27" name="Subtitle 2">
            <a:extLst>
              <a:ext uri="{FF2B5EF4-FFF2-40B4-BE49-F238E27FC236}">
                <a16:creationId xmlns:a16="http://schemas.microsoft.com/office/drawing/2014/main" id="{EAD614A1-1810-4452-99EB-67DBF2DBAEA7}"/>
              </a:ext>
            </a:extLst>
          </p:cNvPr>
          <p:cNvSpPr txBox="1">
            <a:spLocks/>
          </p:cNvSpPr>
          <p:nvPr/>
        </p:nvSpPr>
        <p:spPr>
          <a:xfrm>
            <a:off x="1125007" y="4814316"/>
            <a:ext cx="4481446" cy="22653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28" name="TextBox 27">
            <a:extLst>
              <a:ext uri="{FF2B5EF4-FFF2-40B4-BE49-F238E27FC236}">
                <a16:creationId xmlns:a16="http://schemas.microsoft.com/office/drawing/2014/main" id="{C1576C12-DC0C-4843-9593-FC9D03E3FAD0}"/>
              </a:ext>
            </a:extLst>
          </p:cNvPr>
          <p:cNvSpPr txBox="1"/>
          <p:nvPr/>
        </p:nvSpPr>
        <p:spPr>
          <a:xfrm>
            <a:off x="1067723" y="5364382"/>
            <a:ext cx="1479892" cy="338554"/>
          </a:xfrm>
          <a:prstGeom prst="rect">
            <a:avLst/>
          </a:prstGeom>
          <a:noFill/>
        </p:spPr>
        <p:txBody>
          <a:bodyPr wrap="square" rtlCol="0" anchor="ctr" anchorCtr="0">
            <a:spAutoFit/>
          </a:bodyPr>
          <a:lstStyle/>
          <a:p>
            <a:r>
              <a:rPr lang="en-US" sz="1600" b="1" dirty="0">
                <a:solidFill>
                  <a:schemeClr val="accent5"/>
                </a:solidFill>
                <a:ea typeface="League Spartan" charset="0"/>
                <a:cs typeface="Poppins" pitchFamily="2" charset="77"/>
              </a:rPr>
              <a:t>CAPTION 05</a:t>
            </a:r>
          </a:p>
        </p:txBody>
      </p:sp>
      <p:sp>
        <p:nvSpPr>
          <p:cNvPr id="29" name="Subtitle 2">
            <a:extLst>
              <a:ext uri="{FF2B5EF4-FFF2-40B4-BE49-F238E27FC236}">
                <a16:creationId xmlns:a16="http://schemas.microsoft.com/office/drawing/2014/main" id="{7BB66AFD-A0A9-4459-9195-71C0D680F08C}"/>
              </a:ext>
            </a:extLst>
          </p:cNvPr>
          <p:cNvSpPr txBox="1">
            <a:spLocks/>
          </p:cNvSpPr>
          <p:nvPr/>
        </p:nvSpPr>
        <p:spPr>
          <a:xfrm>
            <a:off x="1125007" y="5687081"/>
            <a:ext cx="4481446" cy="22653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a:t>
            </a:r>
          </a:p>
        </p:txBody>
      </p:sp>
      <p:pic>
        <p:nvPicPr>
          <p:cNvPr id="16" name="Graphic 15" descr="Leaf">
            <a:extLst>
              <a:ext uri="{FF2B5EF4-FFF2-40B4-BE49-F238E27FC236}">
                <a16:creationId xmlns:a16="http://schemas.microsoft.com/office/drawing/2014/main" id="{0FDC8FE6-7828-4CED-B77E-3E286D4BA6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9556" y="4812415"/>
            <a:ext cx="643787" cy="643787"/>
          </a:xfrm>
          <a:prstGeom prst="rect">
            <a:avLst/>
          </a:prstGeom>
        </p:spPr>
      </p:pic>
      <p:pic>
        <p:nvPicPr>
          <p:cNvPr id="18" name="Graphic 17" descr="Acorn">
            <a:extLst>
              <a:ext uri="{FF2B5EF4-FFF2-40B4-BE49-F238E27FC236}">
                <a16:creationId xmlns:a16="http://schemas.microsoft.com/office/drawing/2014/main" id="{44970333-E77E-49B9-8AE1-724751DFC0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9556" y="2840884"/>
            <a:ext cx="643787" cy="643787"/>
          </a:xfrm>
          <a:prstGeom prst="rect">
            <a:avLst/>
          </a:prstGeom>
        </p:spPr>
      </p:pic>
      <p:pic>
        <p:nvPicPr>
          <p:cNvPr id="30" name="Graphic 29" descr="Open hand with plant">
            <a:extLst>
              <a:ext uri="{FF2B5EF4-FFF2-40B4-BE49-F238E27FC236}">
                <a16:creationId xmlns:a16="http://schemas.microsoft.com/office/drawing/2014/main" id="{9FE610AE-89EC-48E3-A4D2-6281425524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0694" y="1858353"/>
            <a:ext cx="643787" cy="643787"/>
          </a:xfrm>
          <a:prstGeom prst="rect">
            <a:avLst/>
          </a:prstGeom>
        </p:spPr>
      </p:pic>
      <p:pic>
        <p:nvPicPr>
          <p:cNvPr id="32" name="Graphic 31" descr="Recycle">
            <a:extLst>
              <a:ext uri="{FF2B5EF4-FFF2-40B4-BE49-F238E27FC236}">
                <a16:creationId xmlns:a16="http://schemas.microsoft.com/office/drawing/2014/main" id="{36468C07-9F5C-447C-9107-21E3A433B5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3832" y="2873314"/>
            <a:ext cx="643787" cy="643787"/>
          </a:xfrm>
          <a:prstGeom prst="rect">
            <a:avLst/>
          </a:prstGeom>
        </p:spPr>
      </p:pic>
      <p:pic>
        <p:nvPicPr>
          <p:cNvPr id="34" name="Graphic 33" descr="Recycle sign">
            <a:extLst>
              <a:ext uri="{FF2B5EF4-FFF2-40B4-BE49-F238E27FC236}">
                <a16:creationId xmlns:a16="http://schemas.microsoft.com/office/drawing/2014/main" id="{0475A2D9-E32F-4C00-9917-CE79673E35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32211" y="4793384"/>
            <a:ext cx="643787" cy="643787"/>
          </a:xfrm>
          <a:prstGeom prst="rect">
            <a:avLst/>
          </a:prstGeom>
        </p:spPr>
      </p:pic>
    </p:spTree>
    <p:extLst>
      <p:ext uri="{BB962C8B-B14F-4D97-AF65-F5344CB8AC3E}">
        <p14:creationId xmlns:p14="http://schemas.microsoft.com/office/powerpoint/2010/main" val="385540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5630-EAC8-4FCB-9D89-6EBE2D1CAAC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3C45283-0AC2-40EA-81DF-3617A6F703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4F6DD2-D7E1-407A-A2F2-0C15E2730525}"/>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3CE2C1B5-6C63-4411-9387-E89364CF725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7330FF-23C9-411E-AD0E-FED4B50FAD52}"/>
              </a:ext>
            </a:extLst>
          </p:cNvPr>
          <p:cNvSpPr>
            <a:spLocks noGrp="1"/>
          </p:cNvSpPr>
          <p:nvPr>
            <p:ph type="body" sz="quarter" idx="13"/>
          </p:nvPr>
        </p:nvSpPr>
        <p:spPr/>
        <p:txBody>
          <a:bodyPr/>
          <a:lstStyle/>
          <a:p>
            <a:endParaRPr lang="en-ZA"/>
          </a:p>
        </p:txBody>
      </p:sp>
      <p:grpSp>
        <p:nvGrpSpPr>
          <p:cNvPr id="39" name="Group 38">
            <a:extLst>
              <a:ext uri="{FF2B5EF4-FFF2-40B4-BE49-F238E27FC236}">
                <a16:creationId xmlns:a16="http://schemas.microsoft.com/office/drawing/2014/main" id="{89911CF7-0EF4-43E7-B2AB-7D3B3B5C895F}"/>
              </a:ext>
            </a:extLst>
          </p:cNvPr>
          <p:cNvGrpSpPr/>
          <p:nvPr/>
        </p:nvGrpSpPr>
        <p:grpSpPr>
          <a:xfrm>
            <a:off x="-1" y="2018494"/>
            <a:ext cx="10907323" cy="3922978"/>
            <a:chOff x="0" y="2135205"/>
            <a:chExt cx="9109686" cy="3276430"/>
          </a:xfrm>
        </p:grpSpPr>
        <p:sp>
          <p:nvSpPr>
            <p:cNvPr id="23" name="Freeform 40">
              <a:extLst>
                <a:ext uri="{FF2B5EF4-FFF2-40B4-BE49-F238E27FC236}">
                  <a16:creationId xmlns:a16="http://schemas.microsoft.com/office/drawing/2014/main" id="{569C8D06-2AC7-4000-9FB1-BEEFCC27D3F3}"/>
                </a:ext>
              </a:extLst>
            </p:cNvPr>
            <p:cNvSpPr/>
            <p:nvPr/>
          </p:nvSpPr>
          <p:spPr>
            <a:xfrm rot="10800000" flipH="1">
              <a:off x="0" y="3334441"/>
              <a:ext cx="7556037" cy="1563978"/>
            </a:xfrm>
            <a:custGeom>
              <a:avLst/>
              <a:gdLst>
                <a:gd name="connsiteX0" fmla="*/ 4830759 w 21666199"/>
                <a:gd name="connsiteY0" fmla="*/ 4484285 h 4484554"/>
                <a:gd name="connsiteX1" fmla="*/ 5555976 w 21666199"/>
                <a:gd name="connsiteY1" fmla="*/ 4463479 h 4484554"/>
                <a:gd name="connsiteX2" fmla="*/ 11224294 w 21666199"/>
                <a:gd name="connsiteY2" fmla="*/ 3406542 h 4484554"/>
                <a:gd name="connsiteX3" fmla="*/ 11790977 w 21666199"/>
                <a:gd name="connsiteY3" fmla="*/ 3241137 h 4484554"/>
                <a:gd name="connsiteX4" fmla="*/ 11895056 w 21666199"/>
                <a:gd name="connsiteY4" fmla="*/ 3210204 h 4484554"/>
                <a:gd name="connsiteX5" fmla="*/ 11964908 w 21666199"/>
                <a:gd name="connsiteY5" fmla="*/ 3258580 h 4484554"/>
                <a:gd name="connsiteX6" fmla="*/ 12761739 w 21666199"/>
                <a:gd name="connsiteY6" fmla="*/ 3700953 h 4484554"/>
                <a:gd name="connsiteX7" fmla="*/ 14645944 w 21666199"/>
                <a:gd name="connsiteY7" fmla="*/ 4206010 h 4484554"/>
                <a:gd name="connsiteX8" fmla="*/ 15584669 w 21666199"/>
                <a:gd name="connsiteY8" fmla="*/ 4283706 h 4484554"/>
                <a:gd name="connsiteX9" fmla="*/ 16631725 w 21666199"/>
                <a:gd name="connsiteY9" fmla="*/ 4253231 h 4484554"/>
                <a:gd name="connsiteX10" fmla="*/ 16624518 w 21666199"/>
                <a:gd name="connsiteY10" fmla="*/ 4226797 h 4484554"/>
                <a:gd name="connsiteX11" fmla="*/ 14670719 w 21666199"/>
                <a:gd name="connsiteY11" fmla="*/ 3902411 h 4484554"/>
                <a:gd name="connsiteX12" fmla="*/ 12883293 w 21666199"/>
                <a:gd name="connsiteY12" fmla="*/ 3089634 h 4484554"/>
                <a:gd name="connsiteX13" fmla="*/ 12730205 w 21666199"/>
                <a:gd name="connsiteY13" fmla="*/ 2967838 h 4484554"/>
                <a:gd name="connsiteX14" fmla="*/ 12915926 w 21666199"/>
                <a:gd name="connsiteY14" fmla="*/ 2915505 h 4484554"/>
                <a:gd name="connsiteX15" fmla="*/ 16196486 w 21666199"/>
                <a:gd name="connsiteY15" fmla="*/ 2525206 h 4484554"/>
                <a:gd name="connsiteX16" fmla="*/ 20743379 w 21666199"/>
                <a:gd name="connsiteY16" fmla="*/ 3429428 h 4484554"/>
                <a:gd name="connsiteX17" fmla="*/ 21666199 w 21666199"/>
                <a:gd name="connsiteY17" fmla="*/ 3798732 h 4484554"/>
                <a:gd name="connsiteX18" fmla="*/ 21666199 w 21666199"/>
                <a:gd name="connsiteY18" fmla="*/ 3782087 h 4484554"/>
                <a:gd name="connsiteX19" fmla="*/ 21040285 w 21666199"/>
                <a:gd name="connsiteY19" fmla="*/ 3366803 h 4484554"/>
                <a:gd name="connsiteX20" fmla="*/ 17050121 w 21666199"/>
                <a:gd name="connsiteY20" fmla="*/ 2064679 h 4484554"/>
                <a:gd name="connsiteX21" fmla="*/ 16790757 w 21666199"/>
                <a:gd name="connsiteY21" fmla="*/ 2033172 h 4484554"/>
                <a:gd name="connsiteX22" fmla="*/ 16857101 w 21666199"/>
                <a:gd name="connsiteY22" fmla="*/ 1967642 h 4484554"/>
                <a:gd name="connsiteX23" fmla="*/ 19602999 w 21666199"/>
                <a:gd name="connsiteY23" fmla="*/ 811044 h 4484554"/>
                <a:gd name="connsiteX24" fmla="*/ 21666199 w 21666199"/>
                <a:gd name="connsiteY24" fmla="*/ 668101 h 4484554"/>
                <a:gd name="connsiteX25" fmla="*/ 21666199 w 21666199"/>
                <a:gd name="connsiteY25" fmla="*/ 659047 h 4484554"/>
                <a:gd name="connsiteX26" fmla="*/ 17608983 w 21666199"/>
                <a:gd name="connsiteY26" fmla="*/ 1044994 h 4484554"/>
                <a:gd name="connsiteX27" fmla="*/ 16013047 w 21666199"/>
                <a:gd name="connsiteY27" fmla="*/ 1931001 h 4484554"/>
                <a:gd name="connsiteX28" fmla="*/ 15970561 w 21666199"/>
                <a:gd name="connsiteY28" fmla="*/ 1962528 h 4484554"/>
                <a:gd name="connsiteX29" fmla="*/ 15896016 w 21666199"/>
                <a:gd name="connsiteY29" fmla="*/ 1957740 h 4484554"/>
                <a:gd name="connsiteX30" fmla="*/ 15124210 w 21666199"/>
                <a:gd name="connsiteY30" fmla="*/ 1939729 h 4484554"/>
                <a:gd name="connsiteX31" fmla="*/ 11450986 w 21666199"/>
                <a:gd name="connsiteY31" fmla="*/ 2259099 h 4484554"/>
                <a:gd name="connsiteX32" fmla="*/ 4382390 w 21666199"/>
                <a:gd name="connsiteY32" fmla="*/ 2656491 h 4484554"/>
                <a:gd name="connsiteX33" fmla="*/ 0 w 21666199"/>
                <a:gd name="connsiteY33" fmla="*/ 0 h 4484554"/>
                <a:gd name="connsiteX34" fmla="*/ 5015 w 21666199"/>
                <a:gd name="connsiteY34" fmla="*/ 3777302 h 4484554"/>
                <a:gd name="connsiteX35" fmla="*/ 4830759 w 21666199"/>
                <a:gd name="connsiteY35" fmla="*/ 4484285 h 44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666199" h="4484554">
                  <a:moveTo>
                    <a:pt x="4830759" y="4484285"/>
                  </a:moveTo>
                  <a:cubicBezTo>
                    <a:pt x="5071495" y="4482829"/>
                    <a:pt x="5314237" y="4475963"/>
                    <a:pt x="5555976" y="4463479"/>
                  </a:cubicBezTo>
                  <a:cubicBezTo>
                    <a:pt x="7499915" y="4363611"/>
                    <a:pt x="9424796" y="3914413"/>
                    <a:pt x="11224294" y="3406542"/>
                  </a:cubicBezTo>
                  <a:cubicBezTo>
                    <a:pt x="11415503" y="3352525"/>
                    <a:pt x="11603782" y="3296921"/>
                    <a:pt x="11790977" y="3241137"/>
                  </a:cubicBezTo>
                  <a:lnTo>
                    <a:pt x="11895056" y="3210204"/>
                  </a:lnTo>
                  <a:lnTo>
                    <a:pt x="11964908" y="3258580"/>
                  </a:lnTo>
                  <a:cubicBezTo>
                    <a:pt x="12182187" y="3402411"/>
                    <a:pt x="12454987" y="3562274"/>
                    <a:pt x="12761739" y="3700953"/>
                  </a:cubicBezTo>
                  <a:cubicBezTo>
                    <a:pt x="13368937" y="3975616"/>
                    <a:pt x="14006540" y="4121513"/>
                    <a:pt x="14645944" y="4206010"/>
                  </a:cubicBezTo>
                  <a:cubicBezTo>
                    <a:pt x="14957426" y="4247200"/>
                    <a:pt x="15270485" y="4274082"/>
                    <a:pt x="15584669" y="4283706"/>
                  </a:cubicBezTo>
                  <a:cubicBezTo>
                    <a:pt x="15933988" y="4294356"/>
                    <a:pt x="16283307" y="4284283"/>
                    <a:pt x="16631725" y="4253231"/>
                  </a:cubicBezTo>
                  <a:lnTo>
                    <a:pt x="16624518" y="4226797"/>
                  </a:lnTo>
                  <a:cubicBezTo>
                    <a:pt x="16298171" y="4214928"/>
                    <a:pt x="15522057" y="4140055"/>
                    <a:pt x="14670719" y="3902411"/>
                  </a:cubicBezTo>
                  <a:cubicBezTo>
                    <a:pt x="14062760" y="3732760"/>
                    <a:pt x="13428075" y="3489327"/>
                    <a:pt x="12883293" y="3089634"/>
                  </a:cubicBezTo>
                  <a:lnTo>
                    <a:pt x="12730205" y="2967838"/>
                  </a:lnTo>
                  <a:lnTo>
                    <a:pt x="12915926" y="2915505"/>
                  </a:lnTo>
                  <a:cubicBezTo>
                    <a:pt x="13867182" y="2661078"/>
                    <a:pt x="14883725" y="2472411"/>
                    <a:pt x="16196486" y="2525206"/>
                  </a:cubicBezTo>
                  <a:cubicBezTo>
                    <a:pt x="17763273" y="2588040"/>
                    <a:pt x="19288935" y="2921765"/>
                    <a:pt x="20743379" y="3429428"/>
                  </a:cubicBezTo>
                  <a:cubicBezTo>
                    <a:pt x="21056335" y="3538867"/>
                    <a:pt x="21368287" y="3659749"/>
                    <a:pt x="21666199" y="3798732"/>
                  </a:cubicBezTo>
                  <a:lnTo>
                    <a:pt x="21666199" y="3782087"/>
                  </a:lnTo>
                  <a:cubicBezTo>
                    <a:pt x="21458563" y="3644561"/>
                    <a:pt x="21259957" y="3491221"/>
                    <a:pt x="21040285" y="3366803"/>
                  </a:cubicBezTo>
                  <a:cubicBezTo>
                    <a:pt x="19820371" y="2673915"/>
                    <a:pt x="18453485" y="2255988"/>
                    <a:pt x="17050121" y="2064679"/>
                  </a:cubicBezTo>
                  <a:lnTo>
                    <a:pt x="16790757" y="2033172"/>
                  </a:lnTo>
                  <a:lnTo>
                    <a:pt x="16857101" y="1967642"/>
                  </a:lnTo>
                  <a:cubicBezTo>
                    <a:pt x="17569911" y="1309720"/>
                    <a:pt x="18643387" y="973939"/>
                    <a:pt x="19602999" y="811044"/>
                  </a:cubicBezTo>
                  <a:cubicBezTo>
                    <a:pt x="20601743" y="641497"/>
                    <a:pt x="21473075" y="659524"/>
                    <a:pt x="21666199" y="668101"/>
                  </a:cubicBezTo>
                  <a:lnTo>
                    <a:pt x="21666199" y="659047"/>
                  </a:lnTo>
                  <a:cubicBezTo>
                    <a:pt x="20302843" y="388250"/>
                    <a:pt x="18880453" y="534131"/>
                    <a:pt x="17608983" y="1044994"/>
                  </a:cubicBezTo>
                  <a:cubicBezTo>
                    <a:pt x="16874615" y="1340102"/>
                    <a:pt x="16320626" y="1707258"/>
                    <a:pt x="16013047" y="1931001"/>
                  </a:cubicBezTo>
                  <a:lnTo>
                    <a:pt x="15970561" y="1962528"/>
                  </a:lnTo>
                  <a:lnTo>
                    <a:pt x="15896016" y="1957740"/>
                  </a:lnTo>
                  <a:cubicBezTo>
                    <a:pt x="15638735" y="1944778"/>
                    <a:pt x="15381245" y="1938871"/>
                    <a:pt x="15124210" y="1939729"/>
                  </a:cubicBezTo>
                  <a:cubicBezTo>
                    <a:pt x="13893449" y="1943682"/>
                    <a:pt x="12667704" y="2074135"/>
                    <a:pt x="11450986" y="2259099"/>
                  </a:cubicBezTo>
                  <a:cubicBezTo>
                    <a:pt x="9096793" y="2617376"/>
                    <a:pt x="6714515" y="3167067"/>
                    <a:pt x="4382390" y="2656491"/>
                  </a:cubicBezTo>
                  <a:cubicBezTo>
                    <a:pt x="2657118" y="2278241"/>
                    <a:pt x="1112398" y="1342393"/>
                    <a:pt x="0" y="0"/>
                  </a:cubicBezTo>
                  <a:lnTo>
                    <a:pt x="5015" y="3777302"/>
                  </a:lnTo>
                  <a:cubicBezTo>
                    <a:pt x="1485538" y="4237528"/>
                    <a:pt x="3140596" y="4494064"/>
                    <a:pt x="4830759" y="4484285"/>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1994" dirty="0"/>
            </a:p>
          </p:txBody>
        </p:sp>
        <p:sp>
          <p:nvSpPr>
            <p:cNvPr id="24" name="Shape 24434">
              <a:extLst>
                <a:ext uri="{FF2B5EF4-FFF2-40B4-BE49-F238E27FC236}">
                  <a16:creationId xmlns:a16="http://schemas.microsoft.com/office/drawing/2014/main" id="{4FE0CF1D-1925-478F-A69F-CABDF3F0D09C}"/>
                </a:ext>
              </a:extLst>
            </p:cNvPr>
            <p:cNvSpPr/>
            <p:nvPr/>
          </p:nvSpPr>
          <p:spPr>
            <a:xfrm>
              <a:off x="3480331" y="2514521"/>
              <a:ext cx="969534" cy="1398060"/>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164" y="11117"/>
                    <a:pt x="-760" y="15289"/>
                    <a:pt x="670" y="19391"/>
                  </a:cubicBezTo>
                  <a:cubicBezTo>
                    <a:pt x="937" y="20158"/>
                    <a:pt x="1275" y="20895"/>
                    <a:pt x="1681" y="21600"/>
                  </a:cubicBezTo>
                  <a:cubicBezTo>
                    <a:pt x="2702" y="21510"/>
                    <a:pt x="3727" y="21360"/>
                    <a:pt x="4751" y="21149"/>
                  </a:cubicBezTo>
                  <a:cubicBezTo>
                    <a:pt x="10229" y="20021"/>
                    <a:pt x="14610" y="17338"/>
                    <a:pt x="17263" y="13911"/>
                  </a:cubicBezTo>
                  <a:cubicBezTo>
                    <a:pt x="19916" y="10483"/>
                    <a:pt x="20840" y="6311"/>
                    <a:pt x="19410" y="2209"/>
                  </a:cubicBezTo>
                  <a:cubicBezTo>
                    <a:pt x="19143" y="1442"/>
                    <a:pt x="18805" y="705"/>
                    <a:pt x="18399" y="0"/>
                  </a:cubicBezTo>
                  <a:cubicBezTo>
                    <a:pt x="17378" y="90"/>
                    <a:pt x="16353" y="240"/>
                    <a:pt x="15329" y="451"/>
                  </a:cubicBezTo>
                  <a:cubicBezTo>
                    <a:pt x="9851" y="1579"/>
                    <a:pt x="5470" y="4262"/>
                    <a:pt x="2817" y="7689"/>
                  </a:cubicBezTo>
                  <a:close/>
                </a:path>
              </a:pathLst>
            </a:custGeom>
            <a:solidFill>
              <a:schemeClr val="accent3"/>
            </a:solidFill>
            <a:ln w="12700" cap="flat">
              <a:noFill/>
              <a:miter lim="400000"/>
            </a:ln>
            <a:effectLst/>
          </p:spPr>
          <p:txBody>
            <a:bodyPr wrap="square" lIns="0" tIns="0" rIns="0" bIns="0" numCol="1" anchor="t">
              <a:noAutofit/>
            </a:bodyPr>
            <a:lstStyle/>
            <a:p>
              <a:endParaRPr sz="1994" dirty="0"/>
            </a:p>
          </p:txBody>
        </p:sp>
        <p:sp>
          <p:nvSpPr>
            <p:cNvPr id="25" name="Shape 24437">
              <a:extLst>
                <a:ext uri="{FF2B5EF4-FFF2-40B4-BE49-F238E27FC236}">
                  <a16:creationId xmlns:a16="http://schemas.microsoft.com/office/drawing/2014/main" id="{0206137B-4CEA-4B8A-B458-F40FF424F577}"/>
                </a:ext>
              </a:extLst>
            </p:cNvPr>
            <p:cNvSpPr/>
            <p:nvPr/>
          </p:nvSpPr>
          <p:spPr>
            <a:xfrm rot="20871838">
              <a:off x="787056" y="2508511"/>
              <a:ext cx="969534" cy="1398059"/>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164" y="11117"/>
                    <a:pt x="-760" y="15289"/>
                    <a:pt x="670" y="19391"/>
                  </a:cubicBezTo>
                  <a:cubicBezTo>
                    <a:pt x="937" y="20158"/>
                    <a:pt x="1275" y="20895"/>
                    <a:pt x="1681" y="21600"/>
                  </a:cubicBezTo>
                  <a:cubicBezTo>
                    <a:pt x="2702" y="21510"/>
                    <a:pt x="3727" y="21360"/>
                    <a:pt x="4751" y="21149"/>
                  </a:cubicBezTo>
                  <a:cubicBezTo>
                    <a:pt x="10229" y="20021"/>
                    <a:pt x="14610" y="17338"/>
                    <a:pt x="17263" y="13911"/>
                  </a:cubicBezTo>
                  <a:cubicBezTo>
                    <a:pt x="19916" y="10483"/>
                    <a:pt x="20840" y="6311"/>
                    <a:pt x="19410" y="2209"/>
                  </a:cubicBezTo>
                  <a:cubicBezTo>
                    <a:pt x="19143" y="1442"/>
                    <a:pt x="18805" y="705"/>
                    <a:pt x="18399" y="0"/>
                  </a:cubicBezTo>
                  <a:cubicBezTo>
                    <a:pt x="17378" y="90"/>
                    <a:pt x="16353" y="240"/>
                    <a:pt x="15329" y="451"/>
                  </a:cubicBezTo>
                  <a:cubicBezTo>
                    <a:pt x="9851" y="1579"/>
                    <a:pt x="5470" y="4262"/>
                    <a:pt x="2817" y="7689"/>
                  </a:cubicBezTo>
                  <a:close/>
                </a:path>
              </a:pathLst>
            </a:custGeom>
            <a:solidFill>
              <a:schemeClr val="accent1"/>
            </a:solidFill>
            <a:ln w="12700" cap="flat">
              <a:noFill/>
              <a:miter lim="400000"/>
            </a:ln>
            <a:effectLst/>
          </p:spPr>
          <p:txBody>
            <a:bodyPr wrap="square" lIns="0" tIns="0" rIns="0" bIns="0" numCol="1" anchor="t">
              <a:noAutofit/>
            </a:bodyPr>
            <a:lstStyle/>
            <a:p>
              <a:endParaRPr sz="1994" dirty="0"/>
            </a:p>
          </p:txBody>
        </p:sp>
        <p:sp>
          <p:nvSpPr>
            <p:cNvPr id="26" name="Shape 24440">
              <a:extLst>
                <a:ext uri="{FF2B5EF4-FFF2-40B4-BE49-F238E27FC236}">
                  <a16:creationId xmlns:a16="http://schemas.microsoft.com/office/drawing/2014/main" id="{20FAAD51-0DDB-44E6-BD5A-75D1FC73B8F9}"/>
                </a:ext>
              </a:extLst>
            </p:cNvPr>
            <p:cNvSpPr/>
            <p:nvPr/>
          </p:nvSpPr>
          <p:spPr>
            <a:xfrm>
              <a:off x="6255222" y="2607126"/>
              <a:ext cx="969534" cy="1398060"/>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5470" y="4262"/>
                    <a:pt x="9851" y="1579"/>
                    <a:pt x="15329" y="451"/>
                  </a:cubicBezTo>
                  <a:cubicBezTo>
                    <a:pt x="16353" y="240"/>
                    <a:pt x="17378" y="90"/>
                    <a:pt x="18399" y="0"/>
                  </a:cubicBezTo>
                  <a:cubicBezTo>
                    <a:pt x="18805" y="705"/>
                    <a:pt x="19143" y="1442"/>
                    <a:pt x="19410" y="2209"/>
                  </a:cubicBezTo>
                  <a:cubicBezTo>
                    <a:pt x="20840" y="6312"/>
                    <a:pt x="19916" y="10483"/>
                    <a:pt x="17263" y="13911"/>
                  </a:cubicBezTo>
                  <a:cubicBezTo>
                    <a:pt x="14610" y="17338"/>
                    <a:pt x="10229" y="20021"/>
                    <a:pt x="4751" y="21149"/>
                  </a:cubicBezTo>
                  <a:cubicBezTo>
                    <a:pt x="3727" y="21360"/>
                    <a:pt x="2702" y="21510"/>
                    <a:pt x="1681" y="21600"/>
                  </a:cubicBezTo>
                  <a:cubicBezTo>
                    <a:pt x="1275" y="20895"/>
                    <a:pt x="937" y="20158"/>
                    <a:pt x="670" y="19391"/>
                  </a:cubicBezTo>
                  <a:cubicBezTo>
                    <a:pt x="-760" y="15289"/>
                    <a:pt x="164" y="11117"/>
                    <a:pt x="2817" y="7689"/>
                  </a:cubicBezTo>
                  <a:close/>
                </a:path>
              </a:pathLst>
            </a:custGeom>
            <a:solidFill>
              <a:schemeClr val="accent5"/>
            </a:solidFill>
            <a:ln w="12700" cap="flat">
              <a:noFill/>
              <a:miter lim="400000"/>
            </a:ln>
            <a:effectLst/>
          </p:spPr>
          <p:txBody>
            <a:bodyPr wrap="square" lIns="0" tIns="0" rIns="0" bIns="0" numCol="1" anchor="t">
              <a:noAutofit/>
            </a:bodyPr>
            <a:lstStyle/>
            <a:p>
              <a:endParaRPr sz="1994" dirty="0"/>
            </a:p>
          </p:txBody>
        </p:sp>
        <p:sp>
          <p:nvSpPr>
            <p:cNvPr id="27" name="Shape 24443">
              <a:extLst>
                <a:ext uri="{FF2B5EF4-FFF2-40B4-BE49-F238E27FC236}">
                  <a16:creationId xmlns:a16="http://schemas.microsoft.com/office/drawing/2014/main" id="{27784197-0B41-4382-A2AD-208D9E55F8DB}"/>
                </a:ext>
              </a:extLst>
            </p:cNvPr>
            <p:cNvSpPr/>
            <p:nvPr/>
          </p:nvSpPr>
          <p:spPr>
            <a:xfrm>
              <a:off x="4668850" y="4014812"/>
              <a:ext cx="1026398" cy="1322390"/>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chemeClr val="accent4"/>
            </a:solidFill>
            <a:ln w="12700" cap="flat">
              <a:noFill/>
              <a:miter lim="400000"/>
            </a:ln>
            <a:effectLst/>
          </p:spPr>
          <p:txBody>
            <a:bodyPr wrap="square" lIns="0" tIns="0" rIns="0" bIns="0" numCol="1" anchor="t">
              <a:noAutofit/>
            </a:bodyPr>
            <a:lstStyle/>
            <a:p>
              <a:endParaRPr sz="1994" dirty="0"/>
            </a:p>
          </p:txBody>
        </p:sp>
        <p:sp>
          <p:nvSpPr>
            <p:cNvPr id="28" name="Shape 24446">
              <a:extLst>
                <a:ext uri="{FF2B5EF4-FFF2-40B4-BE49-F238E27FC236}">
                  <a16:creationId xmlns:a16="http://schemas.microsoft.com/office/drawing/2014/main" id="{0EFD0FA5-FFF5-4F7C-A5BF-882003B8B94D}"/>
                </a:ext>
              </a:extLst>
            </p:cNvPr>
            <p:cNvSpPr/>
            <p:nvPr/>
          </p:nvSpPr>
          <p:spPr>
            <a:xfrm>
              <a:off x="1753560" y="3761345"/>
              <a:ext cx="969534" cy="1398060"/>
            </a:xfrm>
            <a:custGeom>
              <a:avLst/>
              <a:gdLst/>
              <a:ahLst/>
              <a:cxnLst>
                <a:cxn ang="0">
                  <a:pos x="wd2" y="hd2"/>
                </a:cxn>
                <a:cxn ang="5400000">
                  <a:pos x="wd2" y="hd2"/>
                </a:cxn>
                <a:cxn ang="10800000">
                  <a:pos x="wd2" y="hd2"/>
                </a:cxn>
                <a:cxn ang="16200000">
                  <a:pos x="wd2" y="hd2"/>
                </a:cxn>
              </a:cxnLst>
              <a:rect l="0" t="0" r="r" b="b"/>
              <a:pathLst>
                <a:path w="20080" h="21600" extrusionOk="0">
                  <a:moveTo>
                    <a:pt x="17263" y="7689"/>
                  </a:moveTo>
                  <a:cubicBezTo>
                    <a:pt x="14610" y="4262"/>
                    <a:pt x="10229" y="1579"/>
                    <a:pt x="4751" y="451"/>
                  </a:cubicBezTo>
                  <a:cubicBezTo>
                    <a:pt x="3727" y="240"/>
                    <a:pt x="2702" y="90"/>
                    <a:pt x="1681" y="0"/>
                  </a:cubicBezTo>
                  <a:cubicBezTo>
                    <a:pt x="1275" y="705"/>
                    <a:pt x="937" y="1442"/>
                    <a:pt x="670" y="2209"/>
                  </a:cubicBezTo>
                  <a:cubicBezTo>
                    <a:pt x="-760" y="6312"/>
                    <a:pt x="164" y="10483"/>
                    <a:pt x="2817" y="13911"/>
                  </a:cubicBezTo>
                  <a:cubicBezTo>
                    <a:pt x="5470" y="17338"/>
                    <a:pt x="9851" y="20021"/>
                    <a:pt x="15329" y="21149"/>
                  </a:cubicBezTo>
                  <a:cubicBezTo>
                    <a:pt x="16353" y="21360"/>
                    <a:pt x="17378" y="21510"/>
                    <a:pt x="18399" y="21600"/>
                  </a:cubicBezTo>
                  <a:cubicBezTo>
                    <a:pt x="18805" y="20895"/>
                    <a:pt x="19143" y="20158"/>
                    <a:pt x="19410" y="19391"/>
                  </a:cubicBezTo>
                  <a:cubicBezTo>
                    <a:pt x="20840" y="15289"/>
                    <a:pt x="19916" y="11117"/>
                    <a:pt x="17263" y="7689"/>
                  </a:cubicBezTo>
                  <a:close/>
                </a:path>
              </a:pathLst>
            </a:custGeom>
            <a:solidFill>
              <a:schemeClr val="accent2"/>
            </a:solidFill>
            <a:ln w="12700" cap="flat">
              <a:noFill/>
              <a:miter lim="400000"/>
            </a:ln>
            <a:effectLst/>
          </p:spPr>
          <p:txBody>
            <a:bodyPr wrap="square" lIns="0" tIns="0" rIns="0" bIns="0" numCol="1" anchor="t">
              <a:noAutofit/>
            </a:bodyPr>
            <a:lstStyle/>
            <a:p>
              <a:endParaRPr sz="1994" dirty="0"/>
            </a:p>
          </p:txBody>
        </p:sp>
        <p:sp>
          <p:nvSpPr>
            <p:cNvPr id="29" name="TextBox 28">
              <a:extLst>
                <a:ext uri="{FF2B5EF4-FFF2-40B4-BE49-F238E27FC236}">
                  <a16:creationId xmlns:a16="http://schemas.microsoft.com/office/drawing/2014/main" id="{ED4AA20D-CA0F-43E8-957E-E632265320CE}"/>
                </a:ext>
              </a:extLst>
            </p:cNvPr>
            <p:cNvSpPr txBox="1"/>
            <p:nvPr/>
          </p:nvSpPr>
          <p:spPr>
            <a:xfrm>
              <a:off x="1759831" y="2135205"/>
              <a:ext cx="780795" cy="239058"/>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ASPECT 01</a:t>
              </a:r>
            </a:p>
          </p:txBody>
        </p:sp>
        <p:sp>
          <p:nvSpPr>
            <p:cNvPr id="30" name="Subtitle 2">
              <a:extLst>
                <a:ext uri="{FF2B5EF4-FFF2-40B4-BE49-F238E27FC236}">
                  <a16:creationId xmlns:a16="http://schemas.microsoft.com/office/drawing/2014/main" id="{BD5218FD-2164-4584-BC50-FF34BC21F301}"/>
                </a:ext>
              </a:extLst>
            </p:cNvPr>
            <p:cNvSpPr txBox="1">
              <a:spLocks/>
            </p:cNvSpPr>
            <p:nvPr/>
          </p:nvSpPr>
          <p:spPr>
            <a:xfrm>
              <a:off x="1796905" y="2346603"/>
              <a:ext cx="1779238" cy="394735"/>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C4E53ADD-57A6-4129-93CF-BC85B15EC7E7}"/>
                </a:ext>
              </a:extLst>
            </p:cNvPr>
            <p:cNvSpPr txBox="1"/>
            <p:nvPr/>
          </p:nvSpPr>
          <p:spPr>
            <a:xfrm>
              <a:off x="4543308" y="2366067"/>
              <a:ext cx="806233" cy="239058"/>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ASPECT 03</a:t>
              </a:r>
            </a:p>
          </p:txBody>
        </p:sp>
        <p:sp>
          <p:nvSpPr>
            <p:cNvPr id="32" name="Subtitle 2">
              <a:extLst>
                <a:ext uri="{FF2B5EF4-FFF2-40B4-BE49-F238E27FC236}">
                  <a16:creationId xmlns:a16="http://schemas.microsoft.com/office/drawing/2014/main" id="{F15EFF2E-1517-4DEE-B485-36F485D00E3A}"/>
                </a:ext>
              </a:extLst>
            </p:cNvPr>
            <p:cNvSpPr txBox="1">
              <a:spLocks/>
            </p:cNvSpPr>
            <p:nvPr/>
          </p:nvSpPr>
          <p:spPr>
            <a:xfrm>
              <a:off x="4580381" y="2577466"/>
              <a:ext cx="1779238" cy="394735"/>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68F9E609-70F1-450F-9ECA-B2C320732E9F}"/>
                </a:ext>
              </a:extLst>
            </p:cNvPr>
            <p:cNvSpPr txBox="1"/>
            <p:nvPr/>
          </p:nvSpPr>
          <p:spPr>
            <a:xfrm>
              <a:off x="7293375" y="2683342"/>
              <a:ext cx="808911" cy="239058"/>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ASPECT 05</a:t>
              </a:r>
            </a:p>
          </p:txBody>
        </p:sp>
        <p:sp>
          <p:nvSpPr>
            <p:cNvPr id="34" name="Subtitle 2">
              <a:extLst>
                <a:ext uri="{FF2B5EF4-FFF2-40B4-BE49-F238E27FC236}">
                  <a16:creationId xmlns:a16="http://schemas.microsoft.com/office/drawing/2014/main" id="{0CA669A4-9E22-4313-A1AC-B26EC650473C}"/>
                </a:ext>
              </a:extLst>
            </p:cNvPr>
            <p:cNvSpPr txBox="1">
              <a:spLocks/>
            </p:cNvSpPr>
            <p:nvPr/>
          </p:nvSpPr>
          <p:spPr>
            <a:xfrm>
              <a:off x="7330448" y="2894740"/>
              <a:ext cx="1779238" cy="394735"/>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39417BAE-FFCE-4823-BEF5-292C305B5048}"/>
                </a:ext>
              </a:extLst>
            </p:cNvPr>
            <p:cNvSpPr txBox="1"/>
            <p:nvPr/>
          </p:nvSpPr>
          <p:spPr>
            <a:xfrm>
              <a:off x="2851325" y="4470802"/>
              <a:ext cx="804893" cy="239058"/>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ASPECT 02</a:t>
              </a:r>
            </a:p>
          </p:txBody>
        </p:sp>
        <p:sp>
          <p:nvSpPr>
            <p:cNvPr id="36" name="Subtitle 2">
              <a:extLst>
                <a:ext uri="{FF2B5EF4-FFF2-40B4-BE49-F238E27FC236}">
                  <a16:creationId xmlns:a16="http://schemas.microsoft.com/office/drawing/2014/main" id="{96EC611D-7C41-4525-8DCA-C89F7172B7B2}"/>
                </a:ext>
              </a:extLst>
            </p:cNvPr>
            <p:cNvSpPr txBox="1">
              <a:spLocks/>
            </p:cNvSpPr>
            <p:nvPr/>
          </p:nvSpPr>
          <p:spPr>
            <a:xfrm>
              <a:off x="2888399" y="4682201"/>
              <a:ext cx="1779238" cy="394735"/>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0E3D2D41-7358-4A8A-9F28-9948EDCBD51B}"/>
                </a:ext>
              </a:extLst>
            </p:cNvPr>
            <p:cNvSpPr txBox="1"/>
            <p:nvPr/>
          </p:nvSpPr>
          <p:spPr>
            <a:xfrm>
              <a:off x="5905030" y="4805501"/>
              <a:ext cx="811588" cy="239058"/>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ASPECT 04</a:t>
              </a:r>
            </a:p>
          </p:txBody>
        </p:sp>
        <p:sp>
          <p:nvSpPr>
            <p:cNvPr id="38" name="Subtitle 2">
              <a:extLst>
                <a:ext uri="{FF2B5EF4-FFF2-40B4-BE49-F238E27FC236}">
                  <a16:creationId xmlns:a16="http://schemas.microsoft.com/office/drawing/2014/main" id="{B7FA2F24-9E32-41A5-B23D-CF050BD41E09}"/>
                </a:ext>
              </a:extLst>
            </p:cNvPr>
            <p:cNvSpPr txBox="1">
              <a:spLocks/>
            </p:cNvSpPr>
            <p:nvPr/>
          </p:nvSpPr>
          <p:spPr>
            <a:xfrm>
              <a:off x="5942105" y="5016900"/>
              <a:ext cx="1779238" cy="394735"/>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41921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0C49B-0A3E-495A-A917-78CA3E85461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CDB2A9F-A3B0-4169-8816-CACD92AB702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CB5BC83-E824-4AAE-B7AB-AE56432238FB}"/>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249F1BA4-E340-444E-A8FC-B113BE50B04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1393382-C4FE-4393-90BB-E04AE7165B00}"/>
              </a:ext>
            </a:extLst>
          </p:cNvPr>
          <p:cNvSpPr>
            <a:spLocks noGrp="1"/>
          </p:cNvSpPr>
          <p:nvPr>
            <p:ph type="body" sz="quarter" idx="13"/>
          </p:nvPr>
        </p:nvSpPr>
        <p:spPr/>
        <p:txBody>
          <a:bodyPr/>
          <a:lstStyle/>
          <a:p>
            <a:endParaRPr lang="en-ZA"/>
          </a:p>
        </p:txBody>
      </p:sp>
      <p:sp>
        <p:nvSpPr>
          <p:cNvPr id="7" name="Shape 24627">
            <a:extLst>
              <a:ext uri="{FF2B5EF4-FFF2-40B4-BE49-F238E27FC236}">
                <a16:creationId xmlns:a16="http://schemas.microsoft.com/office/drawing/2014/main" id="{CEEB36F9-8AAD-431B-9061-BBA215D85D14}"/>
              </a:ext>
            </a:extLst>
          </p:cNvPr>
          <p:cNvSpPr/>
          <p:nvPr/>
        </p:nvSpPr>
        <p:spPr>
          <a:xfrm>
            <a:off x="4143357" y="2059560"/>
            <a:ext cx="2994030" cy="4125615"/>
          </a:xfrm>
          <a:custGeom>
            <a:avLst/>
            <a:gdLst/>
            <a:ahLst/>
            <a:cxnLst>
              <a:cxn ang="0">
                <a:pos x="wd2" y="hd2"/>
              </a:cxn>
              <a:cxn ang="5400000">
                <a:pos x="wd2" y="hd2"/>
              </a:cxn>
              <a:cxn ang="10800000">
                <a:pos x="wd2" y="hd2"/>
              </a:cxn>
              <a:cxn ang="16200000">
                <a:pos x="wd2" y="hd2"/>
              </a:cxn>
            </a:cxnLst>
            <a:rect l="0" t="0" r="r" b="b"/>
            <a:pathLst>
              <a:path w="21404" h="21491" extrusionOk="0">
                <a:moveTo>
                  <a:pt x="8906" y="0"/>
                </a:moveTo>
                <a:cubicBezTo>
                  <a:pt x="8908" y="3"/>
                  <a:pt x="8910" y="5"/>
                  <a:pt x="8912" y="8"/>
                </a:cubicBezTo>
                <a:cubicBezTo>
                  <a:pt x="8913" y="10"/>
                  <a:pt x="8913" y="12"/>
                  <a:pt x="8915" y="14"/>
                </a:cubicBezTo>
                <a:lnTo>
                  <a:pt x="8917" y="14"/>
                </a:lnTo>
                <a:lnTo>
                  <a:pt x="8917" y="12"/>
                </a:lnTo>
                <a:cubicBezTo>
                  <a:pt x="8918" y="9"/>
                  <a:pt x="8917" y="6"/>
                  <a:pt x="8915" y="4"/>
                </a:cubicBezTo>
                <a:cubicBezTo>
                  <a:pt x="8913" y="2"/>
                  <a:pt x="8910" y="1"/>
                  <a:pt x="8906" y="0"/>
                </a:cubicBezTo>
                <a:close/>
                <a:moveTo>
                  <a:pt x="8915" y="14"/>
                </a:moveTo>
                <a:cubicBezTo>
                  <a:pt x="8912" y="19"/>
                  <a:pt x="8903" y="21"/>
                  <a:pt x="8895" y="22"/>
                </a:cubicBezTo>
                <a:cubicBezTo>
                  <a:pt x="8862" y="29"/>
                  <a:pt x="8831" y="39"/>
                  <a:pt x="8804" y="55"/>
                </a:cubicBezTo>
                <a:cubicBezTo>
                  <a:pt x="9093" y="398"/>
                  <a:pt x="9413" y="727"/>
                  <a:pt x="9758" y="1041"/>
                </a:cubicBezTo>
                <a:cubicBezTo>
                  <a:pt x="10147" y="1395"/>
                  <a:pt x="10569" y="1730"/>
                  <a:pt x="11038" y="2028"/>
                </a:cubicBezTo>
                <a:cubicBezTo>
                  <a:pt x="11310" y="2202"/>
                  <a:pt x="11606" y="2374"/>
                  <a:pt x="11704" y="2629"/>
                </a:cubicBezTo>
                <a:cubicBezTo>
                  <a:pt x="11746" y="2738"/>
                  <a:pt x="11745" y="2848"/>
                  <a:pt x="11740" y="2960"/>
                </a:cubicBezTo>
                <a:cubicBezTo>
                  <a:pt x="11716" y="3435"/>
                  <a:pt x="11614" y="3919"/>
                  <a:pt x="11443" y="4380"/>
                </a:cubicBezTo>
                <a:cubicBezTo>
                  <a:pt x="11414" y="4457"/>
                  <a:pt x="11384" y="4534"/>
                  <a:pt x="11351" y="4610"/>
                </a:cubicBezTo>
                <a:lnTo>
                  <a:pt x="7752" y="2503"/>
                </a:lnTo>
                <a:lnTo>
                  <a:pt x="7596" y="2637"/>
                </a:lnTo>
                <a:cubicBezTo>
                  <a:pt x="8432" y="3131"/>
                  <a:pt x="9268" y="3627"/>
                  <a:pt x="10102" y="4123"/>
                </a:cubicBezTo>
                <a:cubicBezTo>
                  <a:pt x="10357" y="4275"/>
                  <a:pt x="10611" y="4431"/>
                  <a:pt x="10793" y="4629"/>
                </a:cubicBezTo>
                <a:cubicBezTo>
                  <a:pt x="10848" y="4688"/>
                  <a:pt x="10896" y="4751"/>
                  <a:pt x="10935" y="4817"/>
                </a:cubicBezTo>
                <a:cubicBezTo>
                  <a:pt x="10973" y="4882"/>
                  <a:pt x="11002" y="4949"/>
                  <a:pt x="11026" y="5019"/>
                </a:cubicBezTo>
                <a:cubicBezTo>
                  <a:pt x="11159" y="5404"/>
                  <a:pt x="11099" y="5798"/>
                  <a:pt x="11013" y="6186"/>
                </a:cubicBezTo>
                <a:cubicBezTo>
                  <a:pt x="10894" y="6716"/>
                  <a:pt x="10718" y="7250"/>
                  <a:pt x="10605" y="7783"/>
                </a:cubicBezTo>
                <a:cubicBezTo>
                  <a:pt x="10568" y="7956"/>
                  <a:pt x="10537" y="8130"/>
                  <a:pt x="10469" y="8297"/>
                </a:cubicBezTo>
                <a:cubicBezTo>
                  <a:pt x="10404" y="8455"/>
                  <a:pt x="10278" y="8611"/>
                  <a:pt x="10061" y="8620"/>
                </a:cubicBezTo>
                <a:cubicBezTo>
                  <a:pt x="9876" y="8629"/>
                  <a:pt x="9735" y="8520"/>
                  <a:pt x="9619" y="8412"/>
                </a:cubicBezTo>
                <a:cubicBezTo>
                  <a:pt x="9459" y="8263"/>
                  <a:pt x="9307" y="8108"/>
                  <a:pt x="9153" y="7955"/>
                </a:cubicBezTo>
                <a:cubicBezTo>
                  <a:pt x="9134" y="7936"/>
                  <a:pt x="9114" y="7916"/>
                  <a:pt x="9095" y="7896"/>
                </a:cubicBezTo>
                <a:cubicBezTo>
                  <a:pt x="9085" y="7887"/>
                  <a:pt x="9076" y="7877"/>
                  <a:pt x="9067" y="7866"/>
                </a:cubicBezTo>
                <a:cubicBezTo>
                  <a:pt x="9022" y="7811"/>
                  <a:pt x="9000" y="7748"/>
                  <a:pt x="8987" y="7684"/>
                </a:cubicBezTo>
                <a:cubicBezTo>
                  <a:pt x="8860" y="7096"/>
                  <a:pt x="9000" y="6491"/>
                  <a:pt x="9386" y="5966"/>
                </a:cubicBezTo>
                <a:lnTo>
                  <a:pt x="9350" y="5865"/>
                </a:lnTo>
                <a:cubicBezTo>
                  <a:pt x="9078" y="6185"/>
                  <a:pt x="8876" y="6533"/>
                  <a:pt x="8751" y="6898"/>
                </a:cubicBezTo>
                <a:cubicBezTo>
                  <a:pt x="8679" y="7106"/>
                  <a:pt x="8632" y="7320"/>
                  <a:pt x="8612" y="7534"/>
                </a:cubicBezTo>
                <a:cubicBezTo>
                  <a:pt x="8478" y="7365"/>
                  <a:pt x="8339" y="7195"/>
                  <a:pt x="8204" y="7025"/>
                </a:cubicBezTo>
                <a:cubicBezTo>
                  <a:pt x="8020" y="6793"/>
                  <a:pt x="7834" y="6562"/>
                  <a:pt x="7675" y="6321"/>
                </a:cubicBezTo>
                <a:cubicBezTo>
                  <a:pt x="7521" y="6087"/>
                  <a:pt x="7390" y="5845"/>
                  <a:pt x="7286" y="5597"/>
                </a:cubicBezTo>
                <a:cubicBezTo>
                  <a:pt x="7280" y="5632"/>
                  <a:pt x="7236" y="5657"/>
                  <a:pt x="7188" y="5652"/>
                </a:cubicBezTo>
                <a:cubicBezTo>
                  <a:pt x="7132" y="5646"/>
                  <a:pt x="7066" y="5630"/>
                  <a:pt x="7066" y="5666"/>
                </a:cubicBezTo>
                <a:cubicBezTo>
                  <a:pt x="7067" y="5696"/>
                  <a:pt x="7125" y="5701"/>
                  <a:pt x="7136" y="5672"/>
                </a:cubicBezTo>
                <a:cubicBezTo>
                  <a:pt x="7484" y="6392"/>
                  <a:pt x="7917" y="7090"/>
                  <a:pt x="8421" y="7755"/>
                </a:cubicBezTo>
                <a:cubicBezTo>
                  <a:pt x="8561" y="7939"/>
                  <a:pt x="8698" y="8124"/>
                  <a:pt x="8845" y="8305"/>
                </a:cubicBezTo>
                <a:cubicBezTo>
                  <a:pt x="8029" y="8074"/>
                  <a:pt x="7243" y="7792"/>
                  <a:pt x="6500" y="7460"/>
                </a:cubicBezTo>
                <a:cubicBezTo>
                  <a:pt x="5816" y="7154"/>
                  <a:pt x="5169" y="6807"/>
                  <a:pt x="4555" y="6430"/>
                </a:cubicBezTo>
                <a:cubicBezTo>
                  <a:pt x="3832" y="5988"/>
                  <a:pt x="3153" y="5507"/>
                  <a:pt x="2529" y="4985"/>
                </a:cubicBezTo>
                <a:lnTo>
                  <a:pt x="2390" y="5043"/>
                </a:lnTo>
                <a:cubicBezTo>
                  <a:pt x="2799" y="5457"/>
                  <a:pt x="3248" y="5846"/>
                  <a:pt x="3736" y="6208"/>
                </a:cubicBezTo>
                <a:cubicBezTo>
                  <a:pt x="4224" y="6570"/>
                  <a:pt x="4752" y="6905"/>
                  <a:pt x="5310" y="7209"/>
                </a:cubicBezTo>
                <a:cubicBezTo>
                  <a:pt x="5149" y="7306"/>
                  <a:pt x="4984" y="7399"/>
                  <a:pt x="4816" y="7488"/>
                </a:cubicBezTo>
                <a:cubicBezTo>
                  <a:pt x="4190" y="7818"/>
                  <a:pt x="3511" y="8093"/>
                  <a:pt x="2795" y="8305"/>
                </a:cubicBezTo>
                <a:cubicBezTo>
                  <a:pt x="2797" y="8307"/>
                  <a:pt x="2799" y="8309"/>
                  <a:pt x="2801" y="8311"/>
                </a:cubicBezTo>
                <a:cubicBezTo>
                  <a:pt x="2836" y="8347"/>
                  <a:pt x="2887" y="8375"/>
                  <a:pt x="2948" y="8380"/>
                </a:cubicBezTo>
                <a:cubicBezTo>
                  <a:pt x="3431" y="8270"/>
                  <a:pt x="3891" y="8114"/>
                  <a:pt x="4316" y="7915"/>
                </a:cubicBezTo>
                <a:cubicBezTo>
                  <a:pt x="4666" y="7751"/>
                  <a:pt x="4999" y="7557"/>
                  <a:pt x="5404" y="7484"/>
                </a:cubicBezTo>
                <a:cubicBezTo>
                  <a:pt x="5547" y="7458"/>
                  <a:pt x="5697" y="7449"/>
                  <a:pt x="5837" y="7484"/>
                </a:cubicBezTo>
                <a:cubicBezTo>
                  <a:pt x="5911" y="7502"/>
                  <a:pt x="5978" y="7533"/>
                  <a:pt x="6045" y="7563"/>
                </a:cubicBezTo>
                <a:cubicBezTo>
                  <a:pt x="6835" y="7919"/>
                  <a:pt x="7642" y="8275"/>
                  <a:pt x="8421" y="8639"/>
                </a:cubicBezTo>
                <a:cubicBezTo>
                  <a:pt x="8607" y="8726"/>
                  <a:pt x="8788" y="8813"/>
                  <a:pt x="8970" y="8903"/>
                </a:cubicBezTo>
                <a:cubicBezTo>
                  <a:pt x="8667" y="9042"/>
                  <a:pt x="8363" y="9179"/>
                  <a:pt x="8057" y="9314"/>
                </a:cubicBezTo>
                <a:cubicBezTo>
                  <a:pt x="7036" y="9763"/>
                  <a:pt x="5991" y="10183"/>
                  <a:pt x="4932" y="10582"/>
                </a:cubicBezTo>
                <a:cubicBezTo>
                  <a:pt x="4936" y="10587"/>
                  <a:pt x="4939" y="10591"/>
                  <a:pt x="4943" y="10596"/>
                </a:cubicBezTo>
                <a:cubicBezTo>
                  <a:pt x="4992" y="10652"/>
                  <a:pt x="5079" y="10682"/>
                  <a:pt x="5168" y="10679"/>
                </a:cubicBezTo>
                <a:cubicBezTo>
                  <a:pt x="5827" y="10431"/>
                  <a:pt x="6478" y="10170"/>
                  <a:pt x="7119" y="9898"/>
                </a:cubicBezTo>
                <a:cubicBezTo>
                  <a:pt x="7444" y="9761"/>
                  <a:pt x="7779" y="9620"/>
                  <a:pt x="8107" y="9494"/>
                </a:cubicBezTo>
                <a:cubicBezTo>
                  <a:pt x="8446" y="9364"/>
                  <a:pt x="8792" y="9248"/>
                  <a:pt x="9181" y="9267"/>
                </a:cubicBezTo>
                <a:cubicBezTo>
                  <a:pt x="9338" y="9275"/>
                  <a:pt x="9493" y="9307"/>
                  <a:pt x="9622" y="9373"/>
                </a:cubicBezTo>
                <a:cubicBezTo>
                  <a:pt x="9808" y="9467"/>
                  <a:pt x="9919" y="9617"/>
                  <a:pt x="10008" y="9771"/>
                </a:cubicBezTo>
                <a:cubicBezTo>
                  <a:pt x="10386" y="10425"/>
                  <a:pt x="10430" y="11144"/>
                  <a:pt x="10519" y="11849"/>
                </a:cubicBezTo>
                <a:cubicBezTo>
                  <a:pt x="10674" y="13094"/>
                  <a:pt x="10911" y="14437"/>
                  <a:pt x="9767" y="15374"/>
                </a:cubicBezTo>
                <a:cubicBezTo>
                  <a:pt x="9502" y="15591"/>
                  <a:pt x="9182" y="15768"/>
                  <a:pt x="8823" y="15892"/>
                </a:cubicBezTo>
                <a:cubicBezTo>
                  <a:pt x="8208" y="16104"/>
                  <a:pt x="7432" y="16220"/>
                  <a:pt x="6581" y="16319"/>
                </a:cubicBezTo>
                <a:cubicBezTo>
                  <a:pt x="5730" y="16418"/>
                  <a:pt x="4805" y="16500"/>
                  <a:pt x="3891" y="16643"/>
                </a:cubicBezTo>
                <a:cubicBezTo>
                  <a:pt x="3248" y="16744"/>
                  <a:pt x="2607" y="16862"/>
                  <a:pt x="2005" y="17009"/>
                </a:cubicBezTo>
                <a:cubicBezTo>
                  <a:pt x="1697" y="17085"/>
                  <a:pt x="1398" y="17167"/>
                  <a:pt x="1126" y="17282"/>
                </a:cubicBezTo>
                <a:cubicBezTo>
                  <a:pt x="977" y="17345"/>
                  <a:pt x="838" y="17416"/>
                  <a:pt x="694" y="17481"/>
                </a:cubicBezTo>
                <a:cubicBezTo>
                  <a:pt x="536" y="17552"/>
                  <a:pt x="370" y="17616"/>
                  <a:pt x="244" y="17725"/>
                </a:cubicBezTo>
                <a:cubicBezTo>
                  <a:pt x="45" y="17897"/>
                  <a:pt x="-179" y="18069"/>
                  <a:pt x="225" y="17895"/>
                </a:cubicBezTo>
                <a:cubicBezTo>
                  <a:pt x="833" y="17633"/>
                  <a:pt x="2236" y="17132"/>
                  <a:pt x="3896" y="16906"/>
                </a:cubicBezTo>
                <a:cubicBezTo>
                  <a:pt x="3777" y="17053"/>
                  <a:pt x="3509" y="17241"/>
                  <a:pt x="3019" y="17523"/>
                </a:cubicBezTo>
                <a:cubicBezTo>
                  <a:pt x="2849" y="17621"/>
                  <a:pt x="2695" y="17693"/>
                  <a:pt x="2581" y="17761"/>
                </a:cubicBezTo>
                <a:cubicBezTo>
                  <a:pt x="2334" y="17910"/>
                  <a:pt x="2368" y="17940"/>
                  <a:pt x="2659" y="17852"/>
                </a:cubicBezTo>
                <a:cubicBezTo>
                  <a:pt x="2794" y="17811"/>
                  <a:pt x="2989" y="17770"/>
                  <a:pt x="3183" y="17654"/>
                </a:cubicBezTo>
                <a:cubicBezTo>
                  <a:pt x="3687" y="17353"/>
                  <a:pt x="4054" y="17045"/>
                  <a:pt x="4483" y="16892"/>
                </a:cubicBezTo>
                <a:cubicBezTo>
                  <a:pt x="5131" y="16660"/>
                  <a:pt x="5815" y="16659"/>
                  <a:pt x="6403" y="16597"/>
                </a:cubicBezTo>
                <a:cubicBezTo>
                  <a:pt x="7000" y="16534"/>
                  <a:pt x="7522" y="16453"/>
                  <a:pt x="7888" y="16406"/>
                </a:cubicBezTo>
                <a:cubicBezTo>
                  <a:pt x="8538" y="16321"/>
                  <a:pt x="9044" y="16287"/>
                  <a:pt x="9531" y="16230"/>
                </a:cubicBezTo>
                <a:cubicBezTo>
                  <a:pt x="9192" y="16475"/>
                  <a:pt x="8934" y="16793"/>
                  <a:pt x="8618" y="17253"/>
                </a:cubicBezTo>
                <a:cubicBezTo>
                  <a:pt x="8398" y="17572"/>
                  <a:pt x="8114" y="17996"/>
                  <a:pt x="7638" y="18110"/>
                </a:cubicBezTo>
                <a:cubicBezTo>
                  <a:pt x="7218" y="18211"/>
                  <a:pt x="6787" y="18184"/>
                  <a:pt x="6442" y="18124"/>
                </a:cubicBezTo>
                <a:cubicBezTo>
                  <a:pt x="6024" y="18052"/>
                  <a:pt x="5974" y="18084"/>
                  <a:pt x="6375" y="18199"/>
                </a:cubicBezTo>
                <a:cubicBezTo>
                  <a:pt x="6726" y="18300"/>
                  <a:pt x="7180" y="18383"/>
                  <a:pt x="7649" y="18353"/>
                </a:cubicBezTo>
                <a:cubicBezTo>
                  <a:pt x="8163" y="18320"/>
                  <a:pt x="8692" y="17994"/>
                  <a:pt x="9100" y="17400"/>
                </a:cubicBezTo>
                <a:cubicBezTo>
                  <a:pt x="9455" y="16885"/>
                  <a:pt x="10054" y="16139"/>
                  <a:pt x="10255" y="16175"/>
                </a:cubicBezTo>
                <a:cubicBezTo>
                  <a:pt x="10517" y="16222"/>
                  <a:pt x="10428" y="16653"/>
                  <a:pt x="10249" y="16970"/>
                </a:cubicBezTo>
                <a:cubicBezTo>
                  <a:pt x="9333" y="18591"/>
                  <a:pt x="9705" y="18645"/>
                  <a:pt x="9250" y="18832"/>
                </a:cubicBezTo>
                <a:cubicBezTo>
                  <a:pt x="8931" y="18964"/>
                  <a:pt x="8058" y="19200"/>
                  <a:pt x="7385" y="19683"/>
                </a:cubicBezTo>
                <a:cubicBezTo>
                  <a:pt x="7110" y="19881"/>
                  <a:pt x="6911" y="20030"/>
                  <a:pt x="6764" y="20140"/>
                </a:cubicBezTo>
                <a:cubicBezTo>
                  <a:pt x="6526" y="20319"/>
                  <a:pt x="6569" y="20361"/>
                  <a:pt x="6850" y="20221"/>
                </a:cubicBezTo>
                <a:cubicBezTo>
                  <a:pt x="7038" y="20128"/>
                  <a:pt x="7281" y="20001"/>
                  <a:pt x="7574" y="19829"/>
                </a:cubicBezTo>
                <a:cubicBezTo>
                  <a:pt x="8411" y="19340"/>
                  <a:pt x="9041" y="19223"/>
                  <a:pt x="9331" y="19176"/>
                </a:cubicBezTo>
                <a:cubicBezTo>
                  <a:pt x="9171" y="19628"/>
                  <a:pt x="8882" y="19989"/>
                  <a:pt x="8587" y="20284"/>
                </a:cubicBezTo>
                <a:cubicBezTo>
                  <a:pt x="7706" y="21166"/>
                  <a:pt x="5443" y="21151"/>
                  <a:pt x="3986" y="21038"/>
                </a:cubicBezTo>
                <a:cubicBezTo>
                  <a:pt x="3218" y="20979"/>
                  <a:pt x="3601" y="21087"/>
                  <a:pt x="4028" y="21150"/>
                </a:cubicBezTo>
                <a:cubicBezTo>
                  <a:pt x="7086" y="21600"/>
                  <a:pt x="9355" y="21295"/>
                  <a:pt x="10061" y="18687"/>
                </a:cubicBezTo>
                <a:cubicBezTo>
                  <a:pt x="10413" y="17385"/>
                  <a:pt x="10684" y="17482"/>
                  <a:pt x="10968" y="16588"/>
                </a:cubicBezTo>
                <a:cubicBezTo>
                  <a:pt x="11065" y="16804"/>
                  <a:pt x="11249" y="17300"/>
                  <a:pt x="11182" y="18005"/>
                </a:cubicBezTo>
                <a:cubicBezTo>
                  <a:pt x="11158" y="18253"/>
                  <a:pt x="11149" y="18457"/>
                  <a:pt x="11149" y="18616"/>
                </a:cubicBezTo>
                <a:cubicBezTo>
                  <a:pt x="11147" y="18901"/>
                  <a:pt x="11224" y="18902"/>
                  <a:pt x="11296" y="18620"/>
                </a:cubicBezTo>
                <a:cubicBezTo>
                  <a:pt x="11334" y="18471"/>
                  <a:pt x="11382" y="18274"/>
                  <a:pt x="11437" y="18017"/>
                </a:cubicBezTo>
                <a:cubicBezTo>
                  <a:pt x="11686" y="16860"/>
                  <a:pt x="11283" y="15788"/>
                  <a:pt x="11723" y="15900"/>
                </a:cubicBezTo>
                <a:cubicBezTo>
                  <a:pt x="12147" y="16008"/>
                  <a:pt x="12576" y="17071"/>
                  <a:pt x="12361" y="17750"/>
                </a:cubicBezTo>
                <a:cubicBezTo>
                  <a:pt x="12326" y="17861"/>
                  <a:pt x="12285" y="17972"/>
                  <a:pt x="12250" y="18080"/>
                </a:cubicBezTo>
                <a:cubicBezTo>
                  <a:pt x="12064" y="18651"/>
                  <a:pt x="12228" y="18976"/>
                  <a:pt x="12347" y="19467"/>
                </a:cubicBezTo>
                <a:cubicBezTo>
                  <a:pt x="12378" y="19594"/>
                  <a:pt x="12408" y="19783"/>
                  <a:pt x="12100" y="20039"/>
                </a:cubicBezTo>
                <a:cubicBezTo>
                  <a:pt x="11896" y="20210"/>
                  <a:pt x="11752" y="20462"/>
                  <a:pt x="11601" y="20773"/>
                </a:cubicBezTo>
                <a:cubicBezTo>
                  <a:pt x="11498" y="20984"/>
                  <a:pt x="11296" y="21238"/>
                  <a:pt x="10979" y="21323"/>
                </a:cubicBezTo>
                <a:cubicBezTo>
                  <a:pt x="10895" y="21346"/>
                  <a:pt x="10808" y="21362"/>
                  <a:pt x="10721" y="21372"/>
                </a:cubicBezTo>
                <a:cubicBezTo>
                  <a:pt x="10173" y="21434"/>
                  <a:pt x="10084" y="21459"/>
                  <a:pt x="10638" y="21487"/>
                </a:cubicBezTo>
                <a:cubicBezTo>
                  <a:pt x="10765" y="21494"/>
                  <a:pt x="10897" y="21492"/>
                  <a:pt x="11026" y="21479"/>
                </a:cubicBezTo>
                <a:cubicBezTo>
                  <a:pt x="11381" y="21444"/>
                  <a:pt x="11763" y="21241"/>
                  <a:pt x="11959" y="20852"/>
                </a:cubicBezTo>
                <a:cubicBezTo>
                  <a:pt x="12154" y="20467"/>
                  <a:pt x="12421" y="20263"/>
                  <a:pt x="12744" y="20060"/>
                </a:cubicBezTo>
                <a:cubicBezTo>
                  <a:pt x="12782" y="20086"/>
                  <a:pt x="12820" y="20112"/>
                  <a:pt x="12861" y="20138"/>
                </a:cubicBezTo>
                <a:cubicBezTo>
                  <a:pt x="13615" y="20625"/>
                  <a:pt x="14036" y="20846"/>
                  <a:pt x="16355" y="20893"/>
                </a:cubicBezTo>
                <a:cubicBezTo>
                  <a:pt x="19073" y="20948"/>
                  <a:pt x="19722" y="21062"/>
                  <a:pt x="20368" y="21226"/>
                </a:cubicBezTo>
                <a:cubicBezTo>
                  <a:pt x="21030" y="21395"/>
                  <a:pt x="21127" y="21302"/>
                  <a:pt x="20617" y="21137"/>
                </a:cubicBezTo>
                <a:cubicBezTo>
                  <a:pt x="19887" y="20902"/>
                  <a:pt x="19390" y="20711"/>
                  <a:pt x="16385" y="20634"/>
                </a:cubicBezTo>
                <a:cubicBezTo>
                  <a:pt x="14698" y="20591"/>
                  <a:pt x="14167" y="20420"/>
                  <a:pt x="13699" y="20147"/>
                </a:cubicBezTo>
                <a:cubicBezTo>
                  <a:pt x="13595" y="20086"/>
                  <a:pt x="13495" y="20019"/>
                  <a:pt x="13385" y="19948"/>
                </a:cubicBezTo>
                <a:cubicBezTo>
                  <a:pt x="12768" y="19550"/>
                  <a:pt x="12576" y="19096"/>
                  <a:pt x="12714" y="18452"/>
                </a:cubicBezTo>
                <a:cubicBezTo>
                  <a:pt x="12940" y="18586"/>
                  <a:pt x="13246" y="18739"/>
                  <a:pt x="13768" y="18907"/>
                </a:cubicBezTo>
                <a:cubicBezTo>
                  <a:pt x="14026" y="18990"/>
                  <a:pt x="14229" y="19055"/>
                  <a:pt x="14387" y="19103"/>
                </a:cubicBezTo>
                <a:cubicBezTo>
                  <a:pt x="14718" y="19204"/>
                  <a:pt x="14756" y="19148"/>
                  <a:pt x="14448" y="18996"/>
                </a:cubicBezTo>
                <a:cubicBezTo>
                  <a:pt x="14310" y="18927"/>
                  <a:pt x="14136" y="18847"/>
                  <a:pt x="13924" y="18757"/>
                </a:cubicBezTo>
                <a:cubicBezTo>
                  <a:pt x="13422" y="18545"/>
                  <a:pt x="13119" y="18362"/>
                  <a:pt x="12941" y="18215"/>
                </a:cubicBezTo>
                <a:cubicBezTo>
                  <a:pt x="12815" y="18111"/>
                  <a:pt x="12817" y="17995"/>
                  <a:pt x="12861" y="17841"/>
                </a:cubicBezTo>
                <a:cubicBezTo>
                  <a:pt x="13045" y="17192"/>
                  <a:pt x="12987" y="16619"/>
                  <a:pt x="12841" y="16173"/>
                </a:cubicBezTo>
                <a:cubicBezTo>
                  <a:pt x="13133" y="16304"/>
                  <a:pt x="13524" y="16411"/>
                  <a:pt x="14010" y="16486"/>
                </a:cubicBezTo>
                <a:cubicBezTo>
                  <a:pt x="14129" y="16505"/>
                  <a:pt x="14507" y="16582"/>
                  <a:pt x="14674" y="16652"/>
                </a:cubicBezTo>
                <a:cubicBezTo>
                  <a:pt x="15318" y="16923"/>
                  <a:pt x="15817" y="17260"/>
                  <a:pt x="15779" y="18137"/>
                </a:cubicBezTo>
                <a:cubicBezTo>
                  <a:pt x="15748" y="18833"/>
                  <a:pt x="16094" y="19500"/>
                  <a:pt x="16624" y="19732"/>
                </a:cubicBezTo>
                <a:cubicBezTo>
                  <a:pt x="17009" y="19900"/>
                  <a:pt x="17457" y="19989"/>
                  <a:pt x="17826" y="20007"/>
                </a:cubicBezTo>
                <a:cubicBezTo>
                  <a:pt x="18282" y="20029"/>
                  <a:pt x="18275" y="19998"/>
                  <a:pt x="17842" y="19914"/>
                </a:cubicBezTo>
                <a:cubicBezTo>
                  <a:pt x="17522" y="19852"/>
                  <a:pt x="17146" y="19737"/>
                  <a:pt x="16799" y="19558"/>
                </a:cubicBezTo>
                <a:cubicBezTo>
                  <a:pt x="16345" y="19324"/>
                  <a:pt x="16274" y="18557"/>
                  <a:pt x="16302" y="18157"/>
                </a:cubicBezTo>
                <a:cubicBezTo>
                  <a:pt x="16346" y="17524"/>
                  <a:pt x="15998" y="17181"/>
                  <a:pt x="16144" y="16858"/>
                </a:cubicBezTo>
                <a:cubicBezTo>
                  <a:pt x="16176" y="16787"/>
                  <a:pt x="16410" y="16766"/>
                  <a:pt x="16544" y="16747"/>
                </a:cubicBezTo>
                <a:cubicBezTo>
                  <a:pt x="16965" y="16688"/>
                  <a:pt x="17309" y="16751"/>
                  <a:pt x="17693" y="16831"/>
                </a:cubicBezTo>
                <a:cubicBezTo>
                  <a:pt x="17879" y="16869"/>
                  <a:pt x="18038" y="16957"/>
                  <a:pt x="18123" y="17033"/>
                </a:cubicBezTo>
                <a:cubicBezTo>
                  <a:pt x="18323" y="17212"/>
                  <a:pt x="18596" y="17538"/>
                  <a:pt x="19358" y="17958"/>
                </a:cubicBezTo>
                <a:cubicBezTo>
                  <a:pt x="19609" y="18097"/>
                  <a:pt x="19810" y="18200"/>
                  <a:pt x="19966" y="18282"/>
                </a:cubicBezTo>
                <a:cubicBezTo>
                  <a:pt x="20127" y="18366"/>
                  <a:pt x="20223" y="18398"/>
                  <a:pt x="20244" y="18384"/>
                </a:cubicBezTo>
                <a:cubicBezTo>
                  <a:pt x="20266" y="18370"/>
                  <a:pt x="20214" y="18309"/>
                  <a:pt x="20079" y="18207"/>
                </a:cubicBezTo>
                <a:cubicBezTo>
                  <a:pt x="19944" y="18104"/>
                  <a:pt x="19770" y="17978"/>
                  <a:pt x="19552" y="17833"/>
                </a:cubicBezTo>
                <a:cubicBezTo>
                  <a:pt x="18902" y="17397"/>
                  <a:pt x="18659" y="17090"/>
                  <a:pt x="18564" y="16912"/>
                </a:cubicBezTo>
                <a:cubicBezTo>
                  <a:pt x="19161" y="16862"/>
                  <a:pt x="19727" y="16952"/>
                  <a:pt x="20219" y="17149"/>
                </a:cubicBezTo>
                <a:cubicBezTo>
                  <a:pt x="20317" y="17189"/>
                  <a:pt x="20408" y="17229"/>
                  <a:pt x="20500" y="17266"/>
                </a:cubicBezTo>
                <a:cubicBezTo>
                  <a:pt x="20590" y="17303"/>
                  <a:pt x="20681" y="17338"/>
                  <a:pt x="20761" y="17383"/>
                </a:cubicBezTo>
                <a:cubicBezTo>
                  <a:pt x="20921" y="17475"/>
                  <a:pt x="21037" y="17595"/>
                  <a:pt x="21127" y="17717"/>
                </a:cubicBezTo>
                <a:cubicBezTo>
                  <a:pt x="21176" y="17784"/>
                  <a:pt x="21246" y="17839"/>
                  <a:pt x="21330" y="17817"/>
                </a:cubicBezTo>
                <a:cubicBezTo>
                  <a:pt x="21421" y="17793"/>
                  <a:pt x="21412" y="17752"/>
                  <a:pt x="21386" y="17709"/>
                </a:cubicBezTo>
                <a:cubicBezTo>
                  <a:pt x="20598" y="16392"/>
                  <a:pt x="16566" y="16603"/>
                  <a:pt x="14481" y="16123"/>
                </a:cubicBezTo>
                <a:cubicBezTo>
                  <a:pt x="13848" y="15977"/>
                  <a:pt x="13311" y="15668"/>
                  <a:pt x="12963" y="15255"/>
                </a:cubicBezTo>
                <a:cubicBezTo>
                  <a:pt x="12558" y="14774"/>
                  <a:pt x="12448" y="14203"/>
                  <a:pt x="12353" y="13643"/>
                </a:cubicBezTo>
                <a:cubicBezTo>
                  <a:pt x="12236" y="12949"/>
                  <a:pt x="12129" y="12254"/>
                  <a:pt x="12095" y="11554"/>
                </a:cubicBezTo>
                <a:cubicBezTo>
                  <a:pt x="12059" y="10808"/>
                  <a:pt x="12114" y="10048"/>
                  <a:pt x="12483" y="9350"/>
                </a:cubicBezTo>
                <a:cubicBezTo>
                  <a:pt x="12511" y="9296"/>
                  <a:pt x="12542" y="9242"/>
                  <a:pt x="12599" y="9202"/>
                </a:cubicBezTo>
                <a:cubicBezTo>
                  <a:pt x="12674" y="9151"/>
                  <a:pt x="12777" y="9132"/>
                  <a:pt x="12879" y="9126"/>
                </a:cubicBezTo>
                <a:cubicBezTo>
                  <a:pt x="13228" y="9103"/>
                  <a:pt x="13560" y="9204"/>
                  <a:pt x="13890" y="9286"/>
                </a:cubicBezTo>
                <a:cubicBezTo>
                  <a:pt x="14318" y="9393"/>
                  <a:pt x="14758" y="9469"/>
                  <a:pt x="15206" y="9514"/>
                </a:cubicBezTo>
                <a:cubicBezTo>
                  <a:pt x="15263" y="9488"/>
                  <a:pt x="15311" y="9444"/>
                  <a:pt x="15325" y="9397"/>
                </a:cubicBezTo>
                <a:cubicBezTo>
                  <a:pt x="15326" y="9394"/>
                  <a:pt x="15325" y="9393"/>
                  <a:pt x="15325" y="9391"/>
                </a:cubicBezTo>
                <a:cubicBezTo>
                  <a:pt x="14595" y="9305"/>
                  <a:pt x="13877" y="9163"/>
                  <a:pt x="13199" y="8946"/>
                </a:cubicBezTo>
                <a:cubicBezTo>
                  <a:pt x="13144" y="8928"/>
                  <a:pt x="13088" y="8910"/>
                  <a:pt x="13033" y="8891"/>
                </a:cubicBezTo>
                <a:cubicBezTo>
                  <a:pt x="12969" y="8870"/>
                  <a:pt x="12905" y="8848"/>
                  <a:pt x="12841" y="8827"/>
                </a:cubicBezTo>
                <a:cubicBezTo>
                  <a:pt x="12922" y="8758"/>
                  <a:pt x="13006" y="8692"/>
                  <a:pt x="13094" y="8628"/>
                </a:cubicBezTo>
                <a:cubicBezTo>
                  <a:pt x="13271" y="8500"/>
                  <a:pt x="13460" y="8380"/>
                  <a:pt x="13657" y="8269"/>
                </a:cubicBezTo>
                <a:cubicBezTo>
                  <a:pt x="14961" y="7529"/>
                  <a:pt x="16495" y="7033"/>
                  <a:pt x="18122" y="6825"/>
                </a:cubicBezTo>
                <a:cubicBezTo>
                  <a:pt x="18149" y="6767"/>
                  <a:pt x="18151" y="6695"/>
                  <a:pt x="18095" y="6651"/>
                </a:cubicBezTo>
                <a:cubicBezTo>
                  <a:pt x="18093" y="6649"/>
                  <a:pt x="18091" y="6648"/>
                  <a:pt x="18089" y="6647"/>
                </a:cubicBezTo>
                <a:cubicBezTo>
                  <a:pt x="18087" y="6645"/>
                  <a:pt x="18085" y="6644"/>
                  <a:pt x="18084" y="6643"/>
                </a:cubicBezTo>
                <a:cubicBezTo>
                  <a:pt x="17107" y="6775"/>
                  <a:pt x="16155" y="6982"/>
                  <a:pt x="15242" y="7266"/>
                </a:cubicBezTo>
                <a:cubicBezTo>
                  <a:pt x="14744" y="7420"/>
                  <a:pt x="14261" y="7603"/>
                  <a:pt x="13793" y="7799"/>
                </a:cubicBezTo>
                <a:cubicBezTo>
                  <a:pt x="13823" y="7728"/>
                  <a:pt x="13855" y="7656"/>
                  <a:pt x="13888" y="7585"/>
                </a:cubicBezTo>
                <a:cubicBezTo>
                  <a:pt x="14139" y="7044"/>
                  <a:pt x="14487" y="6528"/>
                  <a:pt x="14917" y="6044"/>
                </a:cubicBezTo>
                <a:cubicBezTo>
                  <a:pt x="14913" y="6043"/>
                  <a:pt x="14910" y="6043"/>
                  <a:pt x="14906" y="6042"/>
                </a:cubicBezTo>
                <a:cubicBezTo>
                  <a:pt x="14845" y="6032"/>
                  <a:pt x="14781" y="6028"/>
                  <a:pt x="14726" y="6050"/>
                </a:cubicBezTo>
                <a:cubicBezTo>
                  <a:pt x="14419" y="6353"/>
                  <a:pt x="14162" y="6679"/>
                  <a:pt x="13954" y="7023"/>
                </a:cubicBezTo>
                <a:cubicBezTo>
                  <a:pt x="13780" y="7312"/>
                  <a:pt x="13639" y="7615"/>
                  <a:pt x="13383" y="7870"/>
                </a:cubicBezTo>
                <a:cubicBezTo>
                  <a:pt x="13287" y="7965"/>
                  <a:pt x="13177" y="8051"/>
                  <a:pt x="13063" y="8135"/>
                </a:cubicBezTo>
                <a:cubicBezTo>
                  <a:pt x="12920" y="8240"/>
                  <a:pt x="12771" y="8341"/>
                  <a:pt x="12611" y="8432"/>
                </a:cubicBezTo>
                <a:cubicBezTo>
                  <a:pt x="12403" y="8551"/>
                  <a:pt x="12178" y="8652"/>
                  <a:pt x="11937" y="8732"/>
                </a:cubicBezTo>
                <a:cubicBezTo>
                  <a:pt x="11801" y="8266"/>
                  <a:pt x="11738" y="7792"/>
                  <a:pt x="11748" y="7316"/>
                </a:cubicBezTo>
                <a:cubicBezTo>
                  <a:pt x="11760" y="6754"/>
                  <a:pt x="11880" y="6182"/>
                  <a:pt x="12314" y="5717"/>
                </a:cubicBezTo>
                <a:cubicBezTo>
                  <a:pt x="12650" y="5356"/>
                  <a:pt x="13142" y="5097"/>
                  <a:pt x="13657" y="4877"/>
                </a:cubicBezTo>
                <a:cubicBezTo>
                  <a:pt x="14973" y="4315"/>
                  <a:pt x="16452" y="3987"/>
                  <a:pt x="17975" y="3917"/>
                </a:cubicBezTo>
                <a:cubicBezTo>
                  <a:pt x="17974" y="3915"/>
                  <a:pt x="17972" y="3913"/>
                  <a:pt x="17970" y="3911"/>
                </a:cubicBezTo>
                <a:cubicBezTo>
                  <a:pt x="17934" y="3872"/>
                  <a:pt x="17888" y="3840"/>
                  <a:pt x="17842" y="3808"/>
                </a:cubicBezTo>
                <a:cubicBezTo>
                  <a:pt x="17453" y="3822"/>
                  <a:pt x="17066" y="3854"/>
                  <a:pt x="16685" y="3901"/>
                </a:cubicBezTo>
                <a:cubicBezTo>
                  <a:pt x="16304" y="3948"/>
                  <a:pt x="15927" y="4010"/>
                  <a:pt x="15555" y="4089"/>
                </a:cubicBezTo>
                <a:cubicBezTo>
                  <a:pt x="15855" y="3706"/>
                  <a:pt x="16144" y="3318"/>
                  <a:pt x="16421" y="2926"/>
                </a:cubicBezTo>
                <a:cubicBezTo>
                  <a:pt x="16698" y="2535"/>
                  <a:pt x="16964" y="2139"/>
                  <a:pt x="17218" y="1739"/>
                </a:cubicBezTo>
                <a:lnTo>
                  <a:pt x="17126" y="1691"/>
                </a:lnTo>
                <a:cubicBezTo>
                  <a:pt x="16854" y="2039"/>
                  <a:pt x="16595" y="2392"/>
                  <a:pt x="16349" y="2750"/>
                </a:cubicBezTo>
                <a:cubicBezTo>
                  <a:pt x="16056" y="3176"/>
                  <a:pt x="15779" y="3611"/>
                  <a:pt x="15381" y="3990"/>
                </a:cubicBezTo>
                <a:cubicBezTo>
                  <a:pt x="15295" y="4071"/>
                  <a:pt x="15202" y="4151"/>
                  <a:pt x="15078" y="4200"/>
                </a:cubicBezTo>
                <a:cubicBezTo>
                  <a:pt x="15018" y="4224"/>
                  <a:pt x="14952" y="4240"/>
                  <a:pt x="14887" y="4257"/>
                </a:cubicBezTo>
                <a:cubicBezTo>
                  <a:pt x="14280" y="4410"/>
                  <a:pt x="13703" y="4612"/>
                  <a:pt x="13152" y="4855"/>
                </a:cubicBezTo>
                <a:cubicBezTo>
                  <a:pt x="12733" y="5040"/>
                  <a:pt x="12332" y="5247"/>
                  <a:pt x="11953" y="5474"/>
                </a:cubicBezTo>
                <a:cubicBezTo>
                  <a:pt x="11976" y="5255"/>
                  <a:pt x="11993" y="5037"/>
                  <a:pt x="12012" y="4819"/>
                </a:cubicBezTo>
                <a:cubicBezTo>
                  <a:pt x="12038" y="4506"/>
                  <a:pt x="12064" y="4186"/>
                  <a:pt x="12136" y="3880"/>
                </a:cubicBezTo>
                <a:cubicBezTo>
                  <a:pt x="12207" y="3583"/>
                  <a:pt x="12322" y="3298"/>
                  <a:pt x="12508" y="3025"/>
                </a:cubicBezTo>
                <a:cubicBezTo>
                  <a:pt x="12650" y="2817"/>
                  <a:pt x="12827" y="2626"/>
                  <a:pt x="13041" y="2459"/>
                </a:cubicBezTo>
                <a:cubicBezTo>
                  <a:pt x="13258" y="2289"/>
                  <a:pt x="13513" y="2145"/>
                  <a:pt x="13796" y="2034"/>
                </a:cubicBezTo>
                <a:cubicBezTo>
                  <a:pt x="13794" y="2032"/>
                  <a:pt x="13792" y="2030"/>
                  <a:pt x="13790" y="2028"/>
                </a:cubicBezTo>
                <a:cubicBezTo>
                  <a:pt x="13758" y="1993"/>
                  <a:pt x="13725" y="1960"/>
                  <a:pt x="13691" y="1925"/>
                </a:cubicBezTo>
                <a:cubicBezTo>
                  <a:pt x="13433" y="2049"/>
                  <a:pt x="13188" y="2186"/>
                  <a:pt x="12958" y="2336"/>
                </a:cubicBezTo>
                <a:cubicBezTo>
                  <a:pt x="12682" y="2515"/>
                  <a:pt x="12430" y="2713"/>
                  <a:pt x="12203" y="2926"/>
                </a:cubicBezTo>
                <a:cubicBezTo>
                  <a:pt x="12240" y="2518"/>
                  <a:pt x="12280" y="2109"/>
                  <a:pt x="12322" y="1701"/>
                </a:cubicBezTo>
                <a:cubicBezTo>
                  <a:pt x="12363" y="1307"/>
                  <a:pt x="12405" y="913"/>
                  <a:pt x="12450" y="520"/>
                </a:cubicBezTo>
                <a:lnTo>
                  <a:pt x="12089" y="526"/>
                </a:lnTo>
                <a:cubicBezTo>
                  <a:pt x="12049" y="823"/>
                  <a:pt x="12006" y="1121"/>
                  <a:pt x="11959" y="1418"/>
                </a:cubicBezTo>
                <a:cubicBezTo>
                  <a:pt x="11912" y="1714"/>
                  <a:pt x="11862" y="2011"/>
                  <a:pt x="11809" y="2307"/>
                </a:cubicBezTo>
                <a:cubicBezTo>
                  <a:pt x="11744" y="2273"/>
                  <a:pt x="11677" y="2239"/>
                  <a:pt x="11612" y="2204"/>
                </a:cubicBezTo>
                <a:cubicBezTo>
                  <a:pt x="10518" y="1616"/>
                  <a:pt x="9605" y="867"/>
                  <a:pt x="8915" y="14"/>
                </a:cubicBezTo>
                <a:close/>
              </a:path>
            </a:pathLst>
          </a:custGeom>
          <a:solidFill>
            <a:schemeClr val="accent5">
              <a:lumMod val="40000"/>
              <a:lumOff val="60000"/>
            </a:schemeClr>
          </a:solidFill>
          <a:ln w="12700" cap="flat">
            <a:noFill/>
            <a:miter lim="400000"/>
          </a:ln>
          <a:effectLst/>
        </p:spPr>
        <p:txBody>
          <a:bodyPr wrap="square" lIns="28129" tIns="28129" rIns="28129" bIns="28129" numCol="1" anchor="ctr">
            <a:noAutofit/>
          </a:bodyPr>
          <a:lstStyle/>
          <a:p>
            <a:endParaRPr sz="2400" dirty="0"/>
          </a:p>
        </p:txBody>
      </p:sp>
      <p:sp>
        <p:nvSpPr>
          <p:cNvPr id="8" name="Shape 24628">
            <a:extLst>
              <a:ext uri="{FF2B5EF4-FFF2-40B4-BE49-F238E27FC236}">
                <a16:creationId xmlns:a16="http://schemas.microsoft.com/office/drawing/2014/main" id="{F6D240A8-8CBD-419C-A13D-303C32E55431}"/>
              </a:ext>
            </a:extLst>
          </p:cNvPr>
          <p:cNvSpPr/>
          <p:nvPr/>
        </p:nvSpPr>
        <p:spPr>
          <a:xfrm rot="1680000">
            <a:off x="6233281" y="3821977"/>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9" name="Shape 24629">
            <a:extLst>
              <a:ext uri="{FF2B5EF4-FFF2-40B4-BE49-F238E27FC236}">
                <a16:creationId xmlns:a16="http://schemas.microsoft.com/office/drawing/2014/main" id="{517B085E-3005-4D17-91A9-9171E785DEC2}"/>
              </a:ext>
            </a:extLst>
          </p:cNvPr>
          <p:cNvSpPr/>
          <p:nvPr/>
        </p:nvSpPr>
        <p:spPr>
          <a:xfrm rot="4320000">
            <a:off x="6035424" y="3947126"/>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0" name="Shape 24630">
            <a:extLst>
              <a:ext uri="{FF2B5EF4-FFF2-40B4-BE49-F238E27FC236}">
                <a16:creationId xmlns:a16="http://schemas.microsoft.com/office/drawing/2014/main" id="{50B17B97-7178-4529-BFDC-DA5FAB45892D}"/>
              </a:ext>
            </a:extLst>
          </p:cNvPr>
          <p:cNvSpPr/>
          <p:nvPr/>
        </p:nvSpPr>
        <p:spPr>
          <a:xfrm rot="18060000">
            <a:off x="6081632" y="3589832"/>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1" name="Shape 24631">
            <a:extLst>
              <a:ext uri="{FF2B5EF4-FFF2-40B4-BE49-F238E27FC236}">
                <a16:creationId xmlns:a16="http://schemas.microsoft.com/office/drawing/2014/main" id="{3D9F9AD7-0EC1-4C1B-B2E8-0D188ACC2365}"/>
              </a:ext>
            </a:extLst>
          </p:cNvPr>
          <p:cNvSpPr/>
          <p:nvPr/>
        </p:nvSpPr>
        <p:spPr>
          <a:xfrm rot="3840000">
            <a:off x="6323208" y="3525998"/>
            <a:ext cx="270328"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2" name="Shape 24632">
            <a:extLst>
              <a:ext uri="{FF2B5EF4-FFF2-40B4-BE49-F238E27FC236}">
                <a16:creationId xmlns:a16="http://schemas.microsoft.com/office/drawing/2014/main" id="{935C62D1-020B-4EB2-8023-D6DF3B7F3EA1}"/>
              </a:ext>
            </a:extLst>
          </p:cNvPr>
          <p:cNvSpPr/>
          <p:nvPr/>
        </p:nvSpPr>
        <p:spPr>
          <a:xfrm rot="2160000">
            <a:off x="6534955" y="3437688"/>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3" name="Shape 24633">
            <a:extLst>
              <a:ext uri="{FF2B5EF4-FFF2-40B4-BE49-F238E27FC236}">
                <a16:creationId xmlns:a16="http://schemas.microsoft.com/office/drawing/2014/main" id="{E13B2A80-171C-45E9-9FDC-FF51245AF9AE}"/>
              </a:ext>
            </a:extLst>
          </p:cNvPr>
          <p:cNvSpPr/>
          <p:nvPr/>
        </p:nvSpPr>
        <p:spPr>
          <a:xfrm rot="20340000">
            <a:off x="6667492" y="3222002"/>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4" name="Shape 24634">
            <a:extLst>
              <a:ext uri="{FF2B5EF4-FFF2-40B4-BE49-F238E27FC236}">
                <a16:creationId xmlns:a16="http://schemas.microsoft.com/office/drawing/2014/main" id="{AE843650-22C4-4F66-811D-8782346ED243}"/>
              </a:ext>
            </a:extLst>
          </p:cNvPr>
          <p:cNvSpPr/>
          <p:nvPr/>
        </p:nvSpPr>
        <p:spPr>
          <a:xfrm rot="5640000" flipH="1">
            <a:off x="6239327" y="3159840"/>
            <a:ext cx="270328"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5" name="Shape 24635">
            <a:extLst>
              <a:ext uri="{FF2B5EF4-FFF2-40B4-BE49-F238E27FC236}">
                <a16:creationId xmlns:a16="http://schemas.microsoft.com/office/drawing/2014/main" id="{12F8DAF2-F013-49EF-9E10-5B5448A38543}"/>
              </a:ext>
            </a:extLst>
          </p:cNvPr>
          <p:cNvSpPr/>
          <p:nvPr/>
        </p:nvSpPr>
        <p:spPr>
          <a:xfrm rot="5820000" flipH="1">
            <a:off x="6449796" y="3105050"/>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6" name="Shape 24636">
            <a:extLst>
              <a:ext uri="{FF2B5EF4-FFF2-40B4-BE49-F238E27FC236}">
                <a16:creationId xmlns:a16="http://schemas.microsoft.com/office/drawing/2014/main" id="{9D46CA4F-E538-4EF9-9639-AA5449CF9F53}"/>
              </a:ext>
            </a:extLst>
          </p:cNvPr>
          <p:cNvSpPr/>
          <p:nvPr/>
        </p:nvSpPr>
        <p:spPr>
          <a:xfrm rot="6000000" flipH="1">
            <a:off x="6021539" y="3179431"/>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7" name="Shape 24637">
            <a:extLst>
              <a:ext uri="{FF2B5EF4-FFF2-40B4-BE49-F238E27FC236}">
                <a16:creationId xmlns:a16="http://schemas.microsoft.com/office/drawing/2014/main" id="{617639ED-6755-4741-A99C-6D256FD54219}"/>
              </a:ext>
            </a:extLst>
          </p:cNvPr>
          <p:cNvSpPr/>
          <p:nvPr/>
        </p:nvSpPr>
        <p:spPr>
          <a:xfrm rot="6300000" flipH="1">
            <a:off x="6379839" y="2321819"/>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18" name="Shape 24638">
            <a:extLst>
              <a:ext uri="{FF2B5EF4-FFF2-40B4-BE49-F238E27FC236}">
                <a16:creationId xmlns:a16="http://schemas.microsoft.com/office/drawing/2014/main" id="{9DE47579-4200-4A22-8810-E136FE809423}"/>
              </a:ext>
            </a:extLst>
          </p:cNvPr>
          <p:cNvSpPr/>
          <p:nvPr/>
        </p:nvSpPr>
        <p:spPr>
          <a:xfrm rot="21180000">
            <a:off x="6594385" y="2699304"/>
            <a:ext cx="270328"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19" name="Shape 24639">
            <a:extLst>
              <a:ext uri="{FF2B5EF4-FFF2-40B4-BE49-F238E27FC236}">
                <a16:creationId xmlns:a16="http://schemas.microsoft.com/office/drawing/2014/main" id="{A4A906BC-9F12-4DAD-AD29-DACE643BA60A}"/>
              </a:ext>
            </a:extLst>
          </p:cNvPr>
          <p:cNvSpPr/>
          <p:nvPr/>
        </p:nvSpPr>
        <p:spPr>
          <a:xfrm rot="1800000">
            <a:off x="6448128" y="2859887"/>
            <a:ext cx="221687" cy="14768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0" name="Shape 24640">
            <a:extLst>
              <a:ext uri="{FF2B5EF4-FFF2-40B4-BE49-F238E27FC236}">
                <a16:creationId xmlns:a16="http://schemas.microsoft.com/office/drawing/2014/main" id="{729B9109-3577-4945-A5DA-16054A009ACF}"/>
              </a:ext>
            </a:extLst>
          </p:cNvPr>
          <p:cNvSpPr/>
          <p:nvPr/>
        </p:nvSpPr>
        <p:spPr>
          <a:xfrm rot="1800000">
            <a:off x="6251844" y="2925205"/>
            <a:ext cx="217170" cy="14467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1" name="Shape 24641">
            <a:extLst>
              <a:ext uri="{FF2B5EF4-FFF2-40B4-BE49-F238E27FC236}">
                <a16:creationId xmlns:a16="http://schemas.microsoft.com/office/drawing/2014/main" id="{6B8E6898-FC5D-4D38-B8F2-FEFBB47E9500}"/>
              </a:ext>
            </a:extLst>
          </p:cNvPr>
          <p:cNvSpPr/>
          <p:nvPr/>
        </p:nvSpPr>
        <p:spPr>
          <a:xfrm rot="6360000" flipH="1">
            <a:off x="6388478" y="2615726"/>
            <a:ext cx="210643" cy="14032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2" name="Shape 24642">
            <a:extLst>
              <a:ext uri="{FF2B5EF4-FFF2-40B4-BE49-F238E27FC236}">
                <a16:creationId xmlns:a16="http://schemas.microsoft.com/office/drawing/2014/main" id="{8E7FECF5-42CC-4F3B-B4C3-B670E3AFD922}"/>
              </a:ext>
            </a:extLst>
          </p:cNvPr>
          <p:cNvSpPr/>
          <p:nvPr/>
        </p:nvSpPr>
        <p:spPr>
          <a:xfrm rot="1800000">
            <a:off x="6100326" y="2976726"/>
            <a:ext cx="135390" cy="90193"/>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3" name="Shape 24643">
            <a:extLst>
              <a:ext uri="{FF2B5EF4-FFF2-40B4-BE49-F238E27FC236}">
                <a16:creationId xmlns:a16="http://schemas.microsoft.com/office/drawing/2014/main" id="{FE97BFAC-4F7E-4218-8D14-2A6545D3AFB3}"/>
              </a:ext>
            </a:extLst>
          </p:cNvPr>
          <p:cNvSpPr/>
          <p:nvPr/>
        </p:nvSpPr>
        <p:spPr>
          <a:xfrm rot="6000000" flipH="1">
            <a:off x="6041466" y="2636254"/>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4" name="Shape 24644">
            <a:extLst>
              <a:ext uri="{FF2B5EF4-FFF2-40B4-BE49-F238E27FC236}">
                <a16:creationId xmlns:a16="http://schemas.microsoft.com/office/drawing/2014/main" id="{6E709A74-4673-4497-B7C3-B88BC39032B0}"/>
              </a:ext>
            </a:extLst>
          </p:cNvPr>
          <p:cNvSpPr/>
          <p:nvPr/>
        </p:nvSpPr>
        <p:spPr>
          <a:xfrm rot="4440000" flipH="1">
            <a:off x="5818473" y="2740645"/>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5" name="Shape 24645">
            <a:extLst>
              <a:ext uri="{FF2B5EF4-FFF2-40B4-BE49-F238E27FC236}">
                <a16:creationId xmlns:a16="http://schemas.microsoft.com/office/drawing/2014/main" id="{7A9FBA38-FA1C-4A90-AB4E-5A8C29C510BE}"/>
              </a:ext>
            </a:extLst>
          </p:cNvPr>
          <p:cNvSpPr/>
          <p:nvPr/>
        </p:nvSpPr>
        <p:spPr>
          <a:xfrm rot="5340000" flipH="1">
            <a:off x="5723263" y="1941794"/>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6" name="Shape 24646">
            <a:extLst>
              <a:ext uri="{FF2B5EF4-FFF2-40B4-BE49-F238E27FC236}">
                <a16:creationId xmlns:a16="http://schemas.microsoft.com/office/drawing/2014/main" id="{0672C8BC-5B73-4B19-8C79-BD56522CD9C3}"/>
              </a:ext>
            </a:extLst>
          </p:cNvPr>
          <p:cNvSpPr/>
          <p:nvPr/>
        </p:nvSpPr>
        <p:spPr>
          <a:xfrm rot="6900000" flipH="1">
            <a:off x="5865193" y="2191640"/>
            <a:ext cx="232340" cy="15477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7" name="Shape 24647">
            <a:extLst>
              <a:ext uri="{FF2B5EF4-FFF2-40B4-BE49-F238E27FC236}">
                <a16:creationId xmlns:a16="http://schemas.microsoft.com/office/drawing/2014/main" id="{24F4836B-56E4-4E13-8E2A-3C3209C632DD}"/>
              </a:ext>
            </a:extLst>
          </p:cNvPr>
          <p:cNvSpPr/>
          <p:nvPr/>
        </p:nvSpPr>
        <p:spPr>
          <a:xfrm rot="8400000" flipH="1">
            <a:off x="6032142" y="2275038"/>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8" name="Shape 24648">
            <a:extLst>
              <a:ext uri="{FF2B5EF4-FFF2-40B4-BE49-F238E27FC236}">
                <a16:creationId xmlns:a16="http://schemas.microsoft.com/office/drawing/2014/main" id="{5D42BCC1-AE44-4259-A778-F782A131EF0D}"/>
              </a:ext>
            </a:extLst>
          </p:cNvPr>
          <p:cNvSpPr/>
          <p:nvPr/>
        </p:nvSpPr>
        <p:spPr>
          <a:xfrm rot="14700000">
            <a:off x="5572013" y="2191640"/>
            <a:ext cx="232340" cy="15477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29" name="Shape 24649">
            <a:extLst>
              <a:ext uri="{FF2B5EF4-FFF2-40B4-BE49-F238E27FC236}">
                <a16:creationId xmlns:a16="http://schemas.microsoft.com/office/drawing/2014/main" id="{279B7FD4-6EAD-43CE-BE0E-972A4DD176A5}"/>
              </a:ext>
            </a:extLst>
          </p:cNvPr>
          <p:cNvSpPr/>
          <p:nvPr/>
        </p:nvSpPr>
        <p:spPr>
          <a:xfrm rot="5160000" flipH="1">
            <a:off x="5935135" y="2543850"/>
            <a:ext cx="196911" cy="13117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0" name="Shape 24650">
            <a:extLst>
              <a:ext uri="{FF2B5EF4-FFF2-40B4-BE49-F238E27FC236}">
                <a16:creationId xmlns:a16="http://schemas.microsoft.com/office/drawing/2014/main" id="{B2CD276B-7AE7-4B24-8E75-542BAC5295E3}"/>
              </a:ext>
            </a:extLst>
          </p:cNvPr>
          <p:cNvSpPr/>
          <p:nvPr/>
        </p:nvSpPr>
        <p:spPr>
          <a:xfrm rot="3480000" flipH="1">
            <a:off x="5285961" y="2058599"/>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1" name="Shape 24651">
            <a:extLst>
              <a:ext uri="{FF2B5EF4-FFF2-40B4-BE49-F238E27FC236}">
                <a16:creationId xmlns:a16="http://schemas.microsoft.com/office/drawing/2014/main" id="{34EFECF5-46D1-4215-B112-CBA21F1EF556}"/>
              </a:ext>
            </a:extLst>
          </p:cNvPr>
          <p:cNvSpPr/>
          <p:nvPr/>
        </p:nvSpPr>
        <p:spPr>
          <a:xfrm rot="2580000" flipH="1">
            <a:off x="5010569" y="2380804"/>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2" name="Shape 24652">
            <a:extLst>
              <a:ext uri="{FF2B5EF4-FFF2-40B4-BE49-F238E27FC236}">
                <a16:creationId xmlns:a16="http://schemas.microsoft.com/office/drawing/2014/main" id="{A5512345-0A73-4C77-9B30-0A15E39BAF4F}"/>
              </a:ext>
            </a:extLst>
          </p:cNvPr>
          <p:cNvSpPr/>
          <p:nvPr/>
        </p:nvSpPr>
        <p:spPr>
          <a:xfrm rot="5520000" flipH="1">
            <a:off x="5258981" y="2369519"/>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3" name="Shape 24653">
            <a:extLst>
              <a:ext uri="{FF2B5EF4-FFF2-40B4-BE49-F238E27FC236}">
                <a16:creationId xmlns:a16="http://schemas.microsoft.com/office/drawing/2014/main" id="{6D90E1E0-1693-4CBB-BA7C-3F7EA0FE719D}"/>
              </a:ext>
            </a:extLst>
          </p:cNvPr>
          <p:cNvSpPr/>
          <p:nvPr/>
        </p:nvSpPr>
        <p:spPr>
          <a:xfrm rot="20880000" flipH="1">
            <a:off x="5039139" y="2644129"/>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4" name="Shape 24654">
            <a:extLst>
              <a:ext uri="{FF2B5EF4-FFF2-40B4-BE49-F238E27FC236}">
                <a16:creationId xmlns:a16="http://schemas.microsoft.com/office/drawing/2014/main" id="{4F511CA8-AC74-40AB-881E-71A9E2C2578B}"/>
              </a:ext>
            </a:extLst>
          </p:cNvPr>
          <p:cNvSpPr/>
          <p:nvPr/>
        </p:nvSpPr>
        <p:spPr>
          <a:xfrm rot="20880000" flipH="1">
            <a:off x="5391969" y="2895390"/>
            <a:ext cx="219190" cy="14601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5" name="Shape 24655">
            <a:extLst>
              <a:ext uri="{FF2B5EF4-FFF2-40B4-BE49-F238E27FC236}">
                <a16:creationId xmlns:a16="http://schemas.microsoft.com/office/drawing/2014/main" id="{77A3E04C-91F2-42E4-A2D1-23243B01E954}"/>
              </a:ext>
            </a:extLst>
          </p:cNvPr>
          <p:cNvSpPr/>
          <p:nvPr/>
        </p:nvSpPr>
        <p:spPr>
          <a:xfrm rot="17100000">
            <a:off x="5571382" y="2664303"/>
            <a:ext cx="219191" cy="14601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6" name="Shape 24656">
            <a:extLst>
              <a:ext uri="{FF2B5EF4-FFF2-40B4-BE49-F238E27FC236}">
                <a16:creationId xmlns:a16="http://schemas.microsoft.com/office/drawing/2014/main" id="{00940855-48FF-4972-B7AB-D40BFD2B2F98}"/>
              </a:ext>
            </a:extLst>
          </p:cNvPr>
          <p:cNvSpPr/>
          <p:nvPr/>
        </p:nvSpPr>
        <p:spPr>
          <a:xfrm rot="3780000" flipH="1">
            <a:off x="5011456" y="3053278"/>
            <a:ext cx="270328"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37" name="Shape 24657">
            <a:extLst>
              <a:ext uri="{FF2B5EF4-FFF2-40B4-BE49-F238E27FC236}">
                <a16:creationId xmlns:a16="http://schemas.microsoft.com/office/drawing/2014/main" id="{55264E36-F3C1-4488-8CF8-A203E1395E69}"/>
              </a:ext>
            </a:extLst>
          </p:cNvPr>
          <p:cNvSpPr/>
          <p:nvPr/>
        </p:nvSpPr>
        <p:spPr>
          <a:xfrm rot="5520000" flipH="1">
            <a:off x="5436933" y="2534524"/>
            <a:ext cx="219516" cy="15437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8" name="Shape 24658">
            <a:extLst>
              <a:ext uri="{FF2B5EF4-FFF2-40B4-BE49-F238E27FC236}">
                <a16:creationId xmlns:a16="http://schemas.microsoft.com/office/drawing/2014/main" id="{1E9D7978-8838-479C-B6E9-DCA3E244016E}"/>
              </a:ext>
            </a:extLst>
          </p:cNvPr>
          <p:cNvSpPr/>
          <p:nvPr/>
        </p:nvSpPr>
        <p:spPr>
          <a:xfrm rot="20880000" flipH="1">
            <a:off x="5244907" y="2767186"/>
            <a:ext cx="227399" cy="15148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39" name="Shape 24659">
            <a:extLst>
              <a:ext uri="{FF2B5EF4-FFF2-40B4-BE49-F238E27FC236}">
                <a16:creationId xmlns:a16="http://schemas.microsoft.com/office/drawing/2014/main" id="{893BF0B2-D57C-4A88-B019-CD74DF1E40C1}"/>
              </a:ext>
            </a:extLst>
          </p:cNvPr>
          <p:cNvSpPr/>
          <p:nvPr/>
        </p:nvSpPr>
        <p:spPr>
          <a:xfrm rot="17820000">
            <a:off x="5320146" y="3134398"/>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40" name="Shape 24660">
            <a:extLst>
              <a:ext uri="{FF2B5EF4-FFF2-40B4-BE49-F238E27FC236}">
                <a16:creationId xmlns:a16="http://schemas.microsoft.com/office/drawing/2014/main" id="{8467E801-4026-438F-BC48-892C752029A4}"/>
              </a:ext>
            </a:extLst>
          </p:cNvPr>
          <p:cNvSpPr/>
          <p:nvPr/>
        </p:nvSpPr>
        <p:spPr>
          <a:xfrm rot="2880000" flipH="1">
            <a:off x="5039099" y="3356492"/>
            <a:ext cx="207360" cy="13813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41" name="Shape 24661">
            <a:extLst>
              <a:ext uri="{FF2B5EF4-FFF2-40B4-BE49-F238E27FC236}">
                <a16:creationId xmlns:a16="http://schemas.microsoft.com/office/drawing/2014/main" id="{B3B7BCCD-41E9-43B1-8447-914A0F9B5C84}"/>
              </a:ext>
            </a:extLst>
          </p:cNvPr>
          <p:cNvSpPr/>
          <p:nvPr/>
        </p:nvSpPr>
        <p:spPr>
          <a:xfrm rot="18720000">
            <a:off x="5416884" y="3428979"/>
            <a:ext cx="207360" cy="138138"/>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42" name="Shape 24662">
            <a:extLst>
              <a:ext uri="{FF2B5EF4-FFF2-40B4-BE49-F238E27FC236}">
                <a16:creationId xmlns:a16="http://schemas.microsoft.com/office/drawing/2014/main" id="{E558C0E9-9912-4288-816B-8A5E112DAD7B}"/>
              </a:ext>
            </a:extLst>
          </p:cNvPr>
          <p:cNvSpPr/>
          <p:nvPr/>
        </p:nvSpPr>
        <p:spPr>
          <a:xfrm rot="6000000" flipH="1">
            <a:off x="5777015" y="3401959"/>
            <a:ext cx="235621" cy="15696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43" name="Shape 24663">
            <a:extLst>
              <a:ext uri="{FF2B5EF4-FFF2-40B4-BE49-F238E27FC236}">
                <a16:creationId xmlns:a16="http://schemas.microsoft.com/office/drawing/2014/main" id="{C2C1E012-FDBB-4F94-B1ED-9A71F9A0E624}"/>
              </a:ext>
            </a:extLst>
          </p:cNvPr>
          <p:cNvSpPr/>
          <p:nvPr/>
        </p:nvSpPr>
        <p:spPr>
          <a:xfrm rot="6000000" flipH="1">
            <a:off x="5854839" y="3163150"/>
            <a:ext cx="200773" cy="13375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44" name="Shape 24664">
            <a:extLst>
              <a:ext uri="{FF2B5EF4-FFF2-40B4-BE49-F238E27FC236}">
                <a16:creationId xmlns:a16="http://schemas.microsoft.com/office/drawing/2014/main" id="{E5ACFD70-C45B-4809-94D0-8E274F81BE04}"/>
              </a:ext>
            </a:extLst>
          </p:cNvPr>
          <p:cNvSpPr/>
          <p:nvPr/>
        </p:nvSpPr>
        <p:spPr>
          <a:xfrm rot="2640000" flipH="1">
            <a:off x="4377728" y="2972943"/>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45" name="Shape 24665">
            <a:extLst>
              <a:ext uri="{FF2B5EF4-FFF2-40B4-BE49-F238E27FC236}">
                <a16:creationId xmlns:a16="http://schemas.microsoft.com/office/drawing/2014/main" id="{F530F799-4435-48DF-9915-D6985EB826FE}"/>
              </a:ext>
            </a:extLst>
          </p:cNvPr>
          <p:cNvSpPr/>
          <p:nvPr/>
        </p:nvSpPr>
        <p:spPr>
          <a:xfrm rot="20880000" flipH="1">
            <a:off x="4377609" y="3221960"/>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46" name="Shape 24666">
            <a:extLst>
              <a:ext uri="{FF2B5EF4-FFF2-40B4-BE49-F238E27FC236}">
                <a16:creationId xmlns:a16="http://schemas.microsoft.com/office/drawing/2014/main" id="{4C503A42-BDF4-4F91-8DF8-E183C8A201B6}"/>
              </a:ext>
            </a:extLst>
          </p:cNvPr>
          <p:cNvSpPr/>
          <p:nvPr/>
        </p:nvSpPr>
        <p:spPr>
          <a:xfrm rot="20160000" flipH="1">
            <a:off x="4570954" y="3369861"/>
            <a:ext cx="227399" cy="15148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47" name="Shape 24667">
            <a:extLst>
              <a:ext uri="{FF2B5EF4-FFF2-40B4-BE49-F238E27FC236}">
                <a16:creationId xmlns:a16="http://schemas.microsoft.com/office/drawing/2014/main" id="{B6FC0DCF-3930-4435-A3B6-1D4FA3D3A6AB}"/>
              </a:ext>
            </a:extLst>
          </p:cNvPr>
          <p:cNvSpPr/>
          <p:nvPr/>
        </p:nvSpPr>
        <p:spPr>
          <a:xfrm rot="19740000" flipH="1">
            <a:off x="4766923" y="3555887"/>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48" name="Shape 24668">
            <a:extLst>
              <a:ext uri="{FF2B5EF4-FFF2-40B4-BE49-F238E27FC236}">
                <a16:creationId xmlns:a16="http://schemas.microsoft.com/office/drawing/2014/main" id="{8F6A44D0-97C0-4F0D-B660-01E777A24736}"/>
              </a:ext>
            </a:extLst>
          </p:cNvPr>
          <p:cNvSpPr/>
          <p:nvPr/>
        </p:nvSpPr>
        <p:spPr>
          <a:xfrm rot="19740000" flipH="1">
            <a:off x="4984118" y="3684874"/>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49" name="Shape 24669">
            <a:extLst>
              <a:ext uri="{FF2B5EF4-FFF2-40B4-BE49-F238E27FC236}">
                <a16:creationId xmlns:a16="http://schemas.microsoft.com/office/drawing/2014/main" id="{F1E80BED-C06C-46B8-B648-BDCC41F7A866}"/>
              </a:ext>
            </a:extLst>
          </p:cNvPr>
          <p:cNvSpPr/>
          <p:nvPr/>
        </p:nvSpPr>
        <p:spPr>
          <a:xfrm rot="5520000" flipH="1">
            <a:off x="4626565" y="2989123"/>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50" name="Shape 24670">
            <a:extLst>
              <a:ext uri="{FF2B5EF4-FFF2-40B4-BE49-F238E27FC236}">
                <a16:creationId xmlns:a16="http://schemas.microsoft.com/office/drawing/2014/main" id="{2326A826-512D-4AE3-9A8C-DCE3F981809C}"/>
              </a:ext>
            </a:extLst>
          </p:cNvPr>
          <p:cNvSpPr/>
          <p:nvPr/>
        </p:nvSpPr>
        <p:spPr>
          <a:xfrm rot="5880000" flipH="1">
            <a:off x="4816939" y="3166549"/>
            <a:ext cx="219516" cy="15437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51" name="Shape 24671">
            <a:extLst>
              <a:ext uri="{FF2B5EF4-FFF2-40B4-BE49-F238E27FC236}">
                <a16:creationId xmlns:a16="http://schemas.microsoft.com/office/drawing/2014/main" id="{7B2FCD14-1CD1-480A-8174-5E7A998B73CA}"/>
              </a:ext>
            </a:extLst>
          </p:cNvPr>
          <p:cNvSpPr/>
          <p:nvPr/>
        </p:nvSpPr>
        <p:spPr>
          <a:xfrm rot="19740000" flipH="1">
            <a:off x="4438514" y="3564870"/>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52" name="Shape 24672">
            <a:extLst>
              <a:ext uri="{FF2B5EF4-FFF2-40B4-BE49-F238E27FC236}">
                <a16:creationId xmlns:a16="http://schemas.microsoft.com/office/drawing/2014/main" id="{BB305BFC-3E4E-4FFF-AB8F-A2621820CA0F}"/>
              </a:ext>
            </a:extLst>
          </p:cNvPr>
          <p:cNvSpPr/>
          <p:nvPr/>
        </p:nvSpPr>
        <p:spPr>
          <a:xfrm rot="19740000" flipH="1">
            <a:off x="4769817" y="3977064"/>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53" name="Shape 24673">
            <a:extLst>
              <a:ext uri="{FF2B5EF4-FFF2-40B4-BE49-F238E27FC236}">
                <a16:creationId xmlns:a16="http://schemas.microsoft.com/office/drawing/2014/main" id="{7F588134-0DCC-41BA-9B29-1D56EB7E3F91}"/>
              </a:ext>
            </a:extLst>
          </p:cNvPr>
          <p:cNvSpPr/>
          <p:nvPr/>
        </p:nvSpPr>
        <p:spPr>
          <a:xfrm rot="5580000">
            <a:off x="5861428" y="3885716"/>
            <a:ext cx="217170" cy="14467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54" name="Shape 24674">
            <a:extLst>
              <a:ext uri="{FF2B5EF4-FFF2-40B4-BE49-F238E27FC236}">
                <a16:creationId xmlns:a16="http://schemas.microsoft.com/office/drawing/2014/main" id="{6B8BA427-2A5D-41C0-890E-3127F562FB7E}"/>
              </a:ext>
            </a:extLst>
          </p:cNvPr>
          <p:cNvSpPr/>
          <p:nvPr/>
        </p:nvSpPr>
        <p:spPr>
          <a:xfrm rot="18120000" flipH="1">
            <a:off x="5253877" y="3911028"/>
            <a:ext cx="270327" cy="1800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55" name="Shape 24684">
            <a:extLst>
              <a:ext uri="{FF2B5EF4-FFF2-40B4-BE49-F238E27FC236}">
                <a16:creationId xmlns:a16="http://schemas.microsoft.com/office/drawing/2014/main" id="{66457096-5829-4329-9682-BF4D1BF618C2}"/>
              </a:ext>
            </a:extLst>
          </p:cNvPr>
          <p:cNvSpPr/>
          <p:nvPr/>
        </p:nvSpPr>
        <p:spPr>
          <a:xfrm flipV="1">
            <a:off x="969705" y="4770398"/>
            <a:ext cx="9598700" cy="0"/>
          </a:xfrm>
          <a:prstGeom prst="line">
            <a:avLst/>
          </a:prstGeom>
          <a:noFill/>
          <a:ln w="63500" cap="flat">
            <a:solidFill>
              <a:schemeClr val="accent5">
                <a:lumMod val="40000"/>
                <a:lumOff val="60000"/>
              </a:schemeClr>
            </a:solidFill>
            <a:prstDash val="solid"/>
            <a:miter lim="400000"/>
          </a:ln>
          <a:effectLst/>
        </p:spPr>
        <p:txBody>
          <a:bodyPr wrap="square" lIns="28129" tIns="28129" rIns="28129" bIns="28129" numCol="1" anchor="ctr">
            <a:noAutofit/>
          </a:bodyPr>
          <a:lstStyle/>
          <a:p>
            <a:endParaRPr sz="2400" dirty="0"/>
          </a:p>
        </p:txBody>
      </p:sp>
      <p:sp>
        <p:nvSpPr>
          <p:cNvPr id="56" name="Shape 24687">
            <a:extLst>
              <a:ext uri="{FF2B5EF4-FFF2-40B4-BE49-F238E27FC236}">
                <a16:creationId xmlns:a16="http://schemas.microsoft.com/office/drawing/2014/main" id="{1EB3F3A2-09D7-46D7-876A-C719064E5725}"/>
              </a:ext>
            </a:extLst>
          </p:cNvPr>
          <p:cNvSpPr/>
          <p:nvPr/>
        </p:nvSpPr>
        <p:spPr>
          <a:xfrm>
            <a:off x="2583254" y="2539582"/>
            <a:ext cx="487214" cy="487214"/>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57" name="Shape 24688">
            <a:extLst>
              <a:ext uri="{FF2B5EF4-FFF2-40B4-BE49-F238E27FC236}">
                <a16:creationId xmlns:a16="http://schemas.microsoft.com/office/drawing/2014/main" id="{72A4DE38-3DC4-4853-8367-A1F8ABCD6B23}"/>
              </a:ext>
            </a:extLst>
          </p:cNvPr>
          <p:cNvSpPr/>
          <p:nvPr/>
        </p:nvSpPr>
        <p:spPr>
          <a:xfrm>
            <a:off x="3214445" y="3378107"/>
            <a:ext cx="487214" cy="48721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58" name="Shape 24692">
            <a:extLst>
              <a:ext uri="{FF2B5EF4-FFF2-40B4-BE49-F238E27FC236}">
                <a16:creationId xmlns:a16="http://schemas.microsoft.com/office/drawing/2014/main" id="{A2FF7F5F-8012-4157-B03A-7B45AF1BBDBD}"/>
              </a:ext>
            </a:extLst>
          </p:cNvPr>
          <p:cNvSpPr/>
          <p:nvPr/>
        </p:nvSpPr>
        <p:spPr>
          <a:xfrm>
            <a:off x="8467642" y="2539582"/>
            <a:ext cx="487214" cy="487214"/>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59" name="Shape 24693">
            <a:extLst>
              <a:ext uri="{FF2B5EF4-FFF2-40B4-BE49-F238E27FC236}">
                <a16:creationId xmlns:a16="http://schemas.microsoft.com/office/drawing/2014/main" id="{9AAA094C-33D7-4D62-9B57-CDDE15B2B1FB}"/>
              </a:ext>
            </a:extLst>
          </p:cNvPr>
          <p:cNvSpPr/>
          <p:nvPr/>
        </p:nvSpPr>
        <p:spPr>
          <a:xfrm>
            <a:off x="7825631" y="3378107"/>
            <a:ext cx="487214" cy="487214"/>
          </a:xfrm>
          <a:prstGeom prst="ellipse">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60" name="Shape 24696">
            <a:extLst>
              <a:ext uri="{FF2B5EF4-FFF2-40B4-BE49-F238E27FC236}">
                <a16:creationId xmlns:a16="http://schemas.microsoft.com/office/drawing/2014/main" id="{FB6DA6AD-A38A-4180-A67D-87DDAF5933D4}"/>
              </a:ext>
            </a:extLst>
          </p:cNvPr>
          <p:cNvSpPr/>
          <p:nvPr/>
        </p:nvSpPr>
        <p:spPr>
          <a:xfrm>
            <a:off x="4003674" y="4711427"/>
            <a:ext cx="117942" cy="117942"/>
          </a:xfrm>
          <a:prstGeom prst="ellipse">
            <a:avLst/>
          </a:prstGeom>
          <a:solidFill>
            <a:schemeClr val="accent2"/>
          </a:solidFill>
          <a:ln w="12700" cap="flat">
            <a:noFill/>
            <a:miter lim="400000"/>
          </a:ln>
          <a:effectLst/>
        </p:spPr>
        <p:txBody>
          <a:bodyPr wrap="square" lIns="0" tIns="0" rIns="0" bIns="0" numCol="1" anchor="t">
            <a:noAutofit/>
          </a:bodyPr>
          <a:lstStyle/>
          <a:p>
            <a:endParaRPr sz="2400" dirty="0"/>
          </a:p>
        </p:txBody>
      </p:sp>
      <p:sp>
        <p:nvSpPr>
          <p:cNvPr id="61" name="Shape 24699">
            <a:extLst>
              <a:ext uri="{FF2B5EF4-FFF2-40B4-BE49-F238E27FC236}">
                <a16:creationId xmlns:a16="http://schemas.microsoft.com/office/drawing/2014/main" id="{CE2BCD9E-9D88-4D91-9F28-4395AB2E74B7}"/>
              </a:ext>
            </a:extLst>
          </p:cNvPr>
          <p:cNvSpPr/>
          <p:nvPr/>
        </p:nvSpPr>
        <p:spPr>
          <a:xfrm>
            <a:off x="2293266" y="4711427"/>
            <a:ext cx="117942" cy="117942"/>
          </a:xfrm>
          <a:prstGeom prst="ellipse">
            <a:avLst/>
          </a:prstGeom>
          <a:solidFill>
            <a:schemeClr val="accent1"/>
          </a:solidFill>
          <a:ln w="12700" cap="flat">
            <a:noFill/>
            <a:miter lim="400000"/>
          </a:ln>
          <a:effectLst/>
        </p:spPr>
        <p:txBody>
          <a:bodyPr wrap="square" lIns="0" tIns="0" rIns="0" bIns="0" numCol="1" anchor="t">
            <a:noAutofit/>
          </a:bodyPr>
          <a:lstStyle/>
          <a:p>
            <a:endParaRPr sz="2400" dirty="0"/>
          </a:p>
        </p:txBody>
      </p:sp>
      <p:sp>
        <p:nvSpPr>
          <p:cNvPr id="62" name="Shape 24701">
            <a:extLst>
              <a:ext uri="{FF2B5EF4-FFF2-40B4-BE49-F238E27FC236}">
                <a16:creationId xmlns:a16="http://schemas.microsoft.com/office/drawing/2014/main" id="{9F025B45-4D0D-45D9-8AAB-7C7C43368044}"/>
              </a:ext>
            </a:extLst>
          </p:cNvPr>
          <p:cNvSpPr/>
          <p:nvPr/>
        </p:nvSpPr>
        <p:spPr>
          <a:xfrm>
            <a:off x="7404033" y="4711427"/>
            <a:ext cx="117942" cy="117942"/>
          </a:xfrm>
          <a:prstGeom prst="ellipse">
            <a:avLst/>
          </a:prstGeom>
          <a:solidFill>
            <a:schemeClr val="accent3"/>
          </a:solidFill>
          <a:ln w="12700" cap="flat">
            <a:noFill/>
            <a:miter lim="400000"/>
          </a:ln>
          <a:effectLst/>
        </p:spPr>
        <p:txBody>
          <a:bodyPr wrap="square" lIns="0" tIns="0" rIns="0" bIns="0" numCol="1" anchor="t">
            <a:noAutofit/>
          </a:bodyPr>
          <a:lstStyle/>
          <a:p>
            <a:endParaRPr sz="2400" dirty="0"/>
          </a:p>
        </p:txBody>
      </p:sp>
      <p:sp>
        <p:nvSpPr>
          <p:cNvPr id="63" name="Shape 24704">
            <a:extLst>
              <a:ext uri="{FF2B5EF4-FFF2-40B4-BE49-F238E27FC236}">
                <a16:creationId xmlns:a16="http://schemas.microsoft.com/office/drawing/2014/main" id="{525CBF2C-0D85-4950-B594-61A331AEA546}"/>
              </a:ext>
            </a:extLst>
          </p:cNvPr>
          <p:cNvSpPr/>
          <p:nvPr/>
        </p:nvSpPr>
        <p:spPr>
          <a:xfrm>
            <a:off x="9131014" y="4711427"/>
            <a:ext cx="117942" cy="117942"/>
          </a:xfrm>
          <a:prstGeom prst="ellipse">
            <a:avLst/>
          </a:prstGeom>
          <a:solidFill>
            <a:schemeClr val="accent4"/>
          </a:solidFill>
          <a:ln w="12700" cap="flat">
            <a:noFill/>
            <a:miter lim="400000"/>
          </a:ln>
          <a:effectLst/>
        </p:spPr>
        <p:txBody>
          <a:bodyPr wrap="square" lIns="0" tIns="0" rIns="0" bIns="0" numCol="1" anchor="t">
            <a:noAutofit/>
          </a:bodyPr>
          <a:lstStyle/>
          <a:p>
            <a:endParaRPr sz="2400" dirty="0"/>
          </a:p>
        </p:txBody>
      </p:sp>
      <p:sp>
        <p:nvSpPr>
          <p:cNvPr id="68" name="TextBox 67">
            <a:extLst>
              <a:ext uri="{FF2B5EF4-FFF2-40B4-BE49-F238E27FC236}">
                <a16:creationId xmlns:a16="http://schemas.microsoft.com/office/drawing/2014/main" id="{C714ED8F-E3E1-4B7A-950A-E90446251C42}"/>
              </a:ext>
            </a:extLst>
          </p:cNvPr>
          <p:cNvSpPr txBox="1"/>
          <p:nvPr/>
        </p:nvSpPr>
        <p:spPr>
          <a:xfrm>
            <a:off x="2053013" y="4851465"/>
            <a:ext cx="59022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2014</a:t>
            </a:r>
          </a:p>
        </p:txBody>
      </p:sp>
      <p:sp>
        <p:nvSpPr>
          <p:cNvPr id="69" name="TextBox 68">
            <a:extLst>
              <a:ext uri="{FF2B5EF4-FFF2-40B4-BE49-F238E27FC236}">
                <a16:creationId xmlns:a16="http://schemas.microsoft.com/office/drawing/2014/main" id="{7B143CF4-FA39-48FF-85BE-CDB072B5FE39}"/>
              </a:ext>
            </a:extLst>
          </p:cNvPr>
          <p:cNvSpPr txBox="1"/>
          <p:nvPr/>
        </p:nvSpPr>
        <p:spPr>
          <a:xfrm>
            <a:off x="3773144" y="4851465"/>
            <a:ext cx="579005"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2016</a:t>
            </a:r>
          </a:p>
        </p:txBody>
      </p:sp>
      <p:sp>
        <p:nvSpPr>
          <p:cNvPr id="70" name="TextBox 69">
            <a:extLst>
              <a:ext uri="{FF2B5EF4-FFF2-40B4-BE49-F238E27FC236}">
                <a16:creationId xmlns:a16="http://schemas.microsoft.com/office/drawing/2014/main" id="{202DF6B9-976E-4018-9A7E-A12A3E658011}"/>
              </a:ext>
            </a:extLst>
          </p:cNvPr>
          <p:cNvSpPr txBox="1"/>
          <p:nvPr/>
        </p:nvSpPr>
        <p:spPr>
          <a:xfrm>
            <a:off x="7168693" y="4851465"/>
            <a:ext cx="58862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2018</a:t>
            </a:r>
          </a:p>
        </p:txBody>
      </p:sp>
      <p:sp>
        <p:nvSpPr>
          <p:cNvPr id="71" name="TextBox 70">
            <a:extLst>
              <a:ext uri="{FF2B5EF4-FFF2-40B4-BE49-F238E27FC236}">
                <a16:creationId xmlns:a16="http://schemas.microsoft.com/office/drawing/2014/main" id="{5B4FE30C-3C44-4ACC-A14F-41EC28B5CB0F}"/>
              </a:ext>
            </a:extLst>
          </p:cNvPr>
          <p:cNvSpPr txBox="1"/>
          <p:nvPr/>
        </p:nvSpPr>
        <p:spPr>
          <a:xfrm>
            <a:off x="8878042" y="4851465"/>
            <a:ext cx="623889"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2020</a:t>
            </a:r>
          </a:p>
        </p:txBody>
      </p:sp>
      <p:sp>
        <p:nvSpPr>
          <p:cNvPr id="72" name="Subtitle 2">
            <a:extLst>
              <a:ext uri="{FF2B5EF4-FFF2-40B4-BE49-F238E27FC236}">
                <a16:creationId xmlns:a16="http://schemas.microsoft.com/office/drawing/2014/main" id="{FAD1C9EB-D95C-4346-8D86-215C8A2C3EF2}"/>
              </a:ext>
            </a:extLst>
          </p:cNvPr>
          <p:cNvSpPr txBox="1">
            <a:spLocks/>
          </p:cNvSpPr>
          <p:nvPr/>
        </p:nvSpPr>
        <p:spPr>
          <a:xfrm>
            <a:off x="1732314" y="5162270"/>
            <a:ext cx="1231624" cy="844269"/>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73" name="Subtitle 2">
            <a:extLst>
              <a:ext uri="{FF2B5EF4-FFF2-40B4-BE49-F238E27FC236}">
                <a16:creationId xmlns:a16="http://schemas.microsoft.com/office/drawing/2014/main" id="{89F74776-0A13-4542-9618-38BAE1B43514}"/>
              </a:ext>
            </a:extLst>
          </p:cNvPr>
          <p:cNvSpPr txBox="1">
            <a:spLocks/>
          </p:cNvSpPr>
          <p:nvPr/>
        </p:nvSpPr>
        <p:spPr>
          <a:xfrm>
            <a:off x="3446832" y="5162270"/>
            <a:ext cx="1231624" cy="844269"/>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74" name="Subtitle 2">
            <a:extLst>
              <a:ext uri="{FF2B5EF4-FFF2-40B4-BE49-F238E27FC236}">
                <a16:creationId xmlns:a16="http://schemas.microsoft.com/office/drawing/2014/main" id="{4288EDC3-D4B3-4793-97E8-696557A17729}"/>
              </a:ext>
            </a:extLst>
          </p:cNvPr>
          <p:cNvSpPr txBox="1">
            <a:spLocks/>
          </p:cNvSpPr>
          <p:nvPr/>
        </p:nvSpPr>
        <p:spPr>
          <a:xfrm>
            <a:off x="6847192" y="5162270"/>
            <a:ext cx="1231624" cy="844269"/>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75" name="Subtitle 2">
            <a:extLst>
              <a:ext uri="{FF2B5EF4-FFF2-40B4-BE49-F238E27FC236}">
                <a16:creationId xmlns:a16="http://schemas.microsoft.com/office/drawing/2014/main" id="{62EA8B77-8FEE-41C7-B4FD-5B9EA6912CAE}"/>
              </a:ext>
            </a:extLst>
          </p:cNvPr>
          <p:cNvSpPr txBox="1">
            <a:spLocks/>
          </p:cNvSpPr>
          <p:nvPr/>
        </p:nvSpPr>
        <p:spPr>
          <a:xfrm>
            <a:off x="8574173" y="5162270"/>
            <a:ext cx="1231624" cy="844269"/>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cxnSp>
        <p:nvCxnSpPr>
          <p:cNvPr id="76" name="Elbow Connector 99">
            <a:extLst>
              <a:ext uri="{FF2B5EF4-FFF2-40B4-BE49-F238E27FC236}">
                <a16:creationId xmlns:a16="http://schemas.microsoft.com/office/drawing/2014/main" id="{122B5510-1189-456F-8A8F-5D887155D6DD}"/>
              </a:ext>
            </a:extLst>
          </p:cNvPr>
          <p:cNvCxnSpPr>
            <a:stCxn id="61" idx="0"/>
            <a:endCxn id="56" idx="2"/>
          </p:cNvCxnSpPr>
          <p:nvPr/>
        </p:nvCxnSpPr>
        <p:spPr>
          <a:xfrm rot="5400000" flipH="1" flipV="1">
            <a:off x="1503627" y="3631800"/>
            <a:ext cx="1928237" cy="231017"/>
          </a:xfrm>
          <a:prstGeom prst="bentConnector2">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Elbow Connector 101">
            <a:extLst>
              <a:ext uri="{FF2B5EF4-FFF2-40B4-BE49-F238E27FC236}">
                <a16:creationId xmlns:a16="http://schemas.microsoft.com/office/drawing/2014/main" id="{ED31FF8A-A34E-4C48-B237-E4ACFA00E985}"/>
              </a:ext>
            </a:extLst>
          </p:cNvPr>
          <p:cNvCxnSpPr>
            <a:stCxn id="60" idx="0"/>
            <a:endCxn id="57" idx="2"/>
          </p:cNvCxnSpPr>
          <p:nvPr/>
        </p:nvCxnSpPr>
        <p:spPr>
          <a:xfrm rot="16200000" flipV="1">
            <a:off x="3093689" y="3742470"/>
            <a:ext cx="1089712" cy="848201"/>
          </a:xfrm>
          <a:prstGeom prst="bentConnector4">
            <a:avLst>
              <a:gd name="adj1" fmla="val 38822"/>
              <a:gd name="adj2" fmla="val 110612"/>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Elbow Connector 103">
            <a:extLst>
              <a:ext uri="{FF2B5EF4-FFF2-40B4-BE49-F238E27FC236}">
                <a16:creationId xmlns:a16="http://schemas.microsoft.com/office/drawing/2014/main" id="{B547B8BD-3C74-4FDC-B01A-D5475113C6DF}"/>
              </a:ext>
            </a:extLst>
          </p:cNvPr>
          <p:cNvCxnSpPr>
            <a:cxnSpLocks/>
            <a:stCxn id="62" idx="0"/>
            <a:endCxn id="59" idx="6"/>
          </p:cNvCxnSpPr>
          <p:nvPr/>
        </p:nvCxnSpPr>
        <p:spPr>
          <a:xfrm rot="5400000" flipH="1" flipV="1">
            <a:off x="7343069" y="3741650"/>
            <a:ext cx="1089712" cy="849841"/>
          </a:xfrm>
          <a:prstGeom prst="bentConnector4">
            <a:avLst>
              <a:gd name="adj1" fmla="val 38822"/>
              <a:gd name="adj2" fmla="val 110592"/>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Elbow Connector 105">
            <a:extLst>
              <a:ext uri="{FF2B5EF4-FFF2-40B4-BE49-F238E27FC236}">
                <a16:creationId xmlns:a16="http://schemas.microsoft.com/office/drawing/2014/main" id="{D47CE2A5-6074-4AFA-900E-C29C7629CDBE}"/>
              </a:ext>
            </a:extLst>
          </p:cNvPr>
          <p:cNvCxnSpPr>
            <a:stCxn id="63" idx="0"/>
            <a:endCxn id="58" idx="6"/>
          </p:cNvCxnSpPr>
          <p:nvPr/>
        </p:nvCxnSpPr>
        <p:spPr>
          <a:xfrm rot="16200000" flipV="1">
            <a:off x="8108302" y="3629743"/>
            <a:ext cx="1928237" cy="235129"/>
          </a:xfrm>
          <a:prstGeom prst="bentConnector2">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3" name="Graphic 82" descr="Leaf">
            <a:extLst>
              <a:ext uri="{FF2B5EF4-FFF2-40B4-BE49-F238E27FC236}">
                <a16:creationId xmlns:a16="http://schemas.microsoft.com/office/drawing/2014/main" id="{2D11CD3B-9C8A-4590-8281-7BB418689754}"/>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2801" y="2593284"/>
            <a:ext cx="392151" cy="392151"/>
          </a:xfrm>
          <a:prstGeom prst="rect">
            <a:avLst/>
          </a:prstGeom>
        </p:spPr>
      </p:pic>
      <p:pic>
        <p:nvPicPr>
          <p:cNvPr id="84" name="Graphic 83" descr="Open hand with plant">
            <a:extLst>
              <a:ext uri="{FF2B5EF4-FFF2-40B4-BE49-F238E27FC236}">
                <a16:creationId xmlns:a16="http://schemas.microsoft.com/office/drawing/2014/main" id="{3E1E9A17-6570-4CCF-B5BE-A9F5298DF115}"/>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8727" y="3414015"/>
            <a:ext cx="392151" cy="392151"/>
          </a:xfrm>
          <a:prstGeom prst="rect">
            <a:avLst/>
          </a:prstGeom>
        </p:spPr>
      </p:pic>
      <p:pic>
        <p:nvPicPr>
          <p:cNvPr id="85" name="Graphic 84" descr="Recycle">
            <a:extLst>
              <a:ext uri="{FF2B5EF4-FFF2-40B4-BE49-F238E27FC236}">
                <a16:creationId xmlns:a16="http://schemas.microsoft.com/office/drawing/2014/main" id="{CC922028-2C18-4762-8ADE-6A2A89F9CFBD}"/>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4051" y="2598361"/>
            <a:ext cx="392151" cy="392151"/>
          </a:xfrm>
          <a:prstGeom prst="rect">
            <a:avLst/>
          </a:prstGeom>
        </p:spPr>
      </p:pic>
      <p:pic>
        <p:nvPicPr>
          <p:cNvPr id="86" name="Graphic 85" descr="Recycle sign">
            <a:extLst>
              <a:ext uri="{FF2B5EF4-FFF2-40B4-BE49-F238E27FC236}">
                <a16:creationId xmlns:a16="http://schemas.microsoft.com/office/drawing/2014/main" id="{286BF98A-474F-46B1-A8AD-9786520E1EF6}"/>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3162" y="3416347"/>
            <a:ext cx="392151" cy="392151"/>
          </a:xfrm>
          <a:prstGeom prst="rect">
            <a:avLst/>
          </a:prstGeom>
        </p:spPr>
      </p:pic>
    </p:spTree>
    <p:extLst>
      <p:ext uri="{BB962C8B-B14F-4D97-AF65-F5344CB8AC3E}">
        <p14:creationId xmlns:p14="http://schemas.microsoft.com/office/powerpoint/2010/main" val="15919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B2F03-0966-4016-A32B-71E73421237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39459E1-0DAB-43FC-A675-286E878098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B26CFD2-3C9D-48A6-B53B-4DFAE687BA60}"/>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0702D35E-9DE8-434D-B89D-D697E057BD3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BC23DE5-F05A-4283-B980-30A871874223}"/>
              </a:ext>
            </a:extLst>
          </p:cNvPr>
          <p:cNvSpPr>
            <a:spLocks noGrp="1"/>
          </p:cNvSpPr>
          <p:nvPr>
            <p:ph type="body" sz="quarter" idx="13"/>
          </p:nvPr>
        </p:nvSpPr>
        <p:spPr/>
        <p:txBody>
          <a:bodyPr/>
          <a:lstStyle/>
          <a:p>
            <a:endParaRPr lang="en-ZA"/>
          </a:p>
        </p:txBody>
      </p:sp>
      <p:sp>
        <p:nvSpPr>
          <p:cNvPr id="7" name="Freeform 2">
            <a:extLst>
              <a:ext uri="{FF2B5EF4-FFF2-40B4-BE49-F238E27FC236}">
                <a16:creationId xmlns:a16="http://schemas.microsoft.com/office/drawing/2014/main" id="{14E4CA45-C53B-4153-B35C-5C8FB7CFF270}"/>
              </a:ext>
            </a:extLst>
          </p:cNvPr>
          <p:cNvSpPr>
            <a:spLocks noChangeArrowheads="1"/>
          </p:cNvSpPr>
          <p:nvPr/>
        </p:nvSpPr>
        <p:spPr bwMode="auto">
          <a:xfrm>
            <a:off x="5334394" y="4233679"/>
            <a:ext cx="1544670" cy="1897381"/>
          </a:xfrm>
          <a:custGeom>
            <a:avLst/>
            <a:gdLst>
              <a:gd name="T0" fmla="*/ 0 w 6006"/>
              <a:gd name="T1" fmla="*/ 3896 h 7378"/>
              <a:gd name="T2" fmla="*/ 0 w 6006"/>
              <a:gd name="T3" fmla="*/ 3896 h 7378"/>
              <a:gd name="T4" fmla="*/ 6005 w 6006"/>
              <a:gd name="T5" fmla="*/ 2266 h 7378"/>
              <a:gd name="T6" fmla="*/ 6005 w 6006"/>
              <a:gd name="T7" fmla="*/ 2266 h 7378"/>
              <a:gd name="T8" fmla="*/ 0 w 6006"/>
              <a:gd name="T9" fmla="*/ 3896 h 7378"/>
            </a:gdLst>
            <a:ahLst/>
            <a:cxnLst>
              <a:cxn ang="0">
                <a:pos x="T0" y="T1"/>
              </a:cxn>
              <a:cxn ang="0">
                <a:pos x="T2" y="T3"/>
              </a:cxn>
              <a:cxn ang="0">
                <a:pos x="T4" y="T5"/>
              </a:cxn>
              <a:cxn ang="0">
                <a:pos x="T6" y="T7"/>
              </a:cxn>
              <a:cxn ang="0">
                <a:pos x="T8" y="T9"/>
              </a:cxn>
            </a:cxnLst>
            <a:rect l="0" t="0" r="r" b="b"/>
            <a:pathLst>
              <a:path w="6006" h="7378">
                <a:moveTo>
                  <a:pt x="0" y="3896"/>
                </a:moveTo>
                <a:lnTo>
                  <a:pt x="0" y="3896"/>
                </a:lnTo>
                <a:cubicBezTo>
                  <a:pt x="0" y="3896"/>
                  <a:pt x="1503" y="0"/>
                  <a:pt x="6005" y="2266"/>
                </a:cubicBezTo>
                <a:lnTo>
                  <a:pt x="6005" y="2266"/>
                </a:lnTo>
                <a:cubicBezTo>
                  <a:pt x="6005" y="2266"/>
                  <a:pt x="3304" y="7377"/>
                  <a:pt x="0" y="3896"/>
                </a:cubicBezTo>
              </a:path>
            </a:pathLst>
          </a:custGeom>
          <a:solidFill>
            <a:schemeClr val="accent1"/>
          </a:solidFill>
          <a:ln>
            <a:noFill/>
          </a:ln>
          <a:effectLst/>
        </p:spPr>
        <p:txBody>
          <a:bodyPr wrap="none" anchor="ctr"/>
          <a:lstStyle/>
          <a:p>
            <a:endParaRPr lang="en-US" sz="2572" dirty="0">
              <a:latin typeface="Lato Light" panose="020F0502020204030203" pitchFamily="34" charset="0"/>
            </a:endParaRPr>
          </a:p>
        </p:txBody>
      </p:sp>
      <p:sp>
        <p:nvSpPr>
          <p:cNvPr id="8" name="Freeform 3">
            <a:extLst>
              <a:ext uri="{FF2B5EF4-FFF2-40B4-BE49-F238E27FC236}">
                <a16:creationId xmlns:a16="http://schemas.microsoft.com/office/drawing/2014/main" id="{3F375B73-C4E5-4BC0-8AEB-E24E6E03BF30}"/>
              </a:ext>
            </a:extLst>
          </p:cNvPr>
          <p:cNvSpPr>
            <a:spLocks noChangeArrowheads="1"/>
          </p:cNvSpPr>
          <p:nvPr/>
        </p:nvSpPr>
        <p:spPr bwMode="auto">
          <a:xfrm>
            <a:off x="1108940" y="5596890"/>
            <a:ext cx="9206105" cy="715629"/>
          </a:xfrm>
          <a:custGeom>
            <a:avLst/>
            <a:gdLst>
              <a:gd name="T0" fmla="*/ 9202 w 18405"/>
              <a:gd name="T1" fmla="*/ 0 h 2783"/>
              <a:gd name="T2" fmla="*/ 9202 w 18405"/>
              <a:gd name="T3" fmla="*/ 0 h 2783"/>
              <a:gd name="T4" fmla="*/ 0 w 18405"/>
              <a:gd name="T5" fmla="*/ 2782 h 2783"/>
              <a:gd name="T6" fmla="*/ 18404 w 18405"/>
              <a:gd name="T7" fmla="*/ 2782 h 2783"/>
              <a:gd name="T8" fmla="*/ 18404 w 18405"/>
              <a:gd name="T9" fmla="*/ 2782 h 2783"/>
              <a:gd name="T10" fmla="*/ 9202 w 18405"/>
              <a:gd name="T11" fmla="*/ 0 h 2783"/>
            </a:gdLst>
            <a:ahLst/>
            <a:cxnLst>
              <a:cxn ang="0">
                <a:pos x="T0" y="T1"/>
              </a:cxn>
              <a:cxn ang="0">
                <a:pos x="T2" y="T3"/>
              </a:cxn>
              <a:cxn ang="0">
                <a:pos x="T4" y="T5"/>
              </a:cxn>
              <a:cxn ang="0">
                <a:pos x="T6" y="T7"/>
              </a:cxn>
              <a:cxn ang="0">
                <a:pos x="T8" y="T9"/>
              </a:cxn>
              <a:cxn ang="0">
                <a:pos x="T10" y="T11"/>
              </a:cxn>
            </a:cxnLst>
            <a:rect l="0" t="0" r="r" b="b"/>
            <a:pathLst>
              <a:path w="18405" h="2783">
                <a:moveTo>
                  <a:pt x="9202" y="0"/>
                </a:moveTo>
                <a:lnTo>
                  <a:pt x="9202" y="0"/>
                </a:lnTo>
                <a:cubicBezTo>
                  <a:pt x="5798" y="0"/>
                  <a:pt x="2634" y="1024"/>
                  <a:pt x="0" y="2782"/>
                </a:cubicBezTo>
                <a:lnTo>
                  <a:pt x="18404" y="2782"/>
                </a:lnTo>
                <a:lnTo>
                  <a:pt x="18404" y="2782"/>
                </a:lnTo>
                <a:cubicBezTo>
                  <a:pt x="15770" y="1024"/>
                  <a:pt x="12605" y="0"/>
                  <a:pt x="9202" y="0"/>
                </a:cubicBezTo>
              </a:path>
            </a:pathLst>
          </a:custGeom>
          <a:solidFill>
            <a:schemeClr val="accent6">
              <a:lumMod val="75000"/>
            </a:schemeClr>
          </a:solidFill>
          <a:ln>
            <a:noFill/>
          </a:ln>
          <a:effectLst/>
        </p:spPr>
        <p:txBody>
          <a:bodyPr wrap="none" anchor="ctr"/>
          <a:lstStyle/>
          <a:p>
            <a:endParaRPr lang="en-US" sz="2572" dirty="0">
              <a:latin typeface="Lato Light" panose="020F0502020204030203" pitchFamily="34" charset="0"/>
            </a:endParaRPr>
          </a:p>
        </p:txBody>
      </p:sp>
      <p:sp>
        <p:nvSpPr>
          <p:cNvPr id="9" name="Freeform 4">
            <a:extLst>
              <a:ext uri="{FF2B5EF4-FFF2-40B4-BE49-F238E27FC236}">
                <a16:creationId xmlns:a16="http://schemas.microsoft.com/office/drawing/2014/main" id="{4D93AEC9-8E39-4EF6-B788-C59B46DC5D72}"/>
              </a:ext>
            </a:extLst>
          </p:cNvPr>
          <p:cNvSpPr>
            <a:spLocks noChangeArrowheads="1"/>
          </p:cNvSpPr>
          <p:nvPr/>
        </p:nvSpPr>
        <p:spPr bwMode="auto">
          <a:xfrm>
            <a:off x="5140653" y="5796495"/>
            <a:ext cx="717898" cy="255176"/>
          </a:xfrm>
          <a:custGeom>
            <a:avLst/>
            <a:gdLst>
              <a:gd name="T0" fmla="*/ 2791 w 2792"/>
              <a:gd name="T1" fmla="*/ 495 h 990"/>
              <a:gd name="T2" fmla="*/ 2791 w 2792"/>
              <a:gd name="T3" fmla="*/ 495 h 990"/>
              <a:gd name="T4" fmla="*/ 1396 w 2792"/>
              <a:gd name="T5" fmla="*/ 989 h 990"/>
              <a:gd name="T6" fmla="*/ 1396 w 2792"/>
              <a:gd name="T7" fmla="*/ 989 h 990"/>
              <a:gd name="T8" fmla="*/ 0 w 2792"/>
              <a:gd name="T9" fmla="*/ 495 h 990"/>
              <a:gd name="T10" fmla="*/ 0 w 2792"/>
              <a:gd name="T11" fmla="*/ 495 h 990"/>
              <a:gd name="T12" fmla="*/ 1396 w 2792"/>
              <a:gd name="T13" fmla="*/ 0 h 990"/>
              <a:gd name="T14" fmla="*/ 1396 w 2792"/>
              <a:gd name="T15" fmla="*/ 0 h 990"/>
              <a:gd name="T16" fmla="*/ 2791 w 2792"/>
              <a:gd name="T17" fmla="*/ 4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2" h="990">
                <a:moveTo>
                  <a:pt x="2791" y="495"/>
                </a:moveTo>
                <a:lnTo>
                  <a:pt x="2791" y="495"/>
                </a:lnTo>
                <a:cubicBezTo>
                  <a:pt x="2791" y="768"/>
                  <a:pt x="2167" y="989"/>
                  <a:pt x="1396" y="989"/>
                </a:cubicBezTo>
                <a:lnTo>
                  <a:pt x="1396" y="989"/>
                </a:lnTo>
                <a:cubicBezTo>
                  <a:pt x="625" y="989"/>
                  <a:pt x="0" y="768"/>
                  <a:pt x="0" y="495"/>
                </a:cubicBezTo>
                <a:lnTo>
                  <a:pt x="0" y="495"/>
                </a:lnTo>
                <a:cubicBezTo>
                  <a:pt x="0" y="222"/>
                  <a:pt x="625" y="0"/>
                  <a:pt x="1396" y="0"/>
                </a:cubicBezTo>
                <a:lnTo>
                  <a:pt x="1396" y="0"/>
                </a:lnTo>
                <a:cubicBezTo>
                  <a:pt x="2167" y="0"/>
                  <a:pt x="2791" y="222"/>
                  <a:pt x="2791" y="495"/>
                </a:cubicBezTo>
              </a:path>
            </a:pathLst>
          </a:custGeom>
          <a:solidFill>
            <a:schemeClr val="accent6">
              <a:lumMod val="50000"/>
            </a:schemeClr>
          </a:solidFill>
          <a:ln>
            <a:noFill/>
          </a:ln>
          <a:effectLst/>
        </p:spPr>
        <p:txBody>
          <a:bodyPr wrap="none" anchor="ctr"/>
          <a:lstStyle/>
          <a:p>
            <a:endParaRPr lang="en-US" sz="2572" dirty="0">
              <a:latin typeface="Lato Light" panose="020F0502020204030203" pitchFamily="34" charset="0"/>
            </a:endParaRPr>
          </a:p>
        </p:txBody>
      </p:sp>
      <p:sp>
        <p:nvSpPr>
          <p:cNvPr id="10" name="Freeform 5">
            <a:extLst>
              <a:ext uri="{FF2B5EF4-FFF2-40B4-BE49-F238E27FC236}">
                <a16:creationId xmlns:a16="http://schemas.microsoft.com/office/drawing/2014/main" id="{AB135114-817A-484E-8E3A-6C95ECD23E49}"/>
              </a:ext>
            </a:extLst>
          </p:cNvPr>
          <p:cNvSpPr>
            <a:spLocks noChangeArrowheads="1"/>
          </p:cNvSpPr>
          <p:nvPr/>
        </p:nvSpPr>
        <p:spPr bwMode="auto">
          <a:xfrm>
            <a:off x="4535034" y="3415978"/>
            <a:ext cx="1098962" cy="1102364"/>
          </a:xfrm>
          <a:custGeom>
            <a:avLst/>
            <a:gdLst>
              <a:gd name="T0" fmla="*/ 3206 w 4274"/>
              <a:gd name="T1" fmla="*/ 3155 h 4288"/>
              <a:gd name="T2" fmla="*/ 3206 w 4274"/>
              <a:gd name="T3" fmla="*/ 3155 h 4288"/>
              <a:gd name="T4" fmla="*/ 281 w 4274"/>
              <a:gd name="T5" fmla="*/ 0 h 4288"/>
              <a:gd name="T6" fmla="*/ 281 w 4274"/>
              <a:gd name="T7" fmla="*/ 0 h 4288"/>
              <a:gd name="T8" fmla="*/ 3206 w 4274"/>
              <a:gd name="T9" fmla="*/ 3155 h 4288"/>
            </a:gdLst>
            <a:ahLst/>
            <a:cxnLst>
              <a:cxn ang="0">
                <a:pos x="T0" y="T1"/>
              </a:cxn>
              <a:cxn ang="0">
                <a:pos x="T2" y="T3"/>
              </a:cxn>
              <a:cxn ang="0">
                <a:pos x="T4" y="T5"/>
              </a:cxn>
              <a:cxn ang="0">
                <a:pos x="T6" y="T7"/>
              </a:cxn>
              <a:cxn ang="0">
                <a:pos x="T8" y="T9"/>
              </a:cxn>
            </a:cxnLst>
            <a:rect l="0" t="0" r="r" b="b"/>
            <a:pathLst>
              <a:path w="4274" h="4288">
                <a:moveTo>
                  <a:pt x="3206" y="3155"/>
                </a:moveTo>
                <a:lnTo>
                  <a:pt x="3206" y="3155"/>
                </a:lnTo>
                <a:cubicBezTo>
                  <a:pt x="3206" y="3155"/>
                  <a:pt x="4273" y="443"/>
                  <a:pt x="281" y="0"/>
                </a:cubicBezTo>
                <a:lnTo>
                  <a:pt x="281" y="0"/>
                </a:lnTo>
                <a:cubicBezTo>
                  <a:pt x="281" y="0"/>
                  <a:pt x="0" y="4287"/>
                  <a:pt x="3206" y="3155"/>
                </a:cubicBezTo>
              </a:path>
            </a:pathLst>
          </a:custGeom>
          <a:solidFill>
            <a:schemeClr val="accent4">
              <a:lumMod val="75000"/>
            </a:schemeClr>
          </a:solidFill>
          <a:ln>
            <a:noFill/>
          </a:ln>
          <a:effectLst/>
        </p:spPr>
        <p:txBody>
          <a:bodyPr wrap="none" anchor="ctr"/>
          <a:lstStyle/>
          <a:p>
            <a:endParaRPr lang="en-US" sz="2572" dirty="0">
              <a:latin typeface="Lato Light" panose="020F0502020204030203" pitchFamily="34" charset="0"/>
            </a:endParaRPr>
          </a:p>
        </p:txBody>
      </p:sp>
      <p:sp>
        <p:nvSpPr>
          <p:cNvPr id="11" name="Freeform 6">
            <a:extLst>
              <a:ext uri="{FF2B5EF4-FFF2-40B4-BE49-F238E27FC236}">
                <a16:creationId xmlns:a16="http://schemas.microsoft.com/office/drawing/2014/main" id="{250FBA60-4FFF-47FF-AD5B-4451B9482FED}"/>
              </a:ext>
            </a:extLst>
          </p:cNvPr>
          <p:cNvSpPr>
            <a:spLocks noChangeArrowheads="1"/>
          </p:cNvSpPr>
          <p:nvPr/>
        </p:nvSpPr>
        <p:spPr bwMode="auto">
          <a:xfrm>
            <a:off x="5334394" y="3625791"/>
            <a:ext cx="1273615" cy="1481160"/>
          </a:xfrm>
          <a:custGeom>
            <a:avLst/>
            <a:gdLst>
              <a:gd name="T0" fmla="*/ 97 w 4954"/>
              <a:gd name="T1" fmla="*/ 3079 h 5760"/>
              <a:gd name="T2" fmla="*/ 97 w 4954"/>
              <a:gd name="T3" fmla="*/ 3079 h 5760"/>
              <a:gd name="T4" fmla="*/ 4953 w 4954"/>
              <a:gd name="T5" fmla="*/ 1512 h 5760"/>
              <a:gd name="T6" fmla="*/ 4953 w 4954"/>
              <a:gd name="T7" fmla="*/ 1512 h 5760"/>
              <a:gd name="T8" fmla="*/ 97 w 4954"/>
              <a:gd name="T9" fmla="*/ 3079 h 5760"/>
            </a:gdLst>
            <a:ahLst/>
            <a:cxnLst>
              <a:cxn ang="0">
                <a:pos x="T0" y="T1"/>
              </a:cxn>
              <a:cxn ang="0">
                <a:pos x="T2" y="T3"/>
              </a:cxn>
              <a:cxn ang="0">
                <a:pos x="T4" y="T5"/>
              </a:cxn>
              <a:cxn ang="0">
                <a:pos x="T6" y="T7"/>
              </a:cxn>
              <a:cxn ang="0">
                <a:pos x="T8" y="T9"/>
              </a:cxn>
            </a:cxnLst>
            <a:rect l="0" t="0" r="r" b="b"/>
            <a:pathLst>
              <a:path w="4954" h="5760">
                <a:moveTo>
                  <a:pt x="97" y="3079"/>
                </a:moveTo>
                <a:lnTo>
                  <a:pt x="97" y="3079"/>
                </a:lnTo>
                <a:cubicBezTo>
                  <a:pt x="97" y="3079"/>
                  <a:pt x="0" y="0"/>
                  <a:pt x="4953" y="1512"/>
                </a:cubicBezTo>
                <a:lnTo>
                  <a:pt x="4953" y="1512"/>
                </a:lnTo>
                <a:cubicBezTo>
                  <a:pt x="4953" y="1512"/>
                  <a:pt x="2097" y="5759"/>
                  <a:pt x="97" y="3079"/>
                </a:cubicBezTo>
              </a:path>
            </a:pathLst>
          </a:custGeom>
          <a:solidFill>
            <a:schemeClr val="accent3"/>
          </a:solidFill>
          <a:ln>
            <a:noFill/>
          </a:ln>
          <a:effectLst/>
        </p:spPr>
        <p:txBody>
          <a:bodyPr wrap="none" anchor="ctr"/>
          <a:lstStyle/>
          <a:p>
            <a:endParaRPr lang="en-US" sz="2572" dirty="0">
              <a:latin typeface="Lato Light" panose="020F0502020204030203" pitchFamily="34" charset="0"/>
            </a:endParaRPr>
          </a:p>
        </p:txBody>
      </p:sp>
      <p:sp>
        <p:nvSpPr>
          <p:cNvPr id="12" name="Freeform 7">
            <a:extLst>
              <a:ext uri="{FF2B5EF4-FFF2-40B4-BE49-F238E27FC236}">
                <a16:creationId xmlns:a16="http://schemas.microsoft.com/office/drawing/2014/main" id="{D6BD2292-D03F-49EC-BF13-FA52C9210103}"/>
              </a:ext>
            </a:extLst>
          </p:cNvPr>
          <p:cNvSpPr>
            <a:spLocks noChangeArrowheads="1"/>
          </p:cNvSpPr>
          <p:nvPr/>
        </p:nvSpPr>
        <p:spPr bwMode="auto">
          <a:xfrm>
            <a:off x="4998889" y="2880675"/>
            <a:ext cx="618095" cy="782542"/>
          </a:xfrm>
          <a:custGeom>
            <a:avLst/>
            <a:gdLst>
              <a:gd name="T0" fmla="*/ 2217 w 2402"/>
              <a:gd name="T1" fmla="*/ 1979 h 3041"/>
              <a:gd name="T2" fmla="*/ 2217 w 2402"/>
              <a:gd name="T3" fmla="*/ 1979 h 3041"/>
              <a:gd name="T4" fmla="*/ 0 w 2402"/>
              <a:gd name="T5" fmla="*/ 178 h 3041"/>
              <a:gd name="T6" fmla="*/ 0 w 2402"/>
              <a:gd name="T7" fmla="*/ 178 h 3041"/>
              <a:gd name="T8" fmla="*/ 2217 w 2402"/>
              <a:gd name="T9" fmla="*/ 1979 h 3041"/>
            </a:gdLst>
            <a:ahLst/>
            <a:cxnLst>
              <a:cxn ang="0">
                <a:pos x="T0" y="T1"/>
              </a:cxn>
              <a:cxn ang="0">
                <a:pos x="T2" y="T3"/>
              </a:cxn>
              <a:cxn ang="0">
                <a:pos x="T4" y="T5"/>
              </a:cxn>
              <a:cxn ang="0">
                <a:pos x="T6" y="T7"/>
              </a:cxn>
              <a:cxn ang="0">
                <a:pos x="T8" y="T9"/>
              </a:cxn>
            </a:cxnLst>
            <a:rect l="0" t="0" r="r" b="b"/>
            <a:pathLst>
              <a:path w="2402" h="3041">
                <a:moveTo>
                  <a:pt x="2217" y="1979"/>
                </a:moveTo>
                <a:lnTo>
                  <a:pt x="2217" y="1979"/>
                </a:lnTo>
                <a:cubicBezTo>
                  <a:pt x="2217" y="1979"/>
                  <a:pt x="2401" y="0"/>
                  <a:pt x="0" y="178"/>
                </a:cubicBezTo>
                <a:lnTo>
                  <a:pt x="0" y="178"/>
                </a:lnTo>
                <a:cubicBezTo>
                  <a:pt x="0" y="178"/>
                  <a:pt x="128" y="3040"/>
                  <a:pt x="2217" y="1979"/>
                </a:cubicBezTo>
              </a:path>
            </a:pathLst>
          </a:custGeom>
          <a:solidFill>
            <a:schemeClr val="accent4"/>
          </a:solidFill>
          <a:ln>
            <a:noFill/>
          </a:ln>
          <a:effectLst/>
        </p:spPr>
        <p:txBody>
          <a:bodyPr wrap="none" anchor="ctr"/>
          <a:lstStyle/>
          <a:p>
            <a:endParaRPr lang="en-US" sz="2572" dirty="0">
              <a:latin typeface="Lato Light" panose="020F0502020204030203" pitchFamily="34" charset="0"/>
            </a:endParaRPr>
          </a:p>
        </p:txBody>
      </p:sp>
      <p:sp>
        <p:nvSpPr>
          <p:cNvPr id="13" name="Freeform 8">
            <a:extLst>
              <a:ext uri="{FF2B5EF4-FFF2-40B4-BE49-F238E27FC236}">
                <a16:creationId xmlns:a16="http://schemas.microsoft.com/office/drawing/2014/main" id="{464C884B-8100-43E4-AE8D-7F8F21D4A01F}"/>
              </a:ext>
            </a:extLst>
          </p:cNvPr>
          <p:cNvSpPr>
            <a:spLocks noChangeArrowheads="1"/>
          </p:cNvSpPr>
          <p:nvPr/>
        </p:nvSpPr>
        <p:spPr bwMode="auto">
          <a:xfrm>
            <a:off x="5426451" y="2389601"/>
            <a:ext cx="471794" cy="502414"/>
          </a:xfrm>
          <a:custGeom>
            <a:avLst/>
            <a:gdLst>
              <a:gd name="T0" fmla="*/ 1372 w 1835"/>
              <a:gd name="T1" fmla="*/ 1536 h 1954"/>
              <a:gd name="T2" fmla="*/ 1372 w 1835"/>
              <a:gd name="T3" fmla="*/ 1536 h 1954"/>
              <a:gd name="T4" fmla="*/ 317 w 1835"/>
              <a:gd name="T5" fmla="*/ 0 h 1954"/>
              <a:gd name="T6" fmla="*/ 317 w 1835"/>
              <a:gd name="T7" fmla="*/ 0 h 1954"/>
              <a:gd name="T8" fmla="*/ 1372 w 1835"/>
              <a:gd name="T9" fmla="*/ 1536 h 1954"/>
            </a:gdLst>
            <a:ahLst/>
            <a:cxnLst>
              <a:cxn ang="0">
                <a:pos x="T0" y="T1"/>
              </a:cxn>
              <a:cxn ang="0">
                <a:pos x="T2" y="T3"/>
              </a:cxn>
              <a:cxn ang="0">
                <a:pos x="T4" y="T5"/>
              </a:cxn>
              <a:cxn ang="0">
                <a:pos x="T6" y="T7"/>
              </a:cxn>
              <a:cxn ang="0">
                <a:pos x="T8" y="T9"/>
              </a:cxn>
            </a:cxnLst>
            <a:rect l="0" t="0" r="r" b="b"/>
            <a:pathLst>
              <a:path w="1835" h="1954">
                <a:moveTo>
                  <a:pt x="1372" y="1536"/>
                </a:moveTo>
                <a:lnTo>
                  <a:pt x="1372" y="1536"/>
                </a:lnTo>
                <a:cubicBezTo>
                  <a:pt x="1372" y="1536"/>
                  <a:pt x="1834" y="436"/>
                  <a:pt x="317" y="0"/>
                </a:cubicBezTo>
                <a:lnTo>
                  <a:pt x="317" y="0"/>
                </a:lnTo>
                <a:cubicBezTo>
                  <a:pt x="317" y="0"/>
                  <a:pt x="0" y="1953"/>
                  <a:pt x="1372" y="1536"/>
                </a:cubicBezTo>
              </a:path>
            </a:pathLst>
          </a:custGeom>
          <a:solidFill>
            <a:schemeClr val="accent4">
              <a:lumMod val="60000"/>
              <a:lumOff val="40000"/>
            </a:schemeClr>
          </a:solidFill>
          <a:ln>
            <a:noFill/>
          </a:ln>
          <a:effectLst/>
        </p:spPr>
        <p:txBody>
          <a:bodyPr wrap="none" anchor="ctr"/>
          <a:lstStyle/>
          <a:p>
            <a:endParaRPr lang="en-US" sz="2572" dirty="0">
              <a:latin typeface="Lato Light" panose="020F0502020204030203" pitchFamily="34" charset="0"/>
            </a:endParaRPr>
          </a:p>
        </p:txBody>
      </p:sp>
      <p:sp>
        <p:nvSpPr>
          <p:cNvPr id="14" name="Freeform 9">
            <a:extLst>
              <a:ext uri="{FF2B5EF4-FFF2-40B4-BE49-F238E27FC236}">
                <a16:creationId xmlns:a16="http://schemas.microsoft.com/office/drawing/2014/main" id="{DD50838C-5A8B-4B3B-A6D8-3D55E5968D97}"/>
              </a:ext>
            </a:extLst>
          </p:cNvPr>
          <p:cNvSpPr>
            <a:spLocks noChangeArrowheads="1"/>
          </p:cNvSpPr>
          <p:nvPr/>
        </p:nvSpPr>
        <p:spPr bwMode="auto">
          <a:xfrm>
            <a:off x="5457073" y="3048524"/>
            <a:ext cx="917502" cy="1139790"/>
          </a:xfrm>
          <a:custGeom>
            <a:avLst/>
            <a:gdLst>
              <a:gd name="T0" fmla="*/ 0 w 3567"/>
              <a:gd name="T1" fmla="*/ 2518 h 4430"/>
              <a:gd name="T2" fmla="*/ 0 w 3567"/>
              <a:gd name="T3" fmla="*/ 2518 h 4430"/>
              <a:gd name="T4" fmla="*/ 3566 w 3567"/>
              <a:gd name="T5" fmla="*/ 1109 h 4430"/>
              <a:gd name="T6" fmla="*/ 3566 w 3567"/>
              <a:gd name="T7" fmla="*/ 1109 h 4430"/>
              <a:gd name="T8" fmla="*/ 0 w 3567"/>
              <a:gd name="T9" fmla="*/ 2518 h 4430"/>
            </a:gdLst>
            <a:ahLst/>
            <a:cxnLst>
              <a:cxn ang="0">
                <a:pos x="T0" y="T1"/>
              </a:cxn>
              <a:cxn ang="0">
                <a:pos x="T2" y="T3"/>
              </a:cxn>
              <a:cxn ang="0">
                <a:pos x="T4" y="T5"/>
              </a:cxn>
              <a:cxn ang="0">
                <a:pos x="T6" y="T7"/>
              </a:cxn>
              <a:cxn ang="0">
                <a:pos x="T8" y="T9"/>
              </a:cxn>
            </a:cxnLst>
            <a:rect l="0" t="0" r="r" b="b"/>
            <a:pathLst>
              <a:path w="3567" h="4430">
                <a:moveTo>
                  <a:pt x="0" y="2518"/>
                </a:moveTo>
                <a:lnTo>
                  <a:pt x="0" y="2518"/>
                </a:lnTo>
                <a:cubicBezTo>
                  <a:pt x="0" y="2518"/>
                  <a:pt x="503" y="0"/>
                  <a:pt x="3566" y="1109"/>
                </a:cubicBezTo>
                <a:lnTo>
                  <a:pt x="3566" y="1109"/>
                </a:lnTo>
                <a:cubicBezTo>
                  <a:pt x="3566" y="1109"/>
                  <a:pt x="1788" y="4429"/>
                  <a:pt x="0" y="2518"/>
                </a:cubicBezTo>
              </a:path>
            </a:pathLst>
          </a:custGeom>
          <a:solidFill>
            <a:schemeClr val="accent5">
              <a:lumMod val="75000"/>
            </a:schemeClr>
          </a:solidFill>
          <a:ln>
            <a:noFill/>
          </a:ln>
          <a:effectLst/>
        </p:spPr>
        <p:txBody>
          <a:bodyPr wrap="none" anchor="ctr"/>
          <a:lstStyle/>
          <a:p>
            <a:endParaRPr lang="en-US" sz="2572" dirty="0">
              <a:latin typeface="Lato Light" panose="020F0502020204030203" pitchFamily="34" charset="0"/>
            </a:endParaRPr>
          </a:p>
        </p:txBody>
      </p:sp>
      <p:sp>
        <p:nvSpPr>
          <p:cNvPr id="15" name="Freeform 10">
            <a:extLst>
              <a:ext uri="{FF2B5EF4-FFF2-40B4-BE49-F238E27FC236}">
                <a16:creationId xmlns:a16="http://schemas.microsoft.com/office/drawing/2014/main" id="{C4732835-7B14-4081-8926-F0DFBD4E1B62}"/>
              </a:ext>
            </a:extLst>
          </p:cNvPr>
          <p:cNvSpPr>
            <a:spLocks noChangeArrowheads="1"/>
          </p:cNvSpPr>
          <p:nvPr/>
        </p:nvSpPr>
        <p:spPr bwMode="auto">
          <a:xfrm>
            <a:off x="5655544" y="2724167"/>
            <a:ext cx="615827" cy="691812"/>
          </a:xfrm>
          <a:custGeom>
            <a:avLst/>
            <a:gdLst>
              <a:gd name="T0" fmla="*/ 0 w 2395"/>
              <a:gd name="T1" fmla="*/ 1471 h 2691"/>
              <a:gd name="T2" fmla="*/ 0 w 2395"/>
              <a:gd name="T3" fmla="*/ 1471 h 2691"/>
              <a:gd name="T4" fmla="*/ 2394 w 2395"/>
              <a:gd name="T5" fmla="*/ 559 h 2691"/>
              <a:gd name="T6" fmla="*/ 2394 w 2395"/>
              <a:gd name="T7" fmla="*/ 559 h 2691"/>
              <a:gd name="T8" fmla="*/ 0 w 2395"/>
              <a:gd name="T9" fmla="*/ 1471 h 2691"/>
            </a:gdLst>
            <a:ahLst/>
            <a:cxnLst>
              <a:cxn ang="0">
                <a:pos x="T0" y="T1"/>
              </a:cxn>
              <a:cxn ang="0">
                <a:pos x="T2" y="T3"/>
              </a:cxn>
              <a:cxn ang="0">
                <a:pos x="T4" y="T5"/>
              </a:cxn>
              <a:cxn ang="0">
                <a:pos x="T6" y="T7"/>
              </a:cxn>
              <a:cxn ang="0">
                <a:pos x="T8" y="T9"/>
              </a:cxn>
            </a:cxnLst>
            <a:rect l="0" t="0" r="r" b="b"/>
            <a:pathLst>
              <a:path w="2395" h="2691">
                <a:moveTo>
                  <a:pt x="0" y="1471"/>
                </a:moveTo>
                <a:lnTo>
                  <a:pt x="0" y="1471"/>
                </a:lnTo>
                <a:cubicBezTo>
                  <a:pt x="0" y="1471"/>
                  <a:pt x="108" y="0"/>
                  <a:pt x="2394" y="559"/>
                </a:cubicBezTo>
                <a:lnTo>
                  <a:pt x="2394" y="559"/>
                </a:lnTo>
                <a:cubicBezTo>
                  <a:pt x="2394" y="559"/>
                  <a:pt x="1467" y="2690"/>
                  <a:pt x="0" y="1471"/>
                </a:cubicBezTo>
              </a:path>
            </a:pathLst>
          </a:custGeom>
          <a:solidFill>
            <a:schemeClr val="accent5"/>
          </a:solidFill>
          <a:ln>
            <a:noFill/>
          </a:ln>
          <a:effectLst/>
        </p:spPr>
        <p:txBody>
          <a:bodyPr wrap="none" anchor="ctr"/>
          <a:lstStyle/>
          <a:p>
            <a:endParaRPr lang="en-US" sz="2572" dirty="0">
              <a:latin typeface="Lato Light" panose="020F0502020204030203" pitchFamily="34" charset="0"/>
            </a:endParaRPr>
          </a:p>
        </p:txBody>
      </p:sp>
      <p:sp>
        <p:nvSpPr>
          <p:cNvPr id="16" name="Freeform 12">
            <a:extLst>
              <a:ext uri="{FF2B5EF4-FFF2-40B4-BE49-F238E27FC236}">
                <a16:creationId xmlns:a16="http://schemas.microsoft.com/office/drawing/2014/main" id="{12A094D2-7FFA-491D-B3B9-FA5C6BBA2338}"/>
              </a:ext>
            </a:extLst>
          </p:cNvPr>
          <p:cNvSpPr>
            <a:spLocks noChangeArrowheads="1"/>
          </p:cNvSpPr>
          <p:nvPr/>
        </p:nvSpPr>
        <p:spPr bwMode="auto">
          <a:xfrm>
            <a:off x="4073448" y="4053354"/>
            <a:ext cx="1282688" cy="1537865"/>
          </a:xfrm>
          <a:custGeom>
            <a:avLst/>
            <a:gdLst>
              <a:gd name="T0" fmla="*/ 4986 w 4987"/>
              <a:gd name="T1" fmla="*/ 2527 h 5979"/>
              <a:gd name="T2" fmla="*/ 4986 w 4987"/>
              <a:gd name="T3" fmla="*/ 2527 h 5979"/>
              <a:gd name="T4" fmla="*/ 0 w 4987"/>
              <a:gd name="T5" fmla="*/ 1781 h 5979"/>
              <a:gd name="T6" fmla="*/ 0 w 4987"/>
              <a:gd name="T7" fmla="*/ 1781 h 5979"/>
              <a:gd name="T8" fmla="*/ 4986 w 4987"/>
              <a:gd name="T9" fmla="*/ 2527 h 5979"/>
            </a:gdLst>
            <a:ahLst/>
            <a:cxnLst>
              <a:cxn ang="0">
                <a:pos x="T0" y="T1"/>
              </a:cxn>
              <a:cxn ang="0">
                <a:pos x="T2" y="T3"/>
              </a:cxn>
              <a:cxn ang="0">
                <a:pos x="T4" y="T5"/>
              </a:cxn>
              <a:cxn ang="0">
                <a:pos x="T6" y="T7"/>
              </a:cxn>
              <a:cxn ang="0">
                <a:pos x="T8" y="T9"/>
              </a:cxn>
            </a:cxnLst>
            <a:rect l="0" t="0" r="r" b="b"/>
            <a:pathLst>
              <a:path w="4987" h="5979">
                <a:moveTo>
                  <a:pt x="4986" y="2527"/>
                </a:moveTo>
                <a:lnTo>
                  <a:pt x="4986" y="2527"/>
                </a:lnTo>
                <a:cubicBezTo>
                  <a:pt x="4986" y="2527"/>
                  <a:pt x="3994" y="0"/>
                  <a:pt x="0" y="1781"/>
                </a:cubicBezTo>
                <a:lnTo>
                  <a:pt x="0" y="1781"/>
                </a:lnTo>
                <a:cubicBezTo>
                  <a:pt x="0" y="1781"/>
                  <a:pt x="3437" y="5978"/>
                  <a:pt x="4986" y="2527"/>
                </a:cubicBezTo>
              </a:path>
            </a:pathLst>
          </a:custGeom>
          <a:solidFill>
            <a:schemeClr val="accent2"/>
          </a:solidFill>
          <a:ln>
            <a:noFill/>
          </a:ln>
          <a:effectLst/>
        </p:spPr>
        <p:txBody>
          <a:bodyPr wrap="none" anchor="ctr"/>
          <a:lstStyle/>
          <a:p>
            <a:endParaRPr lang="en-US" sz="2572" dirty="0">
              <a:latin typeface="Lato Light" panose="020F0502020204030203" pitchFamily="34" charset="0"/>
            </a:endParaRPr>
          </a:p>
        </p:txBody>
      </p:sp>
      <p:sp>
        <p:nvSpPr>
          <p:cNvPr id="17" name="Freeform 13">
            <a:extLst>
              <a:ext uri="{FF2B5EF4-FFF2-40B4-BE49-F238E27FC236}">
                <a16:creationId xmlns:a16="http://schemas.microsoft.com/office/drawing/2014/main" id="{9796FF48-280E-4626-BE55-19ECC1B5DAEC}"/>
              </a:ext>
            </a:extLst>
          </p:cNvPr>
          <p:cNvSpPr>
            <a:spLocks noChangeArrowheads="1"/>
          </p:cNvSpPr>
          <p:nvPr/>
        </p:nvSpPr>
        <p:spPr bwMode="auto">
          <a:xfrm>
            <a:off x="5902782" y="2329493"/>
            <a:ext cx="320956" cy="424160"/>
          </a:xfrm>
          <a:custGeom>
            <a:avLst/>
            <a:gdLst>
              <a:gd name="T0" fmla="*/ 0 w 1250"/>
              <a:gd name="T1" fmla="*/ 801 h 1649"/>
              <a:gd name="T2" fmla="*/ 0 w 1250"/>
              <a:gd name="T3" fmla="*/ 801 h 1649"/>
              <a:gd name="T4" fmla="*/ 1249 w 1250"/>
              <a:gd name="T5" fmla="*/ 487 h 1649"/>
              <a:gd name="T6" fmla="*/ 1249 w 1250"/>
              <a:gd name="T7" fmla="*/ 487 h 1649"/>
              <a:gd name="T8" fmla="*/ 0 w 1250"/>
              <a:gd name="T9" fmla="*/ 801 h 1649"/>
            </a:gdLst>
            <a:ahLst/>
            <a:cxnLst>
              <a:cxn ang="0">
                <a:pos x="T0" y="T1"/>
              </a:cxn>
              <a:cxn ang="0">
                <a:pos x="T2" y="T3"/>
              </a:cxn>
              <a:cxn ang="0">
                <a:pos x="T4" y="T5"/>
              </a:cxn>
              <a:cxn ang="0">
                <a:pos x="T6" y="T7"/>
              </a:cxn>
              <a:cxn ang="0">
                <a:pos x="T8" y="T9"/>
              </a:cxn>
            </a:cxnLst>
            <a:rect l="0" t="0" r="r" b="b"/>
            <a:pathLst>
              <a:path w="1250" h="1649">
                <a:moveTo>
                  <a:pt x="0" y="801"/>
                </a:moveTo>
                <a:lnTo>
                  <a:pt x="0" y="801"/>
                </a:lnTo>
                <a:cubicBezTo>
                  <a:pt x="0" y="801"/>
                  <a:pt x="319" y="0"/>
                  <a:pt x="1249" y="487"/>
                </a:cubicBezTo>
                <a:lnTo>
                  <a:pt x="1249" y="487"/>
                </a:lnTo>
                <a:cubicBezTo>
                  <a:pt x="1249" y="487"/>
                  <a:pt x="631" y="1648"/>
                  <a:pt x="0" y="801"/>
                </a:cubicBezTo>
              </a:path>
            </a:pathLst>
          </a:custGeom>
          <a:solidFill>
            <a:schemeClr val="accent5">
              <a:lumMod val="60000"/>
              <a:lumOff val="40000"/>
            </a:schemeClr>
          </a:solidFill>
          <a:ln>
            <a:noFill/>
          </a:ln>
          <a:effectLst/>
        </p:spPr>
        <p:txBody>
          <a:bodyPr wrap="none" anchor="ctr"/>
          <a:lstStyle/>
          <a:p>
            <a:endParaRPr lang="en-US" sz="2572" dirty="0">
              <a:latin typeface="Lato Light" panose="020F0502020204030203" pitchFamily="34" charset="0"/>
            </a:endParaRPr>
          </a:p>
        </p:txBody>
      </p:sp>
      <p:sp>
        <p:nvSpPr>
          <p:cNvPr id="18" name="Freeform 14">
            <a:extLst>
              <a:ext uri="{FF2B5EF4-FFF2-40B4-BE49-F238E27FC236}">
                <a16:creationId xmlns:a16="http://schemas.microsoft.com/office/drawing/2014/main" id="{EB71437C-FD03-4EF7-BBD1-0CD7DBA873C9}"/>
              </a:ext>
            </a:extLst>
          </p:cNvPr>
          <p:cNvSpPr>
            <a:spLocks noChangeArrowheads="1"/>
          </p:cNvSpPr>
          <p:nvPr/>
        </p:nvSpPr>
        <p:spPr bwMode="auto">
          <a:xfrm>
            <a:off x="5808650" y="2152570"/>
            <a:ext cx="289200" cy="235897"/>
          </a:xfrm>
          <a:custGeom>
            <a:avLst/>
            <a:gdLst>
              <a:gd name="T0" fmla="*/ 703 w 1125"/>
              <a:gd name="T1" fmla="*/ 859 h 918"/>
              <a:gd name="T2" fmla="*/ 703 w 1125"/>
              <a:gd name="T3" fmla="*/ 859 h 918"/>
              <a:gd name="T4" fmla="*/ 364 w 1125"/>
              <a:gd name="T5" fmla="*/ 0 h 918"/>
              <a:gd name="T6" fmla="*/ 364 w 1125"/>
              <a:gd name="T7" fmla="*/ 0 h 918"/>
              <a:gd name="T8" fmla="*/ 703 w 1125"/>
              <a:gd name="T9" fmla="*/ 859 h 918"/>
            </a:gdLst>
            <a:ahLst/>
            <a:cxnLst>
              <a:cxn ang="0">
                <a:pos x="T0" y="T1"/>
              </a:cxn>
              <a:cxn ang="0">
                <a:pos x="T2" y="T3"/>
              </a:cxn>
              <a:cxn ang="0">
                <a:pos x="T4" y="T5"/>
              </a:cxn>
              <a:cxn ang="0">
                <a:pos x="T6" y="T7"/>
              </a:cxn>
              <a:cxn ang="0">
                <a:pos x="T8" y="T9"/>
              </a:cxn>
            </a:cxnLst>
            <a:rect l="0" t="0" r="r" b="b"/>
            <a:pathLst>
              <a:path w="1125" h="918">
                <a:moveTo>
                  <a:pt x="703" y="859"/>
                </a:moveTo>
                <a:lnTo>
                  <a:pt x="703" y="859"/>
                </a:lnTo>
                <a:cubicBezTo>
                  <a:pt x="703" y="859"/>
                  <a:pt x="1124" y="409"/>
                  <a:pt x="364" y="0"/>
                </a:cubicBezTo>
                <a:lnTo>
                  <a:pt x="364" y="0"/>
                </a:lnTo>
                <a:cubicBezTo>
                  <a:pt x="364" y="0"/>
                  <a:pt x="0" y="917"/>
                  <a:pt x="703" y="859"/>
                </a:cubicBezTo>
              </a:path>
            </a:pathLst>
          </a:custGeom>
          <a:solidFill>
            <a:schemeClr val="accent5">
              <a:lumMod val="40000"/>
              <a:lumOff val="60000"/>
            </a:schemeClr>
          </a:solidFill>
          <a:ln>
            <a:noFill/>
          </a:ln>
          <a:effectLst/>
        </p:spPr>
        <p:txBody>
          <a:bodyPr wrap="none" anchor="ctr"/>
          <a:lstStyle/>
          <a:p>
            <a:endParaRPr lang="en-US" sz="2572" dirty="0">
              <a:latin typeface="Lato Light" panose="020F0502020204030203" pitchFamily="34" charset="0"/>
            </a:endParaRPr>
          </a:p>
        </p:txBody>
      </p:sp>
      <p:sp>
        <p:nvSpPr>
          <p:cNvPr id="19" name="Freeform 15">
            <a:extLst>
              <a:ext uri="{FF2B5EF4-FFF2-40B4-BE49-F238E27FC236}">
                <a16:creationId xmlns:a16="http://schemas.microsoft.com/office/drawing/2014/main" id="{9A76ECD9-6DC2-43A0-862F-E746EC78D587}"/>
              </a:ext>
            </a:extLst>
          </p:cNvPr>
          <p:cNvSpPr>
            <a:spLocks noChangeArrowheads="1"/>
          </p:cNvSpPr>
          <p:nvPr/>
        </p:nvSpPr>
        <p:spPr bwMode="auto">
          <a:xfrm>
            <a:off x="5314174" y="2201338"/>
            <a:ext cx="780274" cy="3693825"/>
          </a:xfrm>
          <a:custGeom>
            <a:avLst/>
            <a:gdLst>
              <a:gd name="T0" fmla="*/ 2127 w 3036"/>
              <a:gd name="T1" fmla="*/ 1622 h 14362"/>
              <a:gd name="T2" fmla="*/ 1387 w 3036"/>
              <a:gd name="T3" fmla="*/ 3325 h 14362"/>
              <a:gd name="T4" fmla="*/ 1152 w 3036"/>
              <a:gd name="T5" fmla="*/ 3981 h 14362"/>
              <a:gd name="T6" fmla="*/ 1008 w 3036"/>
              <a:gd name="T7" fmla="*/ 4423 h 14362"/>
              <a:gd name="T8" fmla="*/ 973 w 3036"/>
              <a:gd name="T9" fmla="*/ 4534 h 14362"/>
              <a:gd name="T10" fmla="*/ 812 w 3036"/>
              <a:gd name="T11" fmla="*/ 5091 h 14362"/>
              <a:gd name="T12" fmla="*/ 752 w 3036"/>
              <a:gd name="T13" fmla="*/ 5315 h 14362"/>
              <a:gd name="T14" fmla="*/ 667 w 3036"/>
              <a:gd name="T15" fmla="*/ 5653 h 14362"/>
              <a:gd name="T16" fmla="*/ 588 w 3036"/>
              <a:gd name="T17" fmla="*/ 5991 h 14362"/>
              <a:gd name="T18" fmla="*/ 389 w 3036"/>
              <a:gd name="T19" fmla="*/ 7015 h 14362"/>
              <a:gd name="T20" fmla="*/ 335 w 3036"/>
              <a:gd name="T21" fmla="*/ 7359 h 14362"/>
              <a:gd name="T22" fmla="*/ 272 w 3036"/>
              <a:gd name="T23" fmla="*/ 7819 h 14362"/>
              <a:gd name="T24" fmla="*/ 245 w 3036"/>
              <a:gd name="T25" fmla="*/ 8049 h 14362"/>
              <a:gd name="T26" fmla="*/ 221 w 3036"/>
              <a:gd name="T27" fmla="*/ 8280 h 14362"/>
              <a:gd name="T28" fmla="*/ 182 w 3036"/>
              <a:gd name="T29" fmla="*/ 8741 h 14362"/>
              <a:gd name="T30" fmla="*/ 154 w 3036"/>
              <a:gd name="T31" fmla="*/ 9204 h 14362"/>
              <a:gd name="T32" fmla="*/ 145 w 3036"/>
              <a:gd name="T33" fmla="*/ 9436 h 14362"/>
              <a:gd name="T34" fmla="*/ 136 w 3036"/>
              <a:gd name="T35" fmla="*/ 9783 h 14362"/>
              <a:gd name="T36" fmla="*/ 139 w 3036"/>
              <a:gd name="T37" fmla="*/ 10362 h 14362"/>
              <a:gd name="T38" fmla="*/ 153 w 3036"/>
              <a:gd name="T39" fmla="*/ 10825 h 14362"/>
              <a:gd name="T40" fmla="*/ 159 w 3036"/>
              <a:gd name="T41" fmla="*/ 10941 h 14362"/>
              <a:gd name="T42" fmla="*/ 181 w 3036"/>
              <a:gd name="T43" fmla="*/ 11288 h 14362"/>
              <a:gd name="T44" fmla="*/ 222 w 3036"/>
              <a:gd name="T45" fmla="*/ 11749 h 14362"/>
              <a:gd name="T46" fmla="*/ 249 w 3036"/>
              <a:gd name="T47" fmla="*/ 11978 h 14362"/>
              <a:gd name="T48" fmla="*/ 315 w 3036"/>
              <a:gd name="T49" fmla="*/ 12435 h 14362"/>
              <a:gd name="T50" fmla="*/ 754 w 3036"/>
              <a:gd name="T51" fmla="*/ 14227 h 14362"/>
              <a:gd name="T52" fmla="*/ 576 w 3036"/>
              <a:gd name="T53" fmla="*/ 14285 h 14362"/>
              <a:gd name="T54" fmla="*/ 576 w 3036"/>
              <a:gd name="T55" fmla="*/ 14284 h 14362"/>
              <a:gd name="T56" fmla="*/ 92 w 3036"/>
              <a:gd name="T57" fmla="*/ 11996 h 14362"/>
              <a:gd name="T58" fmla="*/ 69 w 3036"/>
              <a:gd name="T59" fmla="*/ 11764 h 14362"/>
              <a:gd name="T60" fmla="*/ 33 w 3036"/>
              <a:gd name="T61" fmla="*/ 11298 h 14362"/>
              <a:gd name="T62" fmla="*/ 15 w 3036"/>
              <a:gd name="T63" fmla="*/ 10948 h 14362"/>
              <a:gd name="T64" fmla="*/ 11 w 3036"/>
              <a:gd name="T65" fmla="*/ 10831 h 14362"/>
              <a:gd name="T66" fmla="*/ 2 w 3036"/>
              <a:gd name="T67" fmla="*/ 10364 h 14362"/>
              <a:gd name="T68" fmla="*/ 7 w 3036"/>
              <a:gd name="T69" fmla="*/ 9781 h 14362"/>
              <a:gd name="T70" fmla="*/ 20 w 3036"/>
              <a:gd name="T71" fmla="*/ 9431 h 14362"/>
              <a:gd name="T72" fmla="*/ 32 w 3036"/>
              <a:gd name="T73" fmla="*/ 9198 h 14362"/>
              <a:gd name="T74" fmla="*/ 66 w 3036"/>
              <a:gd name="T75" fmla="*/ 8733 h 14362"/>
              <a:gd name="T76" fmla="*/ 111 w 3036"/>
              <a:gd name="T77" fmla="*/ 8268 h 14362"/>
              <a:gd name="T78" fmla="*/ 139 w 3036"/>
              <a:gd name="T79" fmla="*/ 8037 h 14362"/>
              <a:gd name="T80" fmla="*/ 168 w 3036"/>
              <a:gd name="T81" fmla="*/ 7805 h 14362"/>
              <a:gd name="T82" fmla="*/ 237 w 3036"/>
              <a:gd name="T83" fmla="*/ 7344 h 14362"/>
              <a:gd name="T84" fmla="*/ 295 w 3036"/>
              <a:gd name="T85" fmla="*/ 6999 h 14362"/>
              <a:gd name="T86" fmla="*/ 508 w 3036"/>
              <a:gd name="T87" fmla="*/ 5973 h 14362"/>
              <a:gd name="T88" fmla="*/ 592 w 3036"/>
              <a:gd name="T89" fmla="*/ 5634 h 14362"/>
              <a:gd name="T90" fmla="*/ 682 w 3036"/>
              <a:gd name="T91" fmla="*/ 5296 h 14362"/>
              <a:gd name="T92" fmla="*/ 745 w 3036"/>
              <a:gd name="T93" fmla="*/ 5072 h 14362"/>
              <a:gd name="T94" fmla="*/ 913 w 3036"/>
              <a:gd name="T95" fmla="*/ 4515 h 14362"/>
              <a:gd name="T96" fmla="*/ 950 w 3036"/>
              <a:gd name="T97" fmla="*/ 4404 h 14362"/>
              <a:gd name="T98" fmla="*/ 1100 w 3036"/>
              <a:gd name="T99" fmla="*/ 3963 h 14362"/>
              <a:gd name="T100" fmla="*/ 1260 w 3036"/>
              <a:gd name="T101" fmla="*/ 3526 h 14362"/>
              <a:gd name="T102" fmla="*/ 2107 w 3036"/>
              <a:gd name="T103" fmla="*/ 1612 h 14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36" h="14362">
                <a:moveTo>
                  <a:pt x="3035" y="0"/>
                </a:moveTo>
                <a:lnTo>
                  <a:pt x="3035" y="0"/>
                </a:lnTo>
                <a:cubicBezTo>
                  <a:pt x="2706" y="525"/>
                  <a:pt x="2404" y="1067"/>
                  <a:pt x="2127" y="1622"/>
                </a:cubicBezTo>
                <a:lnTo>
                  <a:pt x="2127" y="1622"/>
                </a:lnTo>
                <a:cubicBezTo>
                  <a:pt x="1852" y="2177"/>
                  <a:pt x="1607" y="2746"/>
                  <a:pt x="1387" y="3325"/>
                </a:cubicBezTo>
                <a:lnTo>
                  <a:pt x="1387" y="3325"/>
                </a:lnTo>
                <a:cubicBezTo>
                  <a:pt x="1358" y="3397"/>
                  <a:pt x="1333" y="3471"/>
                  <a:pt x="1306" y="3543"/>
                </a:cubicBezTo>
                <a:lnTo>
                  <a:pt x="1227" y="3761"/>
                </a:lnTo>
                <a:lnTo>
                  <a:pt x="1152" y="3981"/>
                </a:lnTo>
                <a:lnTo>
                  <a:pt x="1152" y="3981"/>
                </a:lnTo>
                <a:cubicBezTo>
                  <a:pt x="1127" y="4054"/>
                  <a:pt x="1101" y="4127"/>
                  <a:pt x="1078" y="4201"/>
                </a:cubicBezTo>
                <a:lnTo>
                  <a:pt x="1008" y="4423"/>
                </a:lnTo>
                <a:lnTo>
                  <a:pt x="990" y="4478"/>
                </a:lnTo>
                <a:lnTo>
                  <a:pt x="990" y="4478"/>
                </a:lnTo>
                <a:cubicBezTo>
                  <a:pt x="984" y="4496"/>
                  <a:pt x="979" y="4515"/>
                  <a:pt x="973" y="4534"/>
                </a:cubicBezTo>
                <a:lnTo>
                  <a:pt x="940" y="4645"/>
                </a:lnTo>
                <a:lnTo>
                  <a:pt x="874" y="4867"/>
                </a:lnTo>
                <a:lnTo>
                  <a:pt x="812" y="5091"/>
                </a:lnTo>
                <a:lnTo>
                  <a:pt x="781" y="5203"/>
                </a:lnTo>
                <a:lnTo>
                  <a:pt x="781" y="5203"/>
                </a:lnTo>
                <a:cubicBezTo>
                  <a:pt x="770" y="5240"/>
                  <a:pt x="762" y="5278"/>
                  <a:pt x="752" y="5315"/>
                </a:cubicBezTo>
                <a:lnTo>
                  <a:pt x="695" y="5540"/>
                </a:lnTo>
                <a:lnTo>
                  <a:pt x="680" y="5596"/>
                </a:lnTo>
                <a:lnTo>
                  <a:pt x="667" y="5653"/>
                </a:lnTo>
                <a:lnTo>
                  <a:pt x="640" y="5766"/>
                </a:lnTo>
                <a:lnTo>
                  <a:pt x="640" y="5766"/>
                </a:lnTo>
                <a:cubicBezTo>
                  <a:pt x="623" y="5841"/>
                  <a:pt x="604" y="5916"/>
                  <a:pt x="588" y="5991"/>
                </a:cubicBezTo>
                <a:lnTo>
                  <a:pt x="588" y="5991"/>
                </a:lnTo>
                <a:cubicBezTo>
                  <a:pt x="522" y="6294"/>
                  <a:pt x="459" y="6597"/>
                  <a:pt x="408" y="6901"/>
                </a:cubicBezTo>
                <a:lnTo>
                  <a:pt x="389" y="7015"/>
                </a:lnTo>
                <a:lnTo>
                  <a:pt x="389" y="7015"/>
                </a:lnTo>
                <a:cubicBezTo>
                  <a:pt x="382" y="7053"/>
                  <a:pt x="375" y="7092"/>
                  <a:pt x="370" y="7130"/>
                </a:cubicBezTo>
                <a:lnTo>
                  <a:pt x="335" y="7359"/>
                </a:lnTo>
                <a:lnTo>
                  <a:pt x="317" y="7473"/>
                </a:lnTo>
                <a:lnTo>
                  <a:pt x="302" y="7588"/>
                </a:lnTo>
                <a:lnTo>
                  <a:pt x="272" y="7819"/>
                </a:lnTo>
                <a:lnTo>
                  <a:pt x="272" y="7819"/>
                </a:lnTo>
                <a:cubicBezTo>
                  <a:pt x="267" y="7857"/>
                  <a:pt x="262" y="7895"/>
                  <a:pt x="259" y="7934"/>
                </a:cubicBezTo>
                <a:lnTo>
                  <a:pt x="245" y="8049"/>
                </a:lnTo>
                <a:lnTo>
                  <a:pt x="232" y="8164"/>
                </a:lnTo>
                <a:lnTo>
                  <a:pt x="232" y="8164"/>
                </a:lnTo>
                <a:cubicBezTo>
                  <a:pt x="229" y="8203"/>
                  <a:pt x="224" y="8241"/>
                  <a:pt x="221" y="8280"/>
                </a:cubicBezTo>
                <a:lnTo>
                  <a:pt x="200" y="8511"/>
                </a:lnTo>
                <a:lnTo>
                  <a:pt x="190" y="8626"/>
                </a:lnTo>
                <a:lnTo>
                  <a:pt x="182" y="8741"/>
                </a:lnTo>
                <a:lnTo>
                  <a:pt x="166" y="8973"/>
                </a:lnTo>
                <a:lnTo>
                  <a:pt x="166" y="8973"/>
                </a:lnTo>
                <a:cubicBezTo>
                  <a:pt x="161" y="9050"/>
                  <a:pt x="159" y="9127"/>
                  <a:pt x="154" y="9204"/>
                </a:cubicBezTo>
                <a:lnTo>
                  <a:pt x="149" y="9320"/>
                </a:lnTo>
                <a:lnTo>
                  <a:pt x="146" y="9378"/>
                </a:lnTo>
                <a:lnTo>
                  <a:pt x="145" y="9436"/>
                </a:lnTo>
                <a:lnTo>
                  <a:pt x="139" y="9668"/>
                </a:lnTo>
                <a:lnTo>
                  <a:pt x="139" y="9668"/>
                </a:lnTo>
                <a:cubicBezTo>
                  <a:pt x="138" y="9706"/>
                  <a:pt x="136" y="9745"/>
                  <a:pt x="136" y="9783"/>
                </a:cubicBezTo>
                <a:lnTo>
                  <a:pt x="136" y="9899"/>
                </a:lnTo>
                <a:lnTo>
                  <a:pt x="135" y="10130"/>
                </a:lnTo>
                <a:lnTo>
                  <a:pt x="139" y="10362"/>
                </a:lnTo>
                <a:lnTo>
                  <a:pt x="139" y="10362"/>
                </a:lnTo>
                <a:cubicBezTo>
                  <a:pt x="140" y="10440"/>
                  <a:pt x="141" y="10517"/>
                  <a:pt x="144" y="10594"/>
                </a:cubicBezTo>
                <a:lnTo>
                  <a:pt x="153" y="10825"/>
                </a:lnTo>
                <a:lnTo>
                  <a:pt x="156" y="10883"/>
                </a:lnTo>
                <a:lnTo>
                  <a:pt x="156" y="10883"/>
                </a:lnTo>
                <a:cubicBezTo>
                  <a:pt x="157" y="10902"/>
                  <a:pt x="158" y="10922"/>
                  <a:pt x="159" y="10941"/>
                </a:cubicBezTo>
                <a:lnTo>
                  <a:pt x="166" y="11056"/>
                </a:lnTo>
                <a:lnTo>
                  <a:pt x="166" y="11056"/>
                </a:lnTo>
                <a:cubicBezTo>
                  <a:pt x="171" y="11134"/>
                  <a:pt x="176" y="11211"/>
                  <a:pt x="181" y="11288"/>
                </a:cubicBezTo>
                <a:lnTo>
                  <a:pt x="201" y="11518"/>
                </a:lnTo>
                <a:lnTo>
                  <a:pt x="210" y="11634"/>
                </a:lnTo>
                <a:lnTo>
                  <a:pt x="222" y="11749"/>
                </a:lnTo>
                <a:lnTo>
                  <a:pt x="229" y="11806"/>
                </a:lnTo>
                <a:lnTo>
                  <a:pt x="235" y="11863"/>
                </a:lnTo>
                <a:lnTo>
                  <a:pt x="249" y="11978"/>
                </a:lnTo>
                <a:lnTo>
                  <a:pt x="249" y="11978"/>
                </a:lnTo>
                <a:cubicBezTo>
                  <a:pt x="268" y="12131"/>
                  <a:pt x="290" y="12283"/>
                  <a:pt x="315" y="12435"/>
                </a:cubicBezTo>
                <a:lnTo>
                  <a:pt x="315" y="12435"/>
                </a:lnTo>
                <a:cubicBezTo>
                  <a:pt x="415" y="13043"/>
                  <a:pt x="562" y="13643"/>
                  <a:pt x="754" y="14227"/>
                </a:cubicBezTo>
                <a:lnTo>
                  <a:pt x="754" y="14227"/>
                </a:lnTo>
                <a:lnTo>
                  <a:pt x="754" y="14227"/>
                </a:lnTo>
                <a:cubicBezTo>
                  <a:pt x="769" y="14276"/>
                  <a:pt x="743" y="14329"/>
                  <a:pt x="694" y="14345"/>
                </a:cubicBezTo>
                <a:lnTo>
                  <a:pt x="694" y="14345"/>
                </a:lnTo>
                <a:cubicBezTo>
                  <a:pt x="645" y="14361"/>
                  <a:pt x="593" y="14335"/>
                  <a:pt x="576" y="14285"/>
                </a:cubicBezTo>
                <a:lnTo>
                  <a:pt x="576" y="14285"/>
                </a:lnTo>
                <a:cubicBezTo>
                  <a:pt x="576" y="14285"/>
                  <a:pt x="576" y="14285"/>
                  <a:pt x="576" y="14284"/>
                </a:cubicBezTo>
                <a:lnTo>
                  <a:pt x="576" y="14284"/>
                </a:lnTo>
                <a:cubicBezTo>
                  <a:pt x="388" y="13688"/>
                  <a:pt x="247" y="13078"/>
                  <a:pt x="154" y="12460"/>
                </a:cubicBezTo>
                <a:lnTo>
                  <a:pt x="154" y="12460"/>
                </a:lnTo>
                <a:cubicBezTo>
                  <a:pt x="130" y="12306"/>
                  <a:pt x="110" y="12152"/>
                  <a:pt x="92" y="11996"/>
                </a:cubicBezTo>
                <a:lnTo>
                  <a:pt x="80" y="11880"/>
                </a:lnTo>
                <a:lnTo>
                  <a:pt x="74" y="11822"/>
                </a:lnTo>
                <a:lnTo>
                  <a:pt x="69" y="11764"/>
                </a:lnTo>
                <a:lnTo>
                  <a:pt x="58" y="11647"/>
                </a:lnTo>
                <a:lnTo>
                  <a:pt x="50" y="11531"/>
                </a:lnTo>
                <a:lnTo>
                  <a:pt x="33" y="11298"/>
                </a:lnTo>
                <a:lnTo>
                  <a:pt x="33" y="11298"/>
                </a:lnTo>
                <a:cubicBezTo>
                  <a:pt x="28" y="11220"/>
                  <a:pt x="25" y="11142"/>
                  <a:pt x="21" y="11064"/>
                </a:cubicBezTo>
                <a:lnTo>
                  <a:pt x="15" y="10948"/>
                </a:lnTo>
                <a:lnTo>
                  <a:pt x="15" y="10948"/>
                </a:lnTo>
                <a:cubicBezTo>
                  <a:pt x="14" y="10928"/>
                  <a:pt x="13" y="10909"/>
                  <a:pt x="12" y="10889"/>
                </a:cubicBezTo>
                <a:lnTo>
                  <a:pt x="11" y="10831"/>
                </a:lnTo>
                <a:lnTo>
                  <a:pt x="5" y="10597"/>
                </a:lnTo>
                <a:lnTo>
                  <a:pt x="5" y="10597"/>
                </a:lnTo>
                <a:cubicBezTo>
                  <a:pt x="2" y="10520"/>
                  <a:pt x="2" y="10442"/>
                  <a:pt x="2" y="10364"/>
                </a:cubicBezTo>
                <a:lnTo>
                  <a:pt x="0" y="10130"/>
                </a:lnTo>
                <a:lnTo>
                  <a:pt x="5" y="9897"/>
                </a:lnTo>
                <a:lnTo>
                  <a:pt x="7" y="9781"/>
                </a:lnTo>
                <a:lnTo>
                  <a:pt x="7" y="9781"/>
                </a:lnTo>
                <a:cubicBezTo>
                  <a:pt x="7" y="9742"/>
                  <a:pt x="9" y="9703"/>
                  <a:pt x="10" y="9664"/>
                </a:cubicBezTo>
                <a:lnTo>
                  <a:pt x="20" y="9431"/>
                </a:lnTo>
                <a:lnTo>
                  <a:pt x="22" y="9372"/>
                </a:lnTo>
                <a:lnTo>
                  <a:pt x="26" y="9314"/>
                </a:lnTo>
                <a:lnTo>
                  <a:pt x="32" y="9198"/>
                </a:lnTo>
                <a:lnTo>
                  <a:pt x="32" y="9198"/>
                </a:lnTo>
                <a:cubicBezTo>
                  <a:pt x="38" y="9120"/>
                  <a:pt x="41" y="9043"/>
                  <a:pt x="47" y="8965"/>
                </a:cubicBezTo>
                <a:lnTo>
                  <a:pt x="66" y="8733"/>
                </a:lnTo>
                <a:lnTo>
                  <a:pt x="75" y="8617"/>
                </a:lnTo>
                <a:lnTo>
                  <a:pt x="87" y="8500"/>
                </a:lnTo>
                <a:lnTo>
                  <a:pt x="111" y="8268"/>
                </a:lnTo>
                <a:lnTo>
                  <a:pt x="111" y="8268"/>
                </a:lnTo>
                <a:cubicBezTo>
                  <a:pt x="115" y="8229"/>
                  <a:pt x="119" y="8191"/>
                  <a:pt x="124" y="8152"/>
                </a:cubicBezTo>
                <a:lnTo>
                  <a:pt x="139" y="8037"/>
                </a:lnTo>
                <a:lnTo>
                  <a:pt x="153" y="7921"/>
                </a:lnTo>
                <a:lnTo>
                  <a:pt x="153" y="7921"/>
                </a:lnTo>
                <a:cubicBezTo>
                  <a:pt x="158" y="7882"/>
                  <a:pt x="162" y="7843"/>
                  <a:pt x="168" y="7805"/>
                </a:cubicBezTo>
                <a:lnTo>
                  <a:pt x="201" y="7575"/>
                </a:lnTo>
                <a:lnTo>
                  <a:pt x="218" y="7459"/>
                </a:lnTo>
                <a:lnTo>
                  <a:pt x="237" y="7344"/>
                </a:lnTo>
                <a:lnTo>
                  <a:pt x="275" y="7114"/>
                </a:lnTo>
                <a:lnTo>
                  <a:pt x="275" y="7114"/>
                </a:lnTo>
                <a:cubicBezTo>
                  <a:pt x="281" y="7076"/>
                  <a:pt x="288" y="7038"/>
                  <a:pt x="295" y="6999"/>
                </a:cubicBezTo>
                <a:lnTo>
                  <a:pt x="317" y="6884"/>
                </a:lnTo>
                <a:lnTo>
                  <a:pt x="317" y="6884"/>
                </a:lnTo>
                <a:cubicBezTo>
                  <a:pt x="372" y="6580"/>
                  <a:pt x="439" y="6276"/>
                  <a:pt x="508" y="5973"/>
                </a:cubicBezTo>
                <a:lnTo>
                  <a:pt x="508" y="5973"/>
                </a:lnTo>
                <a:cubicBezTo>
                  <a:pt x="526" y="5898"/>
                  <a:pt x="546" y="5822"/>
                  <a:pt x="564" y="5747"/>
                </a:cubicBezTo>
                <a:lnTo>
                  <a:pt x="592" y="5634"/>
                </a:lnTo>
                <a:lnTo>
                  <a:pt x="606" y="5577"/>
                </a:lnTo>
                <a:lnTo>
                  <a:pt x="621" y="5521"/>
                </a:lnTo>
                <a:lnTo>
                  <a:pt x="682" y="5296"/>
                </a:lnTo>
                <a:lnTo>
                  <a:pt x="682" y="5296"/>
                </a:lnTo>
                <a:cubicBezTo>
                  <a:pt x="692" y="5259"/>
                  <a:pt x="701" y="5221"/>
                  <a:pt x="712" y="5184"/>
                </a:cubicBezTo>
                <a:lnTo>
                  <a:pt x="745" y="5072"/>
                </a:lnTo>
                <a:lnTo>
                  <a:pt x="810" y="4849"/>
                </a:lnTo>
                <a:lnTo>
                  <a:pt x="879" y="4626"/>
                </a:lnTo>
                <a:lnTo>
                  <a:pt x="913" y="4515"/>
                </a:lnTo>
                <a:lnTo>
                  <a:pt x="913" y="4515"/>
                </a:lnTo>
                <a:cubicBezTo>
                  <a:pt x="919" y="4496"/>
                  <a:pt x="925" y="4478"/>
                  <a:pt x="931" y="4459"/>
                </a:cubicBezTo>
                <a:lnTo>
                  <a:pt x="950" y="4404"/>
                </a:lnTo>
                <a:lnTo>
                  <a:pt x="1023" y="4183"/>
                </a:lnTo>
                <a:lnTo>
                  <a:pt x="1023" y="4183"/>
                </a:lnTo>
                <a:cubicBezTo>
                  <a:pt x="1047" y="4109"/>
                  <a:pt x="1073" y="4036"/>
                  <a:pt x="1100" y="3963"/>
                </a:cubicBezTo>
                <a:lnTo>
                  <a:pt x="1178" y="3744"/>
                </a:lnTo>
                <a:lnTo>
                  <a:pt x="1260" y="3526"/>
                </a:lnTo>
                <a:lnTo>
                  <a:pt x="1260" y="3526"/>
                </a:lnTo>
                <a:cubicBezTo>
                  <a:pt x="1287" y="3453"/>
                  <a:pt x="1314" y="3380"/>
                  <a:pt x="1343" y="3309"/>
                </a:cubicBezTo>
                <a:lnTo>
                  <a:pt x="1343" y="3309"/>
                </a:lnTo>
                <a:cubicBezTo>
                  <a:pt x="1572" y="2731"/>
                  <a:pt x="1824" y="2164"/>
                  <a:pt x="2107" y="1612"/>
                </a:cubicBezTo>
                <a:lnTo>
                  <a:pt x="2107" y="1612"/>
                </a:lnTo>
                <a:cubicBezTo>
                  <a:pt x="2390" y="1059"/>
                  <a:pt x="2699" y="521"/>
                  <a:pt x="3035" y="0"/>
                </a:cubicBez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572" dirty="0">
              <a:latin typeface="Lato Light" panose="020F0502020204030203" pitchFamily="34" charset="0"/>
            </a:endParaRPr>
          </a:p>
        </p:txBody>
      </p:sp>
      <p:sp>
        <p:nvSpPr>
          <p:cNvPr id="20" name="TextBox 19">
            <a:extLst>
              <a:ext uri="{FF2B5EF4-FFF2-40B4-BE49-F238E27FC236}">
                <a16:creationId xmlns:a16="http://schemas.microsoft.com/office/drawing/2014/main" id="{0664C7A2-3D02-415F-95F1-A778A0E454B5}"/>
              </a:ext>
            </a:extLst>
          </p:cNvPr>
          <p:cNvSpPr txBox="1"/>
          <p:nvPr/>
        </p:nvSpPr>
        <p:spPr>
          <a:xfrm>
            <a:off x="7346800" y="4683827"/>
            <a:ext cx="1090363"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CAPTION 01</a:t>
            </a:r>
          </a:p>
        </p:txBody>
      </p:sp>
      <p:sp>
        <p:nvSpPr>
          <p:cNvPr id="21" name="Subtitle 2">
            <a:extLst>
              <a:ext uri="{FF2B5EF4-FFF2-40B4-BE49-F238E27FC236}">
                <a16:creationId xmlns:a16="http://schemas.microsoft.com/office/drawing/2014/main" id="{CC399568-165F-4800-9B1B-85AE8324251A}"/>
              </a:ext>
            </a:extLst>
          </p:cNvPr>
          <p:cNvSpPr txBox="1">
            <a:spLocks/>
          </p:cNvSpPr>
          <p:nvPr/>
        </p:nvSpPr>
        <p:spPr>
          <a:xfrm>
            <a:off x="7391190" y="4979245"/>
            <a:ext cx="2136646" cy="498020"/>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adipiscing</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elit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sed</a:t>
            </a:r>
            <a:r>
              <a:rPr lang="en-GB" sz="1000" dirty="0">
                <a:solidFill>
                  <a:schemeClr val="tx1"/>
                </a:solidFill>
                <a:latin typeface="+mn-lt"/>
                <a:ea typeface="Lato Light" panose="020F0502020204030203" pitchFamily="34" charset="0"/>
                <a:cs typeface="Mukta ExtraLight" panose="020B0000000000000000" pitchFamily="34" charset="77"/>
              </a:rPr>
              <a:t> do </a:t>
            </a:r>
            <a:r>
              <a:rPr lang="en-GB" sz="1000" dirty="0" err="1">
                <a:solidFill>
                  <a:schemeClr val="tx1"/>
                </a:solidFill>
                <a:latin typeface="+mn-lt"/>
                <a:ea typeface="Lato Light" panose="020F0502020204030203" pitchFamily="34" charset="0"/>
                <a:cs typeface="Mukta ExtraLight" panose="020B0000000000000000" pitchFamily="34" charset="77"/>
              </a:rPr>
              <a:t>eiusmod</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tempor</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A4B5DC7A-E51B-4DEC-A3CA-7E6ECC1CC2D9}"/>
              </a:ext>
            </a:extLst>
          </p:cNvPr>
          <p:cNvSpPr txBox="1"/>
          <p:nvPr/>
        </p:nvSpPr>
        <p:spPr>
          <a:xfrm>
            <a:off x="7100215" y="3696039"/>
            <a:ext cx="1125629"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CAPTION 03</a:t>
            </a:r>
          </a:p>
        </p:txBody>
      </p:sp>
      <p:sp>
        <p:nvSpPr>
          <p:cNvPr id="23" name="Subtitle 2">
            <a:extLst>
              <a:ext uri="{FF2B5EF4-FFF2-40B4-BE49-F238E27FC236}">
                <a16:creationId xmlns:a16="http://schemas.microsoft.com/office/drawing/2014/main" id="{47F09DFD-91EF-487E-8C10-B7461E7F0740}"/>
              </a:ext>
            </a:extLst>
          </p:cNvPr>
          <p:cNvSpPr txBox="1">
            <a:spLocks/>
          </p:cNvSpPr>
          <p:nvPr/>
        </p:nvSpPr>
        <p:spPr>
          <a:xfrm>
            <a:off x="7144605" y="3991456"/>
            <a:ext cx="2136646" cy="498020"/>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adipiscing</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elit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sed</a:t>
            </a:r>
            <a:r>
              <a:rPr lang="en-GB" sz="1000" dirty="0">
                <a:solidFill>
                  <a:schemeClr val="tx1"/>
                </a:solidFill>
                <a:latin typeface="+mn-lt"/>
                <a:ea typeface="Lato Light" panose="020F0502020204030203" pitchFamily="34" charset="0"/>
                <a:cs typeface="Mukta ExtraLight" panose="020B0000000000000000" pitchFamily="34" charset="77"/>
              </a:rPr>
              <a:t> do </a:t>
            </a:r>
            <a:r>
              <a:rPr lang="en-GB" sz="1000" dirty="0" err="1">
                <a:solidFill>
                  <a:schemeClr val="tx1"/>
                </a:solidFill>
                <a:latin typeface="+mn-lt"/>
                <a:ea typeface="Lato Light" panose="020F0502020204030203" pitchFamily="34" charset="0"/>
                <a:cs typeface="Mukta ExtraLight" panose="020B0000000000000000" pitchFamily="34" charset="77"/>
              </a:rPr>
              <a:t>eiusmod</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tempor</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91C76F70-1DEA-45B0-90BE-F744411EACC5}"/>
              </a:ext>
            </a:extLst>
          </p:cNvPr>
          <p:cNvSpPr txBox="1"/>
          <p:nvPr/>
        </p:nvSpPr>
        <p:spPr>
          <a:xfrm>
            <a:off x="6737127" y="2749123"/>
            <a:ext cx="1128835"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CAPTION 05</a:t>
            </a:r>
          </a:p>
        </p:txBody>
      </p:sp>
      <p:sp>
        <p:nvSpPr>
          <p:cNvPr id="25" name="Subtitle 2">
            <a:extLst>
              <a:ext uri="{FF2B5EF4-FFF2-40B4-BE49-F238E27FC236}">
                <a16:creationId xmlns:a16="http://schemas.microsoft.com/office/drawing/2014/main" id="{DA4B1171-02C0-45E4-9DE4-98FD0173B2D3}"/>
              </a:ext>
            </a:extLst>
          </p:cNvPr>
          <p:cNvSpPr txBox="1">
            <a:spLocks/>
          </p:cNvSpPr>
          <p:nvPr/>
        </p:nvSpPr>
        <p:spPr>
          <a:xfrm>
            <a:off x="6781517" y="3044540"/>
            <a:ext cx="2136646" cy="498020"/>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adipiscing</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elit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sed</a:t>
            </a:r>
            <a:r>
              <a:rPr lang="en-GB" sz="1000" dirty="0">
                <a:solidFill>
                  <a:schemeClr val="tx1"/>
                </a:solidFill>
                <a:latin typeface="+mn-lt"/>
                <a:ea typeface="Lato Light" panose="020F0502020204030203" pitchFamily="34" charset="0"/>
                <a:cs typeface="Mukta ExtraLight" panose="020B0000000000000000" pitchFamily="34" charset="77"/>
              </a:rPr>
              <a:t> do </a:t>
            </a:r>
            <a:r>
              <a:rPr lang="en-GB" sz="1000" dirty="0" err="1">
                <a:solidFill>
                  <a:schemeClr val="tx1"/>
                </a:solidFill>
                <a:latin typeface="+mn-lt"/>
                <a:ea typeface="Lato Light" panose="020F0502020204030203" pitchFamily="34" charset="0"/>
                <a:cs typeface="Mukta ExtraLight" panose="020B0000000000000000" pitchFamily="34" charset="77"/>
              </a:rPr>
              <a:t>eiusmod</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tempor</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5A3387EF-0DD6-4ED1-B37B-D6262CB35BAB}"/>
              </a:ext>
            </a:extLst>
          </p:cNvPr>
          <p:cNvSpPr txBox="1"/>
          <p:nvPr/>
        </p:nvSpPr>
        <p:spPr>
          <a:xfrm>
            <a:off x="2568920" y="4327610"/>
            <a:ext cx="1124026"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CAPTION 02</a:t>
            </a:r>
          </a:p>
        </p:txBody>
      </p:sp>
      <p:sp>
        <p:nvSpPr>
          <p:cNvPr id="27" name="Subtitle 2">
            <a:extLst>
              <a:ext uri="{FF2B5EF4-FFF2-40B4-BE49-F238E27FC236}">
                <a16:creationId xmlns:a16="http://schemas.microsoft.com/office/drawing/2014/main" id="{514F7020-53F2-4998-9B30-34E027E154C0}"/>
              </a:ext>
            </a:extLst>
          </p:cNvPr>
          <p:cNvSpPr txBox="1">
            <a:spLocks/>
          </p:cNvSpPr>
          <p:nvPr/>
        </p:nvSpPr>
        <p:spPr>
          <a:xfrm>
            <a:off x="1511910" y="4623028"/>
            <a:ext cx="2136646" cy="498020"/>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adipiscing</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elit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sed</a:t>
            </a:r>
            <a:r>
              <a:rPr lang="en-GB" sz="1000" dirty="0">
                <a:solidFill>
                  <a:schemeClr val="tx1"/>
                </a:solidFill>
                <a:latin typeface="+mn-lt"/>
                <a:ea typeface="Lato Light" panose="020F0502020204030203" pitchFamily="34" charset="0"/>
                <a:cs typeface="Mukta ExtraLight" panose="020B0000000000000000" pitchFamily="34" charset="77"/>
              </a:rPr>
              <a:t> do </a:t>
            </a:r>
            <a:r>
              <a:rPr lang="en-GB" sz="1000" dirty="0" err="1">
                <a:solidFill>
                  <a:schemeClr val="tx1"/>
                </a:solidFill>
                <a:latin typeface="+mn-lt"/>
                <a:ea typeface="Lato Light" panose="020F0502020204030203" pitchFamily="34" charset="0"/>
                <a:cs typeface="Mukta ExtraLight" panose="020B0000000000000000" pitchFamily="34" charset="77"/>
              </a:rPr>
              <a:t>eiusmod</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tempor</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30641F85-D900-4C2C-B746-9BC7FC94D66B}"/>
              </a:ext>
            </a:extLst>
          </p:cNvPr>
          <p:cNvSpPr txBox="1"/>
          <p:nvPr/>
        </p:nvSpPr>
        <p:spPr>
          <a:xfrm>
            <a:off x="3070223" y="3341270"/>
            <a:ext cx="1133644"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CAPTION 04</a:t>
            </a:r>
          </a:p>
        </p:txBody>
      </p:sp>
      <p:sp>
        <p:nvSpPr>
          <p:cNvPr id="29" name="Subtitle 2">
            <a:extLst>
              <a:ext uri="{FF2B5EF4-FFF2-40B4-BE49-F238E27FC236}">
                <a16:creationId xmlns:a16="http://schemas.microsoft.com/office/drawing/2014/main" id="{F3F99E3E-E3EF-4FAB-B6D7-3435F3D5B7C9}"/>
              </a:ext>
            </a:extLst>
          </p:cNvPr>
          <p:cNvSpPr txBox="1">
            <a:spLocks/>
          </p:cNvSpPr>
          <p:nvPr/>
        </p:nvSpPr>
        <p:spPr>
          <a:xfrm>
            <a:off x="2022831" y="3636688"/>
            <a:ext cx="2136646" cy="498020"/>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adipiscing</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elit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sed</a:t>
            </a:r>
            <a:r>
              <a:rPr lang="en-GB" sz="1000" dirty="0">
                <a:solidFill>
                  <a:schemeClr val="tx1"/>
                </a:solidFill>
                <a:latin typeface="+mn-lt"/>
                <a:ea typeface="Lato Light" panose="020F0502020204030203" pitchFamily="34" charset="0"/>
                <a:cs typeface="Mukta ExtraLight" panose="020B0000000000000000" pitchFamily="34" charset="77"/>
              </a:rPr>
              <a:t> do </a:t>
            </a:r>
            <a:r>
              <a:rPr lang="en-GB" sz="1000" dirty="0" err="1">
                <a:solidFill>
                  <a:schemeClr val="tx1"/>
                </a:solidFill>
                <a:latin typeface="+mn-lt"/>
                <a:ea typeface="Lato Light" panose="020F0502020204030203" pitchFamily="34" charset="0"/>
                <a:cs typeface="Mukta ExtraLight" panose="020B0000000000000000" pitchFamily="34" charset="77"/>
              </a:rPr>
              <a:t>eiusmod</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tempor</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B0E9213F-0144-4C1E-A7C4-E0C2A10CB8F0}"/>
              </a:ext>
            </a:extLst>
          </p:cNvPr>
          <p:cNvSpPr txBox="1"/>
          <p:nvPr/>
        </p:nvSpPr>
        <p:spPr>
          <a:xfrm>
            <a:off x="3577623" y="2395199"/>
            <a:ext cx="1122422"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CAPTION 06</a:t>
            </a:r>
          </a:p>
        </p:txBody>
      </p:sp>
      <p:sp>
        <p:nvSpPr>
          <p:cNvPr id="31" name="Subtitle 2">
            <a:extLst>
              <a:ext uri="{FF2B5EF4-FFF2-40B4-BE49-F238E27FC236}">
                <a16:creationId xmlns:a16="http://schemas.microsoft.com/office/drawing/2014/main" id="{A67C70E4-7F08-4F30-98B5-7AA659371A80}"/>
              </a:ext>
            </a:extLst>
          </p:cNvPr>
          <p:cNvSpPr txBox="1">
            <a:spLocks/>
          </p:cNvSpPr>
          <p:nvPr/>
        </p:nvSpPr>
        <p:spPr>
          <a:xfrm>
            <a:off x="2519009" y="2690616"/>
            <a:ext cx="2136646" cy="498020"/>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adipiscing</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elit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sed</a:t>
            </a:r>
            <a:r>
              <a:rPr lang="en-GB" sz="1000" dirty="0">
                <a:solidFill>
                  <a:schemeClr val="tx1"/>
                </a:solidFill>
                <a:latin typeface="+mn-lt"/>
                <a:ea typeface="Lato Light" panose="020F0502020204030203" pitchFamily="34" charset="0"/>
                <a:cs typeface="Mukta ExtraLight" panose="020B0000000000000000" pitchFamily="34" charset="77"/>
              </a:rPr>
              <a:t> do </a:t>
            </a:r>
            <a:r>
              <a:rPr lang="en-GB" sz="1000" dirty="0" err="1">
                <a:solidFill>
                  <a:schemeClr val="tx1"/>
                </a:solidFill>
                <a:latin typeface="+mn-lt"/>
                <a:ea typeface="Lato Light" panose="020F0502020204030203" pitchFamily="34" charset="0"/>
                <a:cs typeface="Mukta ExtraLight" panose="020B0000000000000000" pitchFamily="34" charset="77"/>
              </a:rPr>
              <a:t>eiusmod</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tempor</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07646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991D5-FF35-4BFA-B3AE-D1D50F59D1D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EDA4E1F-1C77-4BF5-8327-2D571A285F4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37E1296-3967-43FA-A333-08E539286D98}"/>
              </a:ext>
            </a:extLst>
          </p:cNvPr>
          <p:cNvSpPr>
            <a:spLocks noGrp="1"/>
          </p:cNvSpPr>
          <p:nvPr>
            <p:ph type="sldNum" sz="quarter" idx="12"/>
          </p:nvPr>
        </p:nvSpPr>
        <p:spPr/>
        <p:txBody>
          <a:bodyPr/>
          <a:lstStyle/>
          <a:p>
            <a:r>
              <a:rPr lang="en-US"/>
              <a:t>|   </a:t>
            </a:r>
            <a:fld id="{24AA432E-61BB-4EF9-8610-004BEFB30EB4}" type="slidenum">
              <a:rPr lang="en-US" smtClean="0"/>
              <a:pPr/>
              <a:t>24</a:t>
            </a:fld>
            <a:endParaRPr lang="en-US" dirty="0"/>
          </a:p>
        </p:txBody>
      </p:sp>
      <p:sp>
        <p:nvSpPr>
          <p:cNvPr id="5" name="Title 4">
            <a:extLst>
              <a:ext uri="{FF2B5EF4-FFF2-40B4-BE49-F238E27FC236}">
                <a16:creationId xmlns:a16="http://schemas.microsoft.com/office/drawing/2014/main" id="{AAF3934B-B733-4EBE-9095-9DC408D7FE5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FB01FA6-0F87-47F8-A8A5-CD50D95F4632}"/>
              </a:ext>
            </a:extLst>
          </p:cNvPr>
          <p:cNvSpPr>
            <a:spLocks noGrp="1"/>
          </p:cNvSpPr>
          <p:nvPr>
            <p:ph type="body" sz="quarter" idx="13"/>
          </p:nvPr>
        </p:nvSpPr>
        <p:spPr/>
        <p:txBody>
          <a:bodyPr/>
          <a:lstStyle/>
          <a:p>
            <a:endParaRPr lang="en-ZA"/>
          </a:p>
        </p:txBody>
      </p:sp>
      <p:grpSp>
        <p:nvGrpSpPr>
          <p:cNvPr id="29" name="Group 28">
            <a:extLst>
              <a:ext uri="{FF2B5EF4-FFF2-40B4-BE49-F238E27FC236}">
                <a16:creationId xmlns:a16="http://schemas.microsoft.com/office/drawing/2014/main" id="{BB6977A3-30C3-40B7-A1F8-32F76F83A740}"/>
              </a:ext>
            </a:extLst>
          </p:cNvPr>
          <p:cNvGrpSpPr/>
          <p:nvPr/>
        </p:nvGrpSpPr>
        <p:grpSpPr>
          <a:xfrm>
            <a:off x="684892" y="2097479"/>
            <a:ext cx="10070447" cy="2685525"/>
            <a:chOff x="2160583" y="2297101"/>
            <a:chExt cx="7078758" cy="1887719"/>
          </a:xfrm>
        </p:grpSpPr>
        <p:sp>
          <p:nvSpPr>
            <p:cNvPr id="17" name="Subtitle 2">
              <a:extLst>
                <a:ext uri="{FF2B5EF4-FFF2-40B4-BE49-F238E27FC236}">
                  <a16:creationId xmlns:a16="http://schemas.microsoft.com/office/drawing/2014/main" id="{6E4438AB-47CE-4A10-9329-EDA1169F8FE2}"/>
                </a:ext>
              </a:extLst>
            </p:cNvPr>
            <p:cNvSpPr txBox="1">
              <a:spLocks/>
            </p:cNvSpPr>
            <p:nvPr/>
          </p:nvSpPr>
          <p:spPr>
            <a:xfrm>
              <a:off x="2160583" y="3921287"/>
              <a:ext cx="1620625" cy="263533"/>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elit</a:t>
              </a:r>
              <a:r>
                <a:rPr lang="en-US" sz="1100" dirty="0">
                  <a:solidFill>
                    <a:schemeClr val="tx1"/>
                  </a:solidFill>
                  <a:latin typeface="+mn-lt"/>
                  <a:ea typeface="Lato Light" panose="020F0502020204030203" pitchFamily="34" charset="0"/>
                  <a:cs typeface="Mukta ExtraLight" panose="020B0000000000000000" pitchFamily="34" charset="77"/>
                </a:rPr>
                <a:t>.</a:t>
              </a:r>
            </a:p>
          </p:txBody>
        </p:sp>
        <p:graphicFrame>
          <p:nvGraphicFramePr>
            <p:cNvPr id="7" name="Chart 15775">
              <a:extLst>
                <a:ext uri="{FF2B5EF4-FFF2-40B4-BE49-F238E27FC236}">
                  <a16:creationId xmlns:a16="http://schemas.microsoft.com/office/drawing/2014/main" id="{3BE5D071-20F3-4C2F-9FDC-EBD155E75D6A}"/>
                </a:ext>
              </a:extLst>
            </p:cNvPr>
            <p:cNvGraphicFramePr/>
            <p:nvPr>
              <p:extLst>
                <p:ext uri="{D42A27DB-BD31-4B8C-83A1-F6EECF244321}">
                  <p14:modId xmlns:p14="http://schemas.microsoft.com/office/powerpoint/2010/main" val="3084163769"/>
                </p:ext>
              </p:extLst>
            </p:nvPr>
          </p:nvGraphicFramePr>
          <p:xfrm>
            <a:off x="5126800" y="2297101"/>
            <a:ext cx="1195586" cy="1195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5782">
              <a:extLst>
                <a:ext uri="{FF2B5EF4-FFF2-40B4-BE49-F238E27FC236}">
                  <a16:creationId xmlns:a16="http://schemas.microsoft.com/office/drawing/2014/main" id="{F7F1338F-B073-42EF-B398-9990F981DECC}"/>
                </a:ext>
              </a:extLst>
            </p:cNvPr>
            <p:cNvGraphicFramePr/>
            <p:nvPr>
              <p:extLst>
                <p:ext uri="{D42A27DB-BD31-4B8C-83A1-F6EECF244321}">
                  <p14:modId xmlns:p14="http://schemas.microsoft.com/office/powerpoint/2010/main" val="1148272149"/>
                </p:ext>
              </p:extLst>
            </p:nvPr>
          </p:nvGraphicFramePr>
          <p:xfrm>
            <a:off x="7831236" y="2297101"/>
            <a:ext cx="1195586" cy="1195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5789">
              <a:extLst>
                <a:ext uri="{FF2B5EF4-FFF2-40B4-BE49-F238E27FC236}">
                  <a16:creationId xmlns:a16="http://schemas.microsoft.com/office/drawing/2014/main" id="{CE4A923D-1471-43C5-A7E8-16F1FF3DB69E}"/>
                </a:ext>
              </a:extLst>
            </p:cNvPr>
            <p:cNvGraphicFramePr/>
            <p:nvPr>
              <p:extLst>
                <p:ext uri="{D42A27DB-BD31-4B8C-83A1-F6EECF244321}">
                  <p14:modId xmlns:p14="http://schemas.microsoft.com/office/powerpoint/2010/main" val="1685611235"/>
                </p:ext>
              </p:extLst>
            </p:nvPr>
          </p:nvGraphicFramePr>
          <p:xfrm>
            <a:off x="2373103" y="2297101"/>
            <a:ext cx="1195585" cy="119558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EF8B320-641F-4712-A59E-BC5AA7A958FC}"/>
                </a:ext>
              </a:extLst>
            </p:cNvPr>
            <p:cNvSpPr txBox="1"/>
            <p:nvPr/>
          </p:nvSpPr>
          <p:spPr>
            <a:xfrm>
              <a:off x="5297706" y="3676756"/>
              <a:ext cx="790105" cy="216344"/>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CAPTION 02</a:t>
              </a:r>
            </a:p>
          </p:txBody>
        </p:sp>
        <p:sp>
          <p:nvSpPr>
            <p:cNvPr id="13" name="Subtitle 2">
              <a:extLst>
                <a:ext uri="{FF2B5EF4-FFF2-40B4-BE49-F238E27FC236}">
                  <a16:creationId xmlns:a16="http://schemas.microsoft.com/office/drawing/2014/main" id="{ED26E58A-AF5E-43CB-9041-1A4F7E19A847}"/>
                </a:ext>
              </a:extLst>
            </p:cNvPr>
            <p:cNvSpPr txBox="1">
              <a:spLocks/>
            </p:cNvSpPr>
            <p:nvPr/>
          </p:nvSpPr>
          <p:spPr>
            <a:xfrm>
              <a:off x="4882447" y="3921287"/>
              <a:ext cx="1620625" cy="263533"/>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elit</a:t>
              </a:r>
              <a:r>
                <a:rPr lang="en-US" sz="1100" dirty="0">
                  <a:solidFill>
                    <a:schemeClr val="tx1"/>
                  </a:solidFill>
                  <a:latin typeface="+mn-lt"/>
                  <a:ea typeface="Lato Light" panose="020F0502020204030203" pitchFamily="34" charset="0"/>
                  <a:cs typeface="Mukta ExtraLight" panose="020B0000000000000000" pitchFamily="34" charset="77"/>
                </a:rPr>
                <a:t>.</a:t>
              </a:r>
            </a:p>
          </p:txBody>
        </p:sp>
        <p:sp>
          <p:nvSpPr>
            <p:cNvPr id="14" name="TextBox 13">
              <a:extLst>
                <a:ext uri="{FF2B5EF4-FFF2-40B4-BE49-F238E27FC236}">
                  <a16:creationId xmlns:a16="http://schemas.microsoft.com/office/drawing/2014/main" id="{235C5F54-A7B1-43D8-8955-9A67C28AAFC8}"/>
                </a:ext>
              </a:extLst>
            </p:cNvPr>
            <p:cNvSpPr txBox="1"/>
            <p:nvPr/>
          </p:nvSpPr>
          <p:spPr>
            <a:xfrm>
              <a:off x="8033412" y="3676756"/>
              <a:ext cx="791232" cy="216344"/>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CAPTION 03</a:t>
              </a:r>
            </a:p>
          </p:txBody>
        </p:sp>
        <p:sp>
          <p:nvSpPr>
            <p:cNvPr id="15" name="Subtitle 2">
              <a:extLst>
                <a:ext uri="{FF2B5EF4-FFF2-40B4-BE49-F238E27FC236}">
                  <a16:creationId xmlns:a16="http://schemas.microsoft.com/office/drawing/2014/main" id="{5A1F808A-060B-49DB-8BC8-34080B905FF0}"/>
                </a:ext>
              </a:extLst>
            </p:cNvPr>
            <p:cNvSpPr txBox="1">
              <a:spLocks/>
            </p:cNvSpPr>
            <p:nvPr/>
          </p:nvSpPr>
          <p:spPr>
            <a:xfrm>
              <a:off x="7618716" y="3921287"/>
              <a:ext cx="1620625" cy="263533"/>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elit</a:t>
              </a:r>
              <a:r>
                <a:rPr lang="en-US" sz="1100" dirty="0">
                  <a:solidFill>
                    <a:schemeClr val="tx1"/>
                  </a:solidFill>
                  <a:latin typeface="+mn-lt"/>
                  <a:ea typeface="Lato Light" panose="020F0502020204030203" pitchFamily="34" charset="0"/>
                  <a:cs typeface="Mukta ExtraLight" panose="020B0000000000000000" pitchFamily="34" charset="77"/>
                </a:rPr>
                <a:t>.</a:t>
              </a:r>
            </a:p>
          </p:txBody>
        </p:sp>
        <p:sp>
          <p:nvSpPr>
            <p:cNvPr id="16" name="TextBox 15">
              <a:extLst>
                <a:ext uri="{FF2B5EF4-FFF2-40B4-BE49-F238E27FC236}">
                  <a16:creationId xmlns:a16="http://schemas.microsoft.com/office/drawing/2014/main" id="{555B4B1D-84B3-4C85-A61B-FE826230F950}"/>
                </a:ext>
              </a:extLst>
            </p:cNvPr>
            <p:cNvSpPr txBox="1"/>
            <p:nvPr/>
          </p:nvSpPr>
          <p:spPr>
            <a:xfrm>
              <a:off x="2587675" y="3676756"/>
              <a:ext cx="766442" cy="216344"/>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CAPTION 01</a:t>
              </a:r>
            </a:p>
          </p:txBody>
        </p:sp>
        <p:sp>
          <p:nvSpPr>
            <p:cNvPr id="18" name="TextBox 17">
              <a:extLst>
                <a:ext uri="{FF2B5EF4-FFF2-40B4-BE49-F238E27FC236}">
                  <a16:creationId xmlns:a16="http://schemas.microsoft.com/office/drawing/2014/main" id="{279FD994-BB9F-4127-8184-27E57A91E91A}"/>
                </a:ext>
              </a:extLst>
            </p:cNvPr>
            <p:cNvSpPr txBox="1"/>
            <p:nvPr/>
          </p:nvSpPr>
          <p:spPr>
            <a:xfrm>
              <a:off x="2582604" y="2646101"/>
              <a:ext cx="776584" cy="497590"/>
            </a:xfrm>
            <a:prstGeom prst="rect">
              <a:avLst/>
            </a:prstGeom>
            <a:noFill/>
          </p:spPr>
          <p:txBody>
            <a:bodyPr wrap="none" rtlCol="0" anchor="ctr" anchorCtr="0">
              <a:spAutoFit/>
            </a:bodyPr>
            <a:lstStyle/>
            <a:p>
              <a:pPr algn="ctr"/>
              <a:r>
                <a:rPr lang="en-US" sz="4000" b="1" dirty="0">
                  <a:solidFill>
                    <a:schemeClr val="accent1"/>
                  </a:solidFill>
                  <a:ea typeface="League Spartan" charset="0"/>
                  <a:cs typeface="Poppins" pitchFamily="2" charset="77"/>
                </a:rPr>
                <a:t>85%</a:t>
              </a:r>
            </a:p>
          </p:txBody>
        </p:sp>
        <p:sp>
          <p:nvSpPr>
            <p:cNvPr id="19" name="TextBox 18">
              <a:extLst>
                <a:ext uri="{FF2B5EF4-FFF2-40B4-BE49-F238E27FC236}">
                  <a16:creationId xmlns:a16="http://schemas.microsoft.com/office/drawing/2014/main" id="{AFE7C58F-9D28-41A0-A366-C545F401DF90}"/>
                </a:ext>
              </a:extLst>
            </p:cNvPr>
            <p:cNvSpPr txBox="1"/>
            <p:nvPr/>
          </p:nvSpPr>
          <p:spPr>
            <a:xfrm>
              <a:off x="5337992" y="2646101"/>
              <a:ext cx="773203" cy="497590"/>
            </a:xfrm>
            <a:prstGeom prst="rect">
              <a:avLst/>
            </a:prstGeom>
            <a:noFill/>
          </p:spPr>
          <p:txBody>
            <a:bodyPr wrap="none" rtlCol="0" anchor="ctr" anchorCtr="0">
              <a:spAutoFit/>
            </a:bodyPr>
            <a:lstStyle/>
            <a:p>
              <a:pPr algn="ctr"/>
              <a:r>
                <a:rPr lang="en-US" sz="4000" b="1" dirty="0">
                  <a:solidFill>
                    <a:schemeClr val="accent2"/>
                  </a:solidFill>
                  <a:ea typeface="League Spartan" charset="0"/>
                  <a:cs typeface="Poppins" pitchFamily="2" charset="77"/>
                </a:rPr>
                <a:t>50%</a:t>
              </a:r>
            </a:p>
          </p:txBody>
        </p:sp>
        <p:sp>
          <p:nvSpPr>
            <p:cNvPr id="20" name="TextBox 19">
              <a:extLst>
                <a:ext uri="{FF2B5EF4-FFF2-40B4-BE49-F238E27FC236}">
                  <a16:creationId xmlns:a16="http://schemas.microsoft.com/office/drawing/2014/main" id="{6D888DC8-6268-4027-BB1F-0962CE351550}"/>
                </a:ext>
              </a:extLst>
            </p:cNvPr>
            <p:cNvSpPr txBox="1"/>
            <p:nvPr/>
          </p:nvSpPr>
          <p:spPr>
            <a:xfrm>
              <a:off x="8047299" y="2646101"/>
              <a:ext cx="764189" cy="497590"/>
            </a:xfrm>
            <a:prstGeom prst="rect">
              <a:avLst/>
            </a:prstGeom>
            <a:noFill/>
          </p:spPr>
          <p:txBody>
            <a:bodyPr wrap="none" rtlCol="0" anchor="ctr" anchorCtr="0">
              <a:spAutoFit/>
            </a:bodyPr>
            <a:lstStyle/>
            <a:p>
              <a:pPr algn="ctr"/>
              <a:r>
                <a:rPr lang="en-US" sz="4000" b="1" dirty="0">
                  <a:solidFill>
                    <a:schemeClr val="accent3"/>
                  </a:solidFill>
                  <a:ea typeface="League Spartan" charset="0"/>
                  <a:cs typeface="Poppins" pitchFamily="2" charset="77"/>
                </a:rPr>
                <a:t>35%</a:t>
              </a:r>
            </a:p>
          </p:txBody>
        </p:sp>
      </p:grpSp>
      <p:pic>
        <p:nvPicPr>
          <p:cNvPr id="35" name="Graphic 34" descr="Succulent">
            <a:extLst>
              <a:ext uri="{FF2B5EF4-FFF2-40B4-BE49-F238E27FC236}">
                <a16:creationId xmlns:a16="http://schemas.microsoft.com/office/drawing/2014/main" id="{FDA280BD-BBDE-4FE4-8A1C-D47C108E2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0466" y="5060945"/>
            <a:ext cx="914400" cy="914400"/>
          </a:xfrm>
          <a:prstGeom prst="rect">
            <a:avLst/>
          </a:prstGeom>
        </p:spPr>
      </p:pic>
      <p:pic>
        <p:nvPicPr>
          <p:cNvPr id="37" name="Graphic 36" descr="Sustainability">
            <a:extLst>
              <a:ext uri="{FF2B5EF4-FFF2-40B4-BE49-F238E27FC236}">
                <a16:creationId xmlns:a16="http://schemas.microsoft.com/office/drawing/2014/main" id="{545497D8-9CE9-4F46-9823-210D76680A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5364" y="5016970"/>
            <a:ext cx="914400" cy="914400"/>
          </a:xfrm>
          <a:prstGeom prst="rect">
            <a:avLst/>
          </a:prstGeom>
        </p:spPr>
      </p:pic>
      <p:pic>
        <p:nvPicPr>
          <p:cNvPr id="39" name="Graphic 38" descr="Lightbulb and gear">
            <a:extLst>
              <a:ext uri="{FF2B5EF4-FFF2-40B4-BE49-F238E27FC236}">
                <a16:creationId xmlns:a16="http://schemas.microsoft.com/office/drawing/2014/main" id="{2F21CEA4-436F-475F-BB1B-48775B1BFB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97956" y="5060945"/>
            <a:ext cx="914400" cy="914400"/>
          </a:xfrm>
          <a:prstGeom prst="rect">
            <a:avLst/>
          </a:prstGeom>
        </p:spPr>
      </p:pic>
    </p:spTree>
    <p:extLst>
      <p:ext uri="{BB962C8B-B14F-4D97-AF65-F5344CB8AC3E}">
        <p14:creationId xmlns:p14="http://schemas.microsoft.com/office/powerpoint/2010/main" val="261554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25</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26</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981C9429-971E-4B8C-A826-DDFB153FD18A}"/>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7077" y="3764262"/>
            <a:ext cx="3669542" cy="2446361"/>
          </a:xfrm>
          <a:prstGeom prst="rect">
            <a:avLst/>
          </a:prstGeom>
        </p:spPr>
      </p:pic>
      <p:sp>
        <p:nvSpPr>
          <p:cNvPr id="2" name="Date Placeholder 1">
            <a:extLst>
              <a:ext uri="{FF2B5EF4-FFF2-40B4-BE49-F238E27FC236}">
                <a16:creationId xmlns:a16="http://schemas.microsoft.com/office/drawing/2014/main" id="{E4215630-EAC8-4FCB-9D89-6EBE2D1CAAC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3C45283-0AC2-40EA-81DF-3617A6F703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4F6DD2-D7E1-407A-A2F2-0C15E273052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3CE2C1B5-6C63-4411-9387-E89364CF725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7330FF-23C9-411E-AD0E-FED4B50FAD52}"/>
              </a:ext>
            </a:extLst>
          </p:cNvPr>
          <p:cNvSpPr>
            <a:spLocks noGrp="1"/>
          </p:cNvSpPr>
          <p:nvPr>
            <p:ph type="body" sz="quarter" idx="13"/>
          </p:nvPr>
        </p:nvSpPr>
        <p:spPr/>
        <p:txBody>
          <a:bodyPr/>
          <a:lstStyle/>
          <a:p>
            <a:endParaRPr lang="en-ZA"/>
          </a:p>
        </p:txBody>
      </p:sp>
      <p:sp>
        <p:nvSpPr>
          <p:cNvPr id="8" name="Freeform 2">
            <a:extLst>
              <a:ext uri="{FF2B5EF4-FFF2-40B4-BE49-F238E27FC236}">
                <a16:creationId xmlns:a16="http://schemas.microsoft.com/office/drawing/2014/main" id="{79028C53-4782-4014-9921-AFD327A412D2}"/>
              </a:ext>
            </a:extLst>
          </p:cNvPr>
          <p:cNvSpPr>
            <a:spLocks noChangeArrowheads="1"/>
          </p:cNvSpPr>
          <p:nvPr/>
        </p:nvSpPr>
        <p:spPr bwMode="auto">
          <a:xfrm>
            <a:off x="5836319" y="2155372"/>
            <a:ext cx="1246816" cy="2446360"/>
          </a:xfrm>
          <a:custGeom>
            <a:avLst/>
            <a:gdLst>
              <a:gd name="T0" fmla="*/ 3719 w 3720"/>
              <a:gd name="T1" fmla="*/ 3657 h 7301"/>
              <a:gd name="T2" fmla="*/ 1316 w 3720"/>
              <a:gd name="T3" fmla="*/ 7300 h 7301"/>
              <a:gd name="T4" fmla="*/ 1958 w 3720"/>
              <a:gd name="T5" fmla="*/ 3356 h 7301"/>
              <a:gd name="T6" fmla="*/ 691 w 3720"/>
              <a:gd name="T7" fmla="*/ 7260 h 7301"/>
              <a:gd name="T8" fmla="*/ 0 w 3720"/>
              <a:gd name="T9" fmla="*/ 4879 h 7301"/>
              <a:gd name="T10" fmla="*/ 0 w 3720"/>
              <a:gd name="T11" fmla="*/ 4531 h 7301"/>
              <a:gd name="T12" fmla="*/ 2349 w 3720"/>
              <a:gd name="T13" fmla="*/ 0 h 7301"/>
              <a:gd name="T14" fmla="*/ 3719 w 3720"/>
              <a:gd name="T15" fmla="*/ 3440 h 7301"/>
              <a:gd name="T16" fmla="*/ 3719 w 3720"/>
              <a:gd name="T17" fmla="*/ 3657 h 7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0" h="7301">
                <a:moveTo>
                  <a:pt x="3719" y="3657"/>
                </a:moveTo>
                <a:cubicBezTo>
                  <a:pt x="3687" y="4863"/>
                  <a:pt x="3105" y="6182"/>
                  <a:pt x="1316" y="7300"/>
                </a:cubicBezTo>
                <a:cubicBezTo>
                  <a:pt x="1316" y="7300"/>
                  <a:pt x="1428" y="4497"/>
                  <a:pt x="1958" y="3356"/>
                </a:cubicBezTo>
                <a:cubicBezTo>
                  <a:pt x="1958" y="3356"/>
                  <a:pt x="538" y="5840"/>
                  <a:pt x="691" y="7260"/>
                </a:cubicBezTo>
                <a:cubicBezTo>
                  <a:pt x="691" y="7260"/>
                  <a:pt x="49" y="6316"/>
                  <a:pt x="0" y="4879"/>
                </a:cubicBezTo>
                <a:lnTo>
                  <a:pt x="0" y="4531"/>
                </a:lnTo>
                <a:cubicBezTo>
                  <a:pt x="43" y="3255"/>
                  <a:pt x="579" y="1654"/>
                  <a:pt x="2349" y="0"/>
                </a:cubicBezTo>
                <a:cubicBezTo>
                  <a:pt x="2349" y="0"/>
                  <a:pt x="3671" y="1557"/>
                  <a:pt x="3719" y="3440"/>
                </a:cubicBezTo>
                <a:lnTo>
                  <a:pt x="3719" y="3657"/>
                </a:lnTo>
              </a:path>
            </a:pathLst>
          </a:custGeom>
          <a:solidFill>
            <a:schemeClr val="accent3"/>
          </a:solidFill>
          <a:ln>
            <a:noFill/>
          </a:ln>
          <a:effectLst/>
        </p:spPr>
        <p:txBody>
          <a:bodyPr wrap="none" anchor="ctr"/>
          <a:lstStyle/>
          <a:p>
            <a:endParaRPr lang="en-US" sz="3200" dirty="0"/>
          </a:p>
        </p:txBody>
      </p:sp>
      <p:sp>
        <p:nvSpPr>
          <p:cNvPr id="9" name="Freeform 3">
            <a:extLst>
              <a:ext uri="{FF2B5EF4-FFF2-40B4-BE49-F238E27FC236}">
                <a16:creationId xmlns:a16="http://schemas.microsoft.com/office/drawing/2014/main" id="{5B9F00DD-9E66-4157-B8F0-1E5B9002E276}"/>
              </a:ext>
            </a:extLst>
          </p:cNvPr>
          <p:cNvSpPr>
            <a:spLocks noChangeArrowheads="1"/>
          </p:cNvSpPr>
          <p:nvPr/>
        </p:nvSpPr>
        <p:spPr bwMode="auto">
          <a:xfrm>
            <a:off x="6604498" y="3993096"/>
            <a:ext cx="1916020" cy="1047385"/>
          </a:xfrm>
          <a:custGeom>
            <a:avLst/>
            <a:gdLst>
              <a:gd name="T0" fmla="*/ 2230 w 5718"/>
              <a:gd name="T1" fmla="*/ 3125 h 3126"/>
              <a:gd name="T2" fmla="*/ 226 w 5718"/>
              <a:gd name="T3" fmla="*/ 2562 h 3126"/>
              <a:gd name="T4" fmla="*/ 3228 w 5718"/>
              <a:gd name="T5" fmla="*/ 1402 h 3126"/>
              <a:gd name="T6" fmla="*/ 0 w 5718"/>
              <a:gd name="T7" fmla="*/ 2111 h 3126"/>
              <a:gd name="T8" fmla="*/ 3772 w 5718"/>
              <a:gd name="T9" fmla="*/ 0 h 3126"/>
              <a:gd name="T10" fmla="*/ 5717 w 5718"/>
              <a:gd name="T11" fmla="*/ 307 h 3126"/>
              <a:gd name="T12" fmla="*/ 2322 w 5718"/>
              <a:gd name="T13" fmla="*/ 3125 h 3126"/>
              <a:gd name="T14" fmla="*/ 2230 w 5718"/>
              <a:gd name="T15" fmla="*/ 3125 h 3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8" h="3126">
                <a:moveTo>
                  <a:pt x="2230" y="3125"/>
                </a:moveTo>
                <a:cubicBezTo>
                  <a:pt x="1647" y="3121"/>
                  <a:pt x="981" y="2957"/>
                  <a:pt x="226" y="2562"/>
                </a:cubicBezTo>
                <a:cubicBezTo>
                  <a:pt x="226" y="2562"/>
                  <a:pt x="2219" y="1500"/>
                  <a:pt x="3228" y="1402"/>
                </a:cubicBezTo>
                <a:cubicBezTo>
                  <a:pt x="3228" y="1402"/>
                  <a:pt x="923" y="1428"/>
                  <a:pt x="0" y="2111"/>
                </a:cubicBezTo>
                <a:cubicBezTo>
                  <a:pt x="0" y="2111"/>
                  <a:pt x="1002" y="0"/>
                  <a:pt x="3772" y="0"/>
                </a:cubicBezTo>
                <a:cubicBezTo>
                  <a:pt x="4343" y="0"/>
                  <a:pt x="4989" y="90"/>
                  <a:pt x="5717" y="307"/>
                </a:cubicBezTo>
                <a:cubicBezTo>
                  <a:pt x="5717" y="307"/>
                  <a:pt x="4747" y="3082"/>
                  <a:pt x="2322" y="3125"/>
                </a:cubicBezTo>
                <a:lnTo>
                  <a:pt x="2230" y="3125"/>
                </a:lnTo>
              </a:path>
            </a:pathLst>
          </a:custGeom>
          <a:solidFill>
            <a:schemeClr val="accent4"/>
          </a:solidFill>
          <a:ln>
            <a:noFill/>
          </a:ln>
          <a:effectLst/>
        </p:spPr>
        <p:txBody>
          <a:bodyPr wrap="none" anchor="ctr"/>
          <a:lstStyle/>
          <a:p>
            <a:endParaRPr lang="en-US" sz="3200" dirty="0"/>
          </a:p>
        </p:txBody>
      </p:sp>
      <p:sp>
        <p:nvSpPr>
          <p:cNvPr id="10" name="Freeform 4">
            <a:extLst>
              <a:ext uri="{FF2B5EF4-FFF2-40B4-BE49-F238E27FC236}">
                <a16:creationId xmlns:a16="http://schemas.microsoft.com/office/drawing/2014/main" id="{AA088E6B-2E65-4F5F-B76A-B520150431FE}"/>
              </a:ext>
            </a:extLst>
          </p:cNvPr>
          <p:cNvSpPr>
            <a:spLocks noChangeArrowheads="1"/>
          </p:cNvSpPr>
          <p:nvPr/>
        </p:nvSpPr>
        <p:spPr bwMode="auto">
          <a:xfrm>
            <a:off x="3137347" y="3911847"/>
            <a:ext cx="1989882" cy="1008975"/>
          </a:xfrm>
          <a:custGeom>
            <a:avLst/>
            <a:gdLst>
              <a:gd name="T0" fmla="*/ 3775 w 5941"/>
              <a:gd name="T1" fmla="*/ 3009 h 3010"/>
              <a:gd name="T2" fmla="*/ 0 w 5941"/>
              <a:gd name="T3" fmla="*/ 1160 h 3010"/>
              <a:gd name="T4" fmla="*/ 2914 w 5941"/>
              <a:gd name="T5" fmla="*/ 0 h 3010"/>
              <a:gd name="T6" fmla="*/ 5940 w 5941"/>
              <a:gd name="T7" fmla="*/ 1905 h 3010"/>
              <a:gd name="T8" fmla="*/ 2729 w 5941"/>
              <a:gd name="T9" fmla="*/ 1434 h 3010"/>
              <a:gd name="T10" fmla="*/ 5915 w 5941"/>
              <a:gd name="T11" fmla="*/ 2412 h 3010"/>
              <a:gd name="T12" fmla="*/ 3805 w 5941"/>
              <a:gd name="T13" fmla="*/ 3009 h 3010"/>
              <a:gd name="T14" fmla="*/ 3775 w 5941"/>
              <a:gd name="T15" fmla="*/ 3009 h 3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1" h="3010">
                <a:moveTo>
                  <a:pt x="3775" y="3009"/>
                </a:moveTo>
                <a:cubicBezTo>
                  <a:pt x="2728" y="3008"/>
                  <a:pt x="1395" y="2607"/>
                  <a:pt x="0" y="1160"/>
                </a:cubicBezTo>
                <a:cubicBezTo>
                  <a:pt x="0" y="1160"/>
                  <a:pt x="1323" y="0"/>
                  <a:pt x="2914" y="0"/>
                </a:cubicBezTo>
                <a:cubicBezTo>
                  <a:pt x="3904" y="0"/>
                  <a:pt x="4997" y="449"/>
                  <a:pt x="5940" y="1905"/>
                </a:cubicBezTo>
                <a:cubicBezTo>
                  <a:pt x="5940" y="1905"/>
                  <a:pt x="3663" y="1849"/>
                  <a:pt x="2729" y="1434"/>
                </a:cubicBezTo>
                <a:cubicBezTo>
                  <a:pt x="2729" y="1434"/>
                  <a:pt x="4764" y="2555"/>
                  <a:pt x="5915" y="2412"/>
                </a:cubicBezTo>
                <a:cubicBezTo>
                  <a:pt x="5915" y="2412"/>
                  <a:pt x="5075" y="3003"/>
                  <a:pt x="3805" y="3009"/>
                </a:cubicBezTo>
                <a:lnTo>
                  <a:pt x="3775" y="3009"/>
                </a:lnTo>
              </a:path>
            </a:pathLst>
          </a:custGeom>
          <a:solidFill>
            <a:schemeClr val="accent1"/>
          </a:solidFill>
          <a:ln>
            <a:noFill/>
          </a:ln>
          <a:effectLst/>
        </p:spPr>
        <p:txBody>
          <a:bodyPr wrap="none" anchor="ctr"/>
          <a:lstStyle/>
          <a:p>
            <a:endParaRPr lang="en-US" sz="3200" dirty="0"/>
          </a:p>
        </p:txBody>
      </p:sp>
      <p:sp>
        <p:nvSpPr>
          <p:cNvPr id="11" name="Freeform 5">
            <a:extLst>
              <a:ext uri="{FF2B5EF4-FFF2-40B4-BE49-F238E27FC236}">
                <a16:creationId xmlns:a16="http://schemas.microsoft.com/office/drawing/2014/main" id="{377B070C-7C2E-444C-AAF6-4EB580D91785}"/>
              </a:ext>
            </a:extLst>
          </p:cNvPr>
          <p:cNvSpPr>
            <a:spLocks noChangeArrowheads="1"/>
          </p:cNvSpPr>
          <p:nvPr/>
        </p:nvSpPr>
        <p:spPr bwMode="auto">
          <a:xfrm>
            <a:off x="4385640" y="2340032"/>
            <a:ext cx="1257157" cy="2069655"/>
          </a:xfrm>
          <a:custGeom>
            <a:avLst/>
            <a:gdLst>
              <a:gd name="T0" fmla="*/ 3753 w 3754"/>
              <a:gd name="T1" fmla="*/ 4233 h 6180"/>
              <a:gd name="T2" fmla="*/ 3370 w 3754"/>
              <a:gd name="T3" fmla="*/ 5866 h 6180"/>
              <a:gd name="T4" fmla="*/ 1681 w 3754"/>
              <a:gd name="T5" fmla="*/ 2650 h 6180"/>
              <a:gd name="T6" fmla="*/ 2895 w 3754"/>
              <a:gd name="T7" fmla="*/ 6179 h 6180"/>
              <a:gd name="T8" fmla="*/ 0 w 3754"/>
              <a:gd name="T9" fmla="*/ 1665 h 6180"/>
              <a:gd name="T10" fmla="*/ 0 w 3754"/>
              <a:gd name="T11" fmla="*/ 1258 h 6180"/>
              <a:gd name="T12" fmla="*/ 131 w 3754"/>
              <a:gd name="T13" fmla="*/ 0 h 6180"/>
              <a:gd name="T14" fmla="*/ 3753 w 3754"/>
              <a:gd name="T15" fmla="*/ 3656 h 6180"/>
              <a:gd name="T16" fmla="*/ 3753 w 3754"/>
              <a:gd name="T17" fmla="*/ 4233 h 6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4" h="6180">
                <a:moveTo>
                  <a:pt x="3753" y="4233"/>
                </a:moveTo>
                <a:cubicBezTo>
                  <a:pt x="3721" y="4722"/>
                  <a:pt x="3601" y="5265"/>
                  <a:pt x="3370" y="5866"/>
                </a:cubicBezTo>
                <a:cubicBezTo>
                  <a:pt x="3370" y="5866"/>
                  <a:pt x="1920" y="3769"/>
                  <a:pt x="1681" y="2650"/>
                </a:cubicBezTo>
                <a:cubicBezTo>
                  <a:pt x="1681" y="2650"/>
                  <a:pt x="2008" y="5231"/>
                  <a:pt x="2895" y="6179"/>
                </a:cubicBezTo>
                <a:cubicBezTo>
                  <a:pt x="2895" y="6179"/>
                  <a:pt x="102" y="5226"/>
                  <a:pt x="0" y="1665"/>
                </a:cubicBezTo>
                <a:lnTo>
                  <a:pt x="0" y="1258"/>
                </a:lnTo>
                <a:cubicBezTo>
                  <a:pt x="9" y="869"/>
                  <a:pt x="51" y="450"/>
                  <a:pt x="131" y="0"/>
                </a:cubicBezTo>
                <a:cubicBezTo>
                  <a:pt x="131" y="0"/>
                  <a:pt x="3537" y="767"/>
                  <a:pt x="3753" y="3656"/>
                </a:cubicBezTo>
                <a:lnTo>
                  <a:pt x="3753" y="4233"/>
                </a:lnTo>
              </a:path>
            </a:pathLst>
          </a:custGeom>
          <a:solidFill>
            <a:schemeClr val="accent2"/>
          </a:solidFill>
          <a:ln>
            <a:noFill/>
          </a:ln>
          <a:effectLst/>
        </p:spPr>
        <p:txBody>
          <a:bodyPr wrap="none" anchor="ctr"/>
          <a:lstStyle/>
          <a:p>
            <a:endParaRPr lang="en-US" sz="3200" dirty="0"/>
          </a:p>
        </p:txBody>
      </p:sp>
      <p:sp>
        <p:nvSpPr>
          <p:cNvPr id="16" name="TextBox 15">
            <a:extLst>
              <a:ext uri="{FF2B5EF4-FFF2-40B4-BE49-F238E27FC236}">
                <a16:creationId xmlns:a16="http://schemas.microsoft.com/office/drawing/2014/main" id="{4DD82671-A7DB-42C9-91F9-BD509AAC5764}"/>
              </a:ext>
            </a:extLst>
          </p:cNvPr>
          <p:cNvSpPr txBox="1"/>
          <p:nvPr/>
        </p:nvSpPr>
        <p:spPr>
          <a:xfrm>
            <a:off x="1482907" y="2480695"/>
            <a:ext cx="2111355" cy="338554"/>
          </a:xfrm>
          <a:prstGeom prst="rect">
            <a:avLst/>
          </a:prstGeom>
          <a:noFill/>
        </p:spPr>
        <p:txBody>
          <a:bodyPr wrap="squar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BFC107EB-4737-4811-BE21-0735DF62027E}"/>
              </a:ext>
            </a:extLst>
          </p:cNvPr>
          <p:cNvSpPr txBox="1">
            <a:spLocks/>
          </p:cNvSpPr>
          <p:nvPr/>
        </p:nvSpPr>
        <p:spPr>
          <a:xfrm>
            <a:off x="1316747" y="2753358"/>
            <a:ext cx="2272715"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668B8F18-7EA7-4BCE-ACDC-01B0EAB5D59F}"/>
              </a:ext>
            </a:extLst>
          </p:cNvPr>
          <p:cNvSpPr txBox="1"/>
          <p:nvPr/>
        </p:nvSpPr>
        <p:spPr>
          <a:xfrm>
            <a:off x="424545" y="4445439"/>
            <a:ext cx="2111355" cy="338554"/>
          </a:xfrm>
          <a:prstGeom prst="rect">
            <a:avLst/>
          </a:prstGeom>
          <a:noFill/>
        </p:spPr>
        <p:txBody>
          <a:bodyPr wrap="squar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24623422-86E8-4630-80C7-51A7C1F1321D}"/>
              </a:ext>
            </a:extLst>
          </p:cNvPr>
          <p:cNvSpPr txBox="1">
            <a:spLocks/>
          </p:cNvSpPr>
          <p:nvPr/>
        </p:nvSpPr>
        <p:spPr>
          <a:xfrm>
            <a:off x="258206" y="4718100"/>
            <a:ext cx="2272715"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F5CB0367-C163-4AD8-9D2E-1D6325A6B00F}"/>
              </a:ext>
            </a:extLst>
          </p:cNvPr>
          <p:cNvSpPr txBox="1"/>
          <p:nvPr/>
        </p:nvSpPr>
        <p:spPr>
          <a:xfrm>
            <a:off x="8876942" y="4441495"/>
            <a:ext cx="1916020" cy="338554"/>
          </a:xfrm>
          <a:prstGeom prst="rect">
            <a:avLst/>
          </a:prstGeom>
          <a:noFill/>
        </p:spPr>
        <p:txBody>
          <a:bodyPr wrap="square" rtlCol="0" anchor="ctr" anchorCtr="0">
            <a:spAutoFit/>
          </a:bodyPr>
          <a:lstStyle/>
          <a:p>
            <a:r>
              <a:rPr lang="en-US" sz="1600" b="1" dirty="0">
                <a:solidFill>
                  <a:schemeClr val="tx2"/>
                </a:solidFill>
                <a:ea typeface="League Spartan" charset="0"/>
                <a:cs typeface="Poppins" pitchFamily="2" charset="77"/>
              </a:rPr>
              <a:t>CAPTION</a:t>
            </a:r>
          </a:p>
        </p:txBody>
      </p:sp>
      <p:sp>
        <p:nvSpPr>
          <p:cNvPr id="21" name="Subtitle 2">
            <a:extLst>
              <a:ext uri="{FF2B5EF4-FFF2-40B4-BE49-F238E27FC236}">
                <a16:creationId xmlns:a16="http://schemas.microsoft.com/office/drawing/2014/main" id="{3BD04F56-B2B2-4804-AB48-35DC16A6F787}"/>
              </a:ext>
            </a:extLst>
          </p:cNvPr>
          <p:cNvSpPr txBox="1">
            <a:spLocks/>
          </p:cNvSpPr>
          <p:nvPr/>
        </p:nvSpPr>
        <p:spPr>
          <a:xfrm>
            <a:off x="8930211" y="4718100"/>
            <a:ext cx="2272715"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D8FB1CF4-556E-4AD9-814F-AC77835DD361}"/>
              </a:ext>
            </a:extLst>
          </p:cNvPr>
          <p:cNvSpPr txBox="1"/>
          <p:nvPr/>
        </p:nvSpPr>
        <p:spPr>
          <a:xfrm>
            <a:off x="7747833" y="2476751"/>
            <a:ext cx="1916020" cy="338554"/>
          </a:xfrm>
          <a:prstGeom prst="rect">
            <a:avLst/>
          </a:prstGeom>
          <a:noFill/>
        </p:spPr>
        <p:txBody>
          <a:bodyPr wrap="square" rtlCol="0" anchor="ctr" anchorCtr="0">
            <a:spAutoFit/>
          </a:bodyPr>
          <a:lstStyle/>
          <a:p>
            <a:r>
              <a:rPr lang="en-US" sz="1600" b="1" dirty="0">
                <a:solidFill>
                  <a:schemeClr val="tx2"/>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E010D920-08AA-4C31-A06E-F16B6876AF30}"/>
              </a:ext>
            </a:extLst>
          </p:cNvPr>
          <p:cNvSpPr txBox="1">
            <a:spLocks/>
          </p:cNvSpPr>
          <p:nvPr/>
        </p:nvSpPr>
        <p:spPr>
          <a:xfrm>
            <a:off x="7801102" y="2753358"/>
            <a:ext cx="2272715" cy="5487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pic>
        <p:nvPicPr>
          <p:cNvPr id="26" name="Graphic 25" descr="Open hand with plant">
            <a:extLst>
              <a:ext uri="{FF2B5EF4-FFF2-40B4-BE49-F238E27FC236}">
                <a16:creationId xmlns:a16="http://schemas.microsoft.com/office/drawing/2014/main" id="{ED6418FB-C7F9-484F-8EC2-61C8D0A584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1234" y="2537894"/>
            <a:ext cx="667848" cy="667848"/>
          </a:xfrm>
          <a:prstGeom prst="rect">
            <a:avLst/>
          </a:prstGeom>
        </p:spPr>
      </p:pic>
      <p:pic>
        <p:nvPicPr>
          <p:cNvPr id="34" name="Graphic 33" descr="Leaf">
            <a:extLst>
              <a:ext uri="{FF2B5EF4-FFF2-40B4-BE49-F238E27FC236}">
                <a16:creationId xmlns:a16="http://schemas.microsoft.com/office/drawing/2014/main" id="{C9E35983-328D-4471-B6F0-F23B5172F2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7578" y="4485619"/>
            <a:ext cx="667848" cy="667848"/>
          </a:xfrm>
          <a:prstGeom prst="rect">
            <a:avLst/>
          </a:prstGeom>
        </p:spPr>
      </p:pic>
      <p:pic>
        <p:nvPicPr>
          <p:cNvPr id="36" name="Graphic 35" descr="Seeds">
            <a:extLst>
              <a:ext uri="{FF2B5EF4-FFF2-40B4-BE49-F238E27FC236}">
                <a16:creationId xmlns:a16="http://schemas.microsoft.com/office/drawing/2014/main" id="{246E9903-8F58-4B6F-8332-1172795984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4375" y="2543402"/>
            <a:ext cx="667848" cy="667848"/>
          </a:xfrm>
          <a:prstGeom prst="rect">
            <a:avLst/>
          </a:prstGeom>
        </p:spPr>
      </p:pic>
      <p:pic>
        <p:nvPicPr>
          <p:cNvPr id="38" name="Graphic 37" descr="Thermometer">
            <a:extLst>
              <a:ext uri="{FF2B5EF4-FFF2-40B4-BE49-F238E27FC236}">
                <a16:creationId xmlns:a16="http://schemas.microsoft.com/office/drawing/2014/main" id="{B7B095D3-08A4-4E18-BDAA-8A539BCFCC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3227" y="4520645"/>
            <a:ext cx="667848" cy="667848"/>
          </a:xfrm>
          <a:prstGeom prst="rect">
            <a:avLst/>
          </a:prstGeom>
        </p:spPr>
      </p:pic>
    </p:spTree>
    <p:extLst>
      <p:ext uri="{BB962C8B-B14F-4D97-AF65-F5344CB8AC3E}">
        <p14:creationId xmlns:p14="http://schemas.microsoft.com/office/powerpoint/2010/main" val="43214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0C49B-0A3E-495A-A917-78CA3E85461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CDB2A9F-A3B0-4169-8816-CACD92AB702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CB5BC83-E824-4AAE-B7AB-AE56432238FB}"/>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49F1BA4-E340-444E-A8FC-B113BE50B04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1393382-C4FE-4393-90BB-E04AE7165B00}"/>
              </a:ext>
            </a:extLst>
          </p:cNvPr>
          <p:cNvSpPr>
            <a:spLocks noGrp="1"/>
          </p:cNvSpPr>
          <p:nvPr>
            <p:ph type="body" sz="quarter" idx="13"/>
          </p:nvPr>
        </p:nvSpPr>
        <p:spPr>
          <a:xfrm>
            <a:off x="424545" y="1338938"/>
            <a:ext cx="10205356" cy="370114"/>
          </a:xfrm>
        </p:spPr>
        <p:txBody>
          <a:bodyPr/>
          <a:lstStyle/>
          <a:p>
            <a:endParaRPr lang="en-ZA"/>
          </a:p>
        </p:txBody>
      </p:sp>
      <p:sp>
        <p:nvSpPr>
          <p:cNvPr id="7" name="Freeform 50">
            <a:extLst>
              <a:ext uri="{FF2B5EF4-FFF2-40B4-BE49-F238E27FC236}">
                <a16:creationId xmlns:a16="http://schemas.microsoft.com/office/drawing/2014/main" id="{8F99DA34-95DE-4C4A-983D-182E2B2B33E0}"/>
              </a:ext>
            </a:extLst>
          </p:cNvPr>
          <p:cNvSpPr>
            <a:spLocks noChangeArrowheads="1"/>
          </p:cNvSpPr>
          <p:nvPr/>
        </p:nvSpPr>
        <p:spPr bwMode="auto">
          <a:xfrm>
            <a:off x="3034251" y="4393595"/>
            <a:ext cx="844731" cy="579317"/>
          </a:xfrm>
          <a:custGeom>
            <a:avLst/>
            <a:gdLst>
              <a:gd name="T0" fmla="*/ 2917 w 2918"/>
              <a:gd name="T1" fmla="*/ 329 h 2004"/>
              <a:gd name="T2" fmla="*/ 2917 w 2918"/>
              <a:gd name="T3" fmla="*/ 329 h 2004"/>
              <a:gd name="T4" fmla="*/ 2379 w 2918"/>
              <a:gd name="T5" fmla="*/ 1023 h 2004"/>
              <a:gd name="T6" fmla="*/ 2379 w 2918"/>
              <a:gd name="T7" fmla="*/ 1023 h 2004"/>
              <a:gd name="T8" fmla="*/ 1681 w 2918"/>
              <a:gd name="T9" fmla="*/ 1556 h 2004"/>
              <a:gd name="T10" fmla="*/ 1681 w 2918"/>
              <a:gd name="T11" fmla="*/ 1556 h 2004"/>
              <a:gd name="T12" fmla="*/ 869 w 2918"/>
              <a:gd name="T13" fmla="*/ 1890 h 2004"/>
              <a:gd name="T14" fmla="*/ 869 w 2918"/>
              <a:gd name="T15" fmla="*/ 1890 h 2004"/>
              <a:gd name="T16" fmla="*/ 0 w 2918"/>
              <a:gd name="T17" fmla="*/ 2003 h 2004"/>
              <a:gd name="T18" fmla="*/ 0 w 2918"/>
              <a:gd name="T19" fmla="*/ 1345 h 2004"/>
              <a:gd name="T20" fmla="*/ 0 w 2918"/>
              <a:gd name="T21" fmla="*/ 1345 h 2004"/>
              <a:gd name="T22" fmla="*/ 700 w 2918"/>
              <a:gd name="T23" fmla="*/ 1254 h 2004"/>
              <a:gd name="T24" fmla="*/ 700 w 2918"/>
              <a:gd name="T25" fmla="*/ 1254 h 2004"/>
              <a:gd name="T26" fmla="*/ 1353 w 2918"/>
              <a:gd name="T27" fmla="*/ 985 h 2004"/>
              <a:gd name="T28" fmla="*/ 1353 w 2918"/>
              <a:gd name="T29" fmla="*/ 985 h 2004"/>
              <a:gd name="T30" fmla="*/ 1915 w 2918"/>
              <a:gd name="T31" fmla="*/ 556 h 2004"/>
              <a:gd name="T32" fmla="*/ 1915 w 2918"/>
              <a:gd name="T33" fmla="*/ 556 h 2004"/>
              <a:gd name="T34" fmla="*/ 2347 w 2918"/>
              <a:gd name="T35" fmla="*/ 0 h 2004"/>
              <a:gd name="T36" fmla="*/ 2917 w 2918"/>
              <a:gd name="T37" fmla="*/ 32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8" h="2004">
                <a:moveTo>
                  <a:pt x="2917" y="329"/>
                </a:moveTo>
                <a:lnTo>
                  <a:pt x="2917" y="329"/>
                </a:lnTo>
                <a:cubicBezTo>
                  <a:pt x="2768" y="583"/>
                  <a:pt x="2586" y="817"/>
                  <a:pt x="2379" y="1023"/>
                </a:cubicBezTo>
                <a:lnTo>
                  <a:pt x="2379" y="1023"/>
                </a:lnTo>
                <a:cubicBezTo>
                  <a:pt x="2171" y="1229"/>
                  <a:pt x="1936" y="1409"/>
                  <a:pt x="1681" y="1556"/>
                </a:cubicBezTo>
                <a:lnTo>
                  <a:pt x="1681" y="1556"/>
                </a:lnTo>
                <a:cubicBezTo>
                  <a:pt x="1429" y="1700"/>
                  <a:pt x="1156" y="1813"/>
                  <a:pt x="869" y="1890"/>
                </a:cubicBezTo>
                <a:lnTo>
                  <a:pt x="869" y="1890"/>
                </a:lnTo>
                <a:cubicBezTo>
                  <a:pt x="592" y="1963"/>
                  <a:pt x="300" y="2003"/>
                  <a:pt x="0" y="2003"/>
                </a:cubicBezTo>
                <a:lnTo>
                  <a:pt x="0" y="1345"/>
                </a:lnTo>
                <a:lnTo>
                  <a:pt x="0" y="1345"/>
                </a:lnTo>
                <a:cubicBezTo>
                  <a:pt x="241" y="1345"/>
                  <a:pt x="476" y="1314"/>
                  <a:pt x="700" y="1254"/>
                </a:cubicBezTo>
                <a:lnTo>
                  <a:pt x="700" y="1254"/>
                </a:lnTo>
                <a:cubicBezTo>
                  <a:pt x="932" y="1193"/>
                  <a:pt x="1150" y="1101"/>
                  <a:pt x="1353" y="985"/>
                </a:cubicBezTo>
                <a:lnTo>
                  <a:pt x="1353" y="985"/>
                </a:lnTo>
                <a:cubicBezTo>
                  <a:pt x="1559" y="866"/>
                  <a:pt x="1748" y="722"/>
                  <a:pt x="1915" y="556"/>
                </a:cubicBezTo>
                <a:lnTo>
                  <a:pt x="1915" y="556"/>
                </a:lnTo>
                <a:cubicBezTo>
                  <a:pt x="2082" y="390"/>
                  <a:pt x="2228" y="204"/>
                  <a:pt x="2347" y="0"/>
                </a:cubicBezTo>
                <a:lnTo>
                  <a:pt x="2917" y="329"/>
                </a:lnTo>
              </a:path>
            </a:pathLst>
          </a:custGeom>
          <a:solidFill>
            <a:schemeClr val="accent3"/>
          </a:solidFill>
          <a:ln>
            <a:noFill/>
          </a:ln>
          <a:effectLst/>
        </p:spPr>
        <p:txBody>
          <a:bodyPr wrap="none" anchor="ctr"/>
          <a:lstStyle/>
          <a:p>
            <a:endParaRPr lang="en-US" sz="2894" dirty="0"/>
          </a:p>
        </p:txBody>
      </p:sp>
      <p:sp>
        <p:nvSpPr>
          <p:cNvPr id="8" name="Freeform 51">
            <a:extLst>
              <a:ext uri="{FF2B5EF4-FFF2-40B4-BE49-F238E27FC236}">
                <a16:creationId xmlns:a16="http://schemas.microsoft.com/office/drawing/2014/main" id="{2160BEAA-4923-445B-9F9B-104EA4846819}"/>
              </a:ext>
            </a:extLst>
          </p:cNvPr>
          <p:cNvSpPr>
            <a:spLocks noChangeArrowheads="1"/>
          </p:cNvSpPr>
          <p:nvPr/>
        </p:nvSpPr>
        <p:spPr bwMode="auto">
          <a:xfrm>
            <a:off x="3714375" y="3511859"/>
            <a:ext cx="298591" cy="977438"/>
          </a:xfrm>
          <a:custGeom>
            <a:avLst/>
            <a:gdLst>
              <a:gd name="T0" fmla="*/ 1031 w 1032"/>
              <a:gd name="T1" fmla="*/ 1673 h 3379"/>
              <a:gd name="T2" fmla="*/ 1031 w 1032"/>
              <a:gd name="T3" fmla="*/ 1673 h 3379"/>
              <a:gd name="T4" fmla="*/ 1031 w 1032"/>
              <a:gd name="T5" fmla="*/ 1692 h 3379"/>
              <a:gd name="T6" fmla="*/ 1031 w 1032"/>
              <a:gd name="T7" fmla="*/ 1692 h 3379"/>
              <a:gd name="T8" fmla="*/ 912 w 1032"/>
              <a:gd name="T9" fmla="*/ 2565 h 3379"/>
              <a:gd name="T10" fmla="*/ 912 w 1032"/>
              <a:gd name="T11" fmla="*/ 2565 h 3379"/>
              <a:gd name="T12" fmla="*/ 571 w 1032"/>
              <a:gd name="T13" fmla="*/ 3377 h 3379"/>
              <a:gd name="T14" fmla="*/ 571 w 1032"/>
              <a:gd name="T15" fmla="*/ 3377 h 3379"/>
              <a:gd name="T16" fmla="*/ 570 w 1032"/>
              <a:gd name="T17" fmla="*/ 3378 h 3379"/>
              <a:gd name="T18" fmla="*/ 0 w 1032"/>
              <a:gd name="T19" fmla="*/ 3049 h 3379"/>
              <a:gd name="T20" fmla="*/ 0 w 1032"/>
              <a:gd name="T21" fmla="*/ 3049 h 3379"/>
              <a:gd name="T22" fmla="*/ 2 w 1032"/>
              <a:gd name="T23" fmla="*/ 3045 h 3379"/>
              <a:gd name="T24" fmla="*/ 2 w 1032"/>
              <a:gd name="T25" fmla="*/ 3045 h 3379"/>
              <a:gd name="T26" fmla="*/ 277 w 1032"/>
              <a:gd name="T27" fmla="*/ 2392 h 3379"/>
              <a:gd name="T28" fmla="*/ 277 w 1032"/>
              <a:gd name="T29" fmla="*/ 2392 h 3379"/>
              <a:gd name="T30" fmla="*/ 373 w 1032"/>
              <a:gd name="T31" fmla="*/ 1689 h 3379"/>
              <a:gd name="T32" fmla="*/ 373 w 1032"/>
              <a:gd name="T33" fmla="*/ 1689 h 3379"/>
              <a:gd name="T34" fmla="*/ 373 w 1032"/>
              <a:gd name="T35" fmla="*/ 1673 h 3379"/>
              <a:gd name="T36" fmla="*/ 373 w 1032"/>
              <a:gd name="T37" fmla="*/ 1673 h 3379"/>
              <a:gd name="T38" fmla="*/ 285 w 1032"/>
              <a:gd name="T39" fmla="*/ 983 h 3379"/>
              <a:gd name="T40" fmla="*/ 285 w 1032"/>
              <a:gd name="T41" fmla="*/ 983 h 3379"/>
              <a:gd name="T42" fmla="*/ 18 w 1032"/>
              <a:gd name="T43" fmla="*/ 329 h 3379"/>
              <a:gd name="T44" fmla="*/ 588 w 1032"/>
              <a:gd name="T45" fmla="*/ 0 h 3379"/>
              <a:gd name="T46" fmla="*/ 588 w 1032"/>
              <a:gd name="T47" fmla="*/ 0 h 3379"/>
              <a:gd name="T48" fmla="*/ 922 w 1032"/>
              <a:gd name="T49" fmla="*/ 816 h 3379"/>
              <a:gd name="T50" fmla="*/ 922 w 1032"/>
              <a:gd name="T51" fmla="*/ 816 h 3379"/>
              <a:gd name="T52" fmla="*/ 1031 w 1032"/>
              <a:gd name="T53" fmla="*/ 1673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2" h="3379">
                <a:moveTo>
                  <a:pt x="1031" y="1673"/>
                </a:moveTo>
                <a:lnTo>
                  <a:pt x="1031" y="1673"/>
                </a:lnTo>
                <a:cubicBezTo>
                  <a:pt x="1031" y="1679"/>
                  <a:pt x="1031" y="1686"/>
                  <a:pt x="1031" y="1692"/>
                </a:cubicBezTo>
                <a:lnTo>
                  <a:pt x="1031" y="1692"/>
                </a:lnTo>
                <a:cubicBezTo>
                  <a:pt x="1029" y="1994"/>
                  <a:pt x="988" y="2287"/>
                  <a:pt x="912" y="2565"/>
                </a:cubicBezTo>
                <a:lnTo>
                  <a:pt x="912" y="2565"/>
                </a:lnTo>
                <a:cubicBezTo>
                  <a:pt x="833" y="2853"/>
                  <a:pt x="718" y="3125"/>
                  <a:pt x="571" y="3377"/>
                </a:cubicBezTo>
                <a:lnTo>
                  <a:pt x="571" y="3377"/>
                </a:lnTo>
                <a:cubicBezTo>
                  <a:pt x="571" y="3378"/>
                  <a:pt x="570" y="3378"/>
                  <a:pt x="570" y="3378"/>
                </a:cubicBezTo>
                <a:lnTo>
                  <a:pt x="0" y="3049"/>
                </a:lnTo>
                <a:lnTo>
                  <a:pt x="0" y="3049"/>
                </a:lnTo>
                <a:cubicBezTo>
                  <a:pt x="1" y="3048"/>
                  <a:pt x="1" y="3046"/>
                  <a:pt x="2" y="3045"/>
                </a:cubicBezTo>
                <a:lnTo>
                  <a:pt x="2" y="3045"/>
                </a:lnTo>
                <a:cubicBezTo>
                  <a:pt x="121" y="2843"/>
                  <a:pt x="214" y="2623"/>
                  <a:pt x="277" y="2392"/>
                </a:cubicBezTo>
                <a:lnTo>
                  <a:pt x="277" y="2392"/>
                </a:lnTo>
                <a:cubicBezTo>
                  <a:pt x="338" y="2168"/>
                  <a:pt x="372" y="1932"/>
                  <a:pt x="373" y="1689"/>
                </a:cubicBezTo>
                <a:lnTo>
                  <a:pt x="373" y="1689"/>
                </a:lnTo>
                <a:cubicBezTo>
                  <a:pt x="373" y="1683"/>
                  <a:pt x="373" y="1678"/>
                  <a:pt x="373" y="1673"/>
                </a:cubicBezTo>
                <a:lnTo>
                  <a:pt x="373" y="1673"/>
                </a:lnTo>
                <a:cubicBezTo>
                  <a:pt x="373" y="1435"/>
                  <a:pt x="343" y="1203"/>
                  <a:pt x="285" y="983"/>
                </a:cubicBezTo>
                <a:lnTo>
                  <a:pt x="285" y="983"/>
                </a:lnTo>
                <a:cubicBezTo>
                  <a:pt x="224" y="752"/>
                  <a:pt x="134" y="532"/>
                  <a:pt x="18" y="329"/>
                </a:cubicBezTo>
                <a:lnTo>
                  <a:pt x="588" y="0"/>
                </a:lnTo>
                <a:lnTo>
                  <a:pt x="588" y="0"/>
                </a:lnTo>
                <a:cubicBezTo>
                  <a:pt x="733" y="253"/>
                  <a:pt x="846" y="528"/>
                  <a:pt x="922" y="816"/>
                </a:cubicBezTo>
                <a:lnTo>
                  <a:pt x="922" y="816"/>
                </a:lnTo>
                <a:cubicBezTo>
                  <a:pt x="993" y="1090"/>
                  <a:pt x="1031" y="1377"/>
                  <a:pt x="1031" y="1673"/>
                </a:cubicBezTo>
              </a:path>
            </a:pathLst>
          </a:custGeom>
          <a:solidFill>
            <a:schemeClr val="accent2"/>
          </a:solidFill>
          <a:ln>
            <a:noFill/>
          </a:ln>
          <a:effectLst/>
        </p:spPr>
        <p:txBody>
          <a:bodyPr wrap="none" anchor="ctr"/>
          <a:lstStyle/>
          <a:p>
            <a:endParaRPr lang="en-US" sz="2894" dirty="0"/>
          </a:p>
        </p:txBody>
      </p:sp>
      <p:sp>
        <p:nvSpPr>
          <p:cNvPr id="9" name="Freeform 55">
            <a:extLst>
              <a:ext uri="{FF2B5EF4-FFF2-40B4-BE49-F238E27FC236}">
                <a16:creationId xmlns:a16="http://schemas.microsoft.com/office/drawing/2014/main" id="{D75AD6AC-2175-4CFB-AE73-0EC3A29277CB}"/>
              </a:ext>
            </a:extLst>
          </p:cNvPr>
          <p:cNvSpPr>
            <a:spLocks noChangeArrowheads="1"/>
          </p:cNvSpPr>
          <p:nvPr/>
        </p:nvSpPr>
        <p:spPr bwMode="auto">
          <a:xfrm>
            <a:off x="3034251" y="3018036"/>
            <a:ext cx="849835" cy="588249"/>
          </a:xfrm>
          <a:custGeom>
            <a:avLst/>
            <a:gdLst>
              <a:gd name="T0" fmla="*/ 2935 w 2936"/>
              <a:gd name="T1" fmla="*/ 1705 h 2035"/>
              <a:gd name="T2" fmla="*/ 2365 w 2936"/>
              <a:gd name="T3" fmla="*/ 2034 h 2035"/>
              <a:gd name="T4" fmla="*/ 2365 w 2936"/>
              <a:gd name="T5" fmla="*/ 2034 h 2035"/>
              <a:gd name="T6" fmla="*/ 2363 w 2936"/>
              <a:gd name="T7" fmla="*/ 2030 h 2035"/>
              <a:gd name="T8" fmla="*/ 2363 w 2936"/>
              <a:gd name="T9" fmla="*/ 2030 h 2035"/>
              <a:gd name="T10" fmla="*/ 1931 w 2936"/>
              <a:gd name="T11" fmla="*/ 1463 h 2035"/>
              <a:gd name="T12" fmla="*/ 1931 w 2936"/>
              <a:gd name="T13" fmla="*/ 1463 h 2035"/>
              <a:gd name="T14" fmla="*/ 1367 w 2936"/>
              <a:gd name="T15" fmla="*/ 1026 h 2035"/>
              <a:gd name="T16" fmla="*/ 1367 w 2936"/>
              <a:gd name="T17" fmla="*/ 1026 h 2035"/>
              <a:gd name="T18" fmla="*/ 708 w 2936"/>
              <a:gd name="T19" fmla="*/ 752 h 2035"/>
              <a:gd name="T20" fmla="*/ 708 w 2936"/>
              <a:gd name="T21" fmla="*/ 752 h 2035"/>
              <a:gd name="T22" fmla="*/ 0 w 2936"/>
              <a:gd name="T23" fmla="*/ 658 h 2035"/>
              <a:gd name="T24" fmla="*/ 0 w 2936"/>
              <a:gd name="T25" fmla="*/ 0 h 2035"/>
              <a:gd name="T26" fmla="*/ 0 w 2936"/>
              <a:gd name="T27" fmla="*/ 0 h 2035"/>
              <a:gd name="T28" fmla="*/ 879 w 2936"/>
              <a:gd name="T29" fmla="*/ 116 h 2035"/>
              <a:gd name="T30" fmla="*/ 879 w 2936"/>
              <a:gd name="T31" fmla="*/ 116 h 2035"/>
              <a:gd name="T32" fmla="*/ 1697 w 2936"/>
              <a:gd name="T33" fmla="*/ 457 h 2035"/>
              <a:gd name="T34" fmla="*/ 1697 w 2936"/>
              <a:gd name="T35" fmla="*/ 457 h 2035"/>
              <a:gd name="T36" fmla="*/ 2397 w 2936"/>
              <a:gd name="T37" fmla="*/ 999 h 2035"/>
              <a:gd name="T38" fmla="*/ 2397 w 2936"/>
              <a:gd name="T39" fmla="*/ 999 h 2035"/>
              <a:gd name="T40" fmla="*/ 2934 w 2936"/>
              <a:gd name="T41" fmla="*/ 1704 h 2035"/>
              <a:gd name="T42" fmla="*/ 2934 w 2936"/>
              <a:gd name="T43" fmla="*/ 1704 h 2035"/>
              <a:gd name="T44" fmla="*/ 2935 w 2936"/>
              <a:gd name="T45" fmla="*/ 17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6" h="2035">
                <a:moveTo>
                  <a:pt x="2935" y="1705"/>
                </a:moveTo>
                <a:lnTo>
                  <a:pt x="2365" y="2034"/>
                </a:lnTo>
                <a:lnTo>
                  <a:pt x="2365" y="2034"/>
                </a:lnTo>
                <a:cubicBezTo>
                  <a:pt x="2364" y="2032"/>
                  <a:pt x="2363" y="2031"/>
                  <a:pt x="2363" y="2030"/>
                </a:cubicBezTo>
                <a:lnTo>
                  <a:pt x="2363" y="2030"/>
                </a:lnTo>
                <a:cubicBezTo>
                  <a:pt x="2243" y="1822"/>
                  <a:pt x="2098" y="1631"/>
                  <a:pt x="1931" y="1463"/>
                </a:cubicBezTo>
                <a:lnTo>
                  <a:pt x="1931" y="1463"/>
                </a:lnTo>
                <a:cubicBezTo>
                  <a:pt x="1763" y="1294"/>
                  <a:pt x="1573" y="1147"/>
                  <a:pt x="1367" y="1026"/>
                </a:cubicBezTo>
                <a:lnTo>
                  <a:pt x="1367" y="1026"/>
                </a:lnTo>
                <a:cubicBezTo>
                  <a:pt x="1162" y="907"/>
                  <a:pt x="942" y="814"/>
                  <a:pt x="708" y="752"/>
                </a:cubicBezTo>
                <a:lnTo>
                  <a:pt x="708" y="752"/>
                </a:lnTo>
                <a:cubicBezTo>
                  <a:pt x="482" y="690"/>
                  <a:pt x="244" y="658"/>
                  <a:pt x="0" y="658"/>
                </a:cubicBezTo>
                <a:lnTo>
                  <a:pt x="0" y="0"/>
                </a:lnTo>
                <a:lnTo>
                  <a:pt x="0" y="0"/>
                </a:lnTo>
                <a:cubicBezTo>
                  <a:pt x="303" y="0"/>
                  <a:pt x="599" y="40"/>
                  <a:pt x="879" y="116"/>
                </a:cubicBezTo>
                <a:lnTo>
                  <a:pt x="879" y="116"/>
                </a:lnTo>
                <a:cubicBezTo>
                  <a:pt x="1169" y="194"/>
                  <a:pt x="1444" y="310"/>
                  <a:pt x="1697" y="457"/>
                </a:cubicBezTo>
                <a:lnTo>
                  <a:pt x="1697" y="457"/>
                </a:lnTo>
                <a:cubicBezTo>
                  <a:pt x="1955" y="607"/>
                  <a:pt x="2189" y="789"/>
                  <a:pt x="2397" y="999"/>
                </a:cubicBezTo>
                <a:lnTo>
                  <a:pt x="2397" y="999"/>
                </a:lnTo>
                <a:cubicBezTo>
                  <a:pt x="2606" y="1209"/>
                  <a:pt x="2787" y="1446"/>
                  <a:pt x="2934" y="1704"/>
                </a:cubicBezTo>
                <a:lnTo>
                  <a:pt x="2934" y="1704"/>
                </a:lnTo>
                <a:cubicBezTo>
                  <a:pt x="2934" y="1704"/>
                  <a:pt x="2935" y="1704"/>
                  <a:pt x="2935" y="1705"/>
                </a:cubicBezTo>
              </a:path>
            </a:pathLst>
          </a:custGeom>
          <a:solidFill>
            <a:schemeClr val="accent1"/>
          </a:solidFill>
          <a:ln>
            <a:noFill/>
          </a:ln>
          <a:effectLst/>
        </p:spPr>
        <p:txBody>
          <a:bodyPr wrap="none" anchor="ctr"/>
          <a:lstStyle/>
          <a:p>
            <a:endParaRPr lang="en-US" sz="2894" dirty="0"/>
          </a:p>
        </p:txBody>
      </p:sp>
      <p:sp>
        <p:nvSpPr>
          <p:cNvPr id="10" name="Freeform 56">
            <a:extLst>
              <a:ext uri="{FF2B5EF4-FFF2-40B4-BE49-F238E27FC236}">
                <a16:creationId xmlns:a16="http://schemas.microsoft.com/office/drawing/2014/main" id="{B6258480-5310-4A51-B8EB-CBAA783BF5F7}"/>
              </a:ext>
            </a:extLst>
          </p:cNvPr>
          <p:cNvSpPr>
            <a:spLocks noChangeArrowheads="1"/>
          </p:cNvSpPr>
          <p:nvPr/>
        </p:nvSpPr>
        <p:spPr bwMode="auto">
          <a:xfrm>
            <a:off x="1947074" y="2913401"/>
            <a:ext cx="2165421" cy="2165420"/>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accent4"/>
          </a:solidFill>
          <a:ln>
            <a:noFill/>
          </a:ln>
          <a:effectLst/>
        </p:spPr>
        <p:txBody>
          <a:bodyPr wrap="none" anchor="ctr"/>
          <a:lstStyle/>
          <a:p>
            <a:endParaRPr lang="en-US" sz="2894" dirty="0"/>
          </a:p>
        </p:txBody>
      </p:sp>
      <p:sp>
        <p:nvSpPr>
          <p:cNvPr id="11" name="Freeform 60">
            <a:extLst>
              <a:ext uri="{FF2B5EF4-FFF2-40B4-BE49-F238E27FC236}">
                <a16:creationId xmlns:a16="http://schemas.microsoft.com/office/drawing/2014/main" id="{29BB0E17-AE3C-43B4-9A80-312C81E68522}"/>
              </a:ext>
            </a:extLst>
          </p:cNvPr>
          <p:cNvSpPr>
            <a:spLocks noChangeArrowheads="1"/>
          </p:cNvSpPr>
          <p:nvPr/>
        </p:nvSpPr>
        <p:spPr bwMode="auto">
          <a:xfrm>
            <a:off x="2192072" y="3158399"/>
            <a:ext cx="1675426" cy="1675425"/>
          </a:xfrm>
          <a:custGeom>
            <a:avLst/>
            <a:gdLst>
              <a:gd name="T0" fmla="*/ 5790 w 5791"/>
              <a:gd name="T1" fmla="*/ 2894 h 5790"/>
              <a:gd name="T2" fmla="*/ 5790 w 5791"/>
              <a:gd name="T3" fmla="*/ 2894 h 5790"/>
              <a:gd name="T4" fmla="*/ 5522 w 5791"/>
              <a:gd name="T5" fmla="*/ 4114 h 5790"/>
              <a:gd name="T6" fmla="*/ 5522 w 5791"/>
              <a:gd name="T7" fmla="*/ 4114 h 5790"/>
              <a:gd name="T8" fmla="*/ 2895 w 5791"/>
              <a:gd name="T9" fmla="*/ 5789 h 5790"/>
              <a:gd name="T10" fmla="*/ 2895 w 5791"/>
              <a:gd name="T11" fmla="*/ 5789 h 5790"/>
              <a:gd name="T12" fmla="*/ 1296 w 5791"/>
              <a:gd name="T13" fmla="*/ 5308 h 5790"/>
              <a:gd name="T14" fmla="*/ 1296 w 5791"/>
              <a:gd name="T15" fmla="*/ 5308 h 5790"/>
              <a:gd name="T16" fmla="*/ 1135 w 5791"/>
              <a:gd name="T17" fmla="*/ 5193 h 5790"/>
              <a:gd name="T18" fmla="*/ 1133 w 5791"/>
              <a:gd name="T19" fmla="*/ 5191 h 5790"/>
              <a:gd name="T20" fmla="*/ 1133 w 5791"/>
              <a:gd name="T21" fmla="*/ 5191 h 5790"/>
              <a:gd name="T22" fmla="*/ 1133 w 5791"/>
              <a:gd name="T23" fmla="*/ 5191 h 5790"/>
              <a:gd name="T24" fmla="*/ 32 w 5791"/>
              <a:gd name="T25" fmla="*/ 3324 h 5790"/>
              <a:gd name="T26" fmla="*/ 32 w 5791"/>
              <a:gd name="T27" fmla="*/ 3324 h 5790"/>
              <a:gd name="T28" fmla="*/ 0 w 5791"/>
              <a:gd name="T29" fmla="*/ 2894 h 5790"/>
              <a:gd name="T30" fmla="*/ 0 w 5791"/>
              <a:gd name="T31" fmla="*/ 2894 h 5790"/>
              <a:gd name="T32" fmla="*/ 203 w 5791"/>
              <a:gd name="T33" fmla="*/ 1829 h 5790"/>
              <a:gd name="T34" fmla="*/ 203 w 5791"/>
              <a:gd name="T35" fmla="*/ 1829 h 5790"/>
              <a:gd name="T36" fmla="*/ 517 w 5791"/>
              <a:gd name="T37" fmla="*/ 1243 h 5790"/>
              <a:gd name="T38" fmla="*/ 517 w 5791"/>
              <a:gd name="T39" fmla="*/ 1243 h 5790"/>
              <a:gd name="T40" fmla="*/ 2485 w 5791"/>
              <a:gd name="T41" fmla="*/ 28 h 5790"/>
              <a:gd name="T42" fmla="*/ 2485 w 5791"/>
              <a:gd name="T43" fmla="*/ 28 h 5790"/>
              <a:gd name="T44" fmla="*/ 2485 w 5791"/>
              <a:gd name="T45" fmla="*/ 28 h 5790"/>
              <a:gd name="T46" fmla="*/ 2895 w 5791"/>
              <a:gd name="T47" fmla="*/ 0 h 5790"/>
              <a:gd name="T48" fmla="*/ 2895 w 5791"/>
              <a:gd name="T49" fmla="*/ 0 h 5790"/>
              <a:gd name="T50" fmla="*/ 5324 w 5791"/>
              <a:gd name="T51" fmla="*/ 1319 h 5790"/>
              <a:gd name="T52" fmla="*/ 5324 w 5791"/>
              <a:gd name="T53" fmla="*/ 1319 h 5790"/>
              <a:gd name="T54" fmla="*/ 5790 w 5791"/>
              <a:gd name="T55" fmla="*/ 2894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91" h="5790">
                <a:moveTo>
                  <a:pt x="5790" y="2894"/>
                </a:moveTo>
                <a:lnTo>
                  <a:pt x="5790" y="2894"/>
                </a:lnTo>
                <a:cubicBezTo>
                  <a:pt x="5790" y="3330"/>
                  <a:pt x="5694" y="3743"/>
                  <a:pt x="5522" y="4114"/>
                </a:cubicBezTo>
                <a:lnTo>
                  <a:pt x="5522" y="4114"/>
                </a:lnTo>
                <a:cubicBezTo>
                  <a:pt x="5061" y="5103"/>
                  <a:pt x="4058" y="5789"/>
                  <a:pt x="2895" y="5789"/>
                </a:cubicBezTo>
                <a:lnTo>
                  <a:pt x="2895" y="5789"/>
                </a:lnTo>
                <a:cubicBezTo>
                  <a:pt x="2304" y="5789"/>
                  <a:pt x="1755" y="5612"/>
                  <a:pt x="1296" y="5308"/>
                </a:cubicBezTo>
                <a:lnTo>
                  <a:pt x="1296" y="5308"/>
                </a:lnTo>
                <a:cubicBezTo>
                  <a:pt x="1241" y="5271"/>
                  <a:pt x="1188" y="5233"/>
                  <a:pt x="1135" y="5193"/>
                </a:cubicBezTo>
                <a:lnTo>
                  <a:pt x="1133" y="5191"/>
                </a:lnTo>
                <a:lnTo>
                  <a:pt x="1133" y="5191"/>
                </a:lnTo>
                <a:lnTo>
                  <a:pt x="1133" y="5191"/>
                </a:lnTo>
                <a:cubicBezTo>
                  <a:pt x="551" y="4744"/>
                  <a:pt x="145" y="4082"/>
                  <a:pt x="32" y="3324"/>
                </a:cubicBezTo>
                <a:lnTo>
                  <a:pt x="32" y="3324"/>
                </a:lnTo>
                <a:cubicBezTo>
                  <a:pt x="11" y="3183"/>
                  <a:pt x="0" y="3040"/>
                  <a:pt x="0" y="2894"/>
                </a:cubicBezTo>
                <a:lnTo>
                  <a:pt x="0" y="2894"/>
                </a:lnTo>
                <a:cubicBezTo>
                  <a:pt x="0" y="2518"/>
                  <a:pt x="72" y="2158"/>
                  <a:pt x="203" y="1829"/>
                </a:cubicBezTo>
                <a:lnTo>
                  <a:pt x="203" y="1829"/>
                </a:lnTo>
                <a:cubicBezTo>
                  <a:pt x="285" y="1621"/>
                  <a:pt x="391" y="1424"/>
                  <a:pt x="517" y="1243"/>
                </a:cubicBezTo>
                <a:lnTo>
                  <a:pt x="517" y="1243"/>
                </a:lnTo>
                <a:cubicBezTo>
                  <a:pt x="967" y="598"/>
                  <a:pt x="1671" y="144"/>
                  <a:pt x="2485" y="28"/>
                </a:cubicBezTo>
                <a:lnTo>
                  <a:pt x="2485" y="28"/>
                </a:lnTo>
                <a:lnTo>
                  <a:pt x="2485" y="28"/>
                </a:lnTo>
                <a:cubicBezTo>
                  <a:pt x="2619" y="10"/>
                  <a:pt x="2756" y="0"/>
                  <a:pt x="2895" y="0"/>
                </a:cubicBezTo>
                <a:lnTo>
                  <a:pt x="2895" y="0"/>
                </a:lnTo>
                <a:cubicBezTo>
                  <a:pt x="3913" y="0"/>
                  <a:pt x="4807" y="525"/>
                  <a:pt x="5324" y="1319"/>
                </a:cubicBezTo>
                <a:lnTo>
                  <a:pt x="5324" y="1319"/>
                </a:lnTo>
                <a:cubicBezTo>
                  <a:pt x="5618" y="1772"/>
                  <a:pt x="5790" y="2313"/>
                  <a:pt x="5790" y="2894"/>
                </a:cubicBezTo>
              </a:path>
            </a:pathLst>
          </a:custGeom>
          <a:solidFill>
            <a:schemeClr val="accent5">
              <a:lumMod val="75000"/>
            </a:schemeClr>
          </a:solidFill>
          <a:ln>
            <a:noFill/>
          </a:ln>
          <a:effectLst/>
        </p:spPr>
        <p:txBody>
          <a:bodyPr wrap="none" anchor="ctr"/>
          <a:lstStyle/>
          <a:p>
            <a:endParaRPr lang="en-US" sz="2894" dirty="0"/>
          </a:p>
        </p:txBody>
      </p:sp>
      <p:sp>
        <p:nvSpPr>
          <p:cNvPr id="12" name="Freeform 8">
            <a:extLst>
              <a:ext uri="{FF2B5EF4-FFF2-40B4-BE49-F238E27FC236}">
                <a16:creationId xmlns:a16="http://schemas.microsoft.com/office/drawing/2014/main" id="{16A7A94D-EDA1-41E4-A064-1524D60BB8F9}"/>
              </a:ext>
            </a:extLst>
          </p:cNvPr>
          <p:cNvSpPr>
            <a:spLocks noChangeArrowheads="1"/>
          </p:cNvSpPr>
          <p:nvPr/>
        </p:nvSpPr>
        <p:spPr bwMode="auto">
          <a:xfrm>
            <a:off x="2192072" y="3167330"/>
            <a:ext cx="1675137" cy="1527118"/>
          </a:xfrm>
          <a:custGeom>
            <a:avLst/>
            <a:gdLst>
              <a:gd name="connsiteX0" fmla="*/ 1070169 w 2084028"/>
              <a:gd name="connsiteY0" fmla="*/ 1135393 h 1899878"/>
              <a:gd name="connsiteX1" fmla="*/ 1110371 w 2084028"/>
              <a:gd name="connsiteY1" fmla="*/ 1151359 h 1899878"/>
              <a:gd name="connsiteX2" fmla="*/ 1196087 w 2084028"/>
              <a:gd name="connsiteY2" fmla="*/ 1219004 h 1899878"/>
              <a:gd name="connsiteX3" fmla="*/ 1267397 w 2084028"/>
              <a:gd name="connsiteY3" fmla="*/ 1197056 h 1899878"/>
              <a:gd name="connsiteX4" fmla="*/ 1332585 w 2084028"/>
              <a:gd name="connsiteY4" fmla="*/ 1294205 h 1899878"/>
              <a:gd name="connsiteX5" fmla="*/ 1474124 w 2084028"/>
              <a:gd name="connsiteY5" fmla="*/ 1387037 h 1899878"/>
              <a:gd name="connsiteX6" fmla="*/ 1402454 w 2084028"/>
              <a:gd name="connsiteY6" fmla="*/ 1500737 h 1899878"/>
              <a:gd name="connsiteX7" fmla="*/ 1413979 w 2084028"/>
              <a:gd name="connsiteY7" fmla="*/ 1614079 h 1899878"/>
              <a:gd name="connsiteX8" fmla="*/ 1349152 w 2084028"/>
              <a:gd name="connsiteY8" fmla="*/ 1658695 h 1899878"/>
              <a:gd name="connsiteX9" fmla="*/ 1292968 w 2084028"/>
              <a:gd name="connsiteY9" fmla="*/ 1801541 h 1899878"/>
              <a:gd name="connsiteX10" fmla="*/ 1191045 w 2084028"/>
              <a:gd name="connsiteY10" fmla="*/ 1821331 h 1899878"/>
              <a:gd name="connsiteX11" fmla="*/ 1143145 w 2084028"/>
              <a:gd name="connsiteY11" fmla="*/ 1600046 h 1899878"/>
              <a:gd name="connsiteX12" fmla="*/ 1123336 w 2084028"/>
              <a:gd name="connsiteY12" fmla="*/ 1496780 h 1899878"/>
              <a:gd name="connsiteX13" fmla="*/ 1149987 w 2084028"/>
              <a:gd name="connsiteY13" fmla="*/ 1412583 h 1899878"/>
              <a:gd name="connsiteX14" fmla="*/ 1051666 w 2084028"/>
              <a:gd name="connsiteY14" fmla="*/ 1417621 h 1899878"/>
              <a:gd name="connsiteX15" fmla="*/ 933176 w 2084028"/>
              <a:gd name="connsiteY15" fmla="*/ 1407546 h 1899878"/>
              <a:gd name="connsiteX16" fmla="*/ 897161 w 2084028"/>
              <a:gd name="connsiteY16" fmla="*/ 1248869 h 1899878"/>
              <a:gd name="connsiteX17" fmla="*/ 999444 w 2084028"/>
              <a:gd name="connsiteY17" fmla="*/ 1157476 h 1899878"/>
              <a:gd name="connsiteX18" fmla="*/ 1070169 w 2084028"/>
              <a:gd name="connsiteY18" fmla="*/ 1135393 h 1899878"/>
              <a:gd name="connsiteX19" fmla="*/ 226595 w 2084028"/>
              <a:gd name="connsiteY19" fmla="*/ 614131 h 1899878"/>
              <a:gd name="connsiteX20" fmla="*/ 297810 w 2084028"/>
              <a:gd name="connsiteY20" fmla="*/ 663790 h 1899878"/>
              <a:gd name="connsiteX21" fmla="*/ 302486 w 2084028"/>
              <a:gd name="connsiteY21" fmla="*/ 716688 h 1899878"/>
              <a:gd name="connsiteX22" fmla="*/ 225156 w 2084028"/>
              <a:gd name="connsiteY22" fmla="*/ 828602 h 1899878"/>
              <a:gd name="connsiteX23" fmla="*/ 307162 w 2084028"/>
              <a:gd name="connsiteY23" fmla="*/ 881140 h 1899878"/>
              <a:gd name="connsiteX24" fmla="*/ 354279 w 2084028"/>
              <a:gd name="connsiteY24" fmla="*/ 961747 h 1899878"/>
              <a:gd name="connsiteX25" fmla="*/ 377298 w 2084028"/>
              <a:gd name="connsiteY25" fmla="*/ 780742 h 1899878"/>
              <a:gd name="connsiteX26" fmla="*/ 463980 w 2084028"/>
              <a:gd name="connsiteY26" fmla="*/ 832560 h 1899878"/>
              <a:gd name="connsiteX27" fmla="*/ 566127 w 2084028"/>
              <a:gd name="connsiteY27" fmla="*/ 914966 h 1899878"/>
              <a:gd name="connsiteX28" fmla="*/ 519729 w 2084028"/>
              <a:gd name="connsiteY28" fmla="*/ 981898 h 1899878"/>
              <a:gd name="connsiteX29" fmla="*/ 429451 w 2084028"/>
              <a:gd name="connsiteY29" fmla="*/ 1001690 h 1899878"/>
              <a:gd name="connsiteX30" fmla="*/ 486279 w 2084028"/>
              <a:gd name="connsiteY30" fmla="*/ 1024721 h 1899878"/>
              <a:gd name="connsiteX31" fmla="*/ 416862 w 2084028"/>
              <a:gd name="connsiteY31" fmla="*/ 1076179 h 1899878"/>
              <a:gd name="connsiteX32" fmla="*/ 369385 w 2084028"/>
              <a:gd name="connsiteY32" fmla="*/ 1174059 h 1899878"/>
              <a:gd name="connsiteX33" fmla="*/ 308960 w 2084028"/>
              <a:gd name="connsiteY33" fmla="*/ 1209324 h 1899878"/>
              <a:gd name="connsiteX34" fmla="*/ 205374 w 2084028"/>
              <a:gd name="connsiteY34" fmla="*/ 1215442 h 1899878"/>
              <a:gd name="connsiteX35" fmla="*/ 205014 w 2084028"/>
              <a:gd name="connsiteY35" fmla="*/ 1287772 h 1899878"/>
              <a:gd name="connsiteX36" fmla="*/ 307162 w 2084028"/>
              <a:gd name="connsiteY36" fmla="*/ 1308643 h 1899878"/>
              <a:gd name="connsiteX37" fmla="*/ 344568 w 2084028"/>
              <a:gd name="connsiteY37" fmla="*/ 1369098 h 1899878"/>
              <a:gd name="connsiteX38" fmla="*/ 453549 w 2084028"/>
              <a:gd name="connsiteY38" fmla="*/ 1374856 h 1899878"/>
              <a:gd name="connsiteX39" fmla="*/ 557855 w 2084028"/>
              <a:gd name="connsiteY39" fmla="*/ 1407242 h 1899878"/>
              <a:gd name="connsiteX40" fmla="*/ 608569 w 2084028"/>
              <a:gd name="connsiteY40" fmla="*/ 1455103 h 1899878"/>
              <a:gd name="connsiteX41" fmla="*/ 629430 w 2084028"/>
              <a:gd name="connsiteY41" fmla="*/ 1489648 h 1899878"/>
              <a:gd name="connsiteX42" fmla="*/ 736613 w 2084028"/>
              <a:gd name="connsiteY42" fmla="*/ 1549743 h 1899878"/>
              <a:gd name="connsiteX43" fmla="*/ 695250 w 2084028"/>
              <a:gd name="connsiteY43" fmla="*/ 1620634 h 1899878"/>
              <a:gd name="connsiteX44" fmla="*/ 638062 w 2084028"/>
              <a:gd name="connsiteY44" fmla="*/ 1687566 h 1899878"/>
              <a:gd name="connsiteX45" fmla="*/ 598857 w 2084028"/>
              <a:gd name="connsiteY45" fmla="*/ 1748741 h 1899878"/>
              <a:gd name="connsiteX46" fmla="*/ 493473 w 2084028"/>
              <a:gd name="connsiteY46" fmla="*/ 1848060 h 1899878"/>
              <a:gd name="connsiteX47" fmla="*/ 466138 w 2084028"/>
              <a:gd name="connsiteY47" fmla="*/ 1899878 h 1899878"/>
              <a:gd name="connsiteX48" fmla="*/ 408230 w 2084028"/>
              <a:gd name="connsiteY48" fmla="*/ 1858495 h 1899878"/>
              <a:gd name="connsiteX49" fmla="*/ 407511 w 2084028"/>
              <a:gd name="connsiteY49" fmla="*/ 1857776 h 1899878"/>
              <a:gd name="connsiteX50" fmla="*/ 405353 w 2084028"/>
              <a:gd name="connsiteY50" fmla="*/ 1835465 h 1899878"/>
              <a:gd name="connsiteX51" fmla="*/ 454628 w 2084028"/>
              <a:gd name="connsiteY51" fmla="*/ 1626751 h 1899878"/>
              <a:gd name="connsiteX52" fmla="*/ 388088 w 2084028"/>
              <a:gd name="connsiteY52" fmla="*/ 1628191 h 1899878"/>
              <a:gd name="connsiteX53" fmla="*/ 331260 w 2084028"/>
              <a:gd name="connsiteY53" fmla="*/ 1506561 h 1899878"/>
              <a:gd name="connsiteX54" fmla="*/ 389887 w 2084028"/>
              <a:gd name="connsiteY54" fmla="*/ 1400765 h 1899878"/>
              <a:gd name="connsiteX55" fmla="*/ 314355 w 2084028"/>
              <a:gd name="connsiteY55" fmla="*/ 1373056 h 1899878"/>
              <a:gd name="connsiteX56" fmla="*/ 135597 w 2084028"/>
              <a:gd name="connsiteY56" fmla="*/ 1310802 h 1899878"/>
              <a:gd name="connsiteX57" fmla="*/ 72294 w 2084028"/>
              <a:gd name="connsiteY57" fmla="*/ 1157506 h 1899878"/>
              <a:gd name="connsiteX58" fmla="*/ 11510 w 2084028"/>
              <a:gd name="connsiteY58" fmla="*/ 1185934 h 1899878"/>
              <a:gd name="connsiteX59" fmla="*/ 0 w 2084028"/>
              <a:gd name="connsiteY59" fmla="*/ 1031198 h 1899878"/>
              <a:gd name="connsiteX60" fmla="*/ 73014 w 2084028"/>
              <a:gd name="connsiteY60" fmla="*/ 647957 h 1899878"/>
              <a:gd name="connsiteX61" fmla="*/ 177319 w 2084028"/>
              <a:gd name="connsiteY61" fmla="*/ 672067 h 1899878"/>
              <a:gd name="connsiteX62" fmla="*/ 226595 w 2084028"/>
              <a:gd name="connsiteY62" fmla="*/ 614131 h 1899878"/>
              <a:gd name="connsiteX63" fmla="*/ 1916376 w 2084028"/>
              <a:gd name="connsiteY63" fmla="*/ 463550 h 1899878"/>
              <a:gd name="connsiteX64" fmla="*/ 2084028 w 2084028"/>
              <a:gd name="connsiteY64" fmla="*/ 1030502 h 1899878"/>
              <a:gd name="connsiteX65" fmla="*/ 1987250 w 2084028"/>
              <a:gd name="connsiteY65" fmla="*/ 1469665 h 1899878"/>
              <a:gd name="connsiteX66" fmla="*/ 1830751 w 2084028"/>
              <a:gd name="connsiteY66" fmla="*/ 1285001 h 1899878"/>
              <a:gd name="connsiteX67" fmla="*/ 1692599 w 2084028"/>
              <a:gd name="connsiteY67" fmla="*/ 1344396 h 1899878"/>
              <a:gd name="connsiteX68" fmla="*/ 1547612 w 2084028"/>
              <a:gd name="connsiteY68" fmla="*/ 1220206 h 1899878"/>
              <a:gd name="connsiteX69" fmla="*/ 1495446 w 2084028"/>
              <a:gd name="connsiteY69" fmla="*/ 1227766 h 1899878"/>
              <a:gd name="connsiteX70" fmla="*/ 1409101 w 2084028"/>
              <a:gd name="connsiteY70" fmla="*/ 1341516 h 1899878"/>
              <a:gd name="connsiteX71" fmla="*/ 1326714 w 2084028"/>
              <a:gd name="connsiteY71" fmla="*/ 1119415 h 1899878"/>
              <a:gd name="connsiteX72" fmla="*/ 1405863 w 2084028"/>
              <a:gd name="connsiteY72" fmla="*/ 1009624 h 1899878"/>
              <a:gd name="connsiteX73" fmla="*/ 1199355 w 2084028"/>
              <a:gd name="connsiteY73" fmla="*/ 1074779 h 1899878"/>
              <a:gd name="connsiteX74" fmla="*/ 994646 w 2084028"/>
              <a:gd name="connsiteY74" fmla="*/ 1088097 h 1899878"/>
              <a:gd name="connsiteX75" fmla="*/ 1168775 w 2084028"/>
              <a:gd name="connsiteY75" fmla="*/ 918192 h 1899878"/>
              <a:gd name="connsiteX76" fmla="*/ 1350818 w 2084028"/>
              <a:gd name="connsiteY76" fmla="*/ 822080 h 1899878"/>
              <a:gd name="connsiteX77" fmla="*/ 1244686 w 2084028"/>
              <a:gd name="connsiteY77" fmla="*/ 826759 h 1899878"/>
              <a:gd name="connsiteX78" fmla="*/ 1249363 w 2084028"/>
              <a:gd name="connsiteY78" fmla="*/ 728488 h 1899878"/>
              <a:gd name="connsiteX79" fmla="*/ 1075235 w 2084028"/>
              <a:gd name="connsiteY79" fmla="*/ 812721 h 1899878"/>
              <a:gd name="connsiteX80" fmla="*/ 1266272 w 2084028"/>
              <a:gd name="connsiteY80" fmla="*/ 623377 h 1899878"/>
              <a:gd name="connsiteX81" fmla="*/ 1390753 w 2084028"/>
              <a:gd name="connsiteY81" fmla="*/ 700050 h 1899878"/>
              <a:gd name="connsiteX82" fmla="*/ 1344702 w 2084028"/>
              <a:gd name="connsiteY82" fmla="*/ 751526 h 1899878"/>
              <a:gd name="connsiteX83" fmla="*/ 1486092 w 2084028"/>
              <a:gd name="connsiteY83" fmla="*/ 696090 h 1899878"/>
              <a:gd name="connsiteX84" fmla="*/ 1583589 w 2084028"/>
              <a:gd name="connsiteY84" fmla="*/ 650374 h 1899878"/>
              <a:gd name="connsiteX85" fmla="*/ 1732893 w 2084028"/>
              <a:gd name="connsiteY85" fmla="*/ 541304 h 1899878"/>
              <a:gd name="connsiteX86" fmla="*/ 1916376 w 2084028"/>
              <a:gd name="connsiteY86" fmla="*/ 463550 h 1899878"/>
              <a:gd name="connsiteX87" fmla="*/ 895477 w 2084028"/>
              <a:gd name="connsiteY87" fmla="*/ 0 h 1899878"/>
              <a:gd name="connsiteX88" fmla="*/ 919946 w 2084028"/>
              <a:gd name="connsiteY88" fmla="*/ 158379 h 1899878"/>
              <a:gd name="connsiteX89" fmla="*/ 871728 w 2084028"/>
              <a:gd name="connsiteY89" fmla="*/ 403507 h 1899878"/>
              <a:gd name="connsiteX90" fmla="*/ 826029 w 2084028"/>
              <a:gd name="connsiteY90" fmla="*/ 623078 h 1899878"/>
              <a:gd name="connsiteX91" fmla="*/ 616606 w 2084028"/>
              <a:gd name="connsiteY91" fmla="*/ 762739 h 1899878"/>
              <a:gd name="connsiteX92" fmla="*/ 477351 w 2084028"/>
              <a:gd name="connsiteY92" fmla="*/ 432663 h 1899878"/>
              <a:gd name="connsiteX93" fmla="*/ 241660 w 2084028"/>
              <a:gd name="connsiteY93" fmla="*/ 439142 h 1899878"/>
              <a:gd name="connsiteX94" fmla="*/ 187325 w 2084028"/>
              <a:gd name="connsiteY94" fmla="*/ 437342 h 1899878"/>
              <a:gd name="connsiteX95" fmla="*/ 895477 w 2084028"/>
              <a:gd name="connsiteY95" fmla="*/ 0 h 189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84028" h="1899878">
                <a:moveTo>
                  <a:pt x="1070169" y="1135393"/>
                </a:moveTo>
                <a:cubicBezTo>
                  <a:pt x="1095064" y="1132559"/>
                  <a:pt x="1114873" y="1136067"/>
                  <a:pt x="1110371" y="1151359"/>
                </a:cubicBezTo>
                <a:cubicBezTo>
                  <a:pt x="1101367" y="1181943"/>
                  <a:pt x="1196087" y="1219004"/>
                  <a:pt x="1196087" y="1219004"/>
                </a:cubicBezTo>
                <a:cubicBezTo>
                  <a:pt x="1196087" y="1219004"/>
                  <a:pt x="1206171" y="1206051"/>
                  <a:pt x="1267397" y="1197056"/>
                </a:cubicBezTo>
                <a:cubicBezTo>
                  <a:pt x="1328623" y="1188420"/>
                  <a:pt x="1313497" y="1212527"/>
                  <a:pt x="1332585" y="1294205"/>
                </a:cubicBezTo>
                <a:cubicBezTo>
                  <a:pt x="1351673" y="1375882"/>
                  <a:pt x="1442071" y="1379481"/>
                  <a:pt x="1474124" y="1387037"/>
                </a:cubicBezTo>
                <a:cubicBezTo>
                  <a:pt x="1506178" y="1394593"/>
                  <a:pt x="1438469" y="1476270"/>
                  <a:pt x="1402454" y="1500737"/>
                </a:cubicBezTo>
                <a:cubicBezTo>
                  <a:pt x="1366799" y="1524845"/>
                  <a:pt x="1411458" y="1598966"/>
                  <a:pt x="1413979" y="1614079"/>
                </a:cubicBezTo>
                <a:cubicBezTo>
                  <a:pt x="1416500" y="1629191"/>
                  <a:pt x="1379765" y="1671649"/>
                  <a:pt x="1349152" y="1658695"/>
                </a:cubicBezTo>
                <a:cubicBezTo>
                  <a:pt x="1318539" y="1646102"/>
                  <a:pt x="1337267" y="1742891"/>
                  <a:pt x="1292968" y="1801541"/>
                </a:cubicBezTo>
                <a:cubicBezTo>
                  <a:pt x="1248309" y="1860190"/>
                  <a:pt x="1166554" y="1857672"/>
                  <a:pt x="1191045" y="1821331"/>
                </a:cubicBezTo>
                <a:cubicBezTo>
                  <a:pt x="1215535" y="1784630"/>
                  <a:pt x="1113972" y="1626672"/>
                  <a:pt x="1143145" y="1600046"/>
                </a:cubicBezTo>
                <a:cubicBezTo>
                  <a:pt x="1172317" y="1573060"/>
                  <a:pt x="1162593" y="1528803"/>
                  <a:pt x="1123336" y="1496780"/>
                </a:cubicBezTo>
                <a:cubicBezTo>
                  <a:pt x="1083719" y="1464756"/>
                  <a:pt x="1143505" y="1433093"/>
                  <a:pt x="1149987" y="1412583"/>
                </a:cubicBezTo>
                <a:cubicBezTo>
                  <a:pt x="1156470" y="1392074"/>
                  <a:pt x="1091283" y="1408985"/>
                  <a:pt x="1051666" y="1417621"/>
                </a:cubicBezTo>
                <a:cubicBezTo>
                  <a:pt x="1012049" y="1426616"/>
                  <a:pt x="985398" y="1428055"/>
                  <a:pt x="933176" y="1407546"/>
                </a:cubicBezTo>
                <a:cubicBezTo>
                  <a:pt x="880594" y="1387037"/>
                  <a:pt x="860425" y="1250668"/>
                  <a:pt x="897161" y="1248869"/>
                </a:cubicBezTo>
                <a:cubicBezTo>
                  <a:pt x="934256" y="1247070"/>
                  <a:pt x="967390" y="1177985"/>
                  <a:pt x="999444" y="1157476"/>
                </a:cubicBezTo>
                <a:cubicBezTo>
                  <a:pt x="1015291" y="1147402"/>
                  <a:pt x="1045273" y="1138226"/>
                  <a:pt x="1070169" y="1135393"/>
                </a:cubicBezTo>
                <a:close/>
                <a:moveTo>
                  <a:pt x="226595" y="614131"/>
                </a:moveTo>
                <a:cubicBezTo>
                  <a:pt x="256088" y="619888"/>
                  <a:pt x="272633" y="660551"/>
                  <a:pt x="297810" y="663790"/>
                </a:cubicBezTo>
                <a:cubicBezTo>
                  <a:pt x="322628" y="666309"/>
                  <a:pt x="383772" y="697976"/>
                  <a:pt x="302486" y="716688"/>
                </a:cubicBezTo>
                <a:cubicBezTo>
                  <a:pt x="221200" y="736120"/>
                  <a:pt x="217603" y="791537"/>
                  <a:pt x="225156" y="828602"/>
                </a:cubicBezTo>
                <a:cubicBezTo>
                  <a:pt x="232709" y="866026"/>
                  <a:pt x="270835" y="867826"/>
                  <a:pt x="307162" y="881140"/>
                </a:cubicBezTo>
                <a:cubicBezTo>
                  <a:pt x="343489" y="894814"/>
                  <a:pt x="310039" y="941595"/>
                  <a:pt x="354279" y="961747"/>
                </a:cubicBezTo>
                <a:cubicBezTo>
                  <a:pt x="398159" y="982618"/>
                  <a:pt x="362911" y="793336"/>
                  <a:pt x="377298" y="780742"/>
                </a:cubicBezTo>
                <a:cubicBezTo>
                  <a:pt x="391326" y="768147"/>
                  <a:pt x="433407" y="776064"/>
                  <a:pt x="463980" y="832560"/>
                </a:cubicBezTo>
                <a:cubicBezTo>
                  <a:pt x="494552" y="888697"/>
                  <a:pt x="539511" y="914966"/>
                  <a:pt x="566127" y="914966"/>
                </a:cubicBezTo>
                <a:cubicBezTo>
                  <a:pt x="593103" y="914966"/>
                  <a:pt x="530879" y="975781"/>
                  <a:pt x="519729" y="981898"/>
                </a:cubicBezTo>
                <a:cubicBezTo>
                  <a:pt x="508220" y="988016"/>
                  <a:pt x="451751" y="985497"/>
                  <a:pt x="429451" y="1001690"/>
                </a:cubicBezTo>
                <a:cubicBezTo>
                  <a:pt x="407511" y="1017883"/>
                  <a:pt x="494552" y="1013205"/>
                  <a:pt x="486279" y="1024721"/>
                </a:cubicBezTo>
                <a:cubicBezTo>
                  <a:pt x="478007" y="1036236"/>
                  <a:pt x="455347" y="1056028"/>
                  <a:pt x="416862" y="1076179"/>
                </a:cubicBezTo>
                <a:cubicBezTo>
                  <a:pt x="378377" y="1095611"/>
                  <a:pt x="379097" y="1157506"/>
                  <a:pt x="369385" y="1174059"/>
                </a:cubicBezTo>
                <a:cubicBezTo>
                  <a:pt x="359674" y="1190252"/>
                  <a:pt x="335936" y="1241711"/>
                  <a:pt x="308960" y="1209324"/>
                </a:cubicBezTo>
                <a:cubicBezTo>
                  <a:pt x="282344" y="1176938"/>
                  <a:pt x="205374" y="1215442"/>
                  <a:pt x="205374" y="1215442"/>
                </a:cubicBezTo>
                <a:cubicBezTo>
                  <a:pt x="205374" y="1215442"/>
                  <a:pt x="203935" y="1261863"/>
                  <a:pt x="205014" y="1287772"/>
                </a:cubicBezTo>
                <a:cubicBezTo>
                  <a:pt x="206093" y="1313681"/>
                  <a:pt x="307162" y="1308643"/>
                  <a:pt x="307162" y="1308643"/>
                </a:cubicBezTo>
                <a:cubicBezTo>
                  <a:pt x="307162" y="1308643"/>
                  <a:pt x="326584" y="1370897"/>
                  <a:pt x="344568" y="1369098"/>
                </a:cubicBezTo>
                <a:cubicBezTo>
                  <a:pt x="362911" y="1366939"/>
                  <a:pt x="438083" y="1370178"/>
                  <a:pt x="453549" y="1374856"/>
                </a:cubicBezTo>
                <a:cubicBezTo>
                  <a:pt x="469015" y="1379534"/>
                  <a:pt x="546345" y="1404723"/>
                  <a:pt x="557855" y="1407242"/>
                </a:cubicBezTo>
                <a:cubicBezTo>
                  <a:pt x="569364" y="1410121"/>
                  <a:pt x="623675" y="1436030"/>
                  <a:pt x="608569" y="1455103"/>
                </a:cubicBezTo>
                <a:cubicBezTo>
                  <a:pt x="593103" y="1474175"/>
                  <a:pt x="604612" y="1487489"/>
                  <a:pt x="629430" y="1489648"/>
                </a:cubicBezTo>
                <a:cubicBezTo>
                  <a:pt x="654247" y="1491447"/>
                  <a:pt x="763228" y="1521315"/>
                  <a:pt x="736613" y="1549743"/>
                </a:cubicBezTo>
                <a:cubicBezTo>
                  <a:pt x="709637" y="1578531"/>
                  <a:pt x="700286" y="1591846"/>
                  <a:pt x="695250" y="1620634"/>
                </a:cubicBezTo>
                <a:cubicBezTo>
                  <a:pt x="690574" y="1649422"/>
                  <a:pt x="674389" y="1680009"/>
                  <a:pt x="638062" y="1687566"/>
                </a:cubicBezTo>
                <a:cubicBezTo>
                  <a:pt x="601735" y="1695123"/>
                  <a:pt x="614323" y="1730748"/>
                  <a:pt x="598857" y="1748741"/>
                </a:cubicBezTo>
                <a:cubicBezTo>
                  <a:pt x="583391" y="1767093"/>
                  <a:pt x="530160" y="1836545"/>
                  <a:pt x="493473" y="1848060"/>
                </a:cubicBezTo>
                <a:cubicBezTo>
                  <a:pt x="481604" y="1851658"/>
                  <a:pt x="472972" y="1872890"/>
                  <a:pt x="466138" y="1899878"/>
                </a:cubicBezTo>
                <a:lnTo>
                  <a:pt x="408230" y="1858495"/>
                </a:lnTo>
                <a:lnTo>
                  <a:pt x="407511" y="1857776"/>
                </a:lnTo>
                <a:cubicBezTo>
                  <a:pt x="404993" y="1850219"/>
                  <a:pt x="403554" y="1842302"/>
                  <a:pt x="405353" y="1835465"/>
                </a:cubicBezTo>
                <a:cubicBezTo>
                  <a:pt x="411467" y="1815673"/>
                  <a:pt x="451751" y="1639706"/>
                  <a:pt x="454628" y="1626751"/>
                </a:cubicBezTo>
                <a:cubicBezTo>
                  <a:pt x="457146" y="1614157"/>
                  <a:pt x="408590" y="1625672"/>
                  <a:pt x="388088" y="1628191"/>
                </a:cubicBezTo>
                <a:cubicBezTo>
                  <a:pt x="367947" y="1630710"/>
                  <a:pt x="332339" y="1538948"/>
                  <a:pt x="331260" y="1506561"/>
                </a:cubicBezTo>
                <a:cubicBezTo>
                  <a:pt x="330181" y="1474175"/>
                  <a:pt x="389887" y="1400765"/>
                  <a:pt x="389887" y="1400765"/>
                </a:cubicBezTo>
                <a:cubicBezTo>
                  <a:pt x="389887" y="1400765"/>
                  <a:pt x="316873" y="1403644"/>
                  <a:pt x="314355" y="1373056"/>
                </a:cubicBezTo>
                <a:cubicBezTo>
                  <a:pt x="311838" y="1342469"/>
                  <a:pt x="175521" y="1329874"/>
                  <a:pt x="135597" y="1310802"/>
                </a:cubicBezTo>
                <a:cubicBezTo>
                  <a:pt x="95314" y="1291370"/>
                  <a:pt x="85962" y="1194570"/>
                  <a:pt x="72294" y="1157506"/>
                </a:cubicBezTo>
                <a:cubicBezTo>
                  <a:pt x="62583" y="1132316"/>
                  <a:pt x="33090" y="1172619"/>
                  <a:pt x="11510" y="1185934"/>
                </a:cubicBezTo>
                <a:cubicBezTo>
                  <a:pt x="3956" y="1135195"/>
                  <a:pt x="0" y="1083736"/>
                  <a:pt x="0" y="1031198"/>
                </a:cubicBezTo>
                <a:cubicBezTo>
                  <a:pt x="0" y="895894"/>
                  <a:pt x="25896" y="766348"/>
                  <a:pt x="73014" y="647957"/>
                </a:cubicBezTo>
                <a:cubicBezTo>
                  <a:pt x="113657" y="656953"/>
                  <a:pt x="155019" y="666309"/>
                  <a:pt x="177319" y="672067"/>
                </a:cubicBezTo>
                <a:cubicBezTo>
                  <a:pt x="230911" y="686461"/>
                  <a:pt x="197461" y="608013"/>
                  <a:pt x="226595" y="614131"/>
                </a:cubicBezTo>
                <a:close/>
                <a:moveTo>
                  <a:pt x="1916376" y="463550"/>
                </a:moveTo>
                <a:cubicBezTo>
                  <a:pt x="2022148" y="626616"/>
                  <a:pt x="2084028" y="821000"/>
                  <a:pt x="2084028" y="1030502"/>
                </a:cubicBezTo>
                <a:cubicBezTo>
                  <a:pt x="2084028" y="1187089"/>
                  <a:pt x="2049491" y="1336117"/>
                  <a:pt x="1987250" y="1469665"/>
                </a:cubicBezTo>
                <a:cubicBezTo>
                  <a:pt x="1930407" y="1420349"/>
                  <a:pt x="1874283" y="1333957"/>
                  <a:pt x="1830751" y="1285001"/>
                </a:cubicBezTo>
                <a:cubicBezTo>
                  <a:pt x="1759516" y="1206887"/>
                  <a:pt x="1763834" y="1340796"/>
                  <a:pt x="1692599" y="1344396"/>
                </a:cubicBezTo>
                <a:cubicBezTo>
                  <a:pt x="1622084" y="1348355"/>
                  <a:pt x="1629640" y="1252604"/>
                  <a:pt x="1547612" y="1220206"/>
                </a:cubicBezTo>
                <a:cubicBezTo>
                  <a:pt x="1525306" y="1211567"/>
                  <a:pt x="1508757" y="1216247"/>
                  <a:pt x="1495446" y="1227766"/>
                </a:cubicBezTo>
                <a:cubicBezTo>
                  <a:pt x="1459109" y="1259083"/>
                  <a:pt x="1445797" y="1340796"/>
                  <a:pt x="1409101" y="1341516"/>
                </a:cubicBezTo>
                <a:cubicBezTo>
                  <a:pt x="1358373" y="1341876"/>
                  <a:pt x="1342903" y="1183849"/>
                  <a:pt x="1326714" y="1119415"/>
                </a:cubicBezTo>
                <a:cubicBezTo>
                  <a:pt x="1310884" y="1054620"/>
                  <a:pt x="1438602" y="1084138"/>
                  <a:pt x="1405863" y="1009624"/>
                </a:cubicBezTo>
                <a:cubicBezTo>
                  <a:pt x="1373484" y="935110"/>
                  <a:pt x="1228137" y="1134174"/>
                  <a:pt x="1199355" y="1074779"/>
                </a:cubicBezTo>
                <a:cubicBezTo>
                  <a:pt x="1170934" y="1015384"/>
                  <a:pt x="1094303" y="1067219"/>
                  <a:pt x="994646" y="1088097"/>
                </a:cubicBezTo>
                <a:cubicBezTo>
                  <a:pt x="895350" y="1109336"/>
                  <a:pt x="1098260" y="913872"/>
                  <a:pt x="1168775" y="918192"/>
                </a:cubicBezTo>
                <a:cubicBezTo>
                  <a:pt x="1239649" y="922511"/>
                  <a:pt x="1322037" y="862396"/>
                  <a:pt x="1350818" y="822080"/>
                </a:cubicBezTo>
                <a:cubicBezTo>
                  <a:pt x="1379240" y="781763"/>
                  <a:pt x="1299011" y="820280"/>
                  <a:pt x="1244686" y="826759"/>
                </a:cubicBezTo>
                <a:cubicBezTo>
                  <a:pt x="1190361" y="833239"/>
                  <a:pt x="1247205" y="768444"/>
                  <a:pt x="1249363" y="728488"/>
                </a:cubicBezTo>
                <a:cubicBezTo>
                  <a:pt x="1251162" y="688531"/>
                  <a:pt x="1147908" y="816320"/>
                  <a:pt x="1075235" y="812721"/>
                </a:cubicBezTo>
                <a:cubicBezTo>
                  <a:pt x="1002202" y="808761"/>
                  <a:pt x="1232094" y="598899"/>
                  <a:pt x="1266272" y="623377"/>
                </a:cubicBezTo>
                <a:cubicBezTo>
                  <a:pt x="1300810" y="648575"/>
                  <a:pt x="1408022" y="669453"/>
                  <a:pt x="1390753" y="700050"/>
                </a:cubicBezTo>
                <a:cubicBezTo>
                  <a:pt x="1373484" y="730288"/>
                  <a:pt x="1316280" y="701850"/>
                  <a:pt x="1344702" y="751526"/>
                </a:cubicBezTo>
                <a:cubicBezTo>
                  <a:pt x="1363050" y="783203"/>
                  <a:pt x="1424211" y="736047"/>
                  <a:pt x="1486092" y="696090"/>
                </a:cubicBezTo>
                <a:cubicBezTo>
                  <a:pt x="1520989" y="673772"/>
                  <a:pt x="1556247" y="653254"/>
                  <a:pt x="1583589" y="650374"/>
                </a:cubicBezTo>
                <a:cubicBezTo>
                  <a:pt x="1660580" y="642815"/>
                  <a:pt x="1778944" y="587020"/>
                  <a:pt x="1732893" y="541304"/>
                </a:cubicBezTo>
                <a:cubicBezTo>
                  <a:pt x="1690800" y="498827"/>
                  <a:pt x="1885076" y="468230"/>
                  <a:pt x="1916376" y="463550"/>
                </a:cubicBezTo>
                <a:close/>
                <a:moveTo>
                  <a:pt x="895477" y="0"/>
                </a:moveTo>
                <a:cubicBezTo>
                  <a:pt x="922105" y="38155"/>
                  <a:pt x="942615" y="92148"/>
                  <a:pt x="919946" y="158379"/>
                </a:cubicBezTo>
                <a:cubicBezTo>
                  <a:pt x="874247" y="293721"/>
                  <a:pt x="859134" y="321798"/>
                  <a:pt x="871728" y="403507"/>
                </a:cubicBezTo>
                <a:cubicBezTo>
                  <a:pt x="884322" y="484856"/>
                  <a:pt x="892598" y="587802"/>
                  <a:pt x="826029" y="623078"/>
                </a:cubicBezTo>
                <a:cubicBezTo>
                  <a:pt x="759460" y="658353"/>
                  <a:pt x="642154" y="831490"/>
                  <a:pt x="616606" y="762739"/>
                </a:cubicBezTo>
                <a:cubicBezTo>
                  <a:pt x="591058" y="694348"/>
                  <a:pt x="613728" y="492415"/>
                  <a:pt x="477351" y="432663"/>
                </a:cubicBezTo>
                <a:cubicBezTo>
                  <a:pt x="341334" y="372551"/>
                  <a:pt x="328380" y="441662"/>
                  <a:pt x="241660" y="439142"/>
                </a:cubicBezTo>
                <a:cubicBezTo>
                  <a:pt x="223668" y="438782"/>
                  <a:pt x="205317" y="438062"/>
                  <a:pt x="187325" y="437342"/>
                </a:cubicBezTo>
                <a:cubicBezTo>
                  <a:pt x="349250" y="205173"/>
                  <a:pt x="602573" y="41755"/>
                  <a:pt x="895477" y="0"/>
                </a:cubicBezTo>
                <a:close/>
              </a:path>
            </a:pathLst>
          </a:custGeom>
          <a:solidFill>
            <a:schemeClr val="accent5">
              <a:lumMod val="60000"/>
              <a:lumOff val="40000"/>
            </a:schemeClr>
          </a:solidFill>
          <a:ln>
            <a:noFill/>
          </a:ln>
          <a:effectLst/>
        </p:spPr>
        <p:txBody>
          <a:bodyPr wrap="square" anchor="ctr">
            <a:noAutofit/>
          </a:bodyPr>
          <a:lstStyle/>
          <a:p>
            <a:endParaRPr lang="en-US" sz="2894" dirty="0"/>
          </a:p>
        </p:txBody>
      </p:sp>
      <p:sp>
        <p:nvSpPr>
          <p:cNvPr id="13" name="Freeform 65">
            <a:extLst>
              <a:ext uri="{FF2B5EF4-FFF2-40B4-BE49-F238E27FC236}">
                <a16:creationId xmlns:a16="http://schemas.microsoft.com/office/drawing/2014/main" id="{B0F4C00D-06A4-49FA-822D-541C7A7E1203}"/>
              </a:ext>
            </a:extLst>
          </p:cNvPr>
          <p:cNvSpPr>
            <a:spLocks noChangeArrowheads="1"/>
          </p:cNvSpPr>
          <p:nvPr/>
        </p:nvSpPr>
        <p:spPr bwMode="auto">
          <a:xfrm>
            <a:off x="2407722" y="3158399"/>
            <a:ext cx="1461052" cy="1675425"/>
          </a:xfrm>
          <a:custGeom>
            <a:avLst/>
            <a:gdLst>
              <a:gd name="T0" fmla="*/ 4581 w 5048"/>
              <a:gd name="T1" fmla="*/ 1319 h 5790"/>
              <a:gd name="T2" fmla="*/ 4581 w 5048"/>
              <a:gd name="T3" fmla="*/ 1319 h 5790"/>
              <a:gd name="T4" fmla="*/ 2152 w 5048"/>
              <a:gd name="T5" fmla="*/ 0 h 5790"/>
              <a:gd name="T6" fmla="*/ 2152 w 5048"/>
              <a:gd name="T7" fmla="*/ 0 h 5790"/>
              <a:gd name="T8" fmla="*/ 1742 w 5048"/>
              <a:gd name="T9" fmla="*/ 28 h 5790"/>
              <a:gd name="T10" fmla="*/ 1742 w 5048"/>
              <a:gd name="T11" fmla="*/ 28 h 5790"/>
              <a:gd name="T12" fmla="*/ 1742 w 5048"/>
              <a:gd name="T13" fmla="*/ 28 h 5790"/>
              <a:gd name="T14" fmla="*/ 794 w 5048"/>
              <a:gd name="T15" fmla="*/ 338 h 5790"/>
              <a:gd name="T16" fmla="*/ 794 w 5048"/>
              <a:gd name="T17" fmla="*/ 338 h 5790"/>
              <a:gd name="T18" fmla="*/ 1816 w 5048"/>
              <a:gd name="T19" fmla="*/ 1208 h 5790"/>
              <a:gd name="T20" fmla="*/ 1816 w 5048"/>
              <a:gd name="T21" fmla="*/ 1208 h 5790"/>
              <a:gd name="T22" fmla="*/ 2194 w 5048"/>
              <a:gd name="T23" fmla="*/ 2486 h 5790"/>
              <a:gd name="T24" fmla="*/ 2194 w 5048"/>
              <a:gd name="T25" fmla="*/ 2486 h 5790"/>
              <a:gd name="T26" fmla="*/ 1976 w 5048"/>
              <a:gd name="T27" fmla="*/ 3476 h 5790"/>
              <a:gd name="T28" fmla="*/ 1976 w 5048"/>
              <a:gd name="T29" fmla="*/ 3476 h 5790"/>
              <a:gd name="T30" fmla="*/ 0 w 5048"/>
              <a:gd name="T31" fmla="*/ 4829 h 5790"/>
              <a:gd name="T32" fmla="*/ 0 w 5048"/>
              <a:gd name="T33" fmla="*/ 4829 h 5790"/>
              <a:gd name="T34" fmla="*/ 390 w 5048"/>
              <a:gd name="T35" fmla="*/ 5191 h 5790"/>
              <a:gd name="T36" fmla="*/ 390 w 5048"/>
              <a:gd name="T37" fmla="*/ 5191 h 5790"/>
              <a:gd name="T38" fmla="*/ 392 w 5048"/>
              <a:gd name="T39" fmla="*/ 5193 h 5790"/>
              <a:gd name="T40" fmla="*/ 392 w 5048"/>
              <a:gd name="T41" fmla="*/ 5193 h 5790"/>
              <a:gd name="T42" fmla="*/ 553 w 5048"/>
              <a:gd name="T43" fmla="*/ 5308 h 5790"/>
              <a:gd name="T44" fmla="*/ 553 w 5048"/>
              <a:gd name="T45" fmla="*/ 5308 h 5790"/>
              <a:gd name="T46" fmla="*/ 2152 w 5048"/>
              <a:gd name="T47" fmla="*/ 5789 h 5790"/>
              <a:gd name="T48" fmla="*/ 2152 w 5048"/>
              <a:gd name="T49" fmla="*/ 5789 h 5790"/>
              <a:gd name="T50" fmla="*/ 4779 w 5048"/>
              <a:gd name="T51" fmla="*/ 4114 h 5790"/>
              <a:gd name="T52" fmla="*/ 4779 w 5048"/>
              <a:gd name="T53" fmla="*/ 4114 h 5790"/>
              <a:gd name="T54" fmla="*/ 5047 w 5048"/>
              <a:gd name="T55" fmla="*/ 2894 h 5790"/>
              <a:gd name="T56" fmla="*/ 5047 w 5048"/>
              <a:gd name="T57" fmla="*/ 2894 h 5790"/>
              <a:gd name="T58" fmla="*/ 4581 w 5048"/>
              <a:gd name="T59" fmla="*/ 1319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48" h="5790">
                <a:moveTo>
                  <a:pt x="4581" y="1319"/>
                </a:moveTo>
                <a:lnTo>
                  <a:pt x="4581" y="1319"/>
                </a:lnTo>
                <a:cubicBezTo>
                  <a:pt x="4064" y="525"/>
                  <a:pt x="3170" y="0"/>
                  <a:pt x="2152" y="0"/>
                </a:cubicBezTo>
                <a:lnTo>
                  <a:pt x="2152" y="0"/>
                </a:lnTo>
                <a:cubicBezTo>
                  <a:pt x="2013" y="0"/>
                  <a:pt x="1876" y="10"/>
                  <a:pt x="1742" y="28"/>
                </a:cubicBezTo>
                <a:lnTo>
                  <a:pt x="1742" y="28"/>
                </a:lnTo>
                <a:lnTo>
                  <a:pt x="1742" y="28"/>
                </a:lnTo>
                <a:cubicBezTo>
                  <a:pt x="1404" y="77"/>
                  <a:pt x="1085" y="184"/>
                  <a:pt x="794" y="338"/>
                </a:cubicBezTo>
                <a:lnTo>
                  <a:pt x="794" y="338"/>
                </a:lnTo>
                <a:cubicBezTo>
                  <a:pt x="1213" y="523"/>
                  <a:pt x="1568" y="828"/>
                  <a:pt x="1816" y="1208"/>
                </a:cubicBezTo>
                <a:lnTo>
                  <a:pt x="1816" y="1208"/>
                </a:lnTo>
                <a:cubicBezTo>
                  <a:pt x="2055" y="1576"/>
                  <a:pt x="2194" y="2014"/>
                  <a:pt x="2194" y="2486"/>
                </a:cubicBezTo>
                <a:lnTo>
                  <a:pt x="2194" y="2486"/>
                </a:lnTo>
                <a:cubicBezTo>
                  <a:pt x="2194" y="2840"/>
                  <a:pt x="2116" y="3175"/>
                  <a:pt x="1976" y="3476"/>
                </a:cubicBezTo>
                <a:lnTo>
                  <a:pt x="1976" y="3476"/>
                </a:lnTo>
                <a:cubicBezTo>
                  <a:pt x="1623" y="4234"/>
                  <a:pt x="877" y="4773"/>
                  <a:pt x="0" y="4829"/>
                </a:cubicBezTo>
                <a:lnTo>
                  <a:pt x="0" y="4829"/>
                </a:lnTo>
                <a:cubicBezTo>
                  <a:pt x="118" y="4961"/>
                  <a:pt x="249" y="5083"/>
                  <a:pt x="390" y="5191"/>
                </a:cubicBezTo>
                <a:lnTo>
                  <a:pt x="390" y="5191"/>
                </a:lnTo>
                <a:lnTo>
                  <a:pt x="392" y="5193"/>
                </a:lnTo>
                <a:lnTo>
                  <a:pt x="392" y="5193"/>
                </a:lnTo>
                <a:cubicBezTo>
                  <a:pt x="445" y="5233"/>
                  <a:pt x="498" y="5271"/>
                  <a:pt x="553" y="5308"/>
                </a:cubicBezTo>
                <a:lnTo>
                  <a:pt x="553" y="5308"/>
                </a:lnTo>
                <a:cubicBezTo>
                  <a:pt x="1012" y="5612"/>
                  <a:pt x="1561" y="5789"/>
                  <a:pt x="2152" y="5789"/>
                </a:cubicBezTo>
                <a:lnTo>
                  <a:pt x="2152" y="5789"/>
                </a:lnTo>
                <a:cubicBezTo>
                  <a:pt x="3315" y="5789"/>
                  <a:pt x="4318" y="5103"/>
                  <a:pt x="4779" y="4114"/>
                </a:cubicBezTo>
                <a:lnTo>
                  <a:pt x="4779" y="4114"/>
                </a:lnTo>
                <a:cubicBezTo>
                  <a:pt x="4951" y="3743"/>
                  <a:pt x="5047" y="3330"/>
                  <a:pt x="5047" y="2894"/>
                </a:cubicBezTo>
                <a:lnTo>
                  <a:pt x="5047" y="2894"/>
                </a:lnTo>
                <a:cubicBezTo>
                  <a:pt x="5047" y="2313"/>
                  <a:pt x="4875" y="1772"/>
                  <a:pt x="4581" y="1319"/>
                </a:cubicBezTo>
              </a:path>
            </a:pathLst>
          </a:custGeom>
          <a:solidFill>
            <a:schemeClr val="tx2">
              <a:alpha val="15000"/>
            </a:schemeClr>
          </a:solidFill>
          <a:ln>
            <a:noFill/>
          </a:ln>
          <a:effectLst/>
        </p:spPr>
        <p:txBody>
          <a:bodyPr wrap="none" anchor="ctr"/>
          <a:lstStyle/>
          <a:p>
            <a:endParaRPr lang="en-US" sz="2894" dirty="0"/>
          </a:p>
        </p:txBody>
      </p:sp>
      <p:sp>
        <p:nvSpPr>
          <p:cNvPr id="14" name="Freeform 66">
            <a:extLst>
              <a:ext uri="{FF2B5EF4-FFF2-40B4-BE49-F238E27FC236}">
                <a16:creationId xmlns:a16="http://schemas.microsoft.com/office/drawing/2014/main" id="{C09E8671-8690-4C5C-8D3C-6E2D1461BD2B}"/>
              </a:ext>
            </a:extLst>
          </p:cNvPr>
          <p:cNvSpPr>
            <a:spLocks noChangeArrowheads="1"/>
          </p:cNvSpPr>
          <p:nvPr/>
        </p:nvSpPr>
        <p:spPr bwMode="auto">
          <a:xfrm>
            <a:off x="2731833" y="3158399"/>
            <a:ext cx="1135666" cy="1675425"/>
          </a:xfrm>
          <a:custGeom>
            <a:avLst/>
            <a:gdLst>
              <a:gd name="T0" fmla="*/ 3924 w 3925"/>
              <a:gd name="T1" fmla="*/ 2894 h 5790"/>
              <a:gd name="T2" fmla="*/ 3924 w 3925"/>
              <a:gd name="T3" fmla="*/ 2894 h 5790"/>
              <a:gd name="T4" fmla="*/ 3655 w 3925"/>
              <a:gd name="T5" fmla="*/ 4114 h 5790"/>
              <a:gd name="T6" fmla="*/ 3655 w 3925"/>
              <a:gd name="T7" fmla="*/ 4114 h 5790"/>
              <a:gd name="T8" fmla="*/ 1029 w 3925"/>
              <a:gd name="T9" fmla="*/ 5789 h 5790"/>
              <a:gd name="T10" fmla="*/ 1029 w 3925"/>
              <a:gd name="T11" fmla="*/ 5789 h 5790"/>
              <a:gd name="T12" fmla="*/ 0 w 3925"/>
              <a:gd name="T13" fmla="*/ 5601 h 5790"/>
              <a:gd name="T14" fmla="*/ 0 w 3925"/>
              <a:gd name="T15" fmla="*/ 5601 h 5790"/>
              <a:gd name="T16" fmla="*/ 2102 w 3925"/>
              <a:gd name="T17" fmla="*/ 3973 h 5790"/>
              <a:gd name="T18" fmla="*/ 2102 w 3925"/>
              <a:gd name="T19" fmla="*/ 3973 h 5790"/>
              <a:gd name="T20" fmla="*/ 2288 w 3925"/>
              <a:gd name="T21" fmla="*/ 3442 h 5790"/>
              <a:gd name="T22" fmla="*/ 2288 w 3925"/>
              <a:gd name="T23" fmla="*/ 3442 h 5790"/>
              <a:gd name="T24" fmla="*/ 2371 w 3925"/>
              <a:gd name="T25" fmla="*/ 2753 h 5790"/>
              <a:gd name="T26" fmla="*/ 2371 w 3925"/>
              <a:gd name="T27" fmla="*/ 2753 h 5790"/>
              <a:gd name="T28" fmla="*/ 2262 w 3925"/>
              <a:gd name="T29" fmla="*/ 1965 h 5790"/>
              <a:gd name="T30" fmla="*/ 2262 w 3925"/>
              <a:gd name="T31" fmla="*/ 1965 h 5790"/>
              <a:gd name="T32" fmla="*/ 1904 w 3925"/>
              <a:gd name="T33" fmla="*/ 1177 h 5790"/>
              <a:gd name="T34" fmla="*/ 1904 w 3925"/>
              <a:gd name="T35" fmla="*/ 1177 h 5790"/>
              <a:gd name="T36" fmla="*/ 505 w 3925"/>
              <a:gd name="T37" fmla="*/ 48 h 5790"/>
              <a:gd name="T38" fmla="*/ 505 w 3925"/>
              <a:gd name="T39" fmla="*/ 48 h 5790"/>
              <a:gd name="T40" fmla="*/ 619 w 3925"/>
              <a:gd name="T41" fmla="*/ 29 h 5790"/>
              <a:gd name="T42" fmla="*/ 619 w 3925"/>
              <a:gd name="T43" fmla="*/ 29 h 5790"/>
              <a:gd name="T44" fmla="*/ 619 w 3925"/>
              <a:gd name="T45" fmla="*/ 29 h 5790"/>
              <a:gd name="T46" fmla="*/ 1029 w 3925"/>
              <a:gd name="T47" fmla="*/ 0 h 5790"/>
              <a:gd name="T48" fmla="*/ 1029 w 3925"/>
              <a:gd name="T49" fmla="*/ 0 h 5790"/>
              <a:gd name="T50" fmla="*/ 3458 w 3925"/>
              <a:gd name="T51" fmla="*/ 1319 h 5790"/>
              <a:gd name="T52" fmla="*/ 3458 w 3925"/>
              <a:gd name="T53" fmla="*/ 1319 h 5790"/>
              <a:gd name="T54" fmla="*/ 3924 w 3925"/>
              <a:gd name="T55" fmla="*/ 2894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25" h="5790">
                <a:moveTo>
                  <a:pt x="3924" y="2894"/>
                </a:moveTo>
                <a:lnTo>
                  <a:pt x="3924" y="2894"/>
                </a:lnTo>
                <a:cubicBezTo>
                  <a:pt x="3924" y="3329"/>
                  <a:pt x="3828" y="3743"/>
                  <a:pt x="3655" y="4114"/>
                </a:cubicBezTo>
                <a:lnTo>
                  <a:pt x="3655" y="4114"/>
                </a:lnTo>
                <a:cubicBezTo>
                  <a:pt x="3195" y="5103"/>
                  <a:pt x="2192" y="5789"/>
                  <a:pt x="1029" y="5789"/>
                </a:cubicBezTo>
                <a:lnTo>
                  <a:pt x="1029" y="5789"/>
                </a:lnTo>
                <a:cubicBezTo>
                  <a:pt x="667" y="5789"/>
                  <a:pt x="320" y="5722"/>
                  <a:pt x="0" y="5601"/>
                </a:cubicBezTo>
                <a:lnTo>
                  <a:pt x="0" y="5601"/>
                </a:lnTo>
                <a:cubicBezTo>
                  <a:pt x="935" y="5430"/>
                  <a:pt x="1713" y="4809"/>
                  <a:pt x="2102" y="3973"/>
                </a:cubicBezTo>
                <a:lnTo>
                  <a:pt x="2102" y="3973"/>
                </a:lnTo>
                <a:cubicBezTo>
                  <a:pt x="2180" y="3804"/>
                  <a:pt x="2243" y="3627"/>
                  <a:pt x="2288" y="3442"/>
                </a:cubicBezTo>
                <a:lnTo>
                  <a:pt x="2288" y="3442"/>
                </a:lnTo>
                <a:cubicBezTo>
                  <a:pt x="2342" y="3221"/>
                  <a:pt x="2371" y="2991"/>
                  <a:pt x="2371" y="2753"/>
                </a:cubicBezTo>
                <a:lnTo>
                  <a:pt x="2371" y="2753"/>
                </a:lnTo>
                <a:cubicBezTo>
                  <a:pt x="2371" y="2479"/>
                  <a:pt x="2332" y="2215"/>
                  <a:pt x="2262" y="1965"/>
                </a:cubicBezTo>
                <a:lnTo>
                  <a:pt x="2262" y="1965"/>
                </a:lnTo>
                <a:cubicBezTo>
                  <a:pt x="2182" y="1682"/>
                  <a:pt x="2060" y="1417"/>
                  <a:pt x="1904" y="1177"/>
                </a:cubicBezTo>
                <a:lnTo>
                  <a:pt x="1904" y="1177"/>
                </a:lnTo>
                <a:cubicBezTo>
                  <a:pt x="1572" y="666"/>
                  <a:pt x="1083" y="268"/>
                  <a:pt x="505" y="48"/>
                </a:cubicBezTo>
                <a:lnTo>
                  <a:pt x="505" y="48"/>
                </a:lnTo>
                <a:cubicBezTo>
                  <a:pt x="543" y="41"/>
                  <a:pt x="581" y="34"/>
                  <a:pt x="619" y="29"/>
                </a:cubicBezTo>
                <a:lnTo>
                  <a:pt x="619" y="29"/>
                </a:lnTo>
                <a:lnTo>
                  <a:pt x="619" y="29"/>
                </a:lnTo>
                <a:cubicBezTo>
                  <a:pt x="753" y="10"/>
                  <a:pt x="890" y="0"/>
                  <a:pt x="1029" y="0"/>
                </a:cubicBezTo>
                <a:lnTo>
                  <a:pt x="1029" y="0"/>
                </a:lnTo>
                <a:cubicBezTo>
                  <a:pt x="2047" y="0"/>
                  <a:pt x="2941" y="525"/>
                  <a:pt x="3458" y="1319"/>
                </a:cubicBezTo>
                <a:lnTo>
                  <a:pt x="3458" y="1319"/>
                </a:lnTo>
                <a:cubicBezTo>
                  <a:pt x="3752" y="1772"/>
                  <a:pt x="3924" y="2312"/>
                  <a:pt x="3924" y="2894"/>
                </a:cubicBezTo>
              </a:path>
            </a:pathLst>
          </a:custGeom>
          <a:solidFill>
            <a:schemeClr val="tx2">
              <a:alpha val="15000"/>
            </a:schemeClr>
          </a:solidFill>
          <a:ln>
            <a:noFill/>
          </a:ln>
          <a:effectLst/>
        </p:spPr>
        <p:txBody>
          <a:bodyPr wrap="none" anchor="ctr"/>
          <a:lstStyle/>
          <a:p>
            <a:endParaRPr lang="en-US" sz="2894" dirty="0"/>
          </a:p>
        </p:txBody>
      </p:sp>
      <p:sp>
        <p:nvSpPr>
          <p:cNvPr id="15" name="Freeform 11">
            <a:extLst>
              <a:ext uri="{FF2B5EF4-FFF2-40B4-BE49-F238E27FC236}">
                <a16:creationId xmlns:a16="http://schemas.microsoft.com/office/drawing/2014/main" id="{37031EF0-743F-4E00-B196-4945387AF6C9}"/>
              </a:ext>
            </a:extLst>
          </p:cNvPr>
          <p:cNvSpPr>
            <a:spLocks noChangeArrowheads="1"/>
          </p:cNvSpPr>
          <p:nvPr/>
        </p:nvSpPr>
        <p:spPr bwMode="auto">
          <a:xfrm>
            <a:off x="1892206" y="2706684"/>
            <a:ext cx="2277422" cy="2718927"/>
          </a:xfrm>
          <a:custGeom>
            <a:avLst/>
            <a:gdLst>
              <a:gd name="connsiteX0" fmla="*/ 1562996 w 2833327"/>
              <a:gd name="connsiteY0" fmla="*/ 3016250 h 3382602"/>
              <a:gd name="connsiteX1" fmla="*/ 1587140 w 2833327"/>
              <a:gd name="connsiteY1" fmla="*/ 3375765 h 3382602"/>
              <a:gd name="connsiteX2" fmla="*/ 1494169 w 2833327"/>
              <a:gd name="connsiteY2" fmla="*/ 3382602 h 3382602"/>
              <a:gd name="connsiteX3" fmla="*/ 1494169 w 2833327"/>
              <a:gd name="connsiteY3" fmla="*/ 3382602 h 3382602"/>
              <a:gd name="connsiteX4" fmla="*/ 1487682 w 2833327"/>
              <a:gd name="connsiteY4" fmla="*/ 3299097 h 3382602"/>
              <a:gd name="connsiteX5" fmla="*/ 1470108 w 2833327"/>
              <a:gd name="connsiteY5" fmla="*/ 3022887 h 3382602"/>
              <a:gd name="connsiteX6" fmla="*/ 1470025 w 2833327"/>
              <a:gd name="connsiteY6" fmla="*/ 3021648 h 3382602"/>
              <a:gd name="connsiteX7" fmla="*/ 1470029 w 2833327"/>
              <a:gd name="connsiteY7" fmla="*/ 3021648 h 3382602"/>
              <a:gd name="connsiteX8" fmla="*/ 1470025 w 2833327"/>
              <a:gd name="connsiteY8" fmla="*/ 3021585 h 3382602"/>
              <a:gd name="connsiteX9" fmla="*/ 1506421 w 2833327"/>
              <a:gd name="connsiteY9" fmla="*/ 3019425 h 3382602"/>
              <a:gd name="connsiteX10" fmla="*/ 1506428 w 2833327"/>
              <a:gd name="connsiteY10" fmla="*/ 3019535 h 3382602"/>
              <a:gd name="connsiteX11" fmla="*/ 1416484 w 2833327"/>
              <a:gd name="connsiteY11" fmla="*/ 260174 h 3382602"/>
              <a:gd name="connsiteX12" fmla="*/ 1226371 w 2833327"/>
              <a:gd name="connsiteY12" fmla="*/ 273850 h 3382602"/>
              <a:gd name="connsiteX13" fmla="*/ 1226011 w 2833327"/>
              <a:gd name="connsiteY13" fmla="*/ 273850 h 3382602"/>
              <a:gd name="connsiteX14" fmla="*/ 311453 w 2833327"/>
              <a:gd name="connsiteY14" fmla="*/ 837823 h 3382602"/>
              <a:gd name="connsiteX15" fmla="*/ 165628 w 2833327"/>
              <a:gd name="connsiteY15" fmla="*/ 1109912 h 3382602"/>
              <a:gd name="connsiteX16" fmla="*/ 71652 w 2833327"/>
              <a:gd name="connsiteY16" fmla="*/ 1604422 h 3382602"/>
              <a:gd name="connsiteX17" fmla="*/ 86415 w 2833327"/>
              <a:gd name="connsiteY17" fmla="*/ 1803810 h 3382602"/>
              <a:gd name="connsiteX18" fmla="*/ 597703 w 2833327"/>
              <a:gd name="connsiteY18" fmla="*/ 2671184 h 3382602"/>
              <a:gd name="connsiteX19" fmla="*/ 599143 w 2833327"/>
              <a:gd name="connsiteY19" fmla="*/ 2671903 h 3382602"/>
              <a:gd name="connsiteX20" fmla="*/ 673676 w 2833327"/>
              <a:gd name="connsiteY20" fmla="*/ 2725529 h 3382602"/>
              <a:gd name="connsiteX21" fmla="*/ 1416484 w 2833327"/>
              <a:gd name="connsiteY21" fmla="*/ 2949031 h 3382602"/>
              <a:gd name="connsiteX22" fmla="*/ 2636733 w 2833327"/>
              <a:gd name="connsiteY22" fmla="*/ 2170914 h 3382602"/>
              <a:gd name="connsiteX23" fmla="*/ 2761315 w 2833327"/>
              <a:gd name="connsiteY23" fmla="*/ 1604422 h 3382602"/>
              <a:gd name="connsiteX24" fmla="*/ 2544917 w 2833327"/>
              <a:gd name="connsiteY24" fmla="*/ 872733 h 3382602"/>
              <a:gd name="connsiteX25" fmla="*/ 1416484 w 2833327"/>
              <a:gd name="connsiteY25" fmla="*/ 260174 h 3382602"/>
              <a:gd name="connsiteX26" fmla="*/ 1772239 w 2833327"/>
              <a:gd name="connsiteY26" fmla="*/ 25400 h 3382602"/>
              <a:gd name="connsiteX27" fmla="*/ 1772897 w 2833327"/>
              <a:gd name="connsiteY27" fmla="*/ 25548 h 3382602"/>
              <a:gd name="connsiteX28" fmla="*/ 1772930 w 2833327"/>
              <a:gd name="connsiteY28" fmla="*/ 25400 h 3382602"/>
              <a:gd name="connsiteX29" fmla="*/ 1855425 w 2833327"/>
              <a:gd name="connsiteY29" fmla="*/ 43764 h 3382602"/>
              <a:gd name="connsiteX30" fmla="*/ 1811283 w 2833327"/>
              <a:gd name="connsiteY30" fmla="*/ 242527 h 3382602"/>
              <a:gd name="connsiteX31" fmla="*/ 1810229 w 2833327"/>
              <a:gd name="connsiteY31" fmla="*/ 242292 h 3382602"/>
              <a:gd name="connsiteX32" fmla="*/ 1810177 w 2833327"/>
              <a:gd name="connsiteY32" fmla="*/ 242527 h 3382602"/>
              <a:gd name="connsiteX33" fmla="*/ 1777965 w 2833327"/>
              <a:gd name="connsiteY33" fmla="*/ 235325 h 3382602"/>
              <a:gd name="connsiteX34" fmla="*/ 1778010 w 2833327"/>
              <a:gd name="connsiteY34" fmla="*/ 235120 h 3382602"/>
              <a:gd name="connsiteX35" fmla="*/ 1728787 w 2833327"/>
              <a:gd name="connsiteY35" fmla="*/ 224163 h 3382602"/>
              <a:gd name="connsiteX36" fmla="*/ 1756348 w 2833327"/>
              <a:gd name="connsiteY36" fmla="*/ 100066 h 3382602"/>
              <a:gd name="connsiteX37" fmla="*/ 1755775 w 2833327"/>
              <a:gd name="connsiteY37" fmla="*/ 99936 h 3382602"/>
              <a:gd name="connsiteX38" fmla="*/ 1334510 w 2833327"/>
              <a:gd name="connsiteY38" fmla="*/ 0 h 3382602"/>
              <a:gd name="connsiteX39" fmla="*/ 1334510 w 2833327"/>
              <a:gd name="connsiteY39" fmla="*/ 0 h 3382602"/>
              <a:gd name="connsiteX40" fmla="*/ 1334529 w 2833327"/>
              <a:gd name="connsiteY40" fmla="*/ 243 h 3382602"/>
              <a:gd name="connsiteX41" fmla="*/ 1349582 w 2833327"/>
              <a:gd name="connsiteY41" fmla="*/ 191142 h 3382602"/>
              <a:gd name="connsiteX42" fmla="*/ 1416484 w 2833327"/>
              <a:gd name="connsiteY42" fmla="*/ 188912 h 3382602"/>
              <a:gd name="connsiteX43" fmla="*/ 2605048 w 2833327"/>
              <a:gd name="connsiteY43" fmla="*/ 833864 h 3382602"/>
              <a:gd name="connsiteX44" fmla="*/ 2833327 w 2833327"/>
              <a:gd name="connsiteY44" fmla="*/ 1604422 h 3382602"/>
              <a:gd name="connsiteX45" fmla="*/ 2701544 w 2833327"/>
              <a:gd name="connsiteY45" fmla="*/ 2201146 h 3382602"/>
              <a:gd name="connsiteX46" fmla="*/ 1416484 w 2833327"/>
              <a:gd name="connsiteY46" fmla="*/ 3020652 h 3382602"/>
              <a:gd name="connsiteX47" fmla="*/ 1203806 w 2833327"/>
              <a:gd name="connsiteY47" fmla="*/ 3004771 h 3382602"/>
              <a:gd name="connsiteX48" fmla="*/ 1133604 w 2833327"/>
              <a:gd name="connsiteY48" fmla="*/ 2988808 h 3382602"/>
              <a:gd name="connsiteX49" fmla="*/ 1046605 w 2833327"/>
              <a:gd name="connsiteY49" fmla="*/ 3244490 h 3382602"/>
              <a:gd name="connsiteX50" fmla="*/ 1046396 w 2833327"/>
              <a:gd name="connsiteY50" fmla="*/ 3244421 h 3382602"/>
              <a:gd name="connsiteX51" fmla="*/ 1046372 w 2833327"/>
              <a:gd name="connsiteY51" fmla="*/ 3244490 h 3382602"/>
              <a:gd name="connsiteX52" fmla="*/ 968882 w 2833327"/>
              <a:gd name="connsiteY52" fmla="*/ 3218744 h 3382602"/>
              <a:gd name="connsiteX53" fmla="*/ 968375 w 2833327"/>
              <a:gd name="connsiteY53" fmla="*/ 3218576 h 3382602"/>
              <a:gd name="connsiteX54" fmla="*/ 968375 w 2833327"/>
              <a:gd name="connsiteY54" fmla="*/ 3218576 h 3382602"/>
              <a:gd name="connsiteX55" fmla="*/ 968375 w 2833327"/>
              <a:gd name="connsiteY55" fmla="*/ 3218576 h 3382602"/>
              <a:gd name="connsiteX56" fmla="*/ 991738 w 2833327"/>
              <a:gd name="connsiteY56" fmla="*/ 3148390 h 3382602"/>
              <a:gd name="connsiteX57" fmla="*/ 1052386 w 2833327"/>
              <a:gd name="connsiteY57" fmla="*/ 2970339 h 3382602"/>
              <a:gd name="connsiteX58" fmla="*/ 1001018 w 2833327"/>
              <a:gd name="connsiteY58" fmla="*/ 2958659 h 3382602"/>
              <a:gd name="connsiteX59" fmla="*/ 634429 w 2833327"/>
              <a:gd name="connsiteY59" fmla="*/ 2784914 h 3382602"/>
              <a:gd name="connsiteX60" fmla="*/ 555575 w 2833327"/>
              <a:gd name="connsiteY60" fmla="*/ 2728768 h 3382602"/>
              <a:gd name="connsiteX61" fmla="*/ 554135 w 2833327"/>
              <a:gd name="connsiteY61" fmla="*/ 2728049 h 3382602"/>
              <a:gd name="connsiteX62" fmla="*/ 554135 w 2833327"/>
              <a:gd name="connsiteY62" fmla="*/ 2727689 h 3382602"/>
              <a:gd name="connsiteX63" fmla="*/ 15483 w 2833327"/>
              <a:gd name="connsiteY63" fmla="*/ 1814248 h 3382602"/>
              <a:gd name="connsiteX64" fmla="*/ 0 w 2833327"/>
              <a:gd name="connsiteY64" fmla="*/ 1604422 h 3382602"/>
              <a:gd name="connsiteX65" fmla="*/ 99017 w 2833327"/>
              <a:gd name="connsiteY65" fmla="*/ 1083278 h 3382602"/>
              <a:gd name="connsiteX66" fmla="*/ 252763 w 2833327"/>
              <a:gd name="connsiteY66" fmla="*/ 797153 h 3382602"/>
              <a:gd name="connsiteX67" fmla="*/ 667375 w 2833327"/>
              <a:gd name="connsiteY67" fmla="*/ 402606 h 3382602"/>
              <a:gd name="connsiteX68" fmla="*/ 727475 w 2833327"/>
              <a:gd name="connsiteY68" fmla="*/ 369265 h 3382602"/>
              <a:gd name="connsiteX69" fmla="*/ 645173 w 2833327"/>
              <a:gd name="connsiteY69" fmla="*/ 191920 h 3382602"/>
              <a:gd name="connsiteX70" fmla="*/ 644525 w 2833327"/>
              <a:gd name="connsiteY70" fmla="*/ 190525 h 3382602"/>
              <a:gd name="connsiteX71" fmla="*/ 644526 w 2833327"/>
              <a:gd name="connsiteY71" fmla="*/ 190525 h 3382602"/>
              <a:gd name="connsiteX72" fmla="*/ 644525 w 2833327"/>
              <a:gd name="connsiteY72" fmla="*/ 190523 h 3382602"/>
              <a:gd name="connsiteX73" fmla="*/ 730755 w 2833327"/>
              <a:gd name="connsiteY73" fmla="*/ 150812 h 3382602"/>
              <a:gd name="connsiteX74" fmla="*/ 811395 w 2833327"/>
              <a:gd name="connsiteY74" fmla="*/ 324928 h 3382602"/>
              <a:gd name="connsiteX75" fmla="*/ 928318 w 2833327"/>
              <a:gd name="connsiteY75" fmla="*/ 275042 h 3382602"/>
              <a:gd name="connsiteX76" fmla="*/ 1215929 w 2833327"/>
              <a:gd name="connsiteY76" fmla="*/ 202948 h 3382602"/>
              <a:gd name="connsiteX77" fmla="*/ 1256821 w 2833327"/>
              <a:gd name="connsiteY77" fmla="*/ 198559 h 3382602"/>
              <a:gd name="connsiteX78" fmla="*/ 1248168 w 2833327"/>
              <a:gd name="connsiteY78" fmla="*/ 91002 h 3382602"/>
              <a:gd name="connsiteX79" fmla="*/ 1247919 w 2833327"/>
              <a:gd name="connsiteY79" fmla="*/ 91021 h 3382602"/>
              <a:gd name="connsiteX80" fmla="*/ 1241431 w 2833327"/>
              <a:gd name="connsiteY80" fmla="*/ 7270 h 3382602"/>
              <a:gd name="connsiteX81" fmla="*/ 1241425 w 2833327"/>
              <a:gd name="connsiteY81" fmla="*/ 7198 h 3382602"/>
              <a:gd name="connsiteX82" fmla="*/ 1241425 w 2833327"/>
              <a:gd name="connsiteY82" fmla="*/ 7198 h 3382602"/>
              <a:gd name="connsiteX83" fmla="*/ 1241425 w 2833327"/>
              <a:gd name="connsiteY83" fmla="*/ 7195 h 3382602"/>
              <a:gd name="connsiteX84" fmla="*/ 1333857 w 2833327"/>
              <a:gd name="connsiteY84" fmla="*/ 51 h 33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33327" h="3382602">
                <a:moveTo>
                  <a:pt x="1562996" y="3016250"/>
                </a:moveTo>
                <a:lnTo>
                  <a:pt x="1587140" y="3375765"/>
                </a:lnTo>
                <a:lnTo>
                  <a:pt x="1494169" y="3382602"/>
                </a:lnTo>
                <a:lnTo>
                  <a:pt x="1494169" y="3382602"/>
                </a:lnTo>
                <a:lnTo>
                  <a:pt x="1487682" y="3299097"/>
                </a:lnTo>
                <a:lnTo>
                  <a:pt x="1470108" y="3022887"/>
                </a:lnTo>
                <a:lnTo>
                  <a:pt x="1470025" y="3021648"/>
                </a:lnTo>
                <a:lnTo>
                  <a:pt x="1470029" y="3021648"/>
                </a:lnTo>
                <a:lnTo>
                  <a:pt x="1470025" y="3021585"/>
                </a:lnTo>
                <a:lnTo>
                  <a:pt x="1506421" y="3019425"/>
                </a:lnTo>
                <a:lnTo>
                  <a:pt x="1506428" y="3019535"/>
                </a:lnTo>
                <a:close/>
                <a:moveTo>
                  <a:pt x="1416484" y="260174"/>
                </a:moveTo>
                <a:cubicBezTo>
                  <a:pt x="1352033" y="260174"/>
                  <a:pt x="1288302" y="264852"/>
                  <a:pt x="1226371" y="273850"/>
                </a:cubicBezTo>
                <a:lnTo>
                  <a:pt x="1226011" y="273850"/>
                </a:lnTo>
                <a:cubicBezTo>
                  <a:pt x="847946" y="327116"/>
                  <a:pt x="520289" y="538021"/>
                  <a:pt x="311453" y="837823"/>
                </a:cubicBezTo>
                <a:cubicBezTo>
                  <a:pt x="253123" y="922041"/>
                  <a:pt x="204155" y="1013097"/>
                  <a:pt x="165628" y="1109912"/>
                </a:cubicBezTo>
                <a:cubicBezTo>
                  <a:pt x="105138" y="1262872"/>
                  <a:pt x="71652" y="1429508"/>
                  <a:pt x="71652" y="1604422"/>
                </a:cubicBezTo>
                <a:cubicBezTo>
                  <a:pt x="71652" y="1672085"/>
                  <a:pt x="76693" y="1738667"/>
                  <a:pt x="86415" y="1803810"/>
                </a:cubicBezTo>
                <a:cubicBezTo>
                  <a:pt x="138624" y="2156158"/>
                  <a:pt x="327656" y="2463518"/>
                  <a:pt x="597703" y="2671184"/>
                </a:cubicBezTo>
                <a:lnTo>
                  <a:pt x="599143" y="2671903"/>
                </a:lnTo>
                <a:cubicBezTo>
                  <a:pt x="623267" y="2690618"/>
                  <a:pt x="648112" y="2708614"/>
                  <a:pt x="673676" y="2725529"/>
                </a:cubicBezTo>
                <a:cubicBezTo>
                  <a:pt x="886473" y="2866612"/>
                  <a:pt x="1142116" y="2949031"/>
                  <a:pt x="1416484" y="2949031"/>
                </a:cubicBezTo>
                <a:cubicBezTo>
                  <a:pt x="1956937" y="2949031"/>
                  <a:pt x="2422857" y="2630514"/>
                  <a:pt x="2636733" y="2170914"/>
                </a:cubicBezTo>
                <a:cubicBezTo>
                  <a:pt x="2717027" y="1998879"/>
                  <a:pt x="2761315" y="1806689"/>
                  <a:pt x="2761315" y="1604422"/>
                </a:cubicBezTo>
                <a:cubicBezTo>
                  <a:pt x="2761315" y="1334133"/>
                  <a:pt x="2682101" y="1083278"/>
                  <a:pt x="2544917" y="872733"/>
                </a:cubicBezTo>
                <a:cubicBezTo>
                  <a:pt x="2304756" y="503830"/>
                  <a:pt x="1889245" y="260174"/>
                  <a:pt x="1416484" y="260174"/>
                </a:cubicBezTo>
                <a:close/>
                <a:moveTo>
                  <a:pt x="1772239" y="25400"/>
                </a:moveTo>
                <a:lnTo>
                  <a:pt x="1772897" y="25548"/>
                </a:lnTo>
                <a:lnTo>
                  <a:pt x="1772930" y="25400"/>
                </a:lnTo>
                <a:lnTo>
                  <a:pt x="1855425" y="43764"/>
                </a:lnTo>
                <a:lnTo>
                  <a:pt x="1811283" y="242527"/>
                </a:lnTo>
                <a:lnTo>
                  <a:pt x="1810229" y="242292"/>
                </a:lnTo>
                <a:lnTo>
                  <a:pt x="1810177" y="242527"/>
                </a:lnTo>
                <a:lnTo>
                  <a:pt x="1777965" y="235325"/>
                </a:lnTo>
                <a:lnTo>
                  <a:pt x="1778010" y="235120"/>
                </a:lnTo>
                <a:lnTo>
                  <a:pt x="1728787" y="224163"/>
                </a:lnTo>
                <a:lnTo>
                  <a:pt x="1756348" y="100066"/>
                </a:lnTo>
                <a:lnTo>
                  <a:pt x="1755775" y="99936"/>
                </a:lnTo>
                <a:close/>
                <a:moveTo>
                  <a:pt x="1334510" y="0"/>
                </a:moveTo>
                <a:lnTo>
                  <a:pt x="1334510" y="0"/>
                </a:lnTo>
                <a:lnTo>
                  <a:pt x="1334529" y="243"/>
                </a:lnTo>
                <a:lnTo>
                  <a:pt x="1349582" y="191142"/>
                </a:lnTo>
                <a:lnTo>
                  <a:pt x="1416484" y="188912"/>
                </a:lnTo>
                <a:cubicBezTo>
                  <a:pt x="1914449" y="188912"/>
                  <a:pt x="2352284" y="445525"/>
                  <a:pt x="2605048" y="833864"/>
                </a:cubicBezTo>
                <a:cubicBezTo>
                  <a:pt x="2749073" y="1055566"/>
                  <a:pt x="2833327" y="1320097"/>
                  <a:pt x="2833327" y="1604422"/>
                </a:cubicBezTo>
                <a:cubicBezTo>
                  <a:pt x="2833327" y="1817487"/>
                  <a:pt x="2786159" y="2019754"/>
                  <a:pt x="2701544" y="2201146"/>
                </a:cubicBezTo>
                <a:cubicBezTo>
                  <a:pt x="2476506" y="2684860"/>
                  <a:pt x="1985741" y="3020652"/>
                  <a:pt x="1416484" y="3020652"/>
                </a:cubicBezTo>
                <a:cubicBezTo>
                  <a:pt x="1344202" y="3020652"/>
                  <a:pt x="1273179" y="3015231"/>
                  <a:pt x="1203806" y="3004771"/>
                </a:cubicBezTo>
                <a:lnTo>
                  <a:pt x="1133604" y="2988808"/>
                </a:lnTo>
                <a:lnTo>
                  <a:pt x="1046605" y="3244490"/>
                </a:lnTo>
                <a:lnTo>
                  <a:pt x="1046396" y="3244421"/>
                </a:lnTo>
                <a:lnTo>
                  <a:pt x="1046372" y="3244490"/>
                </a:lnTo>
                <a:lnTo>
                  <a:pt x="968882" y="3218744"/>
                </a:lnTo>
                <a:lnTo>
                  <a:pt x="968375" y="3218576"/>
                </a:lnTo>
                <a:lnTo>
                  <a:pt x="968375" y="3218576"/>
                </a:lnTo>
                <a:lnTo>
                  <a:pt x="968375" y="3218576"/>
                </a:lnTo>
                <a:lnTo>
                  <a:pt x="991738" y="3148390"/>
                </a:lnTo>
                <a:lnTo>
                  <a:pt x="1052386" y="2970339"/>
                </a:lnTo>
                <a:lnTo>
                  <a:pt x="1001018" y="2958659"/>
                </a:lnTo>
                <a:cubicBezTo>
                  <a:pt x="869640" y="2918349"/>
                  <a:pt x="746409" y="2859415"/>
                  <a:pt x="634429" y="2784914"/>
                </a:cubicBezTo>
                <a:cubicBezTo>
                  <a:pt x="607064" y="2767278"/>
                  <a:pt x="581140" y="2748563"/>
                  <a:pt x="555575" y="2728768"/>
                </a:cubicBezTo>
                <a:lnTo>
                  <a:pt x="554135" y="2728049"/>
                </a:lnTo>
                <a:lnTo>
                  <a:pt x="554135" y="2727689"/>
                </a:lnTo>
                <a:cubicBezTo>
                  <a:pt x="269686" y="2509586"/>
                  <a:pt x="70572" y="2185311"/>
                  <a:pt x="15483" y="1814248"/>
                </a:cubicBezTo>
                <a:cubicBezTo>
                  <a:pt x="5041" y="1745865"/>
                  <a:pt x="0" y="1675684"/>
                  <a:pt x="0" y="1604422"/>
                </a:cubicBezTo>
                <a:cubicBezTo>
                  <a:pt x="0" y="1420510"/>
                  <a:pt x="34926" y="1244516"/>
                  <a:pt x="99017" y="1083278"/>
                </a:cubicBezTo>
                <a:cubicBezTo>
                  <a:pt x="139344" y="981425"/>
                  <a:pt x="191193" y="885690"/>
                  <a:pt x="252763" y="797153"/>
                </a:cubicBezTo>
                <a:cubicBezTo>
                  <a:pt x="362582" y="639154"/>
                  <a:pt x="503817" y="504640"/>
                  <a:pt x="667375" y="402606"/>
                </a:cubicBezTo>
                <a:lnTo>
                  <a:pt x="727475" y="369265"/>
                </a:lnTo>
                <a:lnTo>
                  <a:pt x="645173" y="191920"/>
                </a:lnTo>
                <a:lnTo>
                  <a:pt x="644525" y="190525"/>
                </a:lnTo>
                <a:lnTo>
                  <a:pt x="644526" y="190525"/>
                </a:lnTo>
                <a:lnTo>
                  <a:pt x="644525" y="190523"/>
                </a:lnTo>
                <a:lnTo>
                  <a:pt x="730755" y="150812"/>
                </a:lnTo>
                <a:lnTo>
                  <a:pt x="811395" y="324928"/>
                </a:lnTo>
                <a:lnTo>
                  <a:pt x="928318" y="275042"/>
                </a:lnTo>
                <a:cubicBezTo>
                  <a:pt x="1020123" y="241391"/>
                  <a:pt x="1116372" y="216985"/>
                  <a:pt x="1215929" y="202948"/>
                </a:cubicBezTo>
                <a:lnTo>
                  <a:pt x="1256821" y="198559"/>
                </a:lnTo>
                <a:lnTo>
                  <a:pt x="1248168" y="91002"/>
                </a:lnTo>
                <a:lnTo>
                  <a:pt x="1247919" y="91021"/>
                </a:lnTo>
                <a:lnTo>
                  <a:pt x="1241431" y="7270"/>
                </a:lnTo>
                <a:lnTo>
                  <a:pt x="1241425" y="7198"/>
                </a:lnTo>
                <a:lnTo>
                  <a:pt x="1241425" y="7198"/>
                </a:lnTo>
                <a:lnTo>
                  <a:pt x="1241425" y="7195"/>
                </a:lnTo>
                <a:lnTo>
                  <a:pt x="1333857" y="51"/>
                </a:lnTo>
                <a:close/>
              </a:path>
            </a:pathLst>
          </a:custGeom>
          <a:solidFill>
            <a:schemeClr val="accent5"/>
          </a:solidFill>
          <a:ln>
            <a:noFill/>
          </a:ln>
          <a:effectLst/>
        </p:spPr>
        <p:txBody>
          <a:bodyPr wrap="square" anchor="ctr">
            <a:noAutofit/>
          </a:bodyPr>
          <a:lstStyle/>
          <a:p>
            <a:endParaRPr lang="en-US" sz="2894" dirty="0"/>
          </a:p>
        </p:txBody>
      </p:sp>
      <p:grpSp>
        <p:nvGrpSpPr>
          <p:cNvPr id="16" name="Group 15">
            <a:extLst>
              <a:ext uri="{FF2B5EF4-FFF2-40B4-BE49-F238E27FC236}">
                <a16:creationId xmlns:a16="http://schemas.microsoft.com/office/drawing/2014/main" id="{343CA0ED-0939-46BB-A4FD-924ED448C41E}"/>
              </a:ext>
            </a:extLst>
          </p:cNvPr>
          <p:cNvGrpSpPr/>
          <p:nvPr/>
        </p:nvGrpSpPr>
        <p:grpSpPr>
          <a:xfrm>
            <a:off x="2462591" y="5249809"/>
            <a:ext cx="891944" cy="547417"/>
            <a:chOff x="2187575" y="5753100"/>
            <a:chExt cx="1109663" cy="681038"/>
          </a:xfrm>
        </p:grpSpPr>
        <p:sp>
          <p:nvSpPr>
            <p:cNvPr id="17" name="Freeform 93">
              <a:extLst>
                <a:ext uri="{FF2B5EF4-FFF2-40B4-BE49-F238E27FC236}">
                  <a16:creationId xmlns:a16="http://schemas.microsoft.com/office/drawing/2014/main" id="{5DC3384B-5C4B-4BB4-B85C-0A4660651189}"/>
                </a:ext>
              </a:extLst>
            </p:cNvPr>
            <p:cNvSpPr>
              <a:spLocks noChangeArrowheads="1"/>
            </p:cNvSpPr>
            <p:nvPr/>
          </p:nvSpPr>
          <p:spPr bwMode="auto">
            <a:xfrm>
              <a:off x="2187575" y="5753100"/>
              <a:ext cx="488950" cy="488950"/>
            </a:xfrm>
            <a:custGeom>
              <a:avLst/>
              <a:gdLst>
                <a:gd name="T0" fmla="*/ 105 w 1358"/>
                <a:gd name="T1" fmla="*/ 489 h 1357"/>
                <a:gd name="T2" fmla="*/ 105 w 1358"/>
                <a:gd name="T3" fmla="*/ 489 h 1357"/>
                <a:gd name="T4" fmla="*/ 867 w 1358"/>
                <a:gd name="T5" fmla="*/ 104 h 1357"/>
                <a:gd name="T6" fmla="*/ 867 w 1358"/>
                <a:gd name="T7" fmla="*/ 104 h 1357"/>
                <a:gd name="T8" fmla="*/ 1252 w 1358"/>
                <a:gd name="T9" fmla="*/ 867 h 1357"/>
                <a:gd name="T10" fmla="*/ 1252 w 1358"/>
                <a:gd name="T11" fmla="*/ 867 h 1357"/>
                <a:gd name="T12" fmla="*/ 490 w 1358"/>
                <a:gd name="T13" fmla="*/ 1252 h 1357"/>
                <a:gd name="T14" fmla="*/ 490 w 1358"/>
                <a:gd name="T15" fmla="*/ 1252 h 1357"/>
                <a:gd name="T16" fmla="*/ 105 w 1358"/>
                <a:gd name="T17" fmla="*/ 489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1357">
                  <a:moveTo>
                    <a:pt x="105" y="489"/>
                  </a:moveTo>
                  <a:lnTo>
                    <a:pt x="105" y="489"/>
                  </a:lnTo>
                  <a:cubicBezTo>
                    <a:pt x="210" y="172"/>
                    <a:pt x="551" y="0"/>
                    <a:pt x="867" y="104"/>
                  </a:cubicBezTo>
                  <a:lnTo>
                    <a:pt x="867" y="104"/>
                  </a:lnTo>
                  <a:cubicBezTo>
                    <a:pt x="1184" y="209"/>
                    <a:pt x="1357" y="550"/>
                    <a:pt x="1252" y="867"/>
                  </a:cubicBezTo>
                  <a:lnTo>
                    <a:pt x="1252" y="867"/>
                  </a:lnTo>
                  <a:cubicBezTo>
                    <a:pt x="1148" y="1184"/>
                    <a:pt x="806" y="1356"/>
                    <a:pt x="490" y="1252"/>
                  </a:cubicBezTo>
                  <a:lnTo>
                    <a:pt x="490" y="1252"/>
                  </a:lnTo>
                  <a:cubicBezTo>
                    <a:pt x="173" y="1147"/>
                    <a:pt x="0" y="806"/>
                    <a:pt x="105" y="48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8" name="Freeform 94">
              <a:extLst>
                <a:ext uri="{FF2B5EF4-FFF2-40B4-BE49-F238E27FC236}">
                  <a16:creationId xmlns:a16="http://schemas.microsoft.com/office/drawing/2014/main" id="{AEBB02CF-F355-44BB-B0DA-FEC16F0C7F08}"/>
                </a:ext>
              </a:extLst>
            </p:cNvPr>
            <p:cNvSpPr>
              <a:spLocks noChangeArrowheads="1"/>
            </p:cNvSpPr>
            <p:nvPr/>
          </p:nvSpPr>
          <p:spPr bwMode="auto">
            <a:xfrm>
              <a:off x="2187575" y="5753100"/>
              <a:ext cx="460375" cy="460375"/>
            </a:xfrm>
            <a:custGeom>
              <a:avLst/>
              <a:gdLst>
                <a:gd name="T0" fmla="*/ 490 w 1277"/>
                <a:gd name="T1" fmla="*/ 1252 h 1277"/>
                <a:gd name="T2" fmla="*/ 490 w 1277"/>
                <a:gd name="T3" fmla="*/ 1252 h 1277"/>
                <a:gd name="T4" fmla="*/ 598 w 1277"/>
                <a:gd name="T5" fmla="*/ 1276 h 1277"/>
                <a:gd name="T6" fmla="*/ 598 w 1277"/>
                <a:gd name="T7" fmla="*/ 1276 h 1277"/>
                <a:gd name="T8" fmla="*/ 348 w 1277"/>
                <a:gd name="T9" fmla="*/ 667 h 1277"/>
                <a:gd name="T10" fmla="*/ 348 w 1277"/>
                <a:gd name="T11" fmla="*/ 667 h 1277"/>
                <a:gd name="T12" fmla="*/ 988 w 1277"/>
                <a:gd name="T13" fmla="*/ 345 h 1277"/>
                <a:gd name="T14" fmla="*/ 988 w 1277"/>
                <a:gd name="T15" fmla="*/ 345 h 1277"/>
                <a:gd name="T16" fmla="*/ 1276 w 1277"/>
                <a:gd name="T17" fmla="*/ 587 h 1277"/>
                <a:gd name="T18" fmla="*/ 1276 w 1277"/>
                <a:gd name="T19" fmla="*/ 587 h 1277"/>
                <a:gd name="T20" fmla="*/ 867 w 1277"/>
                <a:gd name="T21" fmla="*/ 104 h 1277"/>
                <a:gd name="T22" fmla="*/ 867 w 1277"/>
                <a:gd name="T23" fmla="*/ 104 h 1277"/>
                <a:gd name="T24" fmla="*/ 105 w 1277"/>
                <a:gd name="T25" fmla="*/ 489 h 1277"/>
                <a:gd name="T26" fmla="*/ 105 w 1277"/>
                <a:gd name="T27" fmla="*/ 489 h 1277"/>
                <a:gd name="T28" fmla="*/ 490 w 1277"/>
                <a:gd name="T29" fmla="*/ 1252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277">
                  <a:moveTo>
                    <a:pt x="490" y="1252"/>
                  </a:moveTo>
                  <a:lnTo>
                    <a:pt x="490" y="1252"/>
                  </a:lnTo>
                  <a:cubicBezTo>
                    <a:pt x="525" y="1264"/>
                    <a:pt x="562" y="1271"/>
                    <a:pt x="598" y="1276"/>
                  </a:cubicBezTo>
                  <a:lnTo>
                    <a:pt x="598" y="1276"/>
                  </a:lnTo>
                  <a:cubicBezTo>
                    <a:pt x="379" y="1165"/>
                    <a:pt x="269" y="908"/>
                    <a:pt x="348" y="667"/>
                  </a:cubicBezTo>
                  <a:lnTo>
                    <a:pt x="348" y="667"/>
                  </a:lnTo>
                  <a:cubicBezTo>
                    <a:pt x="436" y="402"/>
                    <a:pt x="722" y="258"/>
                    <a:pt x="988" y="345"/>
                  </a:cubicBezTo>
                  <a:lnTo>
                    <a:pt x="988" y="345"/>
                  </a:lnTo>
                  <a:cubicBezTo>
                    <a:pt x="1117" y="387"/>
                    <a:pt x="1216" y="477"/>
                    <a:pt x="1276" y="587"/>
                  </a:cubicBezTo>
                  <a:lnTo>
                    <a:pt x="1276" y="587"/>
                  </a:lnTo>
                  <a:cubicBezTo>
                    <a:pt x="1242" y="370"/>
                    <a:pt x="1090" y="178"/>
                    <a:pt x="867" y="104"/>
                  </a:cubicBezTo>
                  <a:lnTo>
                    <a:pt x="867" y="104"/>
                  </a:lnTo>
                  <a:cubicBezTo>
                    <a:pt x="551" y="0"/>
                    <a:pt x="210" y="172"/>
                    <a:pt x="105" y="489"/>
                  </a:cubicBezTo>
                  <a:lnTo>
                    <a:pt x="105" y="489"/>
                  </a:lnTo>
                  <a:cubicBezTo>
                    <a:pt x="0" y="806"/>
                    <a:pt x="173" y="1147"/>
                    <a:pt x="490" y="1252"/>
                  </a:cubicBez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9" name="Freeform 97">
              <a:extLst>
                <a:ext uri="{FF2B5EF4-FFF2-40B4-BE49-F238E27FC236}">
                  <a16:creationId xmlns:a16="http://schemas.microsoft.com/office/drawing/2014/main" id="{53DA62CE-778B-4EE0-8569-74AF759FCFD6}"/>
                </a:ext>
              </a:extLst>
            </p:cNvPr>
            <p:cNvSpPr>
              <a:spLocks noChangeArrowheads="1"/>
            </p:cNvSpPr>
            <p:nvPr/>
          </p:nvSpPr>
          <p:spPr bwMode="auto">
            <a:xfrm>
              <a:off x="2784475" y="5921375"/>
              <a:ext cx="512763" cy="512763"/>
            </a:xfrm>
            <a:custGeom>
              <a:avLst/>
              <a:gdLst>
                <a:gd name="T0" fmla="*/ 29 w 1424"/>
                <a:gd name="T1" fmla="*/ 763 h 1424"/>
                <a:gd name="T2" fmla="*/ 29 w 1424"/>
                <a:gd name="T3" fmla="*/ 763 h 1424"/>
                <a:gd name="T4" fmla="*/ 660 w 1424"/>
                <a:gd name="T5" fmla="*/ 29 h 1424"/>
                <a:gd name="T6" fmla="*/ 660 w 1424"/>
                <a:gd name="T7" fmla="*/ 29 h 1424"/>
                <a:gd name="T8" fmla="*/ 1394 w 1424"/>
                <a:gd name="T9" fmla="*/ 659 h 1424"/>
                <a:gd name="T10" fmla="*/ 1394 w 1424"/>
                <a:gd name="T11" fmla="*/ 659 h 1424"/>
                <a:gd name="T12" fmla="*/ 763 w 1424"/>
                <a:gd name="T13" fmla="*/ 1394 h 1424"/>
                <a:gd name="T14" fmla="*/ 763 w 1424"/>
                <a:gd name="T15" fmla="*/ 1394 h 1424"/>
                <a:gd name="T16" fmla="*/ 29 w 1424"/>
                <a:gd name="T17" fmla="*/ 7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1424">
                  <a:moveTo>
                    <a:pt x="29" y="763"/>
                  </a:moveTo>
                  <a:lnTo>
                    <a:pt x="29" y="763"/>
                  </a:lnTo>
                  <a:cubicBezTo>
                    <a:pt x="0" y="386"/>
                    <a:pt x="283" y="58"/>
                    <a:pt x="660" y="29"/>
                  </a:cubicBezTo>
                  <a:lnTo>
                    <a:pt x="660" y="29"/>
                  </a:lnTo>
                  <a:cubicBezTo>
                    <a:pt x="1037" y="0"/>
                    <a:pt x="1365" y="283"/>
                    <a:pt x="1394" y="659"/>
                  </a:cubicBezTo>
                  <a:lnTo>
                    <a:pt x="1394" y="659"/>
                  </a:lnTo>
                  <a:cubicBezTo>
                    <a:pt x="1423" y="1037"/>
                    <a:pt x="1141" y="1365"/>
                    <a:pt x="763" y="1394"/>
                  </a:cubicBezTo>
                  <a:lnTo>
                    <a:pt x="763" y="1394"/>
                  </a:lnTo>
                  <a:cubicBezTo>
                    <a:pt x="386" y="1423"/>
                    <a:pt x="58" y="1140"/>
                    <a:pt x="29" y="763"/>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0" name="Freeform 98">
              <a:extLst>
                <a:ext uri="{FF2B5EF4-FFF2-40B4-BE49-F238E27FC236}">
                  <a16:creationId xmlns:a16="http://schemas.microsoft.com/office/drawing/2014/main" id="{DE15E2AF-3E83-4FB3-990F-0B60B8B29D2C}"/>
                </a:ext>
              </a:extLst>
            </p:cNvPr>
            <p:cNvSpPr>
              <a:spLocks noChangeArrowheads="1"/>
            </p:cNvSpPr>
            <p:nvPr/>
          </p:nvSpPr>
          <p:spPr bwMode="auto">
            <a:xfrm>
              <a:off x="2784475" y="5924550"/>
              <a:ext cx="466725" cy="509588"/>
            </a:xfrm>
            <a:custGeom>
              <a:avLst/>
              <a:gdLst>
                <a:gd name="T0" fmla="*/ 763 w 1298"/>
                <a:gd name="T1" fmla="*/ 1385 h 1415"/>
                <a:gd name="T2" fmla="*/ 763 w 1298"/>
                <a:gd name="T3" fmla="*/ 1385 h 1415"/>
                <a:gd name="T4" fmla="*/ 887 w 1298"/>
                <a:gd name="T5" fmla="*/ 1364 h 1415"/>
                <a:gd name="T6" fmla="*/ 887 w 1298"/>
                <a:gd name="T7" fmla="*/ 1364 h 1415"/>
                <a:gd name="T8" fmla="*/ 361 w 1298"/>
                <a:gd name="T9" fmla="*/ 835 h 1415"/>
                <a:gd name="T10" fmla="*/ 361 w 1298"/>
                <a:gd name="T11" fmla="*/ 835 h 1415"/>
                <a:gd name="T12" fmla="*/ 890 w 1298"/>
                <a:gd name="T13" fmla="*/ 220 h 1415"/>
                <a:gd name="T14" fmla="*/ 890 w 1298"/>
                <a:gd name="T15" fmla="*/ 220 h 1415"/>
                <a:gd name="T16" fmla="*/ 1297 w 1298"/>
                <a:gd name="T17" fmla="*/ 347 h 1415"/>
                <a:gd name="T18" fmla="*/ 1297 w 1298"/>
                <a:gd name="T19" fmla="*/ 347 h 1415"/>
                <a:gd name="T20" fmla="*/ 660 w 1298"/>
                <a:gd name="T21" fmla="*/ 20 h 1415"/>
                <a:gd name="T22" fmla="*/ 660 w 1298"/>
                <a:gd name="T23" fmla="*/ 20 h 1415"/>
                <a:gd name="T24" fmla="*/ 29 w 1298"/>
                <a:gd name="T25" fmla="*/ 754 h 1415"/>
                <a:gd name="T26" fmla="*/ 29 w 1298"/>
                <a:gd name="T27" fmla="*/ 754 h 1415"/>
                <a:gd name="T28" fmla="*/ 763 w 1298"/>
                <a:gd name="T29" fmla="*/ 138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8" h="1415">
                  <a:moveTo>
                    <a:pt x="763" y="1385"/>
                  </a:moveTo>
                  <a:lnTo>
                    <a:pt x="763" y="1385"/>
                  </a:lnTo>
                  <a:cubicBezTo>
                    <a:pt x="806" y="1382"/>
                    <a:pt x="847" y="1375"/>
                    <a:pt x="887" y="1364"/>
                  </a:cubicBezTo>
                  <a:lnTo>
                    <a:pt x="887" y="1364"/>
                  </a:lnTo>
                  <a:cubicBezTo>
                    <a:pt x="611" y="1342"/>
                    <a:pt x="383" y="1121"/>
                    <a:pt x="361" y="835"/>
                  </a:cubicBezTo>
                  <a:lnTo>
                    <a:pt x="361" y="835"/>
                  </a:lnTo>
                  <a:cubicBezTo>
                    <a:pt x="338" y="519"/>
                    <a:pt x="574" y="243"/>
                    <a:pt x="890" y="220"/>
                  </a:cubicBezTo>
                  <a:lnTo>
                    <a:pt x="890" y="220"/>
                  </a:lnTo>
                  <a:cubicBezTo>
                    <a:pt x="1043" y="208"/>
                    <a:pt x="1187" y="258"/>
                    <a:pt x="1297" y="347"/>
                  </a:cubicBezTo>
                  <a:lnTo>
                    <a:pt x="1297" y="347"/>
                  </a:lnTo>
                  <a:cubicBezTo>
                    <a:pt x="1168" y="134"/>
                    <a:pt x="926" y="0"/>
                    <a:pt x="660" y="20"/>
                  </a:cubicBezTo>
                  <a:lnTo>
                    <a:pt x="660" y="20"/>
                  </a:lnTo>
                  <a:cubicBezTo>
                    <a:pt x="283" y="49"/>
                    <a:pt x="0" y="377"/>
                    <a:pt x="29" y="754"/>
                  </a:cubicBezTo>
                  <a:lnTo>
                    <a:pt x="29" y="754"/>
                  </a:lnTo>
                  <a:cubicBezTo>
                    <a:pt x="58" y="1131"/>
                    <a:pt x="386" y="1414"/>
                    <a:pt x="763" y="1385"/>
                  </a:cubicBez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grpSp>
      <p:sp>
        <p:nvSpPr>
          <p:cNvPr id="21" name="Freeform 17">
            <a:extLst>
              <a:ext uri="{FF2B5EF4-FFF2-40B4-BE49-F238E27FC236}">
                <a16:creationId xmlns:a16="http://schemas.microsoft.com/office/drawing/2014/main" id="{5E8DAD10-0C41-4775-8D65-06D1C59DE43A}"/>
              </a:ext>
            </a:extLst>
          </p:cNvPr>
          <p:cNvSpPr>
            <a:spLocks noChangeArrowheads="1"/>
          </p:cNvSpPr>
          <p:nvPr/>
        </p:nvSpPr>
        <p:spPr bwMode="auto">
          <a:xfrm>
            <a:off x="4120151" y="3074180"/>
            <a:ext cx="404212" cy="649208"/>
          </a:xfrm>
          <a:custGeom>
            <a:avLst/>
            <a:gdLst>
              <a:gd name="connsiteX0" fmla="*/ 66299 w 502878"/>
              <a:gd name="connsiteY0" fmla="*/ 0 h 807676"/>
              <a:gd name="connsiteX1" fmla="*/ 295103 w 502878"/>
              <a:gd name="connsiteY1" fmla="*/ 300195 h 807676"/>
              <a:gd name="connsiteX2" fmla="*/ 377526 w 502878"/>
              <a:gd name="connsiteY2" fmla="*/ 468920 h 807676"/>
              <a:gd name="connsiteX3" fmla="*/ 407516 w 502878"/>
              <a:gd name="connsiteY3" fmla="*/ 558528 h 807676"/>
              <a:gd name="connsiteX4" fmla="*/ 502878 w 502878"/>
              <a:gd name="connsiteY4" fmla="*/ 533400 h 807676"/>
              <a:gd name="connsiteX5" fmla="*/ 465133 w 502878"/>
              <a:gd name="connsiteY5" fmla="*/ 670538 h 807676"/>
              <a:gd name="connsiteX6" fmla="*/ 427748 w 502878"/>
              <a:gd name="connsiteY6" fmla="*/ 807676 h 807676"/>
              <a:gd name="connsiteX7" fmla="*/ 328174 w 502878"/>
              <a:gd name="connsiteY7" fmla="*/ 706266 h 807676"/>
              <a:gd name="connsiteX8" fmla="*/ 228600 w 502878"/>
              <a:gd name="connsiteY8" fmla="*/ 605217 h 807676"/>
              <a:gd name="connsiteX9" fmla="*/ 317117 w 502878"/>
              <a:gd name="connsiteY9" fmla="*/ 582186 h 807676"/>
              <a:gd name="connsiteX10" fmla="*/ 291094 w 502878"/>
              <a:gd name="connsiteY10" fmla="*/ 504240 h 807676"/>
              <a:gd name="connsiteX11" fmla="*/ 214030 w 502878"/>
              <a:gd name="connsiteY11" fmla="*/ 346268 h 807676"/>
              <a:gd name="connsiteX12" fmla="*/ 0 w 502878"/>
              <a:gd name="connsiteY12" fmla="*/ 65870 h 80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878" h="807676">
                <a:moveTo>
                  <a:pt x="66299" y="0"/>
                </a:moveTo>
                <a:cubicBezTo>
                  <a:pt x="154938" y="89267"/>
                  <a:pt x="232047" y="190052"/>
                  <a:pt x="295103" y="300195"/>
                </a:cubicBezTo>
                <a:cubicBezTo>
                  <a:pt x="326091" y="354367"/>
                  <a:pt x="353655" y="410699"/>
                  <a:pt x="377526" y="468920"/>
                </a:cubicBezTo>
                <a:lnTo>
                  <a:pt x="407516" y="558528"/>
                </a:lnTo>
                <a:lnTo>
                  <a:pt x="502878" y="533400"/>
                </a:lnTo>
                <a:lnTo>
                  <a:pt x="465133" y="670538"/>
                </a:lnTo>
                <a:lnTo>
                  <a:pt x="427748" y="807676"/>
                </a:lnTo>
                <a:lnTo>
                  <a:pt x="328174" y="706266"/>
                </a:lnTo>
                <a:lnTo>
                  <a:pt x="228600" y="605217"/>
                </a:lnTo>
                <a:lnTo>
                  <a:pt x="317117" y="582186"/>
                </a:lnTo>
                <a:lnTo>
                  <a:pt x="291094" y="504240"/>
                </a:lnTo>
                <a:cubicBezTo>
                  <a:pt x="268799" y="449753"/>
                  <a:pt x="243037" y="397021"/>
                  <a:pt x="214030" y="346268"/>
                </a:cubicBezTo>
                <a:cubicBezTo>
                  <a:pt x="154938" y="243684"/>
                  <a:pt x="83234" y="149378"/>
                  <a:pt x="0" y="65870"/>
                </a:cubicBezTo>
                <a:close/>
              </a:path>
            </a:pathLst>
          </a:custGeom>
          <a:solidFill>
            <a:schemeClr val="accent2"/>
          </a:solidFill>
          <a:ln>
            <a:noFill/>
          </a:ln>
          <a:effectLst/>
        </p:spPr>
        <p:txBody>
          <a:bodyPr wrap="square" anchor="ctr">
            <a:noAutofit/>
          </a:bodyPr>
          <a:lstStyle/>
          <a:p>
            <a:endParaRPr lang="en-US" sz="2894" dirty="0"/>
          </a:p>
        </p:txBody>
      </p:sp>
      <p:sp>
        <p:nvSpPr>
          <p:cNvPr id="22" name="Freeform 18">
            <a:extLst>
              <a:ext uri="{FF2B5EF4-FFF2-40B4-BE49-F238E27FC236}">
                <a16:creationId xmlns:a16="http://schemas.microsoft.com/office/drawing/2014/main" id="{BFB84848-4B73-43EC-9288-B7C45E490BC9}"/>
              </a:ext>
            </a:extLst>
          </p:cNvPr>
          <p:cNvSpPr>
            <a:spLocks noChangeArrowheads="1"/>
          </p:cNvSpPr>
          <p:nvPr/>
        </p:nvSpPr>
        <p:spPr bwMode="auto">
          <a:xfrm>
            <a:off x="4120152" y="4283856"/>
            <a:ext cx="293198" cy="651762"/>
          </a:xfrm>
          <a:custGeom>
            <a:avLst/>
            <a:gdLst>
              <a:gd name="connsiteX0" fmla="*/ 271743 w 364766"/>
              <a:gd name="connsiteY0" fmla="*/ 0 h 810853"/>
              <a:gd name="connsiteX1" fmla="*/ 364766 w 364766"/>
              <a:gd name="connsiteY1" fmla="*/ 6121 h 810853"/>
              <a:gd name="connsiteX2" fmla="*/ 291497 w 364766"/>
              <a:gd name="connsiteY2" fmla="*/ 376271 h 810853"/>
              <a:gd name="connsiteX3" fmla="*/ 219934 w 364766"/>
              <a:gd name="connsiteY3" fmla="*/ 549734 h 810853"/>
              <a:gd name="connsiteX4" fmla="*/ 172932 w 364766"/>
              <a:gd name="connsiteY4" fmla="*/ 631246 h 810853"/>
              <a:gd name="connsiteX5" fmla="*/ 255227 w 364766"/>
              <a:gd name="connsiteY5" fmla="*/ 686462 h 810853"/>
              <a:gd name="connsiteX6" fmla="*/ 127614 w 364766"/>
              <a:gd name="connsiteY6" fmla="*/ 748657 h 810853"/>
              <a:gd name="connsiteX7" fmla="*/ 0 w 364766"/>
              <a:gd name="connsiteY7" fmla="*/ 810853 h 810853"/>
              <a:gd name="connsiteX8" fmla="*/ 9733 w 364766"/>
              <a:gd name="connsiteY8" fmla="*/ 669925 h 810853"/>
              <a:gd name="connsiteX9" fmla="*/ 19466 w 364766"/>
              <a:gd name="connsiteY9" fmla="*/ 528637 h 810853"/>
              <a:gd name="connsiteX10" fmla="*/ 95348 w 364766"/>
              <a:gd name="connsiteY10" fmla="*/ 579319 h 810853"/>
              <a:gd name="connsiteX11" fmla="*/ 136473 w 364766"/>
              <a:gd name="connsiteY11" fmla="*/ 508236 h 810853"/>
              <a:gd name="connsiteX12" fmla="*/ 203502 w 364766"/>
              <a:gd name="connsiteY12" fmla="*/ 346026 h 810853"/>
              <a:gd name="connsiteX13" fmla="*/ 271743 w 364766"/>
              <a:gd name="connsiteY13" fmla="*/ 0 h 8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766" h="810853">
                <a:moveTo>
                  <a:pt x="271743" y="0"/>
                </a:moveTo>
                <a:lnTo>
                  <a:pt x="364766" y="6121"/>
                </a:lnTo>
                <a:cubicBezTo>
                  <a:pt x="356505" y="131785"/>
                  <a:pt x="332082" y="256369"/>
                  <a:pt x="291497" y="376271"/>
                </a:cubicBezTo>
                <a:cubicBezTo>
                  <a:pt x="271563" y="435323"/>
                  <a:pt x="247679" y="493294"/>
                  <a:pt x="219934" y="549734"/>
                </a:cubicBezTo>
                <a:lnTo>
                  <a:pt x="172932" y="631246"/>
                </a:lnTo>
                <a:lnTo>
                  <a:pt x="255227" y="686462"/>
                </a:lnTo>
                <a:lnTo>
                  <a:pt x="127614" y="748657"/>
                </a:lnTo>
                <a:lnTo>
                  <a:pt x="0" y="810853"/>
                </a:lnTo>
                <a:lnTo>
                  <a:pt x="9733" y="669925"/>
                </a:lnTo>
                <a:lnTo>
                  <a:pt x="19466" y="528637"/>
                </a:lnTo>
                <a:lnTo>
                  <a:pt x="95348" y="579319"/>
                </a:lnTo>
                <a:lnTo>
                  <a:pt x="136473" y="508236"/>
                </a:lnTo>
                <a:cubicBezTo>
                  <a:pt x="162468" y="455487"/>
                  <a:pt x="184826" y="401296"/>
                  <a:pt x="203502" y="346026"/>
                </a:cubicBezTo>
                <a:cubicBezTo>
                  <a:pt x="241573" y="233684"/>
                  <a:pt x="264200" y="117382"/>
                  <a:pt x="271743" y="0"/>
                </a:cubicBezTo>
                <a:close/>
              </a:path>
            </a:pathLst>
          </a:custGeom>
          <a:solidFill>
            <a:schemeClr val="accent3"/>
          </a:solidFill>
          <a:ln>
            <a:noFill/>
          </a:ln>
          <a:effectLst/>
        </p:spPr>
        <p:txBody>
          <a:bodyPr wrap="square" anchor="ctr">
            <a:noAutofit/>
          </a:bodyPr>
          <a:lstStyle/>
          <a:p>
            <a:endParaRPr lang="en-US" sz="2894" dirty="0"/>
          </a:p>
        </p:txBody>
      </p:sp>
      <p:sp>
        <p:nvSpPr>
          <p:cNvPr id="23" name="Freeform 216">
            <a:extLst>
              <a:ext uri="{FF2B5EF4-FFF2-40B4-BE49-F238E27FC236}">
                <a16:creationId xmlns:a16="http://schemas.microsoft.com/office/drawing/2014/main" id="{DE62D8C2-DF13-4E80-BFA0-E3CDD78FA8D7}"/>
              </a:ext>
            </a:extLst>
          </p:cNvPr>
          <p:cNvSpPr>
            <a:spLocks noChangeArrowheads="1"/>
          </p:cNvSpPr>
          <p:nvPr/>
        </p:nvSpPr>
        <p:spPr bwMode="auto">
          <a:xfrm>
            <a:off x="5981603" y="4086071"/>
            <a:ext cx="3443321" cy="179921"/>
          </a:xfrm>
          <a:custGeom>
            <a:avLst/>
            <a:gdLst>
              <a:gd name="T0" fmla="*/ 6106 w 6107"/>
              <a:gd name="T1" fmla="*/ 0 h 621"/>
              <a:gd name="T2" fmla="*/ 0 w 6107"/>
              <a:gd name="T3" fmla="*/ 0 h 621"/>
              <a:gd name="T4" fmla="*/ 0 w 6107"/>
              <a:gd name="T5" fmla="*/ 620 h 621"/>
              <a:gd name="T6" fmla="*/ 6106 w 6107"/>
              <a:gd name="T7" fmla="*/ 620 h 621"/>
              <a:gd name="T8" fmla="*/ 6106 w 6107"/>
              <a:gd name="T9" fmla="*/ 0 h 621"/>
            </a:gdLst>
            <a:ahLst/>
            <a:cxnLst>
              <a:cxn ang="0">
                <a:pos x="T0" y="T1"/>
              </a:cxn>
              <a:cxn ang="0">
                <a:pos x="T2" y="T3"/>
              </a:cxn>
              <a:cxn ang="0">
                <a:pos x="T4" y="T5"/>
              </a:cxn>
              <a:cxn ang="0">
                <a:pos x="T6" y="T7"/>
              </a:cxn>
              <a:cxn ang="0">
                <a:pos x="T8" y="T9"/>
              </a:cxn>
            </a:cxnLst>
            <a:rect l="0" t="0" r="r" b="b"/>
            <a:pathLst>
              <a:path w="6107" h="621">
                <a:moveTo>
                  <a:pt x="6106" y="0"/>
                </a:moveTo>
                <a:lnTo>
                  <a:pt x="0" y="0"/>
                </a:lnTo>
                <a:lnTo>
                  <a:pt x="0" y="620"/>
                </a:lnTo>
                <a:lnTo>
                  <a:pt x="6106" y="620"/>
                </a:lnTo>
                <a:lnTo>
                  <a:pt x="6106" y="0"/>
                </a:lnTo>
              </a:path>
            </a:pathLst>
          </a:custGeom>
          <a:solidFill>
            <a:schemeClr val="accent2"/>
          </a:solidFill>
          <a:ln>
            <a:noFill/>
          </a:ln>
          <a:effectLst/>
        </p:spPr>
        <p:txBody>
          <a:bodyPr wrap="none" anchor="ctr"/>
          <a:lstStyle/>
          <a:p>
            <a:endParaRPr lang="en-US" sz="2894" dirty="0"/>
          </a:p>
        </p:txBody>
      </p:sp>
      <p:sp>
        <p:nvSpPr>
          <p:cNvPr id="24" name="Freeform 217">
            <a:extLst>
              <a:ext uri="{FF2B5EF4-FFF2-40B4-BE49-F238E27FC236}">
                <a16:creationId xmlns:a16="http://schemas.microsoft.com/office/drawing/2014/main" id="{2656C95F-6E74-4779-925A-92C4C3FCE27B}"/>
              </a:ext>
            </a:extLst>
          </p:cNvPr>
          <p:cNvSpPr>
            <a:spLocks noChangeArrowheads="1"/>
          </p:cNvSpPr>
          <p:nvPr/>
        </p:nvSpPr>
        <p:spPr bwMode="auto">
          <a:xfrm>
            <a:off x="6046681" y="4135837"/>
            <a:ext cx="1660896" cy="81666"/>
          </a:xfrm>
          <a:custGeom>
            <a:avLst/>
            <a:gdLst>
              <a:gd name="T0" fmla="*/ 3142 w 3143"/>
              <a:gd name="T1" fmla="*/ 0 h 283"/>
              <a:gd name="T2" fmla="*/ 0 w 3143"/>
              <a:gd name="T3" fmla="*/ 0 h 283"/>
              <a:gd name="T4" fmla="*/ 0 w 3143"/>
              <a:gd name="T5" fmla="*/ 282 h 283"/>
              <a:gd name="T6" fmla="*/ 3142 w 3143"/>
              <a:gd name="T7" fmla="*/ 282 h 283"/>
              <a:gd name="T8" fmla="*/ 3142 w 3143"/>
              <a:gd name="T9" fmla="*/ 0 h 283"/>
            </a:gdLst>
            <a:ahLst/>
            <a:cxnLst>
              <a:cxn ang="0">
                <a:pos x="T0" y="T1"/>
              </a:cxn>
              <a:cxn ang="0">
                <a:pos x="T2" y="T3"/>
              </a:cxn>
              <a:cxn ang="0">
                <a:pos x="T4" y="T5"/>
              </a:cxn>
              <a:cxn ang="0">
                <a:pos x="T6" y="T7"/>
              </a:cxn>
              <a:cxn ang="0">
                <a:pos x="T8" y="T9"/>
              </a:cxn>
            </a:cxnLst>
            <a:rect l="0" t="0" r="r" b="b"/>
            <a:pathLst>
              <a:path w="3143" h="283">
                <a:moveTo>
                  <a:pt x="3142" y="0"/>
                </a:moveTo>
                <a:lnTo>
                  <a:pt x="0" y="0"/>
                </a:lnTo>
                <a:lnTo>
                  <a:pt x="0" y="282"/>
                </a:lnTo>
                <a:lnTo>
                  <a:pt x="3142" y="282"/>
                </a:lnTo>
                <a:lnTo>
                  <a:pt x="314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5" name="Freeform 21">
            <a:extLst>
              <a:ext uri="{FF2B5EF4-FFF2-40B4-BE49-F238E27FC236}">
                <a16:creationId xmlns:a16="http://schemas.microsoft.com/office/drawing/2014/main" id="{14A13D43-591A-4CE6-9DB3-7D4039596D35}"/>
              </a:ext>
            </a:extLst>
          </p:cNvPr>
          <p:cNvSpPr>
            <a:spLocks noChangeArrowheads="1"/>
          </p:cNvSpPr>
          <p:nvPr/>
        </p:nvSpPr>
        <p:spPr bwMode="auto">
          <a:xfrm>
            <a:off x="3937679" y="3480687"/>
            <a:ext cx="1600316" cy="962929"/>
          </a:xfrm>
          <a:custGeom>
            <a:avLst/>
            <a:gdLst>
              <a:gd name="connsiteX0" fmla="*/ 1429350 w 1990944"/>
              <a:gd name="connsiteY0" fmla="*/ 62403 h 1197974"/>
              <a:gd name="connsiteX1" fmla="*/ 1123664 w 1990944"/>
              <a:gd name="connsiteY1" fmla="*/ 131972 h 1197974"/>
              <a:gd name="connsiteX2" fmla="*/ 924683 w 1990944"/>
              <a:gd name="connsiteY2" fmla="*/ 863848 h 1197974"/>
              <a:gd name="connsiteX3" fmla="*/ 1656919 w 1990944"/>
              <a:gd name="connsiteY3" fmla="*/ 1062469 h 1197974"/>
              <a:gd name="connsiteX4" fmla="*/ 1855900 w 1990944"/>
              <a:gd name="connsiteY4" fmla="*/ 330593 h 1197974"/>
              <a:gd name="connsiteX5" fmla="*/ 1429350 w 1990944"/>
              <a:gd name="connsiteY5" fmla="*/ 62403 h 1197974"/>
              <a:gd name="connsiteX6" fmla="*/ 1348868 w 1990944"/>
              <a:gd name="connsiteY6" fmla="*/ 1499 h 1197974"/>
              <a:gd name="connsiteX7" fmla="*/ 1435605 w 1990944"/>
              <a:gd name="connsiteY7" fmla="*/ 1652 h 1197974"/>
              <a:gd name="connsiteX8" fmla="*/ 1911519 w 1990944"/>
              <a:gd name="connsiteY8" fmla="*/ 301457 h 1197974"/>
              <a:gd name="connsiteX9" fmla="*/ 1689330 w 1990944"/>
              <a:gd name="connsiteY9" fmla="*/ 1118766 h 1197974"/>
              <a:gd name="connsiteX10" fmla="*/ 872596 w 1990944"/>
              <a:gd name="connsiteY10" fmla="*/ 896518 h 1197974"/>
              <a:gd name="connsiteX11" fmla="*/ 797513 w 1990944"/>
              <a:gd name="connsiteY11" fmla="*/ 670849 h 1197974"/>
              <a:gd name="connsiteX12" fmla="*/ 797137 w 1990944"/>
              <a:gd name="connsiteY12" fmla="*/ 654438 h 1197974"/>
              <a:gd name="connsiteX13" fmla="*/ 34904 w 1990944"/>
              <a:gd name="connsiteY13" fmla="*/ 651979 h 1197974"/>
              <a:gd name="connsiteX14" fmla="*/ 0 w 1990944"/>
              <a:gd name="connsiteY14" fmla="*/ 591230 h 1197974"/>
              <a:gd name="connsiteX15" fmla="*/ 795752 w 1990944"/>
              <a:gd name="connsiteY15" fmla="*/ 593953 h 1197974"/>
              <a:gd name="connsiteX16" fmla="*/ 794863 w 1990944"/>
              <a:gd name="connsiteY16" fmla="*/ 555161 h 1197974"/>
              <a:gd name="connsiteX17" fmla="*/ 1094065 w 1990944"/>
              <a:gd name="connsiteY17" fmla="*/ 79209 h 1197974"/>
              <a:gd name="connsiteX18" fmla="*/ 1348868 w 1990944"/>
              <a:gd name="connsiteY18" fmla="*/ 1499 h 11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944" h="1197974">
                <a:moveTo>
                  <a:pt x="1429350" y="62403"/>
                </a:moveTo>
                <a:cubicBezTo>
                  <a:pt x="1326316" y="54790"/>
                  <a:pt x="1220006" y="76784"/>
                  <a:pt x="1123664" y="131972"/>
                </a:cubicBezTo>
                <a:cubicBezTo>
                  <a:pt x="867112" y="279139"/>
                  <a:pt x="777876" y="606576"/>
                  <a:pt x="924683" y="863848"/>
                </a:cubicBezTo>
                <a:cubicBezTo>
                  <a:pt x="1071850" y="1120760"/>
                  <a:pt x="1399647" y="1209995"/>
                  <a:pt x="1656919" y="1062469"/>
                </a:cubicBezTo>
                <a:cubicBezTo>
                  <a:pt x="1913831" y="915302"/>
                  <a:pt x="2003066" y="587505"/>
                  <a:pt x="1855900" y="330593"/>
                </a:cubicBezTo>
                <a:cubicBezTo>
                  <a:pt x="1763696" y="170023"/>
                  <a:pt x="1601073" y="75092"/>
                  <a:pt x="1429350" y="62403"/>
                </a:cubicBezTo>
                <a:close/>
                <a:moveTo>
                  <a:pt x="1348868" y="1499"/>
                </a:moveTo>
                <a:cubicBezTo>
                  <a:pt x="1377860" y="-559"/>
                  <a:pt x="1406849" y="-487"/>
                  <a:pt x="1435605" y="1652"/>
                </a:cubicBezTo>
                <a:cubicBezTo>
                  <a:pt x="1627312" y="15909"/>
                  <a:pt x="1808662" y="122029"/>
                  <a:pt x="1911519" y="301457"/>
                </a:cubicBezTo>
                <a:cubicBezTo>
                  <a:pt x="2076090" y="588181"/>
                  <a:pt x="1976699" y="954512"/>
                  <a:pt x="1689330" y="1118766"/>
                </a:cubicBezTo>
                <a:cubicBezTo>
                  <a:pt x="1402321" y="1283020"/>
                  <a:pt x="1036447" y="1183603"/>
                  <a:pt x="872596" y="896518"/>
                </a:cubicBezTo>
                <a:cubicBezTo>
                  <a:pt x="831454" y="824747"/>
                  <a:pt x="806831" y="748068"/>
                  <a:pt x="797513" y="670849"/>
                </a:cubicBezTo>
                <a:lnTo>
                  <a:pt x="797137" y="654438"/>
                </a:lnTo>
                <a:lnTo>
                  <a:pt x="34904" y="651979"/>
                </a:lnTo>
                <a:lnTo>
                  <a:pt x="0" y="591230"/>
                </a:lnTo>
                <a:lnTo>
                  <a:pt x="795752" y="593953"/>
                </a:lnTo>
                <a:lnTo>
                  <a:pt x="794863" y="555161"/>
                </a:lnTo>
                <a:cubicBezTo>
                  <a:pt x="809070" y="363491"/>
                  <a:pt x="915135" y="182093"/>
                  <a:pt x="1094065" y="79209"/>
                </a:cubicBezTo>
                <a:cubicBezTo>
                  <a:pt x="1174888" y="33013"/>
                  <a:pt x="1261892" y="7673"/>
                  <a:pt x="1348868" y="1499"/>
                </a:cubicBezTo>
                <a:close/>
              </a:path>
            </a:pathLst>
          </a:custGeom>
          <a:solidFill>
            <a:schemeClr val="accent2"/>
          </a:solidFill>
          <a:ln>
            <a:noFill/>
          </a:ln>
          <a:effectLst/>
        </p:spPr>
        <p:txBody>
          <a:bodyPr wrap="square" anchor="ctr">
            <a:noAutofit/>
          </a:bodyPr>
          <a:lstStyle/>
          <a:p>
            <a:endParaRPr lang="en-US" sz="2894" dirty="0"/>
          </a:p>
        </p:txBody>
      </p:sp>
      <p:sp>
        <p:nvSpPr>
          <p:cNvPr id="26" name="Freeform 350">
            <a:extLst>
              <a:ext uri="{FF2B5EF4-FFF2-40B4-BE49-F238E27FC236}">
                <a16:creationId xmlns:a16="http://schemas.microsoft.com/office/drawing/2014/main" id="{C84A4490-C0B7-48E0-B15C-1224E8CE604C}"/>
              </a:ext>
            </a:extLst>
          </p:cNvPr>
          <p:cNvSpPr>
            <a:spLocks noChangeArrowheads="1"/>
          </p:cNvSpPr>
          <p:nvPr/>
        </p:nvSpPr>
        <p:spPr bwMode="auto">
          <a:xfrm>
            <a:off x="4979921" y="5839334"/>
            <a:ext cx="3443321" cy="179921"/>
          </a:xfrm>
          <a:custGeom>
            <a:avLst/>
            <a:gdLst>
              <a:gd name="T0" fmla="*/ 6105 w 6106"/>
              <a:gd name="T1" fmla="*/ 0 h 621"/>
              <a:gd name="T2" fmla="*/ 0 w 6106"/>
              <a:gd name="T3" fmla="*/ 0 h 621"/>
              <a:gd name="T4" fmla="*/ 0 w 6106"/>
              <a:gd name="T5" fmla="*/ 620 h 621"/>
              <a:gd name="T6" fmla="*/ 6105 w 6106"/>
              <a:gd name="T7" fmla="*/ 620 h 621"/>
              <a:gd name="T8" fmla="*/ 6105 w 6106"/>
              <a:gd name="T9" fmla="*/ 0 h 621"/>
            </a:gdLst>
            <a:ahLst/>
            <a:cxnLst>
              <a:cxn ang="0">
                <a:pos x="T0" y="T1"/>
              </a:cxn>
              <a:cxn ang="0">
                <a:pos x="T2" y="T3"/>
              </a:cxn>
              <a:cxn ang="0">
                <a:pos x="T4" y="T5"/>
              </a:cxn>
              <a:cxn ang="0">
                <a:pos x="T6" y="T7"/>
              </a:cxn>
              <a:cxn ang="0">
                <a:pos x="T8" y="T9"/>
              </a:cxn>
            </a:cxnLst>
            <a:rect l="0" t="0" r="r" b="b"/>
            <a:pathLst>
              <a:path w="6106" h="621">
                <a:moveTo>
                  <a:pt x="6105" y="0"/>
                </a:moveTo>
                <a:lnTo>
                  <a:pt x="0" y="0"/>
                </a:lnTo>
                <a:lnTo>
                  <a:pt x="0" y="620"/>
                </a:lnTo>
                <a:lnTo>
                  <a:pt x="6105" y="620"/>
                </a:lnTo>
                <a:lnTo>
                  <a:pt x="6105" y="0"/>
                </a:lnTo>
              </a:path>
            </a:pathLst>
          </a:custGeom>
          <a:solidFill>
            <a:schemeClr val="accent3"/>
          </a:solidFill>
          <a:ln>
            <a:noFill/>
          </a:ln>
          <a:effectLst/>
        </p:spPr>
        <p:txBody>
          <a:bodyPr wrap="none" anchor="ctr"/>
          <a:lstStyle/>
          <a:p>
            <a:endParaRPr lang="en-US" sz="2894" dirty="0"/>
          </a:p>
        </p:txBody>
      </p:sp>
      <p:sp>
        <p:nvSpPr>
          <p:cNvPr id="27" name="Freeform 351">
            <a:extLst>
              <a:ext uri="{FF2B5EF4-FFF2-40B4-BE49-F238E27FC236}">
                <a16:creationId xmlns:a16="http://schemas.microsoft.com/office/drawing/2014/main" id="{3F4D0960-1931-4319-94D9-7223339BE994}"/>
              </a:ext>
            </a:extLst>
          </p:cNvPr>
          <p:cNvSpPr>
            <a:spLocks noChangeArrowheads="1"/>
          </p:cNvSpPr>
          <p:nvPr/>
        </p:nvSpPr>
        <p:spPr bwMode="auto">
          <a:xfrm>
            <a:off x="5043722" y="5889100"/>
            <a:ext cx="1134270" cy="81666"/>
          </a:xfrm>
          <a:custGeom>
            <a:avLst/>
            <a:gdLst>
              <a:gd name="T0" fmla="*/ 2099 w 2100"/>
              <a:gd name="T1" fmla="*/ 0 h 283"/>
              <a:gd name="T2" fmla="*/ 0 w 2100"/>
              <a:gd name="T3" fmla="*/ 0 h 283"/>
              <a:gd name="T4" fmla="*/ 0 w 2100"/>
              <a:gd name="T5" fmla="*/ 282 h 283"/>
              <a:gd name="T6" fmla="*/ 2099 w 2100"/>
              <a:gd name="T7" fmla="*/ 282 h 283"/>
              <a:gd name="T8" fmla="*/ 2099 w 2100"/>
              <a:gd name="T9" fmla="*/ 0 h 283"/>
            </a:gdLst>
            <a:ahLst/>
            <a:cxnLst>
              <a:cxn ang="0">
                <a:pos x="T0" y="T1"/>
              </a:cxn>
              <a:cxn ang="0">
                <a:pos x="T2" y="T3"/>
              </a:cxn>
              <a:cxn ang="0">
                <a:pos x="T4" y="T5"/>
              </a:cxn>
              <a:cxn ang="0">
                <a:pos x="T6" y="T7"/>
              </a:cxn>
              <a:cxn ang="0">
                <a:pos x="T8" y="T9"/>
              </a:cxn>
            </a:cxnLst>
            <a:rect l="0" t="0" r="r" b="b"/>
            <a:pathLst>
              <a:path w="2100" h="283">
                <a:moveTo>
                  <a:pt x="2099" y="0"/>
                </a:moveTo>
                <a:lnTo>
                  <a:pt x="0" y="0"/>
                </a:lnTo>
                <a:lnTo>
                  <a:pt x="0" y="282"/>
                </a:lnTo>
                <a:lnTo>
                  <a:pt x="2099" y="282"/>
                </a:lnTo>
                <a:lnTo>
                  <a:pt x="209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8" name="Freeform 24">
            <a:extLst>
              <a:ext uri="{FF2B5EF4-FFF2-40B4-BE49-F238E27FC236}">
                <a16:creationId xmlns:a16="http://schemas.microsoft.com/office/drawing/2014/main" id="{A5D10A36-E64B-45FE-AB8A-3F3567E30C3B}"/>
              </a:ext>
            </a:extLst>
          </p:cNvPr>
          <p:cNvSpPr>
            <a:spLocks noChangeArrowheads="1"/>
          </p:cNvSpPr>
          <p:nvPr/>
        </p:nvSpPr>
        <p:spPr bwMode="auto">
          <a:xfrm>
            <a:off x="3487879" y="4808942"/>
            <a:ext cx="982890" cy="1349111"/>
          </a:xfrm>
          <a:custGeom>
            <a:avLst/>
            <a:gdLst>
              <a:gd name="connsiteX0" fmla="*/ 623274 w 1222808"/>
              <a:gd name="connsiteY0" fmla="*/ 543719 h 1678421"/>
              <a:gd name="connsiteX1" fmla="*/ 86519 w 1222808"/>
              <a:gd name="connsiteY1" fmla="*/ 1080114 h 1678421"/>
              <a:gd name="connsiteX2" fmla="*/ 623274 w 1222808"/>
              <a:gd name="connsiteY2" fmla="*/ 1616509 h 1678421"/>
              <a:gd name="connsiteX3" fmla="*/ 1159309 w 1222808"/>
              <a:gd name="connsiteY3" fmla="*/ 1080114 h 1678421"/>
              <a:gd name="connsiteX4" fmla="*/ 623274 w 1222808"/>
              <a:gd name="connsiteY4" fmla="*/ 543719 h 1678421"/>
              <a:gd name="connsiteX5" fmla="*/ 0 w 1222808"/>
              <a:gd name="connsiteY5" fmla="*/ 0 h 1678421"/>
              <a:gd name="connsiteX6" fmla="*/ 69760 w 1222808"/>
              <a:gd name="connsiteY6" fmla="*/ 0 h 1678421"/>
              <a:gd name="connsiteX7" fmla="*/ 378511 w 1222808"/>
              <a:gd name="connsiteY7" fmla="*/ 535412 h 1678421"/>
              <a:gd name="connsiteX8" fmla="*/ 390620 w 1222808"/>
              <a:gd name="connsiteY8" fmla="*/ 528847 h 1678421"/>
              <a:gd name="connsiteX9" fmla="*/ 623887 w 1222808"/>
              <a:gd name="connsiteY9" fmla="*/ 481806 h 1678421"/>
              <a:gd name="connsiteX10" fmla="*/ 1222808 w 1222808"/>
              <a:gd name="connsiteY10" fmla="*/ 1080114 h 1678421"/>
              <a:gd name="connsiteX11" fmla="*/ 623887 w 1222808"/>
              <a:gd name="connsiteY11" fmla="*/ 1678421 h 1678421"/>
              <a:gd name="connsiteX12" fmla="*/ 24606 w 1222808"/>
              <a:gd name="connsiteY12" fmla="*/ 1080114 h 1678421"/>
              <a:gd name="connsiteX13" fmla="*/ 288824 w 1222808"/>
              <a:gd name="connsiteY13" fmla="*/ 584030 h 1678421"/>
              <a:gd name="connsiteX14" fmla="*/ 325289 w 1222808"/>
              <a:gd name="connsiteY14" fmla="*/ 564263 h 167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2808" h="1678421">
                <a:moveTo>
                  <a:pt x="623274" y="543719"/>
                </a:moveTo>
                <a:cubicBezTo>
                  <a:pt x="326836" y="543719"/>
                  <a:pt x="86519" y="784036"/>
                  <a:pt x="86519" y="1080114"/>
                </a:cubicBezTo>
                <a:cubicBezTo>
                  <a:pt x="86519" y="1376553"/>
                  <a:pt x="326836" y="1616509"/>
                  <a:pt x="623274" y="1616509"/>
                </a:cubicBezTo>
                <a:cubicBezTo>
                  <a:pt x="919353" y="1616509"/>
                  <a:pt x="1159309" y="1376553"/>
                  <a:pt x="1159309" y="1080114"/>
                </a:cubicBezTo>
                <a:cubicBezTo>
                  <a:pt x="1159309" y="784036"/>
                  <a:pt x="919353" y="543719"/>
                  <a:pt x="623274" y="543719"/>
                </a:cubicBezTo>
                <a:close/>
                <a:moveTo>
                  <a:pt x="0" y="0"/>
                </a:moveTo>
                <a:lnTo>
                  <a:pt x="69760" y="0"/>
                </a:lnTo>
                <a:lnTo>
                  <a:pt x="378511" y="535412"/>
                </a:lnTo>
                <a:lnTo>
                  <a:pt x="390620" y="528847"/>
                </a:lnTo>
                <a:cubicBezTo>
                  <a:pt x="462317" y="498558"/>
                  <a:pt x="541144" y="481806"/>
                  <a:pt x="623887" y="481806"/>
                </a:cubicBezTo>
                <a:cubicBezTo>
                  <a:pt x="954500" y="481806"/>
                  <a:pt x="1222808" y="749839"/>
                  <a:pt x="1222808" y="1080114"/>
                </a:cubicBezTo>
                <a:cubicBezTo>
                  <a:pt x="1222808" y="1410748"/>
                  <a:pt x="954500" y="1678421"/>
                  <a:pt x="623887" y="1678421"/>
                </a:cubicBezTo>
                <a:cubicBezTo>
                  <a:pt x="292914" y="1678421"/>
                  <a:pt x="24606" y="1410748"/>
                  <a:pt x="24606" y="1080114"/>
                </a:cubicBezTo>
                <a:cubicBezTo>
                  <a:pt x="24606" y="873692"/>
                  <a:pt x="129414" y="691584"/>
                  <a:pt x="288824" y="584030"/>
                </a:cubicBezTo>
                <a:lnTo>
                  <a:pt x="325289" y="564263"/>
                </a:lnTo>
                <a:close/>
              </a:path>
            </a:pathLst>
          </a:custGeom>
          <a:solidFill>
            <a:schemeClr val="accent3"/>
          </a:solidFill>
          <a:ln>
            <a:noFill/>
          </a:ln>
          <a:effectLst/>
        </p:spPr>
        <p:txBody>
          <a:bodyPr wrap="square" anchor="ctr">
            <a:noAutofit/>
          </a:bodyPr>
          <a:lstStyle/>
          <a:p>
            <a:endParaRPr lang="en-US" sz="2894" dirty="0"/>
          </a:p>
        </p:txBody>
      </p:sp>
      <p:sp>
        <p:nvSpPr>
          <p:cNvPr id="29" name="Freeform 484">
            <a:extLst>
              <a:ext uri="{FF2B5EF4-FFF2-40B4-BE49-F238E27FC236}">
                <a16:creationId xmlns:a16="http://schemas.microsoft.com/office/drawing/2014/main" id="{7221EA7D-3704-4973-86B0-6267DD993EF9}"/>
              </a:ext>
            </a:extLst>
          </p:cNvPr>
          <p:cNvSpPr>
            <a:spLocks noChangeArrowheads="1"/>
          </p:cNvSpPr>
          <p:nvPr/>
        </p:nvSpPr>
        <p:spPr bwMode="auto">
          <a:xfrm>
            <a:off x="5043723" y="2529316"/>
            <a:ext cx="3443321" cy="179921"/>
          </a:xfrm>
          <a:custGeom>
            <a:avLst/>
            <a:gdLst>
              <a:gd name="T0" fmla="*/ 6106 w 6107"/>
              <a:gd name="T1" fmla="*/ 0 h 621"/>
              <a:gd name="T2" fmla="*/ 0 w 6107"/>
              <a:gd name="T3" fmla="*/ 0 h 621"/>
              <a:gd name="T4" fmla="*/ 0 w 6107"/>
              <a:gd name="T5" fmla="*/ 620 h 621"/>
              <a:gd name="T6" fmla="*/ 6106 w 6107"/>
              <a:gd name="T7" fmla="*/ 620 h 621"/>
              <a:gd name="T8" fmla="*/ 6106 w 6107"/>
              <a:gd name="T9" fmla="*/ 0 h 621"/>
            </a:gdLst>
            <a:ahLst/>
            <a:cxnLst>
              <a:cxn ang="0">
                <a:pos x="T0" y="T1"/>
              </a:cxn>
              <a:cxn ang="0">
                <a:pos x="T2" y="T3"/>
              </a:cxn>
              <a:cxn ang="0">
                <a:pos x="T4" y="T5"/>
              </a:cxn>
              <a:cxn ang="0">
                <a:pos x="T6" y="T7"/>
              </a:cxn>
              <a:cxn ang="0">
                <a:pos x="T8" y="T9"/>
              </a:cxn>
            </a:cxnLst>
            <a:rect l="0" t="0" r="r" b="b"/>
            <a:pathLst>
              <a:path w="6107" h="621">
                <a:moveTo>
                  <a:pt x="6106" y="0"/>
                </a:moveTo>
                <a:lnTo>
                  <a:pt x="0" y="0"/>
                </a:lnTo>
                <a:lnTo>
                  <a:pt x="0" y="620"/>
                </a:lnTo>
                <a:lnTo>
                  <a:pt x="6106" y="620"/>
                </a:lnTo>
                <a:lnTo>
                  <a:pt x="6106" y="0"/>
                </a:lnTo>
              </a:path>
            </a:pathLst>
          </a:custGeom>
          <a:solidFill>
            <a:schemeClr val="accent1"/>
          </a:solidFill>
          <a:ln>
            <a:noFill/>
          </a:ln>
          <a:effectLst/>
        </p:spPr>
        <p:txBody>
          <a:bodyPr wrap="none" anchor="ctr"/>
          <a:lstStyle/>
          <a:p>
            <a:endParaRPr lang="en-US" sz="2894" dirty="0"/>
          </a:p>
        </p:txBody>
      </p:sp>
      <p:sp>
        <p:nvSpPr>
          <p:cNvPr id="30" name="Freeform 485">
            <a:extLst>
              <a:ext uri="{FF2B5EF4-FFF2-40B4-BE49-F238E27FC236}">
                <a16:creationId xmlns:a16="http://schemas.microsoft.com/office/drawing/2014/main" id="{52B41A50-DF0E-4C4F-A300-7A8EF94106BB}"/>
              </a:ext>
            </a:extLst>
          </p:cNvPr>
          <p:cNvSpPr>
            <a:spLocks noChangeArrowheads="1"/>
          </p:cNvSpPr>
          <p:nvPr/>
        </p:nvSpPr>
        <p:spPr bwMode="auto">
          <a:xfrm>
            <a:off x="5110075" y="2577805"/>
            <a:ext cx="2511599" cy="81666"/>
          </a:xfrm>
          <a:custGeom>
            <a:avLst/>
            <a:gdLst>
              <a:gd name="T0" fmla="*/ 0 w 4393"/>
              <a:gd name="T1" fmla="*/ 0 h 283"/>
              <a:gd name="T2" fmla="*/ 4392 w 4393"/>
              <a:gd name="T3" fmla="*/ 0 h 283"/>
              <a:gd name="T4" fmla="*/ 4392 w 4393"/>
              <a:gd name="T5" fmla="*/ 282 h 283"/>
              <a:gd name="T6" fmla="*/ 0 w 4393"/>
              <a:gd name="T7" fmla="*/ 282 h 283"/>
              <a:gd name="T8" fmla="*/ 0 w 4393"/>
              <a:gd name="T9" fmla="*/ 0 h 283"/>
            </a:gdLst>
            <a:ahLst/>
            <a:cxnLst>
              <a:cxn ang="0">
                <a:pos x="T0" y="T1"/>
              </a:cxn>
              <a:cxn ang="0">
                <a:pos x="T2" y="T3"/>
              </a:cxn>
              <a:cxn ang="0">
                <a:pos x="T4" y="T5"/>
              </a:cxn>
              <a:cxn ang="0">
                <a:pos x="T6" y="T7"/>
              </a:cxn>
              <a:cxn ang="0">
                <a:pos x="T8" y="T9"/>
              </a:cxn>
            </a:cxnLst>
            <a:rect l="0" t="0" r="r" b="b"/>
            <a:pathLst>
              <a:path w="4393" h="283">
                <a:moveTo>
                  <a:pt x="0" y="0"/>
                </a:moveTo>
                <a:lnTo>
                  <a:pt x="4392" y="0"/>
                </a:lnTo>
                <a:lnTo>
                  <a:pt x="4392" y="282"/>
                </a:lnTo>
                <a:lnTo>
                  <a:pt x="0" y="282"/>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31" name="Freeform 27">
            <a:extLst>
              <a:ext uri="{FF2B5EF4-FFF2-40B4-BE49-F238E27FC236}">
                <a16:creationId xmlns:a16="http://schemas.microsoft.com/office/drawing/2014/main" id="{3D90AFAA-E764-4CBE-8B6C-5E9C9B8F38BC}"/>
              </a:ext>
            </a:extLst>
          </p:cNvPr>
          <p:cNvSpPr>
            <a:spLocks noChangeArrowheads="1"/>
          </p:cNvSpPr>
          <p:nvPr/>
        </p:nvSpPr>
        <p:spPr bwMode="auto">
          <a:xfrm>
            <a:off x="3543386" y="1873436"/>
            <a:ext cx="1005221" cy="1388030"/>
          </a:xfrm>
          <a:custGeom>
            <a:avLst/>
            <a:gdLst>
              <a:gd name="connsiteX0" fmla="*/ 652283 w 1250590"/>
              <a:gd name="connsiteY0" fmla="*/ 61914 h 1726840"/>
              <a:gd name="connsiteX1" fmla="*/ 115888 w 1250590"/>
              <a:gd name="connsiteY1" fmla="*/ 598489 h 1726840"/>
              <a:gd name="connsiteX2" fmla="*/ 652283 w 1250590"/>
              <a:gd name="connsiteY2" fmla="*/ 1134704 h 1726840"/>
              <a:gd name="connsiteX3" fmla="*/ 1188678 w 1250590"/>
              <a:gd name="connsiteY3" fmla="*/ 598489 h 1726840"/>
              <a:gd name="connsiteX4" fmla="*/ 652283 w 1250590"/>
              <a:gd name="connsiteY4" fmla="*/ 61914 h 1726840"/>
              <a:gd name="connsiteX5" fmla="*/ 652283 w 1250590"/>
              <a:gd name="connsiteY5" fmla="*/ 0 h 1726840"/>
              <a:gd name="connsiteX6" fmla="*/ 1250590 w 1250590"/>
              <a:gd name="connsiteY6" fmla="*/ 598308 h 1726840"/>
              <a:gd name="connsiteX7" fmla="*/ 652283 w 1250590"/>
              <a:gd name="connsiteY7" fmla="*/ 1196615 h 1726840"/>
              <a:gd name="connsiteX8" fmla="*/ 419463 w 1250590"/>
              <a:gd name="connsiteY8" fmla="*/ 1149625 h 1726840"/>
              <a:gd name="connsiteX9" fmla="*/ 406531 w 1250590"/>
              <a:gd name="connsiteY9" fmla="*/ 1142609 h 1726840"/>
              <a:gd name="connsiteX10" fmla="*/ 69439 w 1250590"/>
              <a:gd name="connsiteY10" fmla="*/ 1726840 h 1726840"/>
              <a:gd name="connsiteX11" fmla="*/ 0 w 1250590"/>
              <a:gd name="connsiteY11" fmla="*/ 1726840 h 1726840"/>
              <a:gd name="connsiteX12" fmla="*/ 353565 w 1250590"/>
              <a:gd name="connsiteY12" fmla="*/ 1113872 h 1726840"/>
              <a:gd name="connsiteX13" fmla="*/ 317834 w 1250590"/>
              <a:gd name="connsiteY13" fmla="*/ 1094486 h 1726840"/>
              <a:gd name="connsiteX14" fmla="*/ 53975 w 1250590"/>
              <a:gd name="connsiteY14" fmla="*/ 598308 h 1726840"/>
              <a:gd name="connsiteX15" fmla="*/ 652283 w 1250590"/>
              <a:gd name="connsiteY15" fmla="*/ 0 h 17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590" h="1726840">
                <a:moveTo>
                  <a:pt x="652283" y="61914"/>
                </a:moveTo>
                <a:cubicBezTo>
                  <a:pt x="356205" y="61914"/>
                  <a:pt x="115888" y="302311"/>
                  <a:pt x="115888" y="598489"/>
                </a:cubicBezTo>
                <a:cubicBezTo>
                  <a:pt x="115888" y="894667"/>
                  <a:pt x="356205" y="1134704"/>
                  <a:pt x="652283" y="1134704"/>
                </a:cubicBezTo>
                <a:cubicBezTo>
                  <a:pt x="948362" y="1134704"/>
                  <a:pt x="1188678" y="894667"/>
                  <a:pt x="1188678" y="598489"/>
                </a:cubicBezTo>
                <a:cubicBezTo>
                  <a:pt x="1188678" y="302311"/>
                  <a:pt x="948362" y="61914"/>
                  <a:pt x="652283" y="61914"/>
                </a:cubicBezTo>
                <a:close/>
                <a:moveTo>
                  <a:pt x="652283" y="0"/>
                </a:moveTo>
                <a:cubicBezTo>
                  <a:pt x="982917" y="0"/>
                  <a:pt x="1250590" y="267673"/>
                  <a:pt x="1250590" y="598308"/>
                </a:cubicBezTo>
                <a:cubicBezTo>
                  <a:pt x="1250590" y="928942"/>
                  <a:pt x="982917" y="1196615"/>
                  <a:pt x="652283" y="1196615"/>
                </a:cubicBezTo>
                <a:cubicBezTo>
                  <a:pt x="569714" y="1196615"/>
                  <a:pt x="491036" y="1179886"/>
                  <a:pt x="419463" y="1149625"/>
                </a:cubicBezTo>
                <a:lnTo>
                  <a:pt x="406531" y="1142609"/>
                </a:lnTo>
                <a:lnTo>
                  <a:pt x="69439" y="1726840"/>
                </a:lnTo>
                <a:lnTo>
                  <a:pt x="0" y="1726840"/>
                </a:lnTo>
                <a:lnTo>
                  <a:pt x="353565" y="1113872"/>
                </a:lnTo>
                <a:lnTo>
                  <a:pt x="317834" y="1094486"/>
                </a:lnTo>
                <a:cubicBezTo>
                  <a:pt x="158676" y="987006"/>
                  <a:pt x="53975" y="804954"/>
                  <a:pt x="53975" y="598308"/>
                </a:cubicBezTo>
                <a:cubicBezTo>
                  <a:pt x="53975" y="267673"/>
                  <a:pt x="322008" y="0"/>
                  <a:pt x="652283" y="0"/>
                </a:cubicBezTo>
                <a:close/>
              </a:path>
            </a:pathLst>
          </a:custGeom>
          <a:solidFill>
            <a:schemeClr val="accent1"/>
          </a:solidFill>
          <a:ln>
            <a:noFill/>
          </a:ln>
          <a:effectLst/>
        </p:spPr>
        <p:txBody>
          <a:bodyPr wrap="square" anchor="ctr">
            <a:noAutofit/>
          </a:bodyPr>
          <a:lstStyle/>
          <a:p>
            <a:endParaRPr lang="en-US" sz="2894" dirty="0"/>
          </a:p>
        </p:txBody>
      </p:sp>
      <p:sp>
        <p:nvSpPr>
          <p:cNvPr id="32" name="Freeform 28">
            <a:extLst>
              <a:ext uri="{FF2B5EF4-FFF2-40B4-BE49-F238E27FC236}">
                <a16:creationId xmlns:a16="http://schemas.microsoft.com/office/drawing/2014/main" id="{CF867B8D-B5EA-404D-B731-88BA09BDF328}"/>
              </a:ext>
            </a:extLst>
          </p:cNvPr>
          <p:cNvSpPr>
            <a:spLocks noChangeArrowheads="1"/>
          </p:cNvSpPr>
          <p:nvPr/>
        </p:nvSpPr>
        <p:spPr bwMode="auto">
          <a:xfrm>
            <a:off x="2207384" y="2392782"/>
            <a:ext cx="460357" cy="570095"/>
          </a:xfrm>
          <a:custGeom>
            <a:avLst/>
            <a:gdLst>
              <a:gd name="connsiteX0" fmla="*/ 48303 w 572728"/>
              <a:gd name="connsiteY0" fmla="*/ 0 h 709252"/>
              <a:gd name="connsiteX1" fmla="*/ 321903 w 572728"/>
              <a:gd name="connsiteY1" fmla="*/ 168448 h 709252"/>
              <a:gd name="connsiteX2" fmla="*/ 251261 w 572728"/>
              <a:gd name="connsiteY2" fmla="*/ 201092 h 709252"/>
              <a:gd name="connsiteX3" fmla="*/ 445729 w 572728"/>
              <a:gd name="connsiteY3" fmla="*/ 321014 h 709252"/>
              <a:gd name="connsiteX4" fmla="*/ 371040 w 572728"/>
              <a:gd name="connsiteY4" fmla="*/ 355631 h 709252"/>
              <a:gd name="connsiteX5" fmla="*/ 572728 w 572728"/>
              <a:gd name="connsiteY5" fmla="*/ 479730 h 709252"/>
              <a:gd name="connsiteX6" fmla="*/ 327601 w 572728"/>
              <a:gd name="connsiteY6" fmla="*/ 593590 h 709252"/>
              <a:gd name="connsiteX7" fmla="*/ 77788 w 572728"/>
              <a:gd name="connsiteY7" fmla="*/ 709252 h 709252"/>
              <a:gd name="connsiteX8" fmla="*/ 113184 w 572728"/>
              <a:gd name="connsiteY8" fmla="*/ 475229 h 709252"/>
              <a:gd name="connsiteX9" fmla="*/ 36513 w 572728"/>
              <a:gd name="connsiteY9" fmla="*/ 510815 h 709252"/>
              <a:gd name="connsiteX10" fmla="*/ 70721 w 572728"/>
              <a:gd name="connsiteY10" fmla="*/ 284487 h 709252"/>
              <a:gd name="connsiteX11" fmla="*/ 0 w 572728"/>
              <a:gd name="connsiteY11" fmla="*/ 317141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728" h="709252">
                <a:moveTo>
                  <a:pt x="48303" y="0"/>
                </a:moveTo>
                <a:lnTo>
                  <a:pt x="321903" y="168448"/>
                </a:lnTo>
                <a:lnTo>
                  <a:pt x="251261" y="201092"/>
                </a:lnTo>
                <a:lnTo>
                  <a:pt x="445729" y="321014"/>
                </a:lnTo>
                <a:lnTo>
                  <a:pt x="371040" y="355631"/>
                </a:lnTo>
                <a:lnTo>
                  <a:pt x="572728" y="479730"/>
                </a:lnTo>
                <a:lnTo>
                  <a:pt x="327601" y="593590"/>
                </a:lnTo>
                <a:lnTo>
                  <a:pt x="77788" y="709252"/>
                </a:lnTo>
                <a:lnTo>
                  <a:pt x="113184" y="475229"/>
                </a:lnTo>
                <a:lnTo>
                  <a:pt x="36513" y="510815"/>
                </a:lnTo>
                <a:lnTo>
                  <a:pt x="70721" y="284487"/>
                </a:lnTo>
                <a:lnTo>
                  <a:pt x="0" y="31714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894" dirty="0"/>
          </a:p>
        </p:txBody>
      </p:sp>
      <p:sp>
        <p:nvSpPr>
          <p:cNvPr id="33" name="Freeform 29">
            <a:extLst>
              <a:ext uri="{FF2B5EF4-FFF2-40B4-BE49-F238E27FC236}">
                <a16:creationId xmlns:a16="http://schemas.microsoft.com/office/drawing/2014/main" id="{51364321-CFF0-4511-9839-FDC941CFE63C}"/>
              </a:ext>
            </a:extLst>
          </p:cNvPr>
          <p:cNvSpPr>
            <a:spLocks noChangeArrowheads="1"/>
          </p:cNvSpPr>
          <p:nvPr/>
        </p:nvSpPr>
        <p:spPr bwMode="auto">
          <a:xfrm>
            <a:off x="2207385" y="2387608"/>
            <a:ext cx="460357" cy="570095"/>
          </a:xfrm>
          <a:custGeom>
            <a:avLst/>
            <a:gdLst>
              <a:gd name="connsiteX0" fmla="*/ 176332 w 572728"/>
              <a:gd name="connsiteY0" fmla="*/ 235718 h 709252"/>
              <a:gd name="connsiteX1" fmla="*/ 176231 w 572728"/>
              <a:gd name="connsiteY1" fmla="*/ 235764 h 709252"/>
              <a:gd name="connsiteX2" fmla="*/ 176396 w 572728"/>
              <a:gd name="connsiteY2" fmla="*/ 235866 h 709252"/>
              <a:gd name="connsiteX3" fmla="*/ 48303 w 572728"/>
              <a:gd name="connsiteY3" fmla="*/ 0 h 709252"/>
              <a:gd name="connsiteX4" fmla="*/ 321903 w 572728"/>
              <a:gd name="connsiteY4" fmla="*/ 168447 h 709252"/>
              <a:gd name="connsiteX5" fmla="*/ 251261 w 572728"/>
              <a:gd name="connsiteY5" fmla="*/ 201092 h 709252"/>
              <a:gd name="connsiteX6" fmla="*/ 445728 w 572728"/>
              <a:gd name="connsiteY6" fmla="*/ 321014 h 709252"/>
              <a:gd name="connsiteX7" fmla="*/ 371040 w 572728"/>
              <a:gd name="connsiteY7" fmla="*/ 355631 h 709252"/>
              <a:gd name="connsiteX8" fmla="*/ 572728 w 572728"/>
              <a:gd name="connsiteY8" fmla="*/ 479730 h 709252"/>
              <a:gd name="connsiteX9" fmla="*/ 327601 w 572728"/>
              <a:gd name="connsiteY9" fmla="*/ 593590 h 709252"/>
              <a:gd name="connsiteX10" fmla="*/ 77788 w 572728"/>
              <a:gd name="connsiteY10" fmla="*/ 709252 h 709252"/>
              <a:gd name="connsiteX11" fmla="*/ 91126 w 572728"/>
              <a:gd name="connsiteY11" fmla="*/ 623136 h 709252"/>
              <a:gd name="connsiteX12" fmla="*/ 265534 w 572728"/>
              <a:gd name="connsiteY12" fmla="*/ 461589 h 709252"/>
              <a:gd name="connsiteX13" fmla="*/ 256584 w 572728"/>
              <a:gd name="connsiteY13" fmla="*/ 408681 h 709252"/>
              <a:gd name="connsiteX14" fmla="*/ 242919 w 572728"/>
              <a:gd name="connsiteY14" fmla="*/ 415014 h 709252"/>
              <a:gd name="connsiteX15" fmla="*/ 36513 w 572728"/>
              <a:gd name="connsiteY15" fmla="*/ 510815 h 709252"/>
              <a:gd name="connsiteX16" fmla="*/ 47301 w 572728"/>
              <a:gd name="connsiteY16" fmla="*/ 439865 h 709252"/>
              <a:gd name="connsiteX17" fmla="*/ 191545 w 572728"/>
              <a:gd name="connsiteY17" fmla="*/ 305854 h 709252"/>
              <a:gd name="connsiteX18" fmla="*/ 184247 w 572728"/>
              <a:gd name="connsiteY18" fmla="*/ 262377 h 709252"/>
              <a:gd name="connsiteX19" fmla="*/ 167384 w 572728"/>
              <a:gd name="connsiteY19" fmla="*/ 239853 h 709252"/>
              <a:gd name="connsiteX20" fmla="*/ 162573 w 572728"/>
              <a:gd name="connsiteY20" fmla="*/ 242076 h 709252"/>
              <a:gd name="connsiteX21" fmla="*/ 0 w 572728"/>
              <a:gd name="connsiteY21" fmla="*/ 317141 h 709252"/>
              <a:gd name="connsiteX22" fmla="*/ 8651 w 572728"/>
              <a:gd name="connsiteY22" fmla="*/ 261471 h 709252"/>
              <a:gd name="connsiteX23" fmla="*/ 122105 w 572728"/>
              <a:gd name="connsiteY23" fmla="*/ 156485 h 709252"/>
              <a:gd name="connsiteX24" fmla="*/ 117893 w 572728"/>
              <a:gd name="connsiteY24" fmla="*/ 131425 h 709252"/>
              <a:gd name="connsiteX25" fmla="*/ 103376 w 572728"/>
              <a:gd name="connsiteY25" fmla="*/ 113057 h 709252"/>
              <a:gd name="connsiteX26" fmla="*/ 97644 w 572728"/>
              <a:gd name="connsiteY26" fmla="*/ 106362 h 709252"/>
              <a:gd name="connsiteX27" fmla="*/ 115535 w 572728"/>
              <a:gd name="connsiteY27" fmla="*/ 117395 h 709252"/>
              <a:gd name="connsiteX28" fmla="*/ 114585 w 572728"/>
              <a:gd name="connsiteY28" fmla="*/ 111744 h 709252"/>
              <a:gd name="connsiteX29" fmla="*/ 48303 w 572728"/>
              <a:gd name="connsiteY29" fmla="*/ 0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728" h="709252">
                <a:moveTo>
                  <a:pt x="176332" y="235718"/>
                </a:moveTo>
                <a:lnTo>
                  <a:pt x="176231" y="235764"/>
                </a:lnTo>
                <a:lnTo>
                  <a:pt x="176396" y="235866"/>
                </a:lnTo>
                <a:close/>
                <a:moveTo>
                  <a:pt x="48303" y="0"/>
                </a:moveTo>
                <a:lnTo>
                  <a:pt x="321903" y="168447"/>
                </a:lnTo>
                <a:lnTo>
                  <a:pt x="251261" y="201092"/>
                </a:lnTo>
                <a:lnTo>
                  <a:pt x="445728" y="321014"/>
                </a:lnTo>
                <a:lnTo>
                  <a:pt x="371040" y="355631"/>
                </a:lnTo>
                <a:lnTo>
                  <a:pt x="572728" y="479730"/>
                </a:lnTo>
                <a:lnTo>
                  <a:pt x="327601" y="593590"/>
                </a:lnTo>
                <a:lnTo>
                  <a:pt x="77788" y="709252"/>
                </a:lnTo>
                <a:lnTo>
                  <a:pt x="91126" y="623136"/>
                </a:lnTo>
                <a:cubicBezTo>
                  <a:pt x="223602" y="593950"/>
                  <a:pt x="265238" y="530056"/>
                  <a:pt x="265534" y="461589"/>
                </a:cubicBezTo>
                <a:lnTo>
                  <a:pt x="256584" y="408681"/>
                </a:lnTo>
                <a:lnTo>
                  <a:pt x="242919" y="415014"/>
                </a:lnTo>
                <a:lnTo>
                  <a:pt x="36513" y="510815"/>
                </a:lnTo>
                <a:lnTo>
                  <a:pt x="47301" y="439865"/>
                </a:lnTo>
                <a:cubicBezTo>
                  <a:pt x="156797" y="415554"/>
                  <a:pt x="191250" y="362578"/>
                  <a:pt x="191545" y="305854"/>
                </a:cubicBezTo>
                <a:lnTo>
                  <a:pt x="184247" y="262377"/>
                </a:lnTo>
                <a:lnTo>
                  <a:pt x="167384" y="239853"/>
                </a:lnTo>
                <a:lnTo>
                  <a:pt x="162573" y="242076"/>
                </a:lnTo>
                <a:lnTo>
                  <a:pt x="0" y="317141"/>
                </a:lnTo>
                <a:lnTo>
                  <a:pt x="8651" y="261471"/>
                </a:lnTo>
                <a:cubicBezTo>
                  <a:pt x="94759" y="242480"/>
                  <a:pt x="121863" y="200963"/>
                  <a:pt x="122105" y="156485"/>
                </a:cubicBezTo>
                <a:lnTo>
                  <a:pt x="117893" y="131425"/>
                </a:lnTo>
                <a:lnTo>
                  <a:pt x="103376" y="113057"/>
                </a:lnTo>
                <a:cubicBezTo>
                  <a:pt x="99768" y="108723"/>
                  <a:pt x="97644" y="106362"/>
                  <a:pt x="97644" y="106362"/>
                </a:cubicBezTo>
                <a:lnTo>
                  <a:pt x="115535" y="117395"/>
                </a:lnTo>
                <a:lnTo>
                  <a:pt x="114585" y="111744"/>
                </a:lnTo>
                <a:cubicBezTo>
                  <a:pt x="95796" y="52707"/>
                  <a:pt x="48303" y="0"/>
                  <a:pt x="48303"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894" dirty="0"/>
          </a:p>
        </p:txBody>
      </p:sp>
      <p:sp>
        <p:nvSpPr>
          <p:cNvPr id="34" name="Freeform 30">
            <a:extLst>
              <a:ext uri="{FF2B5EF4-FFF2-40B4-BE49-F238E27FC236}">
                <a16:creationId xmlns:a16="http://schemas.microsoft.com/office/drawing/2014/main" id="{1C913A48-892E-49C6-AC25-64F07EC6B0CB}"/>
              </a:ext>
            </a:extLst>
          </p:cNvPr>
          <p:cNvSpPr>
            <a:spLocks noChangeArrowheads="1"/>
          </p:cNvSpPr>
          <p:nvPr/>
        </p:nvSpPr>
        <p:spPr bwMode="auto">
          <a:xfrm>
            <a:off x="2725451" y="2224346"/>
            <a:ext cx="429733" cy="534367"/>
          </a:xfrm>
          <a:custGeom>
            <a:avLst/>
            <a:gdLst>
              <a:gd name="connsiteX0" fmla="*/ 216299 w 534628"/>
              <a:gd name="connsiteY0" fmla="*/ 0 h 664803"/>
              <a:gd name="connsiteX1" fmla="*/ 410804 w 534628"/>
              <a:gd name="connsiteY1" fmla="*/ 249670 h 664803"/>
              <a:gd name="connsiteX2" fmla="*/ 335510 w 534628"/>
              <a:gd name="connsiteY2" fmla="*/ 255677 h 664803"/>
              <a:gd name="connsiteX3" fmla="*/ 472715 w 534628"/>
              <a:gd name="connsiteY3" fmla="*/ 431483 h 664803"/>
              <a:gd name="connsiteX4" fmla="*/ 390382 w 534628"/>
              <a:gd name="connsiteY4" fmla="*/ 437969 h 664803"/>
              <a:gd name="connsiteX5" fmla="*/ 534628 w 534628"/>
              <a:gd name="connsiteY5" fmla="*/ 622365 h 664803"/>
              <a:gd name="connsiteX6" fmla="*/ 269473 w 534628"/>
              <a:gd name="connsiteY6" fmla="*/ 643584 h 664803"/>
              <a:gd name="connsiteX7" fmla="*/ 0 w 534628"/>
              <a:gd name="connsiteY7" fmla="*/ 664803 h 664803"/>
              <a:gd name="connsiteX8" fmla="*/ 113475 w 534628"/>
              <a:gd name="connsiteY8" fmla="*/ 459795 h 664803"/>
              <a:gd name="connsiteX9" fmla="*/ 30163 w 534628"/>
              <a:gd name="connsiteY9" fmla="*/ 466366 h 664803"/>
              <a:gd name="connsiteX10" fmla="*/ 138118 w 534628"/>
              <a:gd name="connsiteY10" fmla="*/ 271467 h 664803"/>
              <a:gd name="connsiteX11" fmla="*/ 63500 w 534628"/>
              <a:gd name="connsiteY11" fmla="*/ 277451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628" h="664803">
                <a:moveTo>
                  <a:pt x="216299" y="0"/>
                </a:moveTo>
                <a:lnTo>
                  <a:pt x="410804" y="249670"/>
                </a:lnTo>
                <a:lnTo>
                  <a:pt x="335510" y="255677"/>
                </a:lnTo>
                <a:lnTo>
                  <a:pt x="472715" y="431483"/>
                </a:lnTo>
                <a:lnTo>
                  <a:pt x="390382" y="437969"/>
                </a:lnTo>
                <a:lnTo>
                  <a:pt x="534628" y="622365"/>
                </a:lnTo>
                <a:lnTo>
                  <a:pt x="269473" y="643584"/>
                </a:lnTo>
                <a:lnTo>
                  <a:pt x="0" y="664803"/>
                </a:lnTo>
                <a:lnTo>
                  <a:pt x="113475" y="459795"/>
                </a:lnTo>
                <a:lnTo>
                  <a:pt x="30163" y="466366"/>
                </a:lnTo>
                <a:lnTo>
                  <a:pt x="138118" y="271467"/>
                </a:lnTo>
                <a:lnTo>
                  <a:pt x="63500" y="27745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894" dirty="0"/>
          </a:p>
        </p:txBody>
      </p:sp>
      <p:sp>
        <p:nvSpPr>
          <p:cNvPr id="35" name="Freeform 31">
            <a:extLst>
              <a:ext uri="{FF2B5EF4-FFF2-40B4-BE49-F238E27FC236}">
                <a16:creationId xmlns:a16="http://schemas.microsoft.com/office/drawing/2014/main" id="{7D7C50EC-FF27-42D0-A25F-45282043D7A5}"/>
              </a:ext>
            </a:extLst>
          </p:cNvPr>
          <p:cNvSpPr>
            <a:spLocks noChangeArrowheads="1"/>
          </p:cNvSpPr>
          <p:nvPr/>
        </p:nvSpPr>
        <p:spPr bwMode="auto">
          <a:xfrm>
            <a:off x="2725451" y="2224346"/>
            <a:ext cx="429733" cy="534367"/>
          </a:xfrm>
          <a:custGeom>
            <a:avLst/>
            <a:gdLst>
              <a:gd name="connsiteX0" fmla="*/ 253547 w 534628"/>
              <a:gd name="connsiteY0" fmla="*/ 262216 h 664803"/>
              <a:gd name="connsiteX1" fmla="*/ 252936 w 534628"/>
              <a:gd name="connsiteY1" fmla="*/ 262265 h 664803"/>
              <a:gd name="connsiteX2" fmla="*/ 253592 w 534628"/>
              <a:gd name="connsiteY2" fmla="*/ 263103 h 664803"/>
              <a:gd name="connsiteX3" fmla="*/ 216299 w 534628"/>
              <a:gd name="connsiteY3" fmla="*/ 0 h 664803"/>
              <a:gd name="connsiteX4" fmla="*/ 410804 w 534628"/>
              <a:gd name="connsiteY4" fmla="*/ 249670 h 664803"/>
              <a:gd name="connsiteX5" fmla="*/ 335510 w 534628"/>
              <a:gd name="connsiteY5" fmla="*/ 255677 h 664803"/>
              <a:gd name="connsiteX6" fmla="*/ 472715 w 534628"/>
              <a:gd name="connsiteY6" fmla="*/ 431483 h 664803"/>
              <a:gd name="connsiteX7" fmla="*/ 390382 w 534628"/>
              <a:gd name="connsiteY7" fmla="*/ 437969 h 664803"/>
              <a:gd name="connsiteX8" fmla="*/ 534628 w 534628"/>
              <a:gd name="connsiteY8" fmla="*/ 622365 h 664803"/>
              <a:gd name="connsiteX9" fmla="*/ 269473 w 534628"/>
              <a:gd name="connsiteY9" fmla="*/ 643584 h 664803"/>
              <a:gd name="connsiteX10" fmla="*/ 0 w 534628"/>
              <a:gd name="connsiteY10" fmla="*/ 664803 h 664803"/>
              <a:gd name="connsiteX11" fmla="*/ 41374 w 534628"/>
              <a:gd name="connsiteY11" fmla="*/ 590358 h 664803"/>
              <a:gd name="connsiteX12" fmla="*/ 257675 w 534628"/>
              <a:gd name="connsiteY12" fmla="*/ 500747 h 664803"/>
              <a:gd name="connsiteX13" fmla="*/ 267808 w 534628"/>
              <a:gd name="connsiteY13" fmla="*/ 447625 h 664803"/>
              <a:gd name="connsiteX14" fmla="*/ 253598 w 534628"/>
              <a:gd name="connsiteY14" fmla="*/ 448744 h 664803"/>
              <a:gd name="connsiteX15" fmla="*/ 30163 w 534628"/>
              <a:gd name="connsiteY15" fmla="*/ 466366 h 664803"/>
              <a:gd name="connsiteX16" fmla="*/ 64344 w 534628"/>
              <a:gd name="connsiteY16" fmla="*/ 404511 h 664803"/>
              <a:gd name="connsiteX17" fmla="*/ 243463 w 534628"/>
              <a:gd name="connsiteY17" fmla="*/ 330545 h 664803"/>
              <a:gd name="connsiteX18" fmla="*/ 251236 w 534628"/>
              <a:gd name="connsiteY18" fmla="*/ 290012 h 664803"/>
              <a:gd name="connsiteX19" fmla="*/ 243272 w 534628"/>
              <a:gd name="connsiteY19" fmla="*/ 263036 h 664803"/>
              <a:gd name="connsiteX20" fmla="*/ 238950 w 534628"/>
              <a:gd name="connsiteY20" fmla="*/ 263380 h 664803"/>
              <a:gd name="connsiteX21" fmla="*/ 63500 w 534628"/>
              <a:gd name="connsiteY21" fmla="*/ 277451 h 664803"/>
              <a:gd name="connsiteX22" fmla="*/ 90465 w 534628"/>
              <a:gd name="connsiteY22" fmla="*/ 228383 h 664803"/>
              <a:gd name="connsiteX23" fmla="*/ 230923 w 534628"/>
              <a:gd name="connsiteY23" fmla="*/ 170074 h 664803"/>
              <a:gd name="connsiteX24" fmla="*/ 235451 w 534628"/>
              <a:gd name="connsiteY24" fmla="*/ 146203 h 664803"/>
              <a:gd name="connsiteX25" fmla="*/ 230231 w 534628"/>
              <a:gd name="connsiteY25" fmla="*/ 128437 h 664803"/>
              <a:gd name="connsiteX26" fmla="*/ 225174 w 534628"/>
              <a:gd name="connsiteY26" fmla="*/ 114300 h 664803"/>
              <a:gd name="connsiteX27" fmla="*/ 238309 w 534628"/>
              <a:gd name="connsiteY27" fmla="*/ 131131 h 664803"/>
              <a:gd name="connsiteX28" fmla="*/ 239264 w 534628"/>
              <a:gd name="connsiteY28" fmla="*/ 126098 h 664803"/>
              <a:gd name="connsiteX29" fmla="*/ 216299 w 534628"/>
              <a:gd name="connsiteY29" fmla="*/ 0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628" h="664803">
                <a:moveTo>
                  <a:pt x="253547" y="262216"/>
                </a:moveTo>
                <a:lnTo>
                  <a:pt x="252936" y="262265"/>
                </a:lnTo>
                <a:lnTo>
                  <a:pt x="253592" y="263103"/>
                </a:lnTo>
                <a:close/>
                <a:moveTo>
                  <a:pt x="216299" y="0"/>
                </a:moveTo>
                <a:lnTo>
                  <a:pt x="410804" y="249670"/>
                </a:lnTo>
                <a:lnTo>
                  <a:pt x="335510" y="255677"/>
                </a:lnTo>
                <a:lnTo>
                  <a:pt x="472715" y="431483"/>
                </a:lnTo>
                <a:lnTo>
                  <a:pt x="390382" y="437969"/>
                </a:lnTo>
                <a:lnTo>
                  <a:pt x="534628" y="622365"/>
                </a:lnTo>
                <a:lnTo>
                  <a:pt x="269473" y="643584"/>
                </a:lnTo>
                <a:lnTo>
                  <a:pt x="0" y="664803"/>
                </a:lnTo>
                <a:lnTo>
                  <a:pt x="41374" y="590358"/>
                </a:lnTo>
                <a:cubicBezTo>
                  <a:pt x="173592" y="608564"/>
                  <a:pt x="233917" y="563806"/>
                  <a:pt x="257675" y="500747"/>
                </a:cubicBezTo>
                <a:lnTo>
                  <a:pt x="267808" y="447625"/>
                </a:lnTo>
                <a:lnTo>
                  <a:pt x="253598" y="448744"/>
                </a:lnTo>
                <a:lnTo>
                  <a:pt x="30163" y="466366"/>
                </a:lnTo>
                <a:lnTo>
                  <a:pt x="64344" y="404511"/>
                </a:lnTo>
                <a:cubicBezTo>
                  <a:pt x="173768" y="419750"/>
                  <a:pt x="223740" y="382749"/>
                  <a:pt x="243463" y="330545"/>
                </a:cubicBezTo>
                <a:lnTo>
                  <a:pt x="251236" y="290012"/>
                </a:lnTo>
                <a:lnTo>
                  <a:pt x="243272" y="263036"/>
                </a:lnTo>
                <a:lnTo>
                  <a:pt x="238950" y="263380"/>
                </a:lnTo>
                <a:lnTo>
                  <a:pt x="63500" y="277451"/>
                </a:lnTo>
                <a:lnTo>
                  <a:pt x="90465" y="228383"/>
                </a:lnTo>
                <a:cubicBezTo>
                  <a:pt x="176347" y="240289"/>
                  <a:pt x="215513" y="211150"/>
                  <a:pt x="230923" y="170074"/>
                </a:cubicBezTo>
                <a:lnTo>
                  <a:pt x="235451" y="146203"/>
                </a:lnTo>
                <a:lnTo>
                  <a:pt x="230231" y="128437"/>
                </a:lnTo>
                <a:cubicBezTo>
                  <a:pt x="227220" y="119470"/>
                  <a:pt x="225174" y="114300"/>
                  <a:pt x="225174" y="114300"/>
                </a:cubicBezTo>
                <a:lnTo>
                  <a:pt x="238309" y="131131"/>
                </a:lnTo>
                <a:lnTo>
                  <a:pt x="239264" y="126098"/>
                </a:lnTo>
                <a:cubicBezTo>
                  <a:pt x="242095" y="65033"/>
                  <a:pt x="216299" y="0"/>
                  <a:pt x="216299"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894" dirty="0"/>
          </a:p>
        </p:txBody>
      </p:sp>
      <p:sp>
        <p:nvSpPr>
          <p:cNvPr id="36" name="Freeform 32">
            <a:extLst>
              <a:ext uri="{FF2B5EF4-FFF2-40B4-BE49-F238E27FC236}">
                <a16:creationId xmlns:a16="http://schemas.microsoft.com/office/drawing/2014/main" id="{E4A8E75E-7A67-4B70-8603-2A27DF755526}"/>
              </a:ext>
            </a:extLst>
          </p:cNvPr>
          <p:cNvSpPr>
            <a:spLocks noChangeArrowheads="1"/>
          </p:cNvSpPr>
          <p:nvPr/>
        </p:nvSpPr>
        <p:spPr bwMode="auto">
          <a:xfrm>
            <a:off x="3161854" y="2307286"/>
            <a:ext cx="381244" cy="501191"/>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151904 w 474303"/>
              <a:gd name="connsiteY8" fmla="*/ 371879 h 623528"/>
              <a:gd name="connsiteX9" fmla="*/ 77788 w 474303"/>
              <a:gd name="connsiteY9" fmla="*/ 355240 h 623528"/>
              <a:gd name="connsiteX10" fmla="*/ 224442 w 474303"/>
              <a:gd name="connsiteY10" fmla="*/ 213074 h 623528"/>
              <a:gd name="connsiteX11" fmla="*/ 157163 w 474303"/>
              <a:gd name="connsiteY11" fmla="*/ 19814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151904" y="371879"/>
                </a:lnTo>
                <a:lnTo>
                  <a:pt x="77788" y="355240"/>
                </a:lnTo>
                <a:lnTo>
                  <a:pt x="224442" y="213074"/>
                </a:lnTo>
                <a:lnTo>
                  <a:pt x="157163" y="198140"/>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894" dirty="0"/>
          </a:p>
        </p:txBody>
      </p:sp>
      <p:sp>
        <p:nvSpPr>
          <p:cNvPr id="37" name="Freeform 33">
            <a:extLst>
              <a:ext uri="{FF2B5EF4-FFF2-40B4-BE49-F238E27FC236}">
                <a16:creationId xmlns:a16="http://schemas.microsoft.com/office/drawing/2014/main" id="{F3D6B1E4-D5A6-4A17-B902-0E430913F74C}"/>
              </a:ext>
            </a:extLst>
          </p:cNvPr>
          <p:cNvSpPr>
            <a:spLocks noChangeArrowheads="1"/>
          </p:cNvSpPr>
          <p:nvPr/>
        </p:nvSpPr>
        <p:spPr bwMode="auto">
          <a:xfrm>
            <a:off x="3161854" y="2307287"/>
            <a:ext cx="381244" cy="501191"/>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55503 w 474303"/>
              <a:gd name="connsiteY8" fmla="*/ 464531 h 623528"/>
              <a:gd name="connsiteX9" fmla="*/ 266788 w 474303"/>
              <a:gd name="connsiteY9" fmla="*/ 444455 h 623528"/>
              <a:gd name="connsiteX10" fmla="*/ 288952 w 474303"/>
              <a:gd name="connsiteY10" fmla="*/ 402602 h 623528"/>
              <a:gd name="connsiteX11" fmla="*/ 275461 w 474303"/>
              <a:gd name="connsiteY11" fmla="*/ 399618 h 623528"/>
              <a:gd name="connsiteX12" fmla="*/ 77788 w 474303"/>
              <a:gd name="connsiteY12" fmla="*/ 355240 h 623528"/>
              <a:gd name="connsiteX13" fmla="*/ 123792 w 474303"/>
              <a:gd name="connsiteY13" fmla="*/ 310501 h 623528"/>
              <a:gd name="connsiteX14" fmla="*/ 298160 w 474303"/>
              <a:gd name="connsiteY14" fmla="*/ 294031 h 623528"/>
              <a:gd name="connsiteX15" fmla="*/ 317273 w 474303"/>
              <a:gd name="connsiteY15" fmla="*/ 257728 h 623528"/>
              <a:gd name="connsiteX16" fmla="*/ 317529 w 474303"/>
              <a:gd name="connsiteY16" fmla="*/ 233734 h 623528"/>
              <a:gd name="connsiteX17" fmla="*/ 312408 w 474303"/>
              <a:gd name="connsiteY17" fmla="*/ 232600 h 623528"/>
              <a:gd name="connsiteX18" fmla="*/ 157163 w 474303"/>
              <a:gd name="connsiteY18" fmla="*/ 198141 h 623528"/>
              <a:gd name="connsiteX19" fmla="*/ 193459 w 474303"/>
              <a:gd name="connsiteY19" fmla="*/ 163322 h 623528"/>
              <a:gd name="connsiteX20" fmla="*/ 330126 w 474303"/>
              <a:gd name="connsiteY20" fmla="*/ 150293 h 623528"/>
              <a:gd name="connsiteX21" fmla="*/ 339900 w 474303"/>
              <a:gd name="connsiteY21" fmla="*/ 131760 h 623528"/>
              <a:gd name="connsiteX22" fmla="*/ 340076 w 474303"/>
              <a:gd name="connsiteY22" fmla="*/ 115208 h 623528"/>
              <a:gd name="connsiteX23" fmla="*/ 339436 w 474303"/>
              <a:gd name="connsiteY23" fmla="*/ 101600 h 623528"/>
              <a:gd name="connsiteX24" fmla="*/ 346308 w 474303"/>
              <a:gd name="connsiteY24" fmla="*/ 119610 h 623528"/>
              <a:gd name="connsiteX25" fmla="*/ 348929 w 474303"/>
              <a:gd name="connsiteY25" fmla="*/ 114640 h 623528"/>
              <a:gd name="connsiteX26" fmla="*/ 362360 w 474303"/>
              <a:gd name="connsiteY26" fmla="*/ 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55503" y="464531"/>
                </a:lnTo>
                <a:cubicBezTo>
                  <a:pt x="165249" y="515387"/>
                  <a:pt x="229431" y="492690"/>
                  <a:pt x="266788" y="444455"/>
                </a:cubicBezTo>
                <a:lnTo>
                  <a:pt x="288952" y="402602"/>
                </a:lnTo>
                <a:lnTo>
                  <a:pt x="275461" y="399618"/>
                </a:lnTo>
                <a:lnTo>
                  <a:pt x="77788" y="355240"/>
                </a:lnTo>
                <a:lnTo>
                  <a:pt x="123792" y="310501"/>
                </a:lnTo>
                <a:cubicBezTo>
                  <a:pt x="214363" y="352850"/>
                  <a:pt x="267330" y="334060"/>
                  <a:pt x="298160" y="294031"/>
                </a:cubicBezTo>
                <a:lnTo>
                  <a:pt x="317273" y="257728"/>
                </a:lnTo>
                <a:lnTo>
                  <a:pt x="317529" y="233734"/>
                </a:lnTo>
                <a:lnTo>
                  <a:pt x="312408" y="232600"/>
                </a:lnTo>
                <a:lnTo>
                  <a:pt x="157163" y="198141"/>
                </a:lnTo>
                <a:lnTo>
                  <a:pt x="193459" y="163322"/>
                </a:lnTo>
                <a:cubicBezTo>
                  <a:pt x="264478" y="196301"/>
                  <a:pt x="305985" y="181578"/>
                  <a:pt x="330126" y="150293"/>
                </a:cubicBezTo>
                <a:lnTo>
                  <a:pt x="339900" y="131760"/>
                </a:lnTo>
                <a:lnTo>
                  <a:pt x="340076" y="115208"/>
                </a:lnTo>
                <a:cubicBezTo>
                  <a:pt x="339840" y="106629"/>
                  <a:pt x="339436" y="101600"/>
                  <a:pt x="339436" y="101600"/>
                </a:cubicBezTo>
                <a:lnTo>
                  <a:pt x="346308" y="119610"/>
                </a:lnTo>
                <a:lnTo>
                  <a:pt x="348929" y="114640"/>
                </a:lnTo>
                <a:cubicBezTo>
                  <a:pt x="367481" y="62816"/>
                  <a:pt x="362360" y="0"/>
                  <a:pt x="362360"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894" dirty="0"/>
          </a:p>
        </p:txBody>
      </p:sp>
      <p:sp>
        <p:nvSpPr>
          <p:cNvPr id="41" name="TextBox 40">
            <a:extLst>
              <a:ext uri="{FF2B5EF4-FFF2-40B4-BE49-F238E27FC236}">
                <a16:creationId xmlns:a16="http://schemas.microsoft.com/office/drawing/2014/main" id="{EF55C0C4-5A95-4292-A2B7-4323FFBE23F8}"/>
              </a:ext>
            </a:extLst>
          </p:cNvPr>
          <p:cNvSpPr txBox="1"/>
          <p:nvPr/>
        </p:nvSpPr>
        <p:spPr>
          <a:xfrm>
            <a:off x="4964566" y="1747150"/>
            <a:ext cx="1101584"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 01</a:t>
            </a:r>
          </a:p>
        </p:txBody>
      </p:sp>
      <p:sp>
        <p:nvSpPr>
          <p:cNvPr id="42" name="TextBox 41">
            <a:extLst>
              <a:ext uri="{FF2B5EF4-FFF2-40B4-BE49-F238E27FC236}">
                <a16:creationId xmlns:a16="http://schemas.microsoft.com/office/drawing/2014/main" id="{A2E77895-E1A8-474B-A240-B911D6C8690B}"/>
              </a:ext>
            </a:extLst>
          </p:cNvPr>
          <p:cNvSpPr txBox="1"/>
          <p:nvPr/>
        </p:nvSpPr>
        <p:spPr>
          <a:xfrm>
            <a:off x="8557728" y="2364227"/>
            <a:ext cx="720069" cy="461665"/>
          </a:xfrm>
          <a:prstGeom prst="rect">
            <a:avLst/>
          </a:prstGeom>
          <a:noFill/>
        </p:spPr>
        <p:txBody>
          <a:bodyPr wrap="none" rtlCol="0" anchor="ctr" anchorCtr="0">
            <a:spAutoFit/>
          </a:bodyPr>
          <a:lstStyle/>
          <a:p>
            <a:r>
              <a:rPr lang="en-US" sz="2400" b="1" dirty="0">
                <a:solidFill>
                  <a:schemeClr val="accent1"/>
                </a:solidFill>
                <a:ea typeface="League Spartan" charset="0"/>
                <a:cs typeface="Poppins" pitchFamily="2" charset="77"/>
              </a:rPr>
              <a:t>75%</a:t>
            </a:r>
          </a:p>
        </p:txBody>
      </p:sp>
      <p:sp>
        <p:nvSpPr>
          <p:cNvPr id="43" name="TextBox 42">
            <a:extLst>
              <a:ext uri="{FF2B5EF4-FFF2-40B4-BE49-F238E27FC236}">
                <a16:creationId xmlns:a16="http://schemas.microsoft.com/office/drawing/2014/main" id="{B58DB0C9-EEC1-4295-8828-69DEF5705BDA}"/>
              </a:ext>
            </a:extLst>
          </p:cNvPr>
          <p:cNvSpPr txBox="1"/>
          <p:nvPr/>
        </p:nvSpPr>
        <p:spPr>
          <a:xfrm>
            <a:off x="5890242" y="3298751"/>
            <a:ext cx="1135247"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 02</a:t>
            </a:r>
          </a:p>
        </p:txBody>
      </p:sp>
      <p:sp>
        <p:nvSpPr>
          <p:cNvPr id="44" name="Subtitle 2">
            <a:extLst>
              <a:ext uri="{FF2B5EF4-FFF2-40B4-BE49-F238E27FC236}">
                <a16:creationId xmlns:a16="http://schemas.microsoft.com/office/drawing/2014/main" id="{01B0FA94-0BF9-4D64-BBF7-711388775430}"/>
              </a:ext>
            </a:extLst>
          </p:cNvPr>
          <p:cNvSpPr txBox="1">
            <a:spLocks/>
          </p:cNvSpPr>
          <p:nvPr/>
        </p:nvSpPr>
        <p:spPr>
          <a:xfrm>
            <a:off x="5933786" y="3571372"/>
            <a:ext cx="3442589" cy="3680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5" name="TextBox 44">
            <a:extLst>
              <a:ext uri="{FF2B5EF4-FFF2-40B4-BE49-F238E27FC236}">
                <a16:creationId xmlns:a16="http://schemas.microsoft.com/office/drawing/2014/main" id="{79CDCC04-523F-4093-97FB-19ECB01C3CB8}"/>
              </a:ext>
            </a:extLst>
          </p:cNvPr>
          <p:cNvSpPr txBox="1"/>
          <p:nvPr/>
        </p:nvSpPr>
        <p:spPr>
          <a:xfrm>
            <a:off x="9483405" y="3915828"/>
            <a:ext cx="734496" cy="461665"/>
          </a:xfrm>
          <a:prstGeom prst="rect">
            <a:avLst/>
          </a:prstGeom>
          <a:noFill/>
        </p:spPr>
        <p:txBody>
          <a:bodyPr wrap="none" rtlCol="0" anchor="ctr" anchorCtr="0">
            <a:spAutoFit/>
          </a:bodyPr>
          <a:lstStyle/>
          <a:p>
            <a:r>
              <a:rPr lang="en-US" sz="2400" b="1" dirty="0">
                <a:solidFill>
                  <a:schemeClr val="accent2"/>
                </a:solidFill>
                <a:ea typeface="League Spartan" charset="0"/>
                <a:cs typeface="Poppins" pitchFamily="2" charset="77"/>
              </a:rPr>
              <a:t>50%</a:t>
            </a:r>
          </a:p>
        </p:txBody>
      </p:sp>
      <p:sp>
        <p:nvSpPr>
          <p:cNvPr id="46" name="TextBox 45">
            <a:extLst>
              <a:ext uri="{FF2B5EF4-FFF2-40B4-BE49-F238E27FC236}">
                <a16:creationId xmlns:a16="http://schemas.microsoft.com/office/drawing/2014/main" id="{E269CD43-7F27-4D4C-8220-2FC696D59765}"/>
              </a:ext>
            </a:extLst>
          </p:cNvPr>
          <p:cNvSpPr txBox="1"/>
          <p:nvPr/>
        </p:nvSpPr>
        <p:spPr>
          <a:xfrm>
            <a:off x="4899718" y="5050154"/>
            <a:ext cx="113685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 03</a:t>
            </a:r>
          </a:p>
        </p:txBody>
      </p:sp>
      <p:sp>
        <p:nvSpPr>
          <p:cNvPr id="47" name="TextBox 46">
            <a:extLst>
              <a:ext uri="{FF2B5EF4-FFF2-40B4-BE49-F238E27FC236}">
                <a16:creationId xmlns:a16="http://schemas.microsoft.com/office/drawing/2014/main" id="{81D792EB-4454-4F6F-BA49-76D1DC6654D4}"/>
              </a:ext>
            </a:extLst>
          </p:cNvPr>
          <p:cNvSpPr txBox="1"/>
          <p:nvPr/>
        </p:nvSpPr>
        <p:spPr>
          <a:xfrm>
            <a:off x="8492880" y="5667231"/>
            <a:ext cx="728084" cy="461665"/>
          </a:xfrm>
          <a:prstGeom prst="rect">
            <a:avLst/>
          </a:prstGeom>
          <a:noFill/>
        </p:spPr>
        <p:txBody>
          <a:bodyPr wrap="none" rtlCol="0" anchor="ctr" anchorCtr="0">
            <a:spAutoFit/>
          </a:bodyPr>
          <a:lstStyle/>
          <a:p>
            <a:r>
              <a:rPr lang="en-US" sz="2400" b="1" dirty="0">
                <a:solidFill>
                  <a:schemeClr val="accent3"/>
                </a:solidFill>
                <a:ea typeface="League Spartan" charset="0"/>
                <a:cs typeface="Poppins" pitchFamily="2" charset="77"/>
              </a:rPr>
              <a:t>35%</a:t>
            </a:r>
          </a:p>
        </p:txBody>
      </p:sp>
      <p:sp>
        <p:nvSpPr>
          <p:cNvPr id="48" name="Subtitle 2">
            <a:extLst>
              <a:ext uri="{FF2B5EF4-FFF2-40B4-BE49-F238E27FC236}">
                <a16:creationId xmlns:a16="http://schemas.microsoft.com/office/drawing/2014/main" id="{7E8D47B9-38CE-44EB-AF39-2683879462EB}"/>
              </a:ext>
            </a:extLst>
          </p:cNvPr>
          <p:cNvSpPr txBox="1">
            <a:spLocks/>
          </p:cNvSpPr>
          <p:nvPr/>
        </p:nvSpPr>
        <p:spPr>
          <a:xfrm>
            <a:off x="5008110" y="2017624"/>
            <a:ext cx="3442589" cy="3680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9" name="Subtitle 2">
            <a:extLst>
              <a:ext uri="{FF2B5EF4-FFF2-40B4-BE49-F238E27FC236}">
                <a16:creationId xmlns:a16="http://schemas.microsoft.com/office/drawing/2014/main" id="{59D5919C-B3D5-4D01-A499-5FE3675E2260}"/>
              </a:ext>
            </a:extLst>
          </p:cNvPr>
          <p:cNvSpPr txBox="1">
            <a:spLocks/>
          </p:cNvSpPr>
          <p:nvPr/>
        </p:nvSpPr>
        <p:spPr>
          <a:xfrm>
            <a:off x="4941486" y="5322603"/>
            <a:ext cx="3442589" cy="3680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pic>
        <p:nvPicPr>
          <p:cNvPr id="50" name="Graphic 49" descr="Open hand with plant">
            <a:extLst>
              <a:ext uri="{FF2B5EF4-FFF2-40B4-BE49-F238E27FC236}">
                <a16:creationId xmlns:a16="http://schemas.microsoft.com/office/drawing/2014/main" id="{F3271943-54C8-4A8A-9264-4140F4246E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5502" y="2004525"/>
            <a:ext cx="667848" cy="667848"/>
          </a:xfrm>
          <a:prstGeom prst="rect">
            <a:avLst/>
          </a:prstGeom>
        </p:spPr>
      </p:pic>
      <p:pic>
        <p:nvPicPr>
          <p:cNvPr id="51" name="Graphic 50" descr="Leaf">
            <a:extLst>
              <a:ext uri="{FF2B5EF4-FFF2-40B4-BE49-F238E27FC236}">
                <a16:creationId xmlns:a16="http://schemas.microsoft.com/office/drawing/2014/main" id="{1E04712F-F163-4D69-91B4-48A63DC073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8410" y="3632568"/>
            <a:ext cx="667848" cy="667848"/>
          </a:xfrm>
          <a:prstGeom prst="rect">
            <a:avLst/>
          </a:prstGeom>
        </p:spPr>
      </p:pic>
      <p:pic>
        <p:nvPicPr>
          <p:cNvPr id="52" name="Graphic 51" descr="Seeds">
            <a:extLst>
              <a:ext uri="{FF2B5EF4-FFF2-40B4-BE49-F238E27FC236}">
                <a16:creationId xmlns:a16="http://schemas.microsoft.com/office/drawing/2014/main" id="{22D08153-B5DA-4C98-9F7B-2875C5BC82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4409" y="5371921"/>
            <a:ext cx="667848" cy="667848"/>
          </a:xfrm>
          <a:prstGeom prst="rect">
            <a:avLst/>
          </a:prstGeom>
        </p:spPr>
      </p:pic>
    </p:spTree>
    <p:extLst>
      <p:ext uri="{BB962C8B-B14F-4D97-AF65-F5344CB8AC3E}">
        <p14:creationId xmlns:p14="http://schemas.microsoft.com/office/powerpoint/2010/main" val="180731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B2F03-0966-4016-A32B-71E73421237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39459E1-0DAB-43FC-A675-286E878098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B26CFD2-3C9D-48A6-B53B-4DFAE687BA60}"/>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0702D35E-9DE8-434D-B89D-D697E057BD3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BC23DE5-F05A-4283-B980-30A871874223}"/>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237A1228-7CA1-414A-BF76-E626F9047F1E}"/>
              </a:ext>
            </a:extLst>
          </p:cNvPr>
          <p:cNvGrpSpPr/>
          <p:nvPr/>
        </p:nvGrpSpPr>
        <p:grpSpPr>
          <a:xfrm>
            <a:off x="1836264" y="2137511"/>
            <a:ext cx="1671426" cy="2526133"/>
            <a:chOff x="5141528" y="3089672"/>
            <a:chExt cx="2954184" cy="4464848"/>
          </a:xfrm>
        </p:grpSpPr>
        <p:sp>
          <p:nvSpPr>
            <p:cNvPr id="8" name="Shape 23070">
              <a:extLst>
                <a:ext uri="{FF2B5EF4-FFF2-40B4-BE49-F238E27FC236}">
                  <a16:creationId xmlns:a16="http://schemas.microsoft.com/office/drawing/2014/main" id="{256F2923-919F-4C35-8104-701EAD96D7CA}"/>
                </a:ext>
              </a:extLst>
            </p:cNvPr>
            <p:cNvSpPr/>
            <p:nvPr/>
          </p:nvSpPr>
          <p:spPr>
            <a:xfrm>
              <a:off x="5141528" y="3089672"/>
              <a:ext cx="2954184" cy="4464848"/>
            </a:xfrm>
            <a:custGeom>
              <a:avLst/>
              <a:gdLst/>
              <a:ahLst/>
              <a:cxnLst>
                <a:cxn ang="0">
                  <a:pos x="wd2" y="hd2"/>
                </a:cxn>
                <a:cxn ang="5400000">
                  <a:pos x="wd2" y="hd2"/>
                </a:cxn>
                <a:cxn ang="10800000">
                  <a:pos x="wd2" y="hd2"/>
                </a:cxn>
                <a:cxn ang="16200000">
                  <a:pos x="wd2" y="hd2"/>
                </a:cxn>
              </a:cxnLst>
              <a:rect l="0" t="0" r="r" b="b"/>
              <a:pathLst>
                <a:path w="21158" h="21600" extrusionOk="0">
                  <a:moveTo>
                    <a:pt x="10575" y="0"/>
                  </a:moveTo>
                  <a:cubicBezTo>
                    <a:pt x="2744" y="0"/>
                    <a:pt x="283" y="4215"/>
                    <a:pt x="18" y="6585"/>
                  </a:cubicBezTo>
                  <a:cubicBezTo>
                    <a:pt x="-221" y="8721"/>
                    <a:pt x="1977" y="10713"/>
                    <a:pt x="2227" y="11026"/>
                  </a:cubicBezTo>
                  <a:cubicBezTo>
                    <a:pt x="2633" y="11536"/>
                    <a:pt x="5194" y="13482"/>
                    <a:pt x="5286" y="14659"/>
                  </a:cubicBezTo>
                  <a:cubicBezTo>
                    <a:pt x="5412" y="16279"/>
                    <a:pt x="5706" y="16321"/>
                    <a:pt x="6875" y="16513"/>
                  </a:cubicBezTo>
                  <a:cubicBezTo>
                    <a:pt x="8066" y="16709"/>
                    <a:pt x="13095" y="16709"/>
                    <a:pt x="14286" y="16513"/>
                  </a:cubicBezTo>
                  <a:cubicBezTo>
                    <a:pt x="15455" y="16321"/>
                    <a:pt x="15746" y="16279"/>
                    <a:pt x="15872" y="14659"/>
                  </a:cubicBezTo>
                  <a:cubicBezTo>
                    <a:pt x="15964" y="13482"/>
                    <a:pt x="18525" y="11536"/>
                    <a:pt x="18931" y="11026"/>
                  </a:cubicBezTo>
                  <a:cubicBezTo>
                    <a:pt x="19181" y="10713"/>
                    <a:pt x="21379" y="8721"/>
                    <a:pt x="21140" y="6585"/>
                  </a:cubicBezTo>
                  <a:cubicBezTo>
                    <a:pt x="20875" y="4215"/>
                    <a:pt x="18416" y="0"/>
                    <a:pt x="10586" y="0"/>
                  </a:cubicBezTo>
                  <a:lnTo>
                    <a:pt x="10583" y="0"/>
                  </a:lnTo>
                  <a:lnTo>
                    <a:pt x="10580" y="0"/>
                  </a:lnTo>
                  <a:lnTo>
                    <a:pt x="10578" y="0"/>
                  </a:lnTo>
                  <a:lnTo>
                    <a:pt x="10575" y="0"/>
                  </a:lnTo>
                  <a:close/>
                  <a:moveTo>
                    <a:pt x="7055" y="17000"/>
                  </a:moveTo>
                  <a:cubicBezTo>
                    <a:pt x="6675" y="17000"/>
                    <a:pt x="6366" y="17207"/>
                    <a:pt x="6366" y="17463"/>
                  </a:cubicBezTo>
                  <a:cubicBezTo>
                    <a:pt x="6366" y="17720"/>
                    <a:pt x="6675" y="17926"/>
                    <a:pt x="7055" y="17926"/>
                  </a:cubicBezTo>
                  <a:lnTo>
                    <a:pt x="14106" y="17926"/>
                  </a:lnTo>
                  <a:cubicBezTo>
                    <a:pt x="14485" y="17926"/>
                    <a:pt x="14792" y="17719"/>
                    <a:pt x="14792" y="17463"/>
                  </a:cubicBezTo>
                  <a:cubicBezTo>
                    <a:pt x="14792" y="17208"/>
                    <a:pt x="14485" y="17000"/>
                    <a:pt x="14106" y="17000"/>
                  </a:cubicBezTo>
                  <a:lnTo>
                    <a:pt x="7055" y="17000"/>
                  </a:lnTo>
                  <a:close/>
                  <a:moveTo>
                    <a:pt x="7055" y="18266"/>
                  </a:moveTo>
                  <a:cubicBezTo>
                    <a:pt x="6675" y="18266"/>
                    <a:pt x="6366" y="18472"/>
                    <a:pt x="6366" y="18729"/>
                  </a:cubicBezTo>
                  <a:cubicBezTo>
                    <a:pt x="6366" y="18985"/>
                    <a:pt x="6675" y="19192"/>
                    <a:pt x="7055" y="19192"/>
                  </a:cubicBezTo>
                  <a:lnTo>
                    <a:pt x="14106" y="19192"/>
                  </a:lnTo>
                  <a:cubicBezTo>
                    <a:pt x="14485" y="19192"/>
                    <a:pt x="14792" y="18984"/>
                    <a:pt x="14792" y="18729"/>
                  </a:cubicBezTo>
                  <a:cubicBezTo>
                    <a:pt x="14792" y="18473"/>
                    <a:pt x="14485" y="18266"/>
                    <a:pt x="14106" y="18266"/>
                  </a:cubicBezTo>
                  <a:lnTo>
                    <a:pt x="7055" y="18266"/>
                  </a:lnTo>
                  <a:close/>
                  <a:moveTo>
                    <a:pt x="7513" y="19531"/>
                  </a:moveTo>
                  <a:cubicBezTo>
                    <a:pt x="7513" y="20674"/>
                    <a:pt x="8888" y="21600"/>
                    <a:pt x="10580" y="21600"/>
                  </a:cubicBezTo>
                  <a:cubicBezTo>
                    <a:pt x="12274" y="21599"/>
                    <a:pt x="13645" y="20674"/>
                    <a:pt x="13645" y="19531"/>
                  </a:cubicBezTo>
                  <a:lnTo>
                    <a:pt x="7513" y="19531"/>
                  </a:ln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9" name="Shape 23071">
              <a:extLst>
                <a:ext uri="{FF2B5EF4-FFF2-40B4-BE49-F238E27FC236}">
                  <a16:creationId xmlns:a16="http://schemas.microsoft.com/office/drawing/2014/main" id="{EC36277D-AE71-4292-AAF4-5D8B1739DCDD}"/>
                </a:ext>
              </a:extLst>
            </p:cNvPr>
            <p:cNvSpPr/>
            <p:nvPr/>
          </p:nvSpPr>
          <p:spPr>
            <a:xfrm>
              <a:off x="6124168" y="4475427"/>
              <a:ext cx="1511667" cy="2062686"/>
            </a:xfrm>
            <a:custGeom>
              <a:avLst/>
              <a:gdLst/>
              <a:ahLst/>
              <a:cxnLst>
                <a:cxn ang="0">
                  <a:pos x="wd2" y="hd2"/>
                </a:cxn>
                <a:cxn ang="5400000">
                  <a:pos x="wd2" y="hd2"/>
                </a:cxn>
                <a:cxn ang="10800000">
                  <a:pos x="wd2" y="hd2"/>
                </a:cxn>
                <a:cxn ang="16200000">
                  <a:pos x="wd2" y="hd2"/>
                </a:cxn>
              </a:cxnLst>
              <a:rect l="0" t="0" r="r" b="b"/>
              <a:pathLst>
                <a:path w="20758" h="21600" extrusionOk="0">
                  <a:moveTo>
                    <a:pt x="11785" y="0"/>
                  </a:moveTo>
                  <a:cubicBezTo>
                    <a:pt x="13892" y="581"/>
                    <a:pt x="15233" y="1732"/>
                    <a:pt x="16107" y="2985"/>
                  </a:cubicBezTo>
                  <a:cubicBezTo>
                    <a:pt x="16947" y="4190"/>
                    <a:pt x="17357" y="5488"/>
                    <a:pt x="17556" y="6379"/>
                  </a:cubicBezTo>
                  <a:cubicBezTo>
                    <a:pt x="18457" y="6488"/>
                    <a:pt x="19254" y="6503"/>
                    <a:pt x="19829" y="6492"/>
                  </a:cubicBezTo>
                  <a:cubicBezTo>
                    <a:pt x="20405" y="6481"/>
                    <a:pt x="20758" y="6439"/>
                    <a:pt x="20758" y="6439"/>
                  </a:cubicBezTo>
                  <a:cubicBezTo>
                    <a:pt x="19956" y="4147"/>
                    <a:pt x="18443" y="2670"/>
                    <a:pt x="16758" y="1694"/>
                  </a:cubicBezTo>
                  <a:cubicBezTo>
                    <a:pt x="15061" y="712"/>
                    <a:pt x="13190" y="232"/>
                    <a:pt x="11785" y="0"/>
                  </a:cubicBezTo>
                  <a:close/>
                  <a:moveTo>
                    <a:pt x="8062" y="66"/>
                  </a:moveTo>
                  <a:cubicBezTo>
                    <a:pt x="7685" y="68"/>
                    <a:pt x="7296" y="71"/>
                    <a:pt x="6908" y="86"/>
                  </a:cubicBezTo>
                  <a:cubicBezTo>
                    <a:pt x="6507" y="102"/>
                    <a:pt x="6109" y="135"/>
                    <a:pt x="5737" y="232"/>
                  </a:cubicBezTo>
                  <a:cubicBezTo>
                    <a:pt x="4966" y="431"/>
                    <a:pt x="4374" y="859"/>
                    <a:pt x="3845" y="1357"/>
                  </a:cubicBezTo>
                  <a:cubicBezTo>
                    <a:pt x="3344" y="1828"/>
                    <a:pt x="2869" y="2370"/>
                    <a:pt x="2456" y="2958"/>
                  </a:cubicBezTo>
                  <a:cubicBezTo>
                    <a:pt x="1801" y="3892"/>
                    <a:pt x="1245" y="4969"/>
                    <a:pt x="860" y="6141"/>
                  </a:cubicBezTo>
                  <a:cubicBezTo>
                    <a:pt x="-842" y="11323"/>
                    <a:pt x="167" y="17440"/>
                    <a:pt x="2274" y="21540"/>
                  </a:cubicBezTo>
                  <a:cubicBezTo>
                    <a:pt x="3000" y="21575"/>
                    <a:pt x="3821" y="21584"/>
                    <a:pt x="4678" y="21600"/>
                  </a:cubicBezTo>
                  <a:cubicBezTo>
                    <a:pt x="2380" y="17901"/>
                    <a:pt x="344" y="12074"/>
                    <a:pt x="1997" y="6082"/>
                  </a:cubicBezTo>
                  <a:cubicBezTo>
                    <a:pt x="2588" y="3935"/>
                    <a:pt x="3849" y="1888"/>
                    <a:pt x="5485" y="794"/>
                  </a:cubicBezTo>
                  <a:cubicBezTo>
                    <a:pt x="5632" y="1596"/>
                    <a:pt x="6124" y="3275"/>
                    <a:pt x="7750" y="4751"/>
                  </a:cubicBezTo>
                  <a:cubicBezTo>
                    <a:pt x="9375" y="6228"/>
                    <a:pt x="12137" y="7504"/>
                    <a:pt x="16818" y="7504"/>
                  </a:cubicBezTo>
                  <a:cubicBezTo>
                    <a:pt x="16817" y="7504"/>
                    <a:pt x="16794" y="7238"/>
                    <a:pt x="16792" y="7220"/>
                  </a:cubicBezTo>
                  <a:cubicBezTo>
                    <a:pt x="16774" y="7038"/>
                    <a:pt x="16752" y="6858"/>
                    <a:pt x="16723" y="6677"/>
                  </a:cubicBezTo>
                  <a:cubicBezTo>
                    <a:pt x="16675" y="6384"/>
                    <a:pt x="16611" y="6093"/>
                    <a:pt x="16532" y="5804"/>
                  </a:cubicBezTo>
                  <a:cubicBezTo>
                    <a:pt x="16431" y="5434"/>
                    <a:pt x="16305" y="5064"/>
                    <a:pt x="16150" y="4705"/>
                  </a:cubicBezTo>
                  <a:cubicBezTo>
                    <a:pt x="15979" y="4307"/>
                    <a:pt x="15777" y="3919"/>
                    <a:pt x="15543" y="3540"/>
                  </a:cubicBezTo>
                  <a:cubicBezTo>
                    <a:pt x="15297" y="3143"/>
                    <a:pt x="15012" y="2755"/>
                    <a:pt x="14692" y="2389"/>
                  </a:cubicBezTo>
                  <a:cubicBezTo>
                    <a:pt x="14362" y="2011"/>
                    <a:pt x="13992" y="1653"/>
                    <a:pt x="13555" y="1343"/>
                  </a:cubicBezTo>
                  <a:cubicBezTo>
                    <a:pt x="13095" y="1017"/>
                    <a:pt x="12567" y="752"/>
                    <a:pt x="11993" y="556"/>
                  </a:cubicBezTo>
                  <a:cubicBezTo>
                    <a:pt x="10775" y="139"/>
                    <a:pt x="9384" y="61"/>
                    <a:pt x="8062" y="66"/>
                  </a:cubicBezTo>
                  <a:close/>
                </a:path>
              </a:pathLst>
            </a:custGeom>
            <a:solidFill>
              <a:schemeClr val="bg1"/>
            </a:solidFill>
            <a:ln w="12700" cap="flat">
              <a:noFill/>
              <a:miter lim="400000"/>
            </a:ln>
            <a:effectLst/>
          </p:spPr>
          <p:txBody>
            <a:bodyPr wrap="square" lIns="0" tIns="0" rIns="0" bIns="0" numCol="1" anchor="ctr">
              <a:noAutofit/>
            </a:bodyPr>
            <a:lstStyle/>
            <a:p>
              <a:endParaRPr sz="2400" dirty="0"/>
            </a:p>
          </p:txBody>
        </p:sp>
      </p:grpSp>
      <p:grpSp>
        <p:nvGrpSpPr>
          <p:cNvPr id="10" name="Group 9">
            <a:extLst>
              <a:ext uri="{FF2B5EF4-FFF2-40B4-BE49-F238E27FC236}">
                <a16:creationId xmlns:a16="http://schemas.microsoft.com/office/drawing/2014/main" id="{4B4F48F4-9116-45BD-8D4C-EABE745F4923}"/>
              </a:ext>
            </a:extLst>
          </p:cNvPr>
          <p:cNvGrpSpPr/>
          <p:nvPr/>
        </p:nvGrpSpPr>
        <p:grpSpPr>
          <a:xfrm>
            <a:off x="4934282" y="2137511"/>
            <a:ext cx="1671426" cy="2526133"/>
            <a:chOff x="10711733" y="3089672"/>
            <a:chExt cx="2954184" cy="4464848"/>
          </a:xfrm>
        </p:grpSpPr>
        <p:sp>
          <p:nvSpPr>
            <p:cNvPr id="11" name="Shape 23077">
              <a:extLst>
                <a:ext uri="{FF2B5EF4-FFF2-40B4-BE49-F238E27FC236}">
                  <a16:creationId xmlns:a16="http://schemas.microsoft.com/office/drawing/2014/main" id="{ADFEB77A-E004-411E-898C-59E9EDAE19EE}"/>
                </a:ext>
              </a:extLst>
            </p:cNvPr>
            <p:cNvSpPr/>
            <p:nvPr/>
          </p:nvSpPr>
          <p:spPr>
            <a:xfrm>
              <a:off x="10711733" y="3089672"/>
              <a:ext cx="2954184" cy="4464848"/>
            </a:xfrm>
            <a:custGeom>
              <a:avLst/>
              <a:gdLst/>
              <a:ahLst/>
              <a:cxnLst>
                <a:cxn ang="0">
                  <a:pos x="wd2" y="hd2"/>
                </a:cxn>
                <a:cxn ang="5400000">
                  <a:pos x="wd2" y="hd2"/>
                </a:cxn>
                <a:cxn ang="10800000">
                  <a:pos x="wd2" y="hd2"/>
                </a:cxn>
                <a:cxn ang="16200000">
                  <a:pos x="wd2" y="hd2"/>
                </a:cxn>
              </a:cxnLst>
              <a:rect l="0" t="0" r="r" b="b"/>
              <a:pathLst>
                <a:path w="21158" h="21600" extrusionOk="0">
                  <a:moveTo>
                    <a:pt x="10575" y="0"/>
                  </a:moveTo>
                  <a:cubicBezTo>
                    <a:pt x="2744" y="0"/>
                    <a:pt x="283" y="4215"/>
                    <a:pt x="18" y="6585"/>
                  </a:cubicBezTo>
                  <a:cubicBezTo>
                    <a:pt x="-221" y="8721"/>
                    <a:pt x="1977" y="10713"/>
                    <a:pt x="2227" y="11026"/>
                  </a:cubicBezTo>
                  <a:cubicBezTo>
                    <a:pt x="2633" y="11536"/>
                    <a:pt x="5194" y="13482"/>
                    <a:pt x="5286" y="14659"/>
                  </a:cubicBezTo>
                  <a:cubicBezTo>
                    <a:pt x="5412" y="16279"/>
                    <a:pt x="5706" y="16321"/>
                    <a:pt x="6875" y="16513"/>
                  </a:cubicBezTo>
                  <a:cubicBezTo>
                    <a:pt x="8066" y="16709"/>
                    <a:pt x="13095" y="16709"/>
                    <a:pt x="14286" y="16513"/>
                  </a:cubicBezTo>
                  <a:cubicBezTo>
                    <a:pt x="15455" y="16321"/>
                    <a:pt x="15746" y="16279"/>
                    <a:pt x="15872" y="14659"/>
                  </a:cubicBezTo>
                  <a:cubicBezTo>
                    <a:pt x="15964" y="13482"/>
                    <a:pt x="18525" y="11536"/>
                    <a:pt x="18931" y="11026"/>
                  </a:cubicBezTo>
                  <a:cubicBezTo>
                    <a:pt x="19181" y="10713"/>
                    <a:pt x="21379" y="8721"/>
                    <a:pt x="21140" y="6585"/>
                  </a:cubicBezTo>
                  <a:cubicBezTo>
                    <a:pt x="20875" y="4215"/>
                    <a:pt x="18416" y="0"/>
                    <a:pt x="10586" y="0"/>
                  </a:cubicBezTo>
                  <a:lnTo>
                    <a:pt x="10583" y="0"/>
                  </a:lnTo>
                  <a:lnTo>
                    <a:pt x="10580" y="0"/>
                  </a:lnTo>
                  <a:lnTo>
                    <a:pt x="10578" y="0"/>
                  </a:lnTo>
                  <a:lnTo>
                    <a:pt x="10575" y="0"/>
                  </a:lnTo>
                  <a:close/>
                  <a:moveTo>
                    <a:pt x="7055" y="17000"/>
                  </a:moveTo>
                  <a:cubicBezTo>
                    <a:pt x="6675" y="17000"/>
                    <a:pt x="6366" y="17207"/>
                    <a:pt x="6366" y="17463"/>
                  </a:cubicBezTo>
                  <a:cubicBezTo>
                    <a:pt x="6366" y="17720"/>
                    <a:pt x="6675" y="17926"/>
                    <a:pt x="7055" y="17926"/>
                  </a:cubicBezTo>
                  <a:lnTo>
                    <a:pt x="14106" y="17926"/>
                  </a:lnTo>
                  <a:cubicBezTo>
                    <a:pt x="14485" y="17926"/>
                    <a:pt x="14792" y="17719"/>
                    <a:pt x="14792" y="17463"/>
                  </a:cubicBezTo>
                  <a:cubicBezTo>
                    <a:pt x="14792" y="17208"/>
                    <a:pt x="14485" y="17000"/>
                    <a:pt x="14106" y="17000"/>
                  </a:cubicBezTo>
                  <a:lnTo>
                    <a:pt x="7055" y="17000"/>
                  </a:lnTo>
                  <a:close/>
                  <a:moveTo>
                    <a:pt x="7055" y="18266"/>
                  </a:moveTo>
                  <a:cubicBezTo>
                    <a:pt x="6675" y="18266"/>
                    <a:pt x="6366" y="18472"/>
                    <a:pt x="6366" y="18729"/>
                  </a:cubicBezTo>
                  <a:cubicBezTo>
                    <a:pt x="6366" y="18985"/>
                    <a:pt x="6675" y="19192"/>
                    <a:pt x="7055" y="19192"/>
                  </a:cubicBezTo>
                  <a:lnTo>
                    <a:pt x="14106" y="19192"/>
                  </a:lnTo>
                  <a:cubicBezTo>
                    <a:pt x="14485" y="19192"/>
                    <a:pt x="14792" y="18984"/>
                    <a:pt x="14792" y="18729"/>
                  </a:cubicBezTo>
                  <a:cubicBezTo>
                    <a:pt x="14792" y="18473"/>
                    <a:pt x="14485" y="18266"/>
                    <a:pt x="14106" y="18266"/>
                  </a:cubicBezTo>
                  <a:lnTo>
                    <a:pt x="7055" y="18266"/>
                  </a:lnTo>
                  <a:close/>
                  <a:moveTo>
                    <a:pt x="7513" y="19531"/>
                  </a:moveTo>
                  <a:cubicBezTo>
                    <a:pt x="7513" y="20674"/>
                    <a:pt x="8888" y="21600"/>
                    <a:pt x="10580" y="21600"/>
                  </a:cubicBezTo>
                  <a:cubicBezTo>
                    <a:pt x="12274" y="21599"/>
                    <a:pt x="13645" y="20674"/>
                    <a:pt x="13645" y="19531"/>
                  </a:cubicBezTo>
                  <a:lnTo>
                    <a:pt x="7513" y="19531"/>
                  </a:lnTo>
                  <a:close/>
                </a:path>
              </a:pathLst>
            </a:custGeom>
            <a:solidFill>
              <a:schemeClr val="accent2"/>
            </a:solidFill>
            <a:ln w="12700" cap="flat">
              <a:noFill/>
              <a:miter lim="400000"/>
            </a:ln>
            <a:effectLst/>
          </p:spPr>
          <p:txBody>
            <a:bodyPr wrap="square" lIns="0" tIns="0" rIns="0" bIns="0" numCol="1" anchor="ctr">
              <a:noAutofit/>
            </a:bodyPr>
            <a:lstStyle/>
            <a:p>
              <a:endParaRPr sz="2400" dirty="0"/>
            </a:p>
          </p:txBody>
        </p:sp>
        <p:sp>
          <p:nvSpPr>
            <p:cNvPr id="12" name="Shape 23078">
              <a:extLst>
                <a:ext uri="{FF2B5EF4-FFF2-40B4-BE49-F238E27FC236}">
                  <a16:creationId xmlns:a16="http://schemas.microsoft.com/office/drawing/2014/main" id="{77BED95B-1BC5-41C3-B2BE-45655CD030DD}"/>
                </a:ext>
              </a:extLst>
            </p:cNvPr>
            <p:cNvSpPr/>
            <p:nvPr/>
          </p:nvSpPr>
          <p:spPr>
            <a:xfrm>
              <a:off x="11632536" y="3881436"/>
              <a:ext cx="1592686" cy="2656677"/>
            </a:xfrm>
            <a:custGeom>
              <a:avLst/>
              <a:gdLst/>
              <a:ahLst/>
              <a:cxnLst>
                <a:cxn ang="0">
                  <a:pos x="wd2" y="hd2"/>
                </a:cxn>
                <a:cxn ang="5400000">
                  <a:pos x="wd2" y="hd2"/>
                </a:cxn>
                <a:cxn ang="10800000">
                  <a:pos x="wd2" y="hd2"/>
                </a:cxn>
                <a:cxn ang="16200000">
                  <a:pos x="wd2" y="hd2"/>
                </a:cxn>
              </a:cxnLst>
              <a:rect l="0" t="0" r="r" b="b"/>
              <a:pathLst>
                <a:path w="21555" h="21523" extrusionOk="0">
                  <a:moveTo>
                    <a:pt x="13062" y="4"/>
                  </a:moveTo>
                  <a:cubicBezTo>
                    <a:pt x="9016" y="-77"/>
                    <a:pt x="4133" y="848"/>
                    <a:pt x="2645" y="5227"/>
                  </a:cubicBezTo>
                  <a:cubicBezTo>
                    <a:pt x="4274" y="3938"/>
                    <a:pt x="6289" y="3219"/>
                    <a:pt x="8341" y="3010"/>
                  </a:cubicBezTo>
                  <a:cubicBezTo>
                    <a:pt x="9744" y="2866"/>
                    <a:pt x="11114" y="2954"/>
                    <a:pt x="12412" y="3133"/>
                  </a:cubicBezTo>
                  <a:cubicBezTo>
                    <a:pt x="13667" y="3305"/>
                    <a:pt x="14881" y="3569"/>
                    <a:pt x="16030" y="3901"/>
                  </a:cubicBezTo>
                  <a:cubicBezTo>
                    <a:pt x="16393" y="3425"/>
                    <a:pt x="16779" y="2937"/>
                    <a:pt x="17202" y="2431"/>
                  </a:cubicBezTo>
                  <a:cubicBezTo>
                    <a:pt x="17659" y="1883"/>
                    <a:pt x="18162" y="1307"/>
                    <a:pt x="18750" y="716"/>
                  </a:cubicBezTo>
                  <a:cubicBezTo>
                    <a:pt x="18739" y="713"/>
                    <a:pt x="16172" y="67"/>
                    <a:pt x="13062" y="4"/>
                  </a:cubicBezTo>
                  <a:close/>
                  <a:moveTo>
                    <a:pt x="10590" y="3578"/>
                  </a:moveTo>
                  <a:cubicBezTo>
                    <a:pt x="8738" y="3551"/>
                    <a:pt x="6634" y="3781"/>
                    <a:pt x="4791" y="4761"/>
                  </a:cubicBezTo>
                  <a:cubicBezTo>
                    <a:pt x="4179" y="5086"/>
                    <a:pt x="3284" y="5620"/>
                    <a:pt x="2080" y="6834"/>
                  </a:cubicBezTo>
                  <a:cubicBezTo>
                    <a:pt x="614" y="8313"/>
                    <a:pt x="-45" y="10338"/>
                    <a:pt x="2" y="12594"/>
                  </a:cubicBezTo>
                  <a:cubicBezTo>
                    <a:pt x="65" y="15633"/>
                    <a:pt x="1154" y="19088"/>
                    <a:pt x="2371" y="21436"/>
                  </a:cubicBezTo>
                  <a:cubicBezTo>
                    <a:pt x="3147" y="21476"/>
                    <a:pt x="3948" y="21505"/>
                    <a:pt x="4963" y="21523"/>
                  </a:cubicBezTo>
                  <a:cubicBezTo>
                    <a:pt x="3378" y="19251"/>
                    <a:pt x="1314" y="15641"/>
                    <a:pt x="1233" y="11662"/>
                  </a:cubicBezTo>
                  <a:cubicBezTo>
                    <a:pt x="1195" y="9769"/>
                    <a:pt x="1921" y="7895"/>
                    <a:pt x="3184" y="6727"/>
                  </a:cubicBezTo>
                  <a:cubicBezTo>
                    <a:pt x="4195" y="7371"/>
                    <a:pt x="6120" y="8364"/>
                    <a:pt x="8769" y="8923"/>
                  </a:cubicBezTo>
                  <a:cubicBezTo>
                    <a:pt x="12094" y="9625"/>
                    <a:pt x="16394" y="9609"/>
                    <a:pt x="21555" y="7925"/>
                  </a:cubicBezTo>
                  <a:cubicBezTo>
                    <a:pt x="21521" y="7886"/>
                    <a:pt x="19240" y="5542"/>
                    <a:pt x="15414" y="4336"/>
                  </a:cubicBezTo>
                  <a:cubicBezTo>
                    <a:pt x="13989" y="3886"/>
                    <a:pt x="12364" y="3603"/>
                    <a:pt x="10590" y="3578"/>
                  </a:cubicBezTo>
                  <a:close/>
                </a:path>
              </a:pathLst>
            </a:custGeom>
            <a:solidFill>
              <a:schemeClr val="bg1"/>
            </a:solidFill>
            <a:ln w="12700" cap="flat">
              <a:noFill/>
              <a:miter lim="400000"/>
            </a:ln>
            <a:effectLst/>
          </p:spPr>
          <p:txBody>
            <a:bodyPr wrap="square" lIns="0" tIns="0" rIns="0" bIns="0" numCol="1" anchor="ctr">
              <a:noAutofit/>
            </a:bodyPr>
            <a:lstStyle/>
            <a:p>
              <a:endParaRPr sz="2400" dirty="0"/>
            </a:p>
          </p:txBody>
        </p:sp>
      </p:grpSp>
      <p:grpSp>
        <p:nvGrpSpPr>
          <p:cNvPr id="13" name="Group 12">
            <a:extLst>
              <a:ext uri="{FF2B5EF4-FFF2-40B4-BE49-F238E27FC236}">
                <a16:creationId xmlns:a16="http://schemas.microsoft.com/office/drawing/2014/main" id="{221A65D6-25E0-473C-ADE4-3569EA3FD016}"/>
              </a:ext>
            </a:extLst>
          </p:cNvPr>
          <p:cNvGrpSpPr/>
          <p:nvPr/>
        </p:nvGrpSpPr>
        <p:grpSpPr>
          <a:xfrm>
            <a:off x="8032300" y="2137511"/>
            <a:ext cx="1671426" cy="2526133"/>
            <a:chOff x="16281939" y="3089672"/>
            <a:chExt cx="2954184" cy="4464848"/>
          </a:xfrm>
        </p:grpSpPr>
        <p:sp>
          <p:nvSpPr>
            <p:cNvPr id="14" name="Shape 23084">
              <a:extLst>
                <a:ext uri="{FF2B5EF4-FFF2-40B4-BE49-F238E27FC236}">
                  <a16:creationId xmlns:a16="http://schemas.microsoft.com/office/drawing/2014/main" id="{D95DFA54-40D6-4CAC-9F9F-4635D2ACB977}"/>
                </a:ext>
              </a:extLst>
            </p:cNvPr>
            <p:cNvSpPr/>
            <p:nvPr/>
          </p:nvSpPr>
          <p:spPr>
            <a:xfrm>
              <a:off x="16281939" y="3089672"/>
              <a:ext cx="2954184" cy="4464848"/>
            </a:xfrm>
            <a:custGeom>
              <a:avLst/>
              <a:gdLst/>
              <a:ahLst/>
              <a:cxnLst>
                <a:cxn ang="0">
                  <a:pos x="wd2" y="hd2"/>
                </a:cxn>
                <a:cxn ang="5400000">
                  <a:pos x="wd2" y="hd2"/>
                </a:cxn>
                <a:cxn ang="10800000">
                  <a:pos x="wd2" y="hd2"/>
                </a:cxn>
                <a:cxn ang="16200000">
                  <a:pos x="wd2" y="hd2"/>
                </a:cxn>
              </a:cxnLst>
              <a:rect l="0" t="0" r="r" b="b"/>
              <a:pathLst>
                <a:path w="21158" h="21600" extrusionOk="0">
                  <a:moveTo>
                    <a:pt x="10575" y="0"/>
                  </a:moveTo>
                  <a:cubicBezTo>
                    <a:pt x="2744" y="0"/>
                    <a:pt x="283" y="4215"/>
                    <a:pt x="18" y="6585"/>
                  </a:cubicBezTo>
                  <a:cubicBezTo>
                    <a:pt x="-221" y="8721"/>
                    <a:pt x="1977" y="10713"/>
                    <a:pt x="2227" y="11026"/>
                  </a:cubicBezTo>
                  <a:cubicBezTo>
                    <a:pt x="2633" y="11536"/>
                    <a:pt x="5194" y="13482"/>
                    <a:pt x="5286" y="14659"/>
                  </a:cubicBezTo>
                  <a:cubicBezTo>
                    <a:pt x="5412" y="16279"/>
                    <a:pt x="5706" y="16321"/>
                    <a:pt x="6875" y="16513"/>
                  </a:cubicBezTo>
                  <a:cubicBezTo>
                    <a:pt x="8066" y="16709"/>
                    <a:pt x="13095" y="16709"/>
                    <a:pt x="14286" y="16513"/>
                  </a:cubicBezTo>
                  <a:cubicBezTo>
                    <a:pt x="15455" y="16321"/>
                    <a:pt x="15746" y="16279"/>
                    <a:pt x="15872" y="14659"/>
                  </a:cubicBezTo>
                  <a:cubicBezTo>
                    <a:pt x="15964" y="13482"/>
                    <a:pt x="18525" y="11536"/>
                    <a:pt x="18931" y="11026"/>
                  </a:cubicBezTo>
                  <a:cubicBezTo>
                    <a:pt x="19181" y="10713"/>
                    <a:pt x="21379" y="8721"/>
                    <a:pt x="21140" y="6585"/>
                  </a:cubicBezTo>
                  <a:cubicBezTo>
                    <a:pt x="20875" y="4215"/>
                    <a:pt x="18416" y="0"/>
                    <a:pt x="10586" y="0"/>
                  </a:cubicBezTo>
                  <a:lnTo>
                    <a:pt x="10583" y="0"/>
                  </a:lnTo>
                  <a:lnTo>
                    <a:pt x="10580" y="0"/>
                  </a:lnTo>
                  <a:lnTo>
                    <a:pt x="10578" y="0"/>
                  </a:lnTo>
                  <a:lnTo>
                    <a:pt x="10575" y="0"/>
                  </a:lnTo>
                  <a:close/>
                  <a:moveTo>
                    <a:pt x="7055" y="17000"/>
                  </a:moveTo>
                  <a:cubicBezTo>
                    <a:pt x="6675" y="17000"/>
                    <a:pt x="6366" y="17207"/>
                    <a:pt x="6366" y="17463"/>
                  </a:cubicBezTo>
                  <a:cubicBezTo>
                    <a:pt x="6366" y="17720"/>
                    <a:pt x="6675" y="17926"/>
                    <a:pt x="7055" y="17926"/>
                  </a:cubicBezTo>
                  <a:lnTo>
                    <a:pt x="14106" y="17926"/>
                  </a:lnTo>
                  <a:cubicBezTo>
                    <a:pt x="14485" y="17926"/>
                    <a:pt x="14792" y="17719"/>
                    <a:pt x="14792" y="17463"/>
                  </a:cubicBezTo>
                  <a:cubicBezTo>
                    <a:pt x="14792" y="17208"/>
                    <a:pt x="14485" y="17000"/>
                    <a:pt x="14106" y="17000"/>
                  </a:cubicBezTo>
                  <a:lnTo>
                    <a:pt x="7055" y="17000"/>
                  </a:lnTo>
                  <a:close/>
                  <a:moveTo>
                    <a:pt x="7055" y="18266"/>
                  </a:moveTo>
                  <a:cubicBezTo>
                    <a:pt x="6675" y="18266"/>
                    <a:pt x="6366" y="18472"/>
                    <a:pt x="6366" y="18729"/>
                  </a:cubicBezTo>
                  <a:cubicBezTo>
                    <a:pt x="6366" y="18985"/>
                    <a:pt x="6675" y="19192"/>
                    <a:pt x="7055" y="19192"/>
                  </a:cubicBezTo>
                  <a:lnTo>
                    <a:pt x="14106" y="19192"/>
                  </a:lnTo>
                  <a:cubicBezTo>
                    <a:pt x="14485" y="19192"/>
                    <a:pt x="14792" y="18984"/>
                    <a:pt x="14792" y="18729"/>
                  </a:cubicBezTo>
                  <a:cubicBezTo>
                    <a:pt x="14792" y="18473"/>
                    <a:pt x="14485" y="18266"/>
                    <a:pt x="14106" y="18266"/>
                  </a:cubicBezTo>
                  <a:lnTo>
                    <a:pt x="7055" y="18266"/>
                  </a:lnTo>
                  <a:close/>
                  <a:moveTo>
                    <a:pt x="7513" y="19531"/>
                  </a:moveTo>
                  <a:cubicBezTo>
                    <a:pt x="7513" y="20674"/>
                    <a:pt x="8888" y="21600"/>
                    <a:pt x="10580" y="21600"/>
                  </a:cubicBezTo>
                  <a:cubicBezTo>
                    <a:pt x="12274" y="21599"/>
                    <a:pt x="13645" y="20674"/>
                    <a:pt x="13645" y="19531"/>
                  </a:cubicBezTo>
                  <a:lnTo>
                    <a:pt x="7513" y="19531"/>
                  </a:lnTo>
                  <a:close/>
                </a:path>
              </a:pathLst>
            </a:custGeom>
            <a:solidFill>
              <a:schemeClr val="accent3"/>
            </a:solidFill>
            <a:ln w="12700" cap="flat">
              <a:noFill/>
              <a:miter lim="400000"/>
            </a:ln>
            <a:effectLst/>
          </p:spPr>
          <p:txBody>
            <a:bodyPr wrap="square" lIns="0" tIns="0" rIns="0" bIns="0" numCol="1" anchor="ctr">
              <a:noAutofit/>
            </a:bodyPr>
            <a:lstStyle/>
            <a:p>
              <a:endParaRPr sz="2400" dirty="0"/>
            </a:p>
          </p:txBody>
        </p:sp>
        <p:sp>
          <p:nvSpPr>
            <p:cNvPr id="15" name="Shape 23085">
              <a:extLst>
                <a:ext uri="{FF2B5EF4-FFF2-40B4-BE49-F238E27FC236}">
                  <a16:creationId xmlns:a16="http://schemas.microsoft.com/office/drawing/2014/main" id="{A2727B54-C3D1-4D90-816E-F533A32ED7C1}"/>
                </a:ext>
              </a:extLst>
            </p:cNvPr>
            <p:cNvSpPr/>
            <p:nvPr/>
          </p:nvSpPr>
          <p:spPr>
            <a:xfrm>
              <a:off x="16644826" y="3877930"/>
              <a:ext cx="2228257" cy="2660535"/>
            </a:xfrm>
            <a:custGeom>
              <a:avLst/>
              <a:gdLst/>
              <a:ahLst/>
              <a:cxnLst>
                <a:cxn ang="0">
                  <a:pos x="wd2" y="hd2"/>
                </a:cxn>
                <a:cxn ang="5400000">
                  <a:pos x="wd2" y="hd2"/>
                </a:cxn>
                <a:cxn ang="10800000">
                  <a:pos x="wd2" y="hd2"/>
                </a:cxn>
                <a:cxn ang="16200000">
                  <a:pos x="wd2" y="hd2"/>
                </a:cxn>
              </a:cxnLst>
              <a:rect l="0" t="0" r="r" b="b"/>
              <a:pathLst>
                <a:path w="21600" h="21599" extrusionOk="0">
                  <a:moveTo>
                    <a:pt x="3290" y="0"/>
                  </a:moveTo>
                  <a:cubicBezTo>
                    <a:pt x="1469" y="1"/>
                    <a:pt x="0" y="405"/>
                    <a:pt x="0" y="405"/>
                  </a:cubicBezTo>
                  <a:cubicBezTo>
                    <a:pt x="2548" y="6442"/>
                    <a:pt x="8248" y="5799"/>
                    <a:pt x="9710" y="5526"/>
                  </a:cubicBezTo>
                  <a:cubicBezTo>
                    <a:pt x="9724" y="5523"/>
                    <a:pt x="9738" y="5522"/>
                    <a:pt x="9752" y="5520"/>
                  </a:cubicBezTo>
                  <a:cubicBezTo>
                    <a:pt x="9408" y="6082"/>
                    <a:pt x="9247" y="6707"/>
                    <a:pt x="9060" y="7311"/>
                  </a:cubicBezTo>
                  <a:cubicBezTo>
                    <a:pt x="8144" y="10267"/>
                    <a:pt x="8021" y="15360"/>
                    <a:pt x="8785" y="19311"/>
                  </a:cubicBezTo>
                  <a:cubicBezTo>
                    <a:pt x="8817" y="19479"/>
                    <a:pt x="9154" y="21379"/>
                    <a:pt x="9311" y="21573"/>
                  </a:cubicBezTo>
                  <a:cubicBezTo>
                    <a:pt x="9609" y="21579"/>
                    <a:pt x="9894" y="21586"/>
                    <a:pt x="10182" y="21591"/>
                  </a:cubicBezTo>
                  <a:cubicBezTo>
                    <a:pt x="10470" y="21597"/>
                    <a:pt x="10761" y="21600"/>
                    <a:pt x="11070" y="21599"/>
                  </a:cubicBezTo>
                  <a:cubicBezTo>
                    <a:pt x="10851" y="21360"/>
                    <a:pt x="10238" y="18977"/>
                    <a:pt x="10145" y="18644"/>
                  </a:cubicBezTo>
                  <a:cubicBezTo>
                    <a:pt x="9498" y="16340"/>
                    <a:pt x="9313" y="13994"/>
                    <a:pt x="9311" y="11636"/>
                  </a:cubicBezTo>
                  <a:cubicBezTo>
                    <a:pt x="9311" y="10219"/>
                    <a:pt x="9746" y="6658"/>
                    <a:pt x="10396" y="5695"/>
                  </a:cubicBezTo>
                  <a:cubicBezTo>
                    <a:pt x="11025" y="6116"/>
                    <a:pt x="12409" y="6894"/>
                    <a:pt x="14249" y="7131"/>
                  </a:cubicBezTo>
                  <a:cubicBezTo>
                    <a:pt x="16286" y="7394"/>
                    <a:pt x="18835" y="6996"/>
                    <a:pt x="21600" y="4930"/>
                  </a:cubicBezTo>
                  <a:cubicBezTo>
                    <a:pt x="21600" y="4930"/>
                    <a:pt x="19728" y="3244"/>
                    <a:pt x="17202" y="2622"/>
                  </a:cubicBezTo>
                  <a:cubicBezTo>
                    <a:pt x="15027" y="2086"/>
                    <a:pt x="12445" y="2374"/>
                    <a:pt x="10089" y="5166"/>
                  </a:cubicBezTo>
                  <a:cubicBezTo>
                    <a:pt x="9597" y="1868"/>
                    <a:pt x="7372" y="569"/>
                    <a:pt x="5189" y="164"/>
                  </a:cubicBezTo>
                  <a:cubicBezTo>
                    <a:pt x="4546" y="45"/>
                    <a:pt x="3896" y="0"/>
                    <a:pt x="3290" y="0"/>
                  </a:cubicBezTo>
                  <a:close/>
                </a:path>
              </a:pathLst>
            </a:custGeom>
            <a:solidFill>
              <a:schemeClr val="bg1"/>
            </a:solidFill>
            <a:ln w="12700" cap="flat">
              <a:noFill/>
              <a:miter lim="400000"/>
            </a:ln>
            <a:effectLst/>
          </p:spPr>
          <p:txBody>
            <a:bodyPr wrap="square" lIns="0" tIns="0" rIns="0" bIns="0" numCol="1" anchor="ctr">
              <a:noAutofit/>
            </a:bodyPr>
            <a:lstStyle/>
            <a:p>
              <a:endParaRPr sz="2400" dirty="0"/>
            </a:p>
          </p:txBody>
        </p:sp>
      </p:grpSp>
      <p:sp>
        <p:nvSpPr>
          <p:cNvPr id="16" name="TextBox 15">
            <a:extLst>
              <a:ext uri="{FF2B5EF4-FFF2-40B4-BE49-F238E27FC236}">
                <a16:creationId xmlns:a16="http://schemas.microsoft.com/office/drawing/2014/main" id="{794FE8F2-A676-40DC-A980-6B6045726371}"/>
              </a:ext>
            </a:extLst>
          </p:cNvPr>
          <p:cNvSpPr txBox="1"/>
          <p:nvPr/>
        </p:nvSpPr>
        <p:spPr>
          <a:xfrm>
            <a:off x="2060272" y="4991288"/>
            <a:ext cx="1223412" cy="338554"/>
          </a:xfrm>
          <a:prstGeom prst="rect">
            <a:avLst/>
          </a:prstGeom>
          <a:noFill/>
        </p:spPr>
        <p:txBody>
          <a:bodyPr wrap="none" rtlCol="0" anchor="ctr" anchorCtr="0">
            <a:spAutoFit/>
          </a:bodyPr>
          <a:lstStyle/>
          <a:p>
            <a:pPr algn="ctr"/>
            <a:r>
              <a:rPr lang="en-US" sz="1600" b="1" dirty="0">
                <a:solidFill>
                  <a:schemeClr val="accent1"/>
                </a:solidFill>
                <a:ea typeface="League Spartan" charset="0"/>
                <a:cs typeface="Poppins" pitchFamily="2" charset="77"/>
              </a:rPr>
              <a:t>CAPTION 01</a:t>
            </a:r>
          </a:p>
        </p:txBody>
      </p:sp>
      <p:sp>
        <p:nvSpPr>
          <p:cNvPr id="17" name="Subtitle 2">
            <a:extLst>
              <a:ext uri="{FF2B5EF4-FFF2-40B4-BE49-F238E27FC236}">
                <a16:creationId xmlns:a16="http://schemas.microsoft.com/office/drawing/2014/main" id="{3D77F0F4-7B5D-4277-BDDF-C41F33F5C5E4}"/>
              </a:ext>
            </a:extLst>
          </p:cNvPr>
          <p:cNvSpPr txBox="1">
            <a:spLocks/>
          </p:cNvSpPr>
          <p:nvPr/>
        </p:nvSpPr>
        <p:spPr>
          <a:xfrm>
            <a:off x="1420853" y="5313987"/>
            <a:ext cx="2502247" cy="54873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3F6CA8CD-0E91-49A3-9657-029649EDD9C5}"/>
              </a:ext>
            </a:extLst>
          </p:cNvPr>
          <p:cNvSpPr txBox="1"/>
          <p:nvPr/>
        </p:nvSpPr>
        <p:spPr>
          <a:xfrm>
            <a:off x="5139855" y="4991288"/>
            <a:ext cx="1260281" cy="338554"/>
          </a:xfrm>
          <a:prstGeom prst="rect">
            <a:avLst/>
          </a:prstGeom>
          <a:noFill/>
        </p:spPr>
        <p:txBody>
          <a:bodyPr wrap="none" rtlCol="0" anchor="ctr" anchorCtr="0">
            <a:spAutoFit/>
          </a:bodyPr>
          <a:lstStyle/>
          <a:p>
            <a:pPr algn="ctr"/>
            <a:r>
              <a:rPr lang="en-US" sz="1600" b="1" dirty="0">
                <a:solidFill>
                  <a:schemeClr val="accent2"/>
                </a:solidFill>
                <a:ea typeface="League Spartan" charset="0"/>
                <a:cs typeface="Poppins" pitchFamily="2" charset="77"/>
              </a:rPr>
              <a:t>CAPTION 02</a:t>
            </a:r>
          </a:p>
        </p:txBody>
      </p:sp>
      <p:sp>
        <p:nvSpPr>
          <p:cNvPr id="19" name="Subtitle 2">
            <a:extLst>
              <a:ext uri="{FF2B5EF4-FFF2-40B4-BE49-F238E27FC236}">
                <a16:creationId xmlns:a16="http://schemas.microsoft.com/office/drawing/2014/main" id="{016BC4A9-7EFF-41C9-93D6-BFEB138AF8E7}"/>
              </a:ext>
            </a:extLst>
          </p:cNvPr>
          <p:cNvSpPr txBox="1">
            <a:spLocks/>
          </p:cNvSpPr>
          <p:nvPr/>
        </p:nvSpPr>
        <p:spPr>
          <a:xfrm>
            <a:off x="4518871" y="5313987"/>
            <a:ext cx="2502247" cy="54873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75F0C2AA-983A-496C-A6B3-7DFCD6E0625C}"/>
              </a:ext>
            </a:extLst>
          </p:cNvPr>
          <p:cNvSpPr txBox="1"/>
          <p:nvPr/>
        </p:nvSpPr>
        <p:spPr>
          <a:xfrm>
            <a:off x="8236272" y="4991288"/>
            <a:ext cx="1263487" cy="338554"/>
          </a:xfrm>
          <a:prstGeom prst="rect">
            <a:avLst/>
          </a:prstGeom>
          <a:noFill/>
        </p:spPr>
        <p:txBody>
          <a:bodyPr wrap="none" rtlCol="0" anchor="ctr" anchorCtr="0">
            <a:spAutoFit/>
          </a:bodyPr>
          <a:lstStyle/>
          <a:p>
            <a:pPr algn="ctr"/>
            <a:r>
              <a:rPr lang="en-US" sz="1600" b="1" dirty="0">
                <a:solidFill>
                  <a:schemeClr val="accent3"/>
                </a:solidFill>
                <a:ea typeface="League Spartan" charset="0"/>
                <a:cs typeface="Poppins" pitchFamily="2" charset="77"/>
              </a:rPr>
              <a:t>CAPTION 03</a:t>
            </a:r>
          </a:p>
        </p:txBody>
      </p:sp>
      <p:sp>
        <p:nvSpPr>
          <p:cNvPr id="21" name="Subtitle 2">
            <a:extLst>
              <a:ext uri="{FF2B5EF4-FFF2-40B4-BE49-F238E27FC236}">
                <a16:creationId xmlns:a16="http://schemas.microsoft.com/office/drawing/2014/main" id="{30BEE186-4A61-49FF-9BDB-85CC7B713B0C}"/>
              </a:ext>
            </a:extLst>
          </p:cNvPr>
          <p:cNvSpPr txBox="1">
            <a:spLocks/>
          </p:cNvSpPr>
          <p:nvPr/>
        </p:nvSpPr>
        <p:spPr>
          <a:xfrm>
            <a:off x="7616891" y="5313987"/>
            <a:ext cx="2502247" cy="54873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6982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9D7FA1D8-ACB3-4716-800F-E1D1EB5AE9A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98549" y="3809076"/>
            <a:ext cx="2543267" cy="2543267"/>
          </a:xfrm>
          <a:prstGeom prst="rect">
            <a:avLst/>
          </a:prstGeom>
        </p:spPr>
      </p:pic>
      <p:sp>
        <p:nvSpPr>
          <p:cNvPr id="2" name="Date Placeholder 1">
            <a:extLst>
              <a:ext uri="{FF2B5EF4-FFF2-40B4-BE49-F238E27FC236}">
                <a16:creationId xmlns:a16="http://schemas.microsoft.com/office/drawing/2014/main" id="{FAA18A91-6D86-4723-B79D-EE78D0538E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A49262-31AF-4B7D-A6AB-A16C72F07A7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E5B2CC0-E640-4BF7-B9A2-AA49F24AD99D}"/>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E2D3FB09-F8B0-43E4-989F-57C5B572F4F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75F4F1-F5F6-4F84-A05B-1AC5B14D33D4}"/>
              </a:ext>
            </a:extLst>
          </p:cNvPr>
          <p:cNvSpPr>
            <a:spLocks noGrp="1"/>
          </p:cNvSpPr>
          <p:nvPr>
            <p:ph type="body" sz="quarter" idx="13"/>
          </p:nvPr>
        </p:nvSpPr>
        <p:spPr/>
        <p:txBody>
          <a:bodyPr/>
          <a:lstStyle/>
          <a:p>
            <a:endParaRPr lang="en-ZA"/>
          </a:p>
        </p:txBody>
      </p:sp>
      <p:sp>
        <p:nvSpPr>
          <p:cNvPr id="7" name="Freeform 19">
            <a:extLst>
              <a:ext uri="{FF2B5EF4-FFF2-40B4-BE49-F238E27FC236}">
                <a16:creationId xmlns:a16="http://schemas.microsoft.com/office/drawing/2014/main" id="{1C3A89C8-9B90-4E8A-86F4-99D31DF39458}"/>
              </a:ext>
            </a:extLst>
          </p:cNvPr>
          <p:cNvSpPr/>
          <p:nvPr/>
        </p:nvSpPr>
        <p:spPr>
          <a:xfrm>
            <a:off x="6971867" y="1752010"/>
            <a:ext cx="2832349" cy="4575128"/>
          </a:xfrm>
          <a:custGeom>
            <a:avLst/>
            <a:gdLst>
              <a:gd name="connsiteX0" fmla="*/ 2497389 w 6064674"/>
              <a:gd name="connsiteY0" fmla="*/ 3906861 h 9796343"/>
              <a:gd name="connsiteX1" fmla="*/ 2635024 w 6064674"/>
              <a:gd name="connsiteY1" fmla="*/ 9796343 h 9796343"/>
              <a:gd name="connsiteX2" fmla="*/ 2104753 w 6064674"/>
              <a:gd name="connsiteY2" fmla="*/ 9796343 h 9796343"/>
              <a:gd name="connsiteX3" fmla="*/ 2242381 w 6064674"/>
              <a:gd name="connsiteY3" fmla="*/ 3907966 h 9796343"/>
              <a:gd name="connsiteX4" fmla="*/ 2366339 w 6064674"/>
              <a:gd name="connsiteY4" fmla="*/ 3924538 h 9796343"/>
              <a:gd name="connsiteX5" fmla="*/ 2433282 w 6064674"/>
              <a:gd name="connsiteY5" fmla="*/ 3920118 h 9796343"/>
              <a:gd name="connsiteX6" fmla="*/ 2465619 w 6064674"/>
              <a:gd name="connsiteY6" fmla="*/ 3914594 h 9796343"/>
              <a:gd name="connsiteX7" fmla="*/ 2497389 w 6064674"/>
              <a:gd name="connsiteY7" fmla="*/ 3906861 h 9796343"/>
              <a:gd name="connsiteX8" fmla="*/ 2849406 w 6064674"/>
              <a:gd name="connsiteY8" fmla="*/ 3462730 h 9796343"/>
              <a:gd name="connsiteX9" fmla="*/ 5839429 w 6064674"/>
              <a:gd name="connsiteY9" fmla="*/ 3888079 h 9796343"/>
              <a:gd name="connsiteX10" fmla="*/ 6015863 w 6064674"/>
              <a:gd name="connsiteY10" fmla="*/ 4105726 h 9796343"/>
              <a:gd name="connsiteX11" fmla="*/ 5889636 w 6064674"/>
              <a:gd name="connsiteY11" fmla="*/ 4154890 h 9796343"/>
              <a:gd name="connsiteX12" fmla="*/ 5747808 w 6064674"/>
              <a:gd name="connsiteY12" fmla="*/ 4170909 h 9796343"/>
              <a:gd name="connsiteX13" fmla="*/ 3187241 w 6064674"/>
              <a:gd name="connsiteY13" fmla="*/ 4290780 h 9796343"/>
              <a:gd name="connsiteX14" fmla="*/ 2805439 w 6064674"/>
              <a:gd name="connsiteY14" fmla="*/ 4189691 h 9796343"/>
              <a:gd name="connsiteX15" fmla="*/ 2718357 w 6064674"/>
              <a:gd name="connsiteY15" fmla="*/ 4079211 h 9796343"/>
              <a:gd name="connsiteX16" fmla="*/ 2574259 w 6064674"/>
              <a:gd name="connsiteY16" fmla="*/ 3874822 h 9796343"/>
              <a:gd name="connsiteX17" fmla="*/ 2771401 w 6064674"/>
              <a:gd name="connsiteY17" fmla="*/ 3712415 h 9796343"/>
              <a:gd name="connsiteX18" fmla="*/ 2849406 w 6064674"/>
              <a:gd name="connsiteY18" fmla="*/ 3462730 h 9796343"/>
              <a:gd name="connsiteX19" fmla="*/ 1922984 w 6064674"/>
              <a:gd name="connsiteY19" fmla="*/ 3424062 h 9796343"/>
              <a:gd name="connsiteX20" fmla="*/ 1919580 w 6064674"/>
              <a:gd name="connsiteY20" fmla="*/ 3477092 h 9796343"/>
              <a:gd name="connsiteX21" fmla="*/ 2143385 w 6064674"/>
              <a:gd name="connsiteY21" fmla="*/ 3868745 h 9796343"/>
              <a:gd name="connsiteX22" fmla="*/ 278912 w 6064674"/>
              <a:gd name="connsiteY22" fmla="*/ 6245178 h 9796343"/>
              <a:gd name="connsiteX23" fmla="*/ 2630 w 6064674"/>
              <a:gd name="connsiteY23" fmla="*/ 6288818 h 9796343"/>
              <a:gd name="connsiteX24" fmla="*/ 22770 w 6064674"/>
              <a:gd name="connsiteY24" fmla="*/ 6155137 h 9796343"/>
              <a:gd name="connsiteX25" fmla="*/ 80636 w 6064674"/>
              <a:gd name="connsiteY25" fmla="*/ 6024217 h 9796343"/>
              <a:gd name="connsiteX26" fmla="*/ 1257243 w 6064674"/>
              <a:gd name="connsiteY26" fmla="*/ 3746665 h 9796343"/>
              <a:gd name="connsiteX27" fmla="*/ 1482749 w 6064674"/>
              <a:gd name="connsiteY27" fmla="*/ 3489798 h 9796343"/>
              <a:gd name="connsiteX28" fmla="*/ 1711660 w 6064674"/>
              <a:gd name="connsiteY28" fmla="*/ 3442843 h 9796343"/>
              <a:gd name="connsiteX29" fmla="*/ 1922984 w 6064674"/>
              <a:gd name="connsiteY29" fmla="*/ 3424062 h 9796343"/>
              <a:gd name="connsiteX30" fmla="*/ 2370027 w 6064674"/>
              <a:gd name="connsiteY30" fmla="*/ 3123003 h 9796343"/>
              <a:gd name="connsiteX31" fmla="*/ 2617943 w 6064674"/>
              <a:gd name="connsiteY31" fmla="*/ 3225750 h 9796343"/>
              <a:gd name="connsiteX32" fmla="*/ 2617943 w 6064674"/>
              <a:gd name="connsiteY32" fmla="*/ 3721806 h 9796343"/>
              <a:gd name="connsiteX33" fmla="*/ 2122395 w 6064674"/>
              <a:gd name="connsiteY33" fmla="*/ 3721806 h 9796343"/>
              <a:gd name="connsiteX34" fmla="*/ 2122395 w 6064674"/>
              <a:gd name="connsiteY34" fmla="*/ 3225750 h 9796343"/>
              <a:gd name="connsiteX35" fmla="*/ 2370027 w 6064674"/>
              <a:gd name="connsiteY35" fmla="*/ 3123003 h 9796343"/>
              <a:gd name="connsiteX36" fmla="*/ 1066342 w 6064674"/>
              <a:gd name="connsiteY36" fmla="*/ 827 h 9796343"/>
              <a:gd name="connsiteX37" fmla="*/ 1132717 w 6064674"/>
              <a:gd name="connsiteY37" fmla="*/ 10218 h 9796343"/>
              <a:gd name="connsiteX38" fmla="*/ 1238238 w 6064674"/>
              <a:gd name="connsiteY38" fmla="*/ 94183 h 9796343"/>
              <a:gd name="connsiteX39" fmla="*/ 1322484 w 6064674"/>
              <a:gd name="connsiteY39" fmla="*/ 209635 h 9796343"/>
              <a:gd name="connsiteX40" fmla="*/ 2707294 w 6064674"/>
              <a:gd name="connsiteY40" fmla="*/ 2367317 h 9796343"/>
              <a:gd name="connsiteX41" fmla="*/ 2832670 w 6064674"/>
              <a:gd name="connsiteY41" fmla="*/ 2662852 h 9796343"/>
              <a:gd name="connsiteX42" fmla="*/ 2754665 w 6064674"/>
              <a:gd name="connsiteY42" fmla="*/ 2888784 h 9796343"/>
              <a:gd name="connsiteX43" fmla="*/ 2654251 w 6064674"/>
              <a:gd name="connsiteY43" fmla="*/ 3105879 h 9796343"/>
              <a:gd name="connsiteX44" fmla="*/ 2381373 w 6064674"/>
              <a:gd name="connsiteY44" fmla="*/ 3015284 h 9796343"/>
              <a:gd name="connsiteX45" fmla="*/ 2158135 w 6064674"/>
              <a:gd name="connsiteY45" fmla="*/ 3074391 h 9796343"/>
              <a:gd name="connsiteX46" fmla="*/ 1032870 w 6064674"/>
              <a:gd name="connsiteY46" fmla="*/ 271504 h 9796343"/>
              <a:gd name="connsiteX47" fmla="*/ 1066342 w 6064674"/>
              <a:gd name="connsiteY47" fmla="*/ 827 h 97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674" h="9796343">
                <a:moveTo>
                  <a:pt x="2497389" y="3906861"/>
                </a:moveTo>
                <a:lnTo>
                  <a:pt x="2635024" y="9796343"/>
                </a:lnTo>
                <a:lnTo>
                  <a:pt x="2104753" y="9796343"/>
                </a:lnTo>
                <a:lnTo>
                  <a:pt x="2242381" y="3907966"/>
                </a:lnTo>
                <a:cubicBezTo>
                  <a:pt x="2281810" y="3919014"/>
                  <a:pt x="2322940" y="3924538"/>
                  <a:pt x="2366339" y="3924538"/>
                </a:cubicBezTo>
                <a:cubicBezTo>
                  <a:pt x="2389032" y="3924538"/>
                  <a:pt x="2411157" y="3922881"/>
                  <a:pt x="2433282" y="3920118"/>
                </a:cubicBezTo>
                <a:cubicBezTo>
                  <a:pt x="2444061" y="3918461"/>
                  <a:pt x="2454840" y="3916804"/>
                  <a:pt x="2465619" y="3914594"/>
                </a:cubicBezTo>
                <a:cubicBezTo>
                  <a:pt x="2476114" y="3912385"/>
                  <a:pt x="2486893" y="3909623"/>
                  <a:pt x="2497389" y="3906861"/>
                </a:cubicBezTo>
                <a:close/>
                <a:moveTo>
                  <a:pt x="2849406" y="3462730"/>
                </a:moveTo>
                <a:cubicBezTo>
                  <a:pt x="3148096" y="3504712"/>
                  <a:pt x="5457344" y="3832839"/>
                  <a:pt x="5839429" y="3888079"/>
                </a:cubicBezTo>
                <a:cubicBezTo>
                  <a:pt x="6119682" y="3928957"/>
                  <a:pt x="6085642" y="4046619"/>
                  <a:pt x="6015863" y="4105726"/>
                </a:cubicBezTo>
                <a:cubicBezTo>
                  <a:pt x="5973598" y="4141632"/>
                  <a:pt x="5925660" y="4144946"/>
                  <a:pt x="5889636" y="4154890"/>
                </a:cubicBezTo>
                <a:cubicBezTo>
                  <a:pt x="5859284" y="4163728"/>
                  <a:pt x="5747808" y="4170909"/>
                  <a:pt x="5747808" y="4170909"/>
                </a:cubicBezTo>
                <a:lnTo>
                  <a:pt x="3187241" y="4290780"/>
                </a:lnTo>
                <a:cubicBezTo>
                  <a:pt x="2970244" y="4299066"/>
                  <a:pt x="2877205" y="4265370"/>
                  <a:pt x="2805439" y="4189691"/>
                </a:cubicBezTo>
                <a:cubicBezTo>
                  <a:pt x="2773670" y="4155994"/>
                  <a:pt x="2745872" y="4120640"/>
                  <a:pt x="2718357" y="4079211"/>
                </a:cubicBezTo>
                <a:cubicBezTo>
                  <a:pt x="2674390" y="4012922"/>
                  <a:pt x="2620212" y="3934481"/>
                  <a:pt x="2574259" y="3874822"/>
                </a:cubicBezTo>
                <a:cubicBezTo>
                  <a:pt x="2654534" y="3840020"/>
                  <a:pt x="2722895" y="3783675"/>
                  <a:pt x="2771401" y="3712415"/>
                </a:cubicBezTo>
                <a:cubicBezTo>
                  <a:pt x="2819906" y="3641156"/>
                  <a:pt x="2848272" y="3554981"/>
                  <a:pt x="2849406" y="3462730"/>
                </a:cubicBezTo>
                <a:close/>
                <a:moveTo>
                  <a:pt x="1922984" y="3424062"/>
                </a:moveTo>
                <a:cubicBezTo>
                  <a:pt x="1920999" y="3441186"/>
                  <a:pt x="1919864" y="3459415"/>
                  <a:pt x="1919580" y="3477092"/>
                </a:cubicBezTo>
                <a:cubicBezTo>
                  <a:pt x="1919013" y="3643918"/>
                  <a:pt x="2009783" y="3789199"/>
                  <a:pt x="2143385" y="3868745"/>
                </a:cubicBezTo>
                <a:cubicBezTo>
                  <a:pt x="1957307" y="4106278"/>
                  <a:pt x="518034" y="5941910"/>
                  <a:pt x="278912" y="6245178"/>
                </a:cubicBezTo>
                <a:cubicBezTo>
                  <a:pt x="103328" y="6467244"/>
                  <a:pt x="19082" y="6378859"/>
                  <a:pt x="2630" y="6288818"/>
                </a:cubicBezTo>
                <a:cubicBezTo>
                  <a:pt x="-7298" y="6234683"/>
                  <a:pt x="13409" y="6191595"/>
                  <a:pt x="22770" y="6155137"/>
                </a:cubicBezTo>
                <a:cubicBezTo>
                  <a:pt x="30428" y="6124755"/>
                  <a:pt x="80636" y="6024217"/>
                  <a:pt x="80636" y="6024217"/>
                </a:cubicBezTo>
                <a:lnTo>
                  <a:pt x="1257243" y="3746665"/>
                </a:lnTo>
                <a:cubicBezTo>
                  <a:pt x="1346311" y="3604697"/>
                  <a:pt x="1407013" y="3524046"/>
                  <a:pt x="1482749" y="3489798"/>
                </a:cubicBezTo>
                <a:cubicBezTo>
                  <a:pt x="1554231" y="3457759"/>
                  <a:pt x="1629116" y="3449472"/>
                  <a:pt x="1711660" y="3442843"/>
                </a:cubicBezTo>
                <a:cubicBezTo>
                  <a:pt x="1782291" y="3437319"/>
                  <a:pt x="1858311" y="3430690"/>
                  <a:pt x="1922984" y="3424062"/>
                </a:cubicBezTo>
                <a:close/>
                <a:moveTo>
                  <a:pt x="2370027" y="3123003"/>
                </a:moveTo>
                <a:cubicBezTo>
                  <a:pt x="2459946" y="3123003"/>
                  <a:pt x="2549581" y="3157252"/>
                  <a:pt x="2617943" y="3225750"/>
                </a:cubicBezTo>
                <a:cubicBezTo>
                  <a:pt x="2754665" y="3362745"/>
                  <a:pt x="2754665" y="3584811"/>
                  <a:pt x="2617943" y="3721806"/>
                </a:cubicBezTo>
                <a:cubicBezTo>
                  <a:pt x="2480936" y="3858803"/>
                  <a:pt x="2259117" y="3858803"/>
                  <a:pt x="2122395" y="3721806"/>
                </a:cubicBezTo>
                <a:cubicBezTo>
                  <a:pt x="1985389" y="3584811"/>
                  <a:pt x="1985389" y="3362745"/>
                  <a:pt x="2122395" y="3225750"/>
                </a:cubicBezTo>
                <a:cubicBezTo>
                  <a:pt x="2190756" y="3157252"/>
                  <a:pt x="2280391" y="3123003"/>
                  <a:pt x="2370027" y="3123003"/>
                </a:cubicBezTo>
                <a:close/>
                <a:moveTo>
                  <a:pt x="1066342" y="827"/>
                </a:moveTo>
                <a:cubicBezTo>
                  <a:pt x="1087900" y="-1935"/>
                  <a:pt x="1111160" y="2484"/>
                  <a:pt x="1132717" y="10218"/>
                </a:cubicBezTo>
                <a:cubicBezTo>
                  <a:pt x="1184627" y="28447"/>
                  <a:pt x="1211290" y="68220"/>
                  <a:pt x="1238238" y="94183"/>
                </a:cubicBezTo>
                <a:cubicBezTo>
                  <a:pt x="1260930" y="116279"/>
                  <a:pt x="1322484" y="209635"/>
                  <a:pt x="1322484" y="209635"/>
                </a:cubicBezTo>
                <a:lnTo>
                  <a:pt x="2707294" y="2367317"/>
                </a:lnTo>
                <a:cubicBezTo>
                  <a:pt x="2794377" y="2510941"/>
                  <a:pt x="2835507" y="2596563"/>
                  <a:pt x="2832670" y="2662852"/>
                </a:cubicBezTo>
                <a:cubicBezTo>
                  <a:pt x="2829267" y="2742950"/>
                  <a:pt x="2789555" y="2816419"/>
                  <a:pt x="2754665" y="2888784"/>
                </a:cubicBezTo>
                <a:cubicBezTo>
                  <a:pt x="2720343" y="2960044"/>
                  <a:pt x="2686020" y="3034066"/>
                  <a:pt x="2654251" y="3105879"/>
                </a:cubicBezTo>
                <a:cubicBezTo>
                  <a:pt x="2578231" y="3048981"/>
                  <a:pt x="2483489" y="3015284"/>
                  <a:pt x="2381373" y="3015284"/>
                </a:cubicBezTo>
                <a:cubicBezTo>
                  <a:pt x="2300247" y="3015284"/>
                  <a:pt x="2223944" y="3037381"/>
                  <a:pt x="2158135" y="3074391"/>
                </a:cubicBezTo>
                <a:cubicBezTo>
                  <a:pt x="2045524" y="2794876"/>
                  <a:pt x="1175550" y="630013"/>
                  <a:pt x="1032870" y="271504"/>
                </a:cubicBezTo>
                <a:cubicBezTo>
                  <a:pt x="954298" y="73744"/>
                  <a:pt x="1001668" y="8008"/>
                  <a:pt x="1066342" y="827"/>
                </a:cubicBezTo>
                <a:close/>
              </a:path>
            </a:pathLst>
          </a:custGeom>
          <a:solidFill>
            <a:schemeClr val="accent6"/>
          </a:solidFill>
          <a:ln w="12700" cap="flat">
            <a:noFill/>
            <a:miter lim="400000"/>
          </a:ln>
          <a:effectLst/>
        </p:spPr>
        <p:txBody>
          <a:bodyPr wrap="square" lIns="21096" tIns="21096" rIns="21096" bIns="21096" numCol="1" anchor="ctr">
            <a:noAutofit/>
          </a:bodyPr>
          <a:lstStyle/>
          <a:p>
            <a:endParaRPr sz="1994" dirty="0"/>
          </a:p>
        </p:txBody>
      </p:sp>
      <p:sp>
        <p:nvSpPr>
          <p:cNvPr id="8" name="Shape 37088">
            <a:extLst>
              <a:ext uri="{FF2B5EF4-FFF2-40B4-BE49-F238E27FC236}">
                <a16:creationId xmlns:a16="http://schemas.microsoft.com/office/drawing/2014/main" id="{81DEA273-1450-475F-8A45-C600F6A4BBCB}"/>
              </a:ext>
            </a:extLst>
          </p:cNvPr>
          <p:cNvSpPr/>
          <p:nvPr/>
        </p:nvSpPr>
        <p:spPr>
          <a:xfrm>
            <a:off x="1653689" y="2085524"/>
            <a:ext cx="639625" cy="1258268"/>
          </a:xfrm>
          <a:custGeom>
            <a:avLst/>
            <a:gdLst/>
            <a:ahLst/>
            <a:cxnLst>
              <a:cxn ang="0">
                <a:pos x="wd2" y="hd2"/>
              </a:cxn>
              <a:cxn ang="5400000">
                <a:pos x="wd2" y="hd2"/>
              </a:cxn>
              <a:cxn ang="10800000">
                <a:pos x="wd2" y="hd2"/>
              </a:cxn>
              <a:cxn ang="16200000">
                <a:pos x="wd2" y="hd2"/>
              </a:cxn>
            </a:cxnLst>
            <a:rect l="0" t="0" r="r" b="b"/>
            <a:pathLst>
              <a:path w="21380" h="21597" extrusionOk="0">
                <a:moveTo>
                  <a:pt x="3759" y="2"/>
                </a:moveTo>
                <a:cubicBezTo>
                  <a:pt x="3531" y="15"/>
                  <a:pt x="3364" y="134"/>
                  <a:pt x="3641" y="492"/>
                </a:cubicBezTo>
                <a:cubicBezTo>
                  <a:pt x="4144" y="1141"/>
                  <a:pt x="7211" y="5060"/>
                  <a:pt x="7608" y="5566"/>
                </a:cubicBezTo>
                <a:cubicBezTo>
                  <a:pt x="7840" y="5499"/>
                  <a:pt x="8109" y="5459"/>
                  <a:pt x="8395" y="5459"/>
                </a:cubicBezTo>
                <a:cubicBezTo>
                  <a:pt x="8755" y="5459"/>
                  <a:pt x="9089" y="5520"/>
                  <a:pt x="9357" y="5623"/>
                </a:cubicBezTo>
                <a:cubicBezTo>
                  <a:pt x="9469" y="5493"/>
                  <a:pt x="9590" y="5359"/>
                  <a:pt x="9711" y="5230"/>
                </a:cubicBezTo>
                <a:cubicBezTo>
                  <a:pt x="9834" y="5099"/>
                  <a:pt x="9974" y="4966"/>
                  <a:pt x="9986" y="4821"/>
                </a:cubicBezTo>
                <a:cubicBezTo>
                  <a:pt x="9996" y="4701"/>
                  <a:pt x="9851" y="4546"/>
                  <a:pt x="9544" y="4286"/>
                </a:cubicBezTo>
                <a:lnTo>
                  <a:pt x="4662" y="380"/>
                </a:lnTo>
                <a:cubicBezTo>
                  <a:pt x="4662" y="380"/>
                  <a:pt x="4445" y="211"/>
                  <a:pt x="4365" y="171"/>
                </a:cubicBezTo>
                <a:cubicBezTo>
                  <a:pt x="4270" y="124"/>
                  <a:pt x="4174" y="52"/>
                  <a:pt x="3991" y="19"/>
                </a:cubicBezTo>
                <a:cubicBezTo>
                  <a:pt x="3915" y="5"/>
                  <a:pt x="3835" y="-3"/>
                  <a:pt x="3759" y="2"/>
                </a:cubicBezTo>
                <a:close/>
                <a:moveTo>
                  <a:pt x="8355" y="5654"/>
                </a:moveTo>
                <a:cubicBezTo>
                  <a:pt x="8039" y="5654"/>
                  <a:pt x="7721" y="5716"/>
                  <a:pt x="7480" y="5840"/>
                </a:cubicBezTo>
                <a:cubicBezTo>
                  <a:pt x="6997" y="6088"/>
                  <a:pt x="6997" y="6491"/>
                  <a:pt x="7480" y="6738"/>
                </a:cubicBezTo>
                <a:cubicBezTo>
                  <a:pt x="7962" y="6986"/>
                  <a:pt x="8746" y="6986"/>
                  <a:pt x="9229" y="6738"/>
                </a:cubicBezTo>
                <a:cubicBezTo>
                  <a:pt x="9711" y="6490"/>
                  <a:pt x="9711" y="6088"/>
                  <a:pt x="9229" y="5840"/>
                </a:cubicBezTo>
                <a:cubicBezTo>
                  <a:pt x="8988" y="5716"/>
                  <a:pt x="8672" y="5654"/>
                  <a:pt x="8355" y="5654"/>
                </a:cubicBezTo>
                <a:close/>
                <a:moveTo>
                  <a:pt x="6779" y="6199"/>
                </a:moveTo>
                <a:cubicBezTo>
                  <a:pt x="6551" y="6211"/>
                  <a:pt x="6283" y="6223"/>
                  <a:pt x="6034" y="6233"/>
                </a:cubicBezTo>
                <a:cubicBezTo>
                  <a:pt x="5743" y="6245"/>
                  <a:pt x="5479" y="6260"/>
                  <a:pt x="5227" y="6318"/>
                </a:cubicBezTo>
                <a:cubicBezTo>
                  <a:pt x="4960" y="6380"/>
                  <a:pt x="4746" y="6526"/>
                  <a:pt x="4432" y="6783"/>
                </a:cubicBezTo>
                <a:lnTo>
                  <a:pt x="284" y="10906"/>
                </a:lnTo>
                <a:cubicBezTo>
                  <a:pt x="284" y="10906"/>
                  <a:pt x="107" y="11088"/>
                  <a:pt x="80" y="11143"/>
                </a:cubicBezTo>
                <a:cubicBezTo>
                  <a:pt x="47" y="11209"/>
                  <a:pt x="-26" y="11287"/>
                  <a:pt x="9" y="11385"/>
                </a:cubicBezTo>
                <a:cubicBezTo>
                  <a:pt x="67" y="11548"/>
                  <a:pt x="364" y="11708"/>
                  <a:pt x="983" y="11306"/>
                </a:cubicBezTo>
                <a:cubicBezTo>
                  <a:pt x="1826" y="10757"/>
                  <a:pt x="6900" y="7434"/>
                  <a:pt x="7556" y="7004"/>
                </a:cubicBezTo>
                <a:cubicBezTo>
                  <a:pt x="7085" y="6860"/>
                  <a:pt x="6765" y="6597"/>
                  <a:pt x="6767" y="6295"/>
                </a:cubicBezTo>
                <a:cubicBezTo>
                  <a:pt x="6768" y="6263"/>
                  <a:pt x="6772" y="6230"/>
                  <a:pt x="6779" y="6199"/>
                </a:cubicBezTo>
                <a:close/>
                <a:moveTo>
                  <a:pt x="10045" y="6269"/>
                </a:moveTo>
                <a:cubicBezTo>
                  <a:pt x="10041" y="6436"/>
                  <a:pt x="9939" y="6592"/>
                  <a:pt x="9768" y="6721"/>
                </a:cubicBezTo>
                <a:cubicBezTo>
                  <a:pt x="9597" y="6850"/>
                  <a:pt x="9358" y="6952"/>
                  <a:pt x="9075" y="7015"/>
                </a:cubicBezTo>
                <a:cubicBezTo>
                  <a:pt x="9237" y="7123"/>
                  <a:pt x="9428" y="7265"/>
                  <a:pt x="9583" y="7385"/>
                </a:cubicBezTo>
                <a:cubicBezTo>
                  <a:pt x="9680" y="7460"/>
                  <a:pt x="9778" y="7524"/>
                  <a:pt x="9890" y="7585"/>
                </a:cubicBezTo>
                <a:cubicBezTo>
                  <a:pt x="10143" y="7722"/>
                  <a:pt x="10471" y="7783"/>
                  <a:pt x="11236" y="7768"/>
                </a:cubicBezTo>
                <a:lnTo>
                  <a:pt x="20263" y="7551"/>
                </a:lnTo>
                <a:cubicBezTo>
                  <a:pt x="20263" y="7551"/>
                  <a:pt x="20656" y="7538"/>
                  <a:pt x="20763" y="7522"/>
                </a:cubicBezTo>
                <a:cubicBezTo>
                  <a:pt x="20890" y="7504"/>
                  <a:pt x="21059" y="7498"/>
                  <a:pt x="21208" y="7433"/>
                </a:cubicBezTo>
                <a:cubicBezTo>
                  <a:pt x="21454" y="7326"/>
                  <a:pt x="21574" y="7113"/>
                  <a:pt x="20586" y="7039"/>
                </a:cubicBezTo>
                <a:cubicBezTo>
                  <a:pt x="19239" y="6939"/>
                  <a:pt x="11098" y="6345"/>
                  <a:pt x="10045" y="6269"/>
                </a:cubicBezTo>
                <a:close/>
                <a:moveTo>
                  <a:pt x="8804" y="7073"/>
                </a:moveTo>
                <a:cubicBezTo>
                  <a:pt x="8767" y="7078"/>
                  <a:pt x="8729" y="7083"/>
                  <a:pt x="8692" y="7087"/>
                </a:cubicBezTo>
                <a:cubicBezTo>
                  <a:pt x="8654" y="7091"/>
                  <a:pt x="8616" y="7094"/>
                  <a:pt x="8578" y="7097"/>
                </a:cubicBezTo>
                <a:cubicBezTo>
                  <a:pt x="8500" y="7102"/>
                  <a:pt x="8422" y="7105"/>
                  <a:pt x="8342" y="7105"/>
                </a:cubicBezTo>
                <a:cubicBezTo>
                  <a:pt x="8189" y="7105"/>
                  <a:pt x="8044" y="7095"/>
                  <a:pt x="7905" y="7075"/>
                </a:cubicBezTo>
                <a:lnTo>
                  <a:pt x="7244" y="21597"/>
                </a:lnTo>
                <a:lnTo>
                  <a:pt x="9465" y="21597"/>
                </a:lnTo>
                <a:lnTo>
                  <a:pt x="8804" y="7073"/>
                </a:lnTo>
                <a:close/>
              </a:path>
            </a:pathLst>
          </a:custGeom>
          <a:solidFill>
            <a:schemeClr val="accent6">
              <a:lumMod val="60000"/>
              <a:lumOff val="40000"/>
            </a:schemeClr>
          </a:solidFill>
          <a:ln w="12700" cap="flat">
            <a:noFill/>
            <a:miter lim="400000"/>
          </a:ln>
          <a:effectLst/>
        </p:spPr>
        <p:txBody>
          <a:bodyPr wrap="square" lIns="21096" tIns="21096" rIns="21096" bIns="21096" numCol="1" anchor="ctr">
            <a:noAutofit/>
          </a:bodyPr>
          <a:lstStyle/>
          <a:p>
            <a:endParaRPr sz="1994" dirty="0"/>
          </a:p>
        </p:txBody>
      </p:sp>
      <p:sp>
        <p:nvSpPr>
          <p:cNvPr id="9" name="Shape 37089">
            <a:extLst>
              <a:ext uri="{FF2B5EF4-FFF2-40B4-BE49-F238E27FC236}">
                <a16:creationId xmlns:a16="http://schemas.microsoft.com/office/drawing/2014/main" id="{7B401C5A-1D3B-4B8E-AA55-536D9C2040FB}"/>
              </a:ext>
            </a:extLst>
          </p:cNvPr>
          <p:cNvSpPr/>
          <p:nvPr/>
        </p:nvSpPr>
        <p:spPr>
          <a:xfrm>
            <a:off x="2581941" y="2085524"/>
            <a:ext cx="639625" cy="1258268"/>
          </a:xfrm>
          <a:custGeom>
            <a:avLst/>
            <a:gdLst/>
            <a:ahLst/>
            <a:cxnLst>
              <a:cxn ang="0">
                <a:pos x="wd2" y="hd2"/>
              </a:cxn>
              <a:cxn ang="5400000">
                <a:pos x="wd2" y="hd2"/>
              </a:cxn>
              <a:cxn ang="10800000">
                <a:pos x="wd2" y="hd2"/>
              </a:cxn>
              <a:cxn ang="16200000">
                <a:pos x="wd2" y="hd2"/>
              </a:cxn>
            </a:cxnLst>
            <a:rect l="0" t="0" r="r" b="b"/>
            <a:pathLst>
              <a:path w="21380" h="21597" extrusionOk="0">
                <a:moveTo>
                  <a:pt x="3759" y="2"/>
                </a:moveTo>
                <a:cubicBezTo>
                  <a:pt x="3531" y="15"/>
                  <a:pt x="3364" y="134"/>
                  <a:pt x="3641" y="492"/>
                </a:cubicBezTo>
                <a:cubicBezTo>
                  <a:pt x="4144" y="1141"/>
                  <a:pt x="7211" y="5060"/>
                  <a:pt x="7608" y="5566"/>
                </a:cubicBezTo>
                <a:cubicBezTo>
                  <a:pt x="7840" y="5499"/>
                  <a:pt x="8109" y="5459"/>
                  <a:pt x="8395" y="5459"/>
                </a:cubicBezTo>
                <a:cubicBezTo>
                  <a:pt x="8755" y="5459"/>
                  <a:pt x="9089" y="5520"/>
                  <a:pt x="9357" y="5623"/>
                </a:cubicBezTo>
                <a:cubicBezTo>
                  <a:pt x="9469" y="5493"/>
                  <a:pt x="9590" y="5359"/>
                  <a:pt x="9711" y="5230"/>
                </a:cubicBezTo>
                <a:cubicBezTo>
                  <a:pt x="9834" y="5099"/>
                  <a:pt x="9974" y="4966"/>
                  <a:pt x="9986" y="4821"/>
                </a:cubicBezTo>
                <a:cubicBezTo>
                  <a:pt x="9996" y="4701"/>
                  <a:pt x="9851" y="4546"/>
                  <a:pt x="9544" y="4286"/>
                </a:cubicBezTo>
                <a:lnTo>
                  <a:pt x="4662" y="380"/>
                </a:lnTo>
                <a:cubicBezTo>
                  <a:pt x="4662" y="380"/>
                  <a:pt x="4445" y="211"/>
                  <a:pt x="4365" y="171"/>
                </a:cubicBezTo>
                <a:cubicBezTo>
                  <a:pt x="4270" y="124"/>
                  <a:pt x="4174" y="52"/>
                  <a:pt x="3991" y="19"/>
                </a:cubicBezTo>
                <a:cubicBezTo>
                  <a:pt x="3915" y="5"/>
                  <a:pt x="3835" y="-3"/>
                  <a:pt x="3759" y="2"/>
                </a:cubicBezTo>
                <a:close/>
                <a:moveTo>
                  <a:pt x="8355" y="5654"/>
                </a:moveTo>
                <a:cubicBezTo>
                  <a:pt x="8039" y="5654"/>
                  <a:pt x="7721" y="5716"/>
                  <a:pt x="7480" y="5840"/>
                </a:cubicBezTo>
                <a:cubicBezTo>
                  <a:pt x="6997" y="6088"/>
                  <a:pt x="6997" y="6491"/>
                  <a:pt x="7480" y="6738"/>
                </a:cubicBezTo>
                <a:cubicBezTo>
                  <a:pt x="7962" y="6986"/>
                  <a:pt x="8746" y="6986"/>
                  <a:pt x="9229" y="6738"/>
                </a:cubicBezTo>
                <a:cubicBezTo>
                  <a:pt x="9711" y="6490"/>
                  <a:pt x="9711" y="6088"/>
                  <a:pt x="9229" y="5840"/>
                </a:cubicBezTo>
                <a:cubicBezTo>
                  <a:pt x="8988" y="5716"/>
                  <a:pt x="8672" y="5654"/>
                  <a:pt x="8355" y="5654"/>
                </a:cubicBezTo>
                <a:close/>
                <a:moveTo>
                  <a:pt x="6779" y="6199"/>
                </a:moveTo>
                <a:cubicBezTo>
                  <a:pt x="6551" y="6211"/>
                  <a:pt x="6283" y="6223"/>
                  <a:pt x="6034" y="6233"/>
                </a:cubicBezTo>
                <a:cubicBezTo>
                  <a:pt x="5743" y="6245"/>
                  <a:pt x="5479" y="6260"/>
                  <a:pt x="5227" y="6318"/>
                </a:cubicBezTo>
                <a:cubicBezTo>
                  <a:pt x="4960" y="6380"/>
                  <a:pt x="4746" y="6526"/>
                  <a:pt x="4432" y="6783"/>
                </a:cubicBezTo>
                <a:lnTo>
                  <a:pt x="284" y="10906"/>
                </a:lnTo>
                <a:cubicBezTo>
                  <a:pt x="284" y="10906"/>
                  <a:pt x="107" y="11088"/>
                  <a:pt x="80" y="11143"/>
                </a:cubicBezTo>
                <a:cubicBezTo>
                  <a:pt x="47" y="11209"/>
                  <a:pt x="-26" y="11287"/>
                  <a:pt x="9" y="11385"/>
                </a:cubicBezTo>
                <a:cubicBezTo>
                  <a:pt x="67" y="11548"/>
                  <a:pt x="364" y="11708"/>
                  <a:pt x="983" y="11306"/>
                </a:cubicBezTo>
                <a:cubicBezTo>
                  <a:pt x="1826" y="10757"/>
                  <a:pt x="6900" y="7434"/>
                  <a:pt x="7556" y="7004"/>
                </a:cubicBezTo>
                <a:cubicBezTo>
                  <a:pt x="7085" y="6860"/>
                  <a:pt x="6765" y="6597"/>
                  <a:pt x="6767" y="6295"/>
                </a:cubicBezTo>
                <a:cubicBezTo>
                  <a:pt x="6768" y="6263"/>
                  <a:pt x="6772" y="6230"/>
                  <a:pt x="6779" y="6199"/>
                </a:cubicBezTo>
                <a:close/>
                <a:moveTo>
                  <a:pt x="10045" y="6269"/>
                </a:moveTo>
                <a:cubicBezTo>
                  <a:pt x="10041" y="6436"/>
                  <a:pt x="9939" y="6592"/>
                  <a:pt x="9768" y="6721"/>
                </a:cubicBezTo>
                <a:cubicBezTo>
                  <a:pt x="9597" y="6850"/>
                  <a:pt x="9358" y="6952"/>
                  <a:pt x="9075" y="7015"/>
                </a:cubicBezTo>
                <a:cubicBezTo>
                  <a:pt x="9237" y="7123"/>
                  <a:pt x="9428" y="7265"/>
                  <a:pt x="9583" y="7385"/>
                </a:cubicBezTo>
                <a:cubicBezTo>
                  <a:pt x="9680" y="7460"/>
                  <a:pt x="9778" y="7524"/>
                  <a:pt x="9890" y="7585"/>
                </a:cubicBezTo>
                <a:cubicBezTo>
                  <a:pt x="10143" y="7722"/>
                  <a:pt x="10471" y="7783"/>
                  <a:pt x="11236" y="7768"/>
                </a:cubicBezTo>
                <a:lnTo>
                  <a:pt x="20263" y="7551"/>
                </a:lnTo>
                <a:cubicBezTo>
                  <a:pt x="20263" y="7551"/>
                  <a:pt x="20656" y="7538"/>
                  <a:pt x="20763" y="7522"/>
                </a:cubicBezTo>
                <a:cubicBezTo>
                  <a:pt x="20890" y="7504"/>
                  <a:pt x="21059" y="7498"/>
                  <a:pt x="21208" y="7433"/>
                </a:cubicBezTo>
                <a:cubicBezTo>
                  <a:pt x="21454" y="7326"/>
                  <a:pt x="21574" y="7113"/>
                  <a:pt x="20586" y="7039"/>
                </a:cubicBezTo>
                <a:cubicBezTo>
                  <a:pt x="19239" y="6939"/>
                  <a:pt x="11098" y="6345"/>
                  <a:pt x="10045" y="6269"/>
                </a:cubicBezTo>
                <a:close/>
                <a:moveTo>
                  <a:pt x="8804" y="7073"/>
                </a:moveTo>
                <a:cubicBezTo>
                  <a:pt x="8767" y="7078"/>
                  <a:pt x="8729" y="7083"/>
                  <a:pt x="8692" y="7087"/>
                </a:cubicBezTo>
                <a:cubicBezTo>
                  <a:pt x="8654" y="7091"/>
                  <a:pt x="8616" y="7094"/>
                  <a:pt x="8578" y="7097"/>
                </a:cubicBezTo>
                <a:cubicBezTo>
                  <a:pt x="8500" y="7102"/>
                  <a:pt x="8422" y="7105"/>
                  <a:pt x="8342" y="7105"/>
                </a:cubicBezTo>
                <a:cubicBezTo>
                  <a:pt x="8189" y="7105"/>
                  <a:pt x="8044" y="7095"/>
                  <a:pt x="7905" y="7075"/>
                </a:cubicBezTo>
                <a:lnTo>
                  <a:pt x="7244" y="21597"/>
                </a:lnTo>
                <a:lnTo>
                  <a:pt x="9465" y="21597"/>
                </a:lnTo>
                <a:lnTo>
                  <a:pt x="8804" y="7073"/>
                </a:lnTo>
                <a:close/>
              </a:path>
            </a:pathLst>
          </a:custGeom>
          <a:solidFill>
            <a:schemeClr val="accent6">
              <a:lumMod val="60000"/>
              <a:lumOff val="40000"/>
            </a:schemeClr>
          </a:solidFill>
          <a:ln w="12700" cap="flat">
            <a:noFill/>
            <a:miter lim="400000"/>
          </a:ln>
          <a:effectLst/>
        </p:spPr>
        <p:txBody>
          <a:bodyPr wrap="square" lIns="21096" tIns="21096" rIns="21096" bIns="21096" numCol="1" anchor="ctr">
            <a:noAutofit/>
          </a:bodyPr>
          <a:lstStyle/>
          <a:p>
            <a:endParaRPr sz="1994" dirty="0"/>
          </a:p>
        </p:txBody>
      </p:sp>
      <p:sp>
        <p:nvSpPr>
          <p:cNvPr id="10" name="Shape 37090">
            <a:extLst>
              <a:ext uri="{FF2B5EF4-FFF2-40B4-BE49-F238E27FC236}">
                <a16:creationId xmlns:a16="http://schemas.microsoft.com/office/drawing/2014/main" id="{10C61AE3-9259-43AF-9A6E-050AC645EF1B}"/>
              </a:ext>
            </a:extLst>
          </p:cNvPr>
          <p:cNvSpPr/>
          <p:nvPr/>
        </p:nvSpPr>
        <p:spPr>
          <a:xfrm>
            <a:off x="3500626" y="2085524"/>
            <a:ext cx="639625" cy="1258268"/>
          </a:xfrm>
          <a:custGeom>
            <a:avLst/>
            <a:gdLst/>
            <a:ahLst/>
            <a:cxnLst>
              <a:cxn ang="0">
                <a:pos x="wd2" y="hd2"/>
              </a:cxn>
              <a:cxn ang="5400000">
                <a:pos x="wd2" y="hd2"/>
              </a:cxn>
              <a:cxn ang="10800000">
                <a:pos x="wd2" y="hd2"/>
              </a:cxn>
              <a:cxn ang="16200000">
                <a:pos x="wd2" y="hd2"/>
              </a:cxn>
            </a:cxnLst>
            <a:rect l="0" t="0" r="r" b="b"/>
            <a:pathLst>
              <a:path w="21380" h="21597" extrusionOk="0">
                <a:moveTo>
                  <a:pt x="3759" y="2"/>
                </a:moveTo>
                <a:cubicBezTo>
                  <a:pt x="3531" y="15"/>
                  <a:pt x="3364" y="134"/>
                  <a:pt x="3641" y="492"/>
                </a:cubicBezTo>
                <a:cubicBezTo>
                  <a:pt x="4144" y="1141"/>
                  <a:pt x="7211" y="5060"/>
                  <a:pt x="7608" y="5566"/>
                </a:cubicBezTo>
                <a:cubicBezTo>
                  <a:pt x="7840" y="5499"/>
                  <a:pt x="8109" y="5459"/>
                  <a:pt x="8395" y="5459"/>
                </a:cubicBezTo>
                <a:cubicBezTo>
                  <a:pt x="8755" y="5459"/>
                  <a:pt x="9089" y="5520"/>
                  <a:pt x="9357" y="5623"/>
                </a:cubicBezTo>
                <a:cubicBezTo>
                  <a:pt x="9469" y="5493"/>
                  <a:pt x="9590" y="5359"/>
                  <a:pt x="9711" y="5230"/>
                </a:cubicBezTo>
                <a:cubicBezTo>
                  <a:pt x="9834" y="5099"/>
                  <a:pt x="9974" y="4966"/>
                  <a:pt x="9986" y="4821"/>
                </a:cubicBezTo>
                <a:cubicBezTo>
                  <a:pt x="9996" y="4701"/>
                  <a:pt x="9851" y="4546"/>
                  <a:pt x="9544" y="4286"/>
                </a:cubicBezTo>
                <a:lnTo>
                  <a:pt x="4662" y="380"/>
                </a:lnTo>
                <a:cubicBezTo>
                  <a:pt x="4662" y="380"/>
                  <a:pt x="4445" y="211"/>
                  <a:pt x="4365" y="171"/>
                </a:cubicBezTo>
                <a:cubicBezTo>
                  <a:pt x="4270" y="124"/>
                  <a:pt x="4174" y="52"/>
                  <a:pt x="3991" y="19"/>
                </a:cubicBezTo>
                <a:cubicBezTo>
                  <a:pt x="3915" y="5"/>
                  <a:pt x="3835" y="-3"/>
                  <a:pt x="3759" y="2"/>
                </a:cubicBezTo>
                <a:close/>
                <a:moveTo>
                  <a:pt x="8355" y="5654"/>
                </a:moveTo>
                <a:cubicBezTo>
                  <a:pt x="8039" y="5654"/>
                  <a:pt x="7721" y="5716"/>
                  <a:pt x="7480" y="5840"/>
                </a:cubicBezTo>
                <a:cubicBezTo>
                  <a:pt x="6997" y="6088"/>
                  <a:pt x="6997" y="6491"/>
                  <a:pt x="7480" y="6738"/>
                </a:cubicBezTo>
                <a:cubicBezTo>
                  <a:pt x="7962" y="6986"/>
                  <a:pt x="8746" y="6986"/>
                  <a:pt x="9229" y="6738"/>
                </a:cubicBezTo>
                <a:cubicBezTo>
                  <a:pt x="9711" y="6490"/>
                  <a:pt x="9711" y="6088"/>
                  <a:pt x="9229" y="5840"/>
                </a:cubicBezTo>
                <a:cubicBezTo>
                  <a:pt x="8988" y="5716"/>
                  <a:pt x="8672" y="5654"/>
                  <a:pt x="8355" y="5654"/>
                </a:cubicBezTo>
                <a:close/>
                <a:moveTo>
                  <a:pt x="6779" y="6199"/>
                </a:moveTo>
                <a:cubicBezTo>
                  <a:pt x="6551" y="6211"/>
                  <a:pt x="6283" y="6223"/>
                  <a:pt x="6034" y="6233"/>
                </a:cubicBezTo>
                <a:cubicBezTo>
                  <a:pt x="5743" y="6245"/>
                  <a:pt x="5479" y="6260"/>
                  <a:pt x="5227" y="6318"/>
                </a:cubicBezTo>
                <a:cubicBezTo>
                  <a:pt x="4960" y="6380"/>
                  <a:pt x="4746" y="6526"/>
                  <a:pt x="4432" y="6783"/>
                </a:cubicBezTo>
                <a:lnTo>
                  <a:pt x="284" y="10906"/>
                </a:lnTo>
                <a:cubicBezTo>
                  <a:pt x="284" y="10906"/>
                  <a:pt x="107" y="11088"/>
                  <a:pt x="80" y="11143"/>
                </a:cubicBezTo>
                <a:cubicBezTo>
                  <a:pt x="47" y="11209"/>
                  <a:pt x="-26" y="11287"/>
                  <a:pt x="9" y="11385"/>
                </a:cubicBezTo>
                <a:cubicBezTo>
                  <a:pt x="67" y="11548"/>
                  <a:pt x="364" y="11708"/>
                  <a:pt x="983" y="11306"/>
                </a:cubicBezTo>
                <a:cubicBezTo>
                  <a:pt x="1826" y="10757"/>
                  <a:pt x="6900" y="7434"/>
                  <a:pt x="7556" y="7004"/>
                </a:cubicBezTo>
                <a:cubicBezTo>
                  <a:pt x="7085" y="6860"/>
                  <a:pt x="6765" y="6597"/>
                  <a:pt x="6767" y="6295"/>
                </a:cubicBezTo>
                <a:cubicBezTo>
                  <a:pt x="6768" y="6263"/>
                  <a:pt x="6772" y="6230"/>
                  <a:pt x="6779" y="6199"/>
                </a:cubicBezTo>
                <a:close/>
                <a:moveTo>
                  <a:pt x="10045" y="6269"/>
                </a:moveTo>
                <a:cubicBezTo>
                  <a:pt x="10041" y="6436"/>
                  <a:pt x="9939" y="6592"/>
                  <a:pt x="9768" y="6721"/>
                </a:cubicBezTo>
                <a:cubicBezTo>
                  <a:pt x="9597" y="6850"/>
                  <a:pt x="9358" y="6952"/>
                  <a:pt x="9075" y="7015"/>
                </a:cubicBezTo>
                <a:cubicBezTo>
                  <a:pt x="9237" y="7123"/>
                  <a:pt x="9428" y="7265"/>
                  <a:pt x="9583" y="7385"/>
                </a:cubicBezTo>
                <a:cubicBezTo>
                  <a:pt x="9680" y="7460"/>
                  <a:pt x="9778" y="7524"/>
                  <a:pt x="9890" y="7585"/>
                </a:cubicBezTo>
                <a:cubicBezTo>
                  <a:pt x="10143" y="7722"/>
                  <a:pt x="10471" y="7783"/>
                  <a:pt x="11236" y="7768"/>
                </a:cubicBezTo>
                <a:lnTo>
                  <a:pt x="20263" y="7551"/>
                </a:lnTo>
                <a:cubicBezTo>
                  <a:pt x="20263" y="7551"/>
                  <a:pt x="20656" y="7538"/>
                  <a:pt x="20763" y="7522"/>
                </a:cubicBezTo>
                <a:cubicBezTo>
                  <a:pt x="20890" y="7504"/>
                  <a:pt x="21059" y="7498"/>
                  <a:pt x="21208" y="7433"/>
                </a:cubicBezTo>
                <a:cubicBezTo>
                  <a:pt x="21454" y="7326"/>
                  <a:pt x="21574" y="7113"/>
                  <a:pt x="20586" y="7039"/>
                </a:cubicBezTo>
                <a:cubicBezTo>
                  <a:pt x="19239" y="6939"/>
                  <a:pt x="11098" y="6345"/>
                  <a:pt x="10045" y="6269"/>
                </a:cubicBezTo>
                <a:close/>
                <a:moveTo>
                  <a:pt x="8804" y="7073"/>
                </a:moveTo>
                <a:cubicBezTo>
                  <a:pt x="8767" y="7078"/>
                  <a:pt x="8729" y="7083"/>
                  <a:pt x="8692" y="7087"/>
                </a:cubicBezTo>
                <a:cubicBezTo>
                  <a:pt x="8654" y="7091"/>
                  <a:pt x="8616" y="7094"/>
                  <a:pt x="8578" y="7097"/>
                </a:cubicBezTo>
                <a:cubicBezTo>
                  <a:pt x="8500" y="7102"/>
                  <a:pt x="8422" y="7105"/>
                  <a:pt x="8342" y="7105"/>
                </a:cubicBezTo>
                <a:cubicBezTo>
                  <a:pt x="8189" y="7105"/>
                  <a:pt x="8044" y="7095"/>
                  <a:pt x="7905" y="7075"/>
                </a:cubicBezTo>
                <a:lnTo>
                  <a:pt x="7244" y="21597"/>
                </a:lnTo>
                <a:lnTo>
                  <a:pt x="9465" y="21597"/>
                </a:lnTo>
                <a:lnTo>
                  <a:pt x="8804" y="7073"/>
                </a:lnTo>
                <a:close/>
              </a:path>
            </a:pathLst>
          </a:custGeom>
          <a:solidFill>
            <a:schemeClr val="accent6">
              <a:lumMod val="60000"/>
              <a:lumOff val="40000"/>
            </a:schemeClr>
          </a:solidFill>
          <a:ln w="12700" cap="flat">
            <a:noFill/>
            <a:miter lim="400000"/>
          </a:ln>
          <a:effectLst/>
        </p:spPr>
        <p:txBody>
          <a:bodyPr wrap="square" lIns="21096" tIns="21096" rIns="21096" bIns="21096" numCol="1" anchor="ctr">
            <a:noAutofit/>
          </a:bodyPr>
          <a:lstStyle/>
          <a:p>
            <a:endParaRPr sz="1994" dirty="0"/>
          </a:p>
        </p:txBody>
      </p:sp>
      <p:sp>
        <p:nvSpPr>
          <p:cNvPr id="11" name="Shape 37091">
            <a:extLst>
              <a:ext uri="{FF2B5EF4-FFF2-40B4-BE49-F238E27FC236}">
                <a16:creationId xmlns:a16="http://schemas.microsoft.com/office/drawing/2014/main" id="{171B1D4C-9D7F-4428-90CE-3B6D6EBC9396}"/>
              </a:ext>
            </a:extLst>
          </p:cNvPr>
          <p:cNvSpPr/>
          <p:nvPr/>
        </p:nvSpPr>
        <p:spPr>
          <a:xfrm>
            <a:off x="4419311" y="2085524"/>
            <a:ext cx="639625" cy="1258268"/>
          </a:xfrm>
          <a:custGeom>
            <a:avLst/>
            <a:gdLst/>
            <a:ahLst/>
            <a:cxnLst>
              <a:cxn ang="0">
                <a:pos x="wd2" y="hd2"/>
              </a:cxn>
              <a:cxn ang="5400000">
                <a:pos x="wd2" y="hd2"/>
              </a:cxn>
              <a:cxn ang="10800000">
                <a:pos x="wd2" y="hd2"/>
              </a:cxn>
              <a:cxn ang="16200000">
                <a:pos x="wd2" y="hd2"/>
              </a:cxn>
            </a:cxnLst>
            <a:rect l="0" t="0" r="r" b="b"/>
            <a:pathLst>
              <a:path w="21380" h="21597" extrusionOk="0">
                <a:moveTo>
                  <a:pt x="3759" y="2"/>
                </a:moveTo>
                <a:cubicBezTo>
                  <a:pt x="3531" y="15"/>
                  <a:pt x="3364" y="134"/>
                  <a:pt x="3641" y="492"/>
                </a:cubicBezTo>
                <a:cubicBezTo>
                  <a:pt x="4144" y="1141"/>
                  <a:pt x="7211" y="5060"/>
                  <a:pt x="7608" y="5566"/>
                </a:cubicBezTo>
                <a:cubicBezTo>
                  <a:pt x="7840" y="5499"/>
                  <a:pt x="8109" y="5459"/>
                  <a:pt x="8395" y="5459"/>
                </a:cubicBezTo>
                <a:cubicBezTo>
                  <a:pt x="8755" y="5459"/>
                  <a:pt x="9089" y="5520"/>
                  <a:pt x="9357" y="5623"/>
                </a:cubicBezTo>
                <a:cubicBezTo>
                  <a:pt x="9469" y="5493"/>
                  <a:pt x="9590" y="5359"/>
                  <a:pt x="9711" y="5230"/>
                </a:cubicBezTo>
                <a:cubicBezTo>
                  <a:pt x="9834" y="5099"/>
                  <a:pt x="9974" y="4966"/>
                  <a:pt x="9986" y="4821"/>
                </a:cubicBezTo>
                <a:cubicBezTo>
                  <a:pt x="9996" y="4701"/>
                  <a:pt x="9851" y="4546"/>
                  <a:pt x="9544" y="4286"/>
                </a:cubicBezTo>
                <a:lnTo>
                  <a:pt x="4662" y="380"/>
                </a:lnTo>
                <a:cubicBezTo>
                  <a:pt x="4662" y="380"/>
                  <a:pt x="4445" y="211"/>
                  <a:pt x="4365" y="171"/>
                </a:cubicBezTo>
                <a:cubicBezTo>
                  <a:pt x="4270" y="124"/>
                  <a:pt x="4174" y="52"/>
                  <a:pt x="3991" y="19"/>
                </a:cubicBezTo>
                <a:cubicBezTo>
                  <a:pt x="3915" y="5"/>
                  <a:pt x="3835" y="-3"/>
                  <a:pt x="3759" y="2"/>
                </a:cubicBezTo>
                <a:close/>
                <a:moveTo>
                  <a:pt x="8355" y="5654"/>
                </a:moveTo>
                <a:cubicBezTo>
                  <a:pt x="8039" y="5654"/>
                  <a:pt x="7721" y="5716"/>
                  <a:pt x="7480" y="5840"/>
                </a:cubicBezTo>
                <a:cubicBezTo>
                  <a:pt x="6997" y="6088"/>
                  <a:pt x="6997" y="6491"/>
                  <a:pt x="7480" y="6738"/>
                </a:cubicBezTo>
                <a:cubicBezTo>
                  <a:pt x="7962" y="6986"/>
                  <a:pt x="8746" y="6986"/>
                  <a:pt x="9229" y="6738"/>
                </a:cubicBezTo>
                <a:cubicBezTo>
                  <a:pt x="9711" y="6490"/>
                  <a:pt x="9711" y="6088"/>
                  <a:pt x="9229" y="5840"/>
                </a:cubicBezTo>
                <a:cubicBezTo>
                  <a:pt x="8988" y="5716"/>
                  <a:pt x="8672" y="5654"/>
                  <a:pt x="8355" y="5654"/>
                </a:cubicBezTo>
                <a:close/>
                <a:moveTo>
                  <a:pt x="6779" y="6199"/>
                </a:moveTo>
                <a:cubicBezTo>
                  <a:pt x="6551" y="6211"/>
                  <a:pt x="6283" y="6223"/>
                  <a:pt x="6034" y="6233"/>
                </a:cubicBezTo>
                <a:cubicBezTo>
                  <a:pt x="5743" y="6245"/>
                  <a:pt x="5479" y="6260"/>
                  <a:pt x="5227" y="6318"/>
                </a:cubicBezTo>
                <a:cubicBezTo>
                  <a:pt x="4960" y="6380"/>
                  <a:pt x="4746" y="6526"/>
                  <a:pt x="4432" y="6783"/>
                </a:cubicBezTo>
                <a:lnTo>
                  <a:pt x="284" y="10906"/>
                </a:lnTo>
                <a:cubicBezTo>
                  <a:pt x="284" y="10906"/>
                  <a:pt x="107" y="11088"/>
                  <a:pt x="80" y="11143"/>
                </a:cubicBezTo>
                <a:cubicBezTo>
                  <a:pt x="47" y="11209"/>
                  <a:pt x="-26" y="11287"/>
                  <a:pt x="9" y="11385"/>
                </a:cubicBezTo>
                <a:cubicBezTo>
                  <a:pt x="67" y="11548"/>
                  <a:pt x="364" y="11708"/>
                  <a:pt x="983" y="11306"/>
                </a:cubicBezTo>
                <a:cubicBezTo>
                  <a:pt x="1826" y="10757"/>
                  <a:pt x="6900" y="7434"/>
                  <a:pt x="7556" y="7004"/>
                </a:cubicBezTo>
                <a:cubicBezTo>
                  <a:pt x="7085" y="6860"/>
                  <a:pt x="6765" y="6597"/>
                  <a:pt x="6767" y="6295"/>
                </a:cubicBezTo>
                <a:cubicBezTo>
                  <a:pt x="6768" y="6263"/>
                  <a:pt x="6772" y="6230"/>
                  <a:pt x="6779" y="6199"/>
                </a:cubicBezTo>
                <a:close/>
                <a:moveTo>
                  <a:pt x="10045" y="6269"/>
                </a:moveTo>
                <a:cubicBezTo>
                  <a:pt x="10041" y="6436"/>
                  <a:pt x="9939" y="6592"/>
                  <a:pt x="9768" y="6721"/>
                </a:cubicBezTo>
                <a:cubicBezTo>
                  <a:pt x="9597" y="6850"/>
                  <a:pt x="9358" y="6952"/>
                  <a:pt x="9075" y="7015"/>
                </a:cubicBezTo>
                <a:cubicBezTo>
                  <a:pt x="9237" y="7123"/>
                  <a:pt x="9428" y="7265"/>
                  <a:pt x="9583" y="7385"/>
                </a:cubicBezTo>
                <a:cubicBezTo>
                  <a:pt x="9680" y="7460"/>
                  <a:pt x="9778" y="7524"/>
                  <a:pt x="9890" y="7585"/>
                </a:cubicBezTo>
                <a:cubicBezTo>
                  <a:pt x="10143" y="7722"/>
                  <a:pt x="10471" y="7783"/>
                  <a:pt x="11236" y="7768"/>
                </a:cubicBezTo>
                <a:lnTo>
                  <a:pt x="20263" y="7551"/>
                </a:lnTo>
                <a:cubicBezTo>
                  <a:pt x="20263" y="7551"/>
                  <a:pt x="20656" y="7538"/>
                  <a:pt x="20763" y="7522"/>
                </a:cubicBezTo>
                <a:cubicBezTo>
                  <a:pt x="20890" y="7504"/>
                  <a:pt x="21059" y="7498"/>
                  <a:pt x="21208" y="7433"/>
                </a:cubicBezTo>
                <a:cubicBezTo>
                  <a:pt x="21454" y="7326"/>
                  <a:pt x="21574" y="7113"/>
                  <a:pt x="20586" y="7039"/>
                </a:cubicBezTo>
                <a:cubicBezTo>
                  <a:pt x="19239" y="6939"/>
                  <a:pt x="11098" y="6345"/>
                  <a:pt x="10045" y="6269"/>
                </a:cubicBezTo>
                <a:close/>
                <a:moveTo>
                  <a:pt x="8804" y="7073"/>
                </a:moveTo>
                <a:cubicBezTo>
                  <a:pt x="8767" y="7078"/>
                  <a:pt x="8729" y="7083"/>
                  <a:pt x="8692" y="7087"/>
                </a:cubicBezTo>
                <a:cubicBezTo>
                  <a:pt x="8654" y="7091"/>
                  <a:pt x="8616" y="7094"/>
                  <a:pt x="8578" y="7097"/>
                </a:cubicBezTo>
                <a:cubicBezTo>
                  <a:pt x="8500" y="7102"/>
                  <a:pt x="8422" y="7105"/>
                  <a:pt x="8342" y="7105"/>
                </a:cubicBezTo>
                <a:cubicBezTo>
                  <a:pt x="8189" y="7105"/>
                  <a:pt x="8044" y="7095"/>
                  <a:pt x="7905" y="7075"/>
                </a:cubicBezTo>
                <a:lnTo>
                  <a:pt x="7244" y="21597"/>
                </a:lnTo>
                <a:lnTo>
                  <a:pt x="9465" y="21597"/>
                </a:lnTo>
                <a:lnTo>
                  <a:pt x="8804" y="7073"/>
                </a:lnTo>
                <a:close/>
              </a:path>
            </a:pathLst>
          </a:custGeom>
          <a:solidFill>
            <a:schemeClr val="accent6">
              <a:lumMod val="20000"/>
              <a:lumOff val="80000"/>
            </a:schemeClr>
          </a:solidFill>
          <a:ln w="12700" cap="flat">
            <a:noFill/>
            <a:miter lim="400000"/>
          </a:ln>
          <a:effectLst/>
        </p:spPr>
        <p:txBody>
          <a:bodyPr wrap="square" lIns="21096" tIns="21096" rIns="21096" bIns="21096" numCol="1" anchor="ctr">
            <a:noAutofit/>
          </a:bodyPr>
          <a:lstStyle/>
          <a:p>
            <a:endParaRPr sz="1994" dirty="0"/>
          </a:p>
        </p:txBody>
      </p:sp>
      <p:sp>
        <p:nvSpPr>
          <p:cNvPr id="12" name="Shape 37092">
            <a:extLst>
              <a:ext uri="{FF2B5EF4-FFF2-40B4-BE49-F238E27FC236}">
                <a16:creationId xmlns:a16="http://schemas.microsoft.com/office/drawing/2014/main" id="{39310ECA-7660-4872-9B7A-E8BD3D8AB280}"/>
              </a:ext>
            </a:extLst>
          </p:cNvPr>
          <p:cNvSpPr/>
          <p:nvPr/>
        </p:nvSpPr>
        <p:spPr>
          <a:xfrm>
            <a:off x="5337996" y="2085524"/>
            <a:ext cx="639626" cy="1258268"/>
          </a:xfrm>
          <a:custGeom>
            <a:avLst/>
            <a:gdLst/>
            <a:ahLst/>
            <a:cxnLst>
              <a:cxn ang="0">
                <a:pos x="wd2" y="hd2"/>
              </a:cxn>
              <a:cxn ang="5400000">
                <a:pos x="wd2" y="hd2"/>
              </a:cxn>
              <a:cxn ang="10800000">
                <a:pos x="wd2" y="hd2"/>
              </a:cxn>
              <a:cxn ang="16200000">
                <a:pos x="wd2" y="hd2"/>
              </a:cxn>
            </a:cxnLst>
            <a:rect l="0" t="0" r="r" b="b"/>
            <a:pathLst>
              <a:path w="21380" h="21597" extrusionOk="0">
                <a:moveTo>
                  <a:pt x="3759" y="2"/>
                </a:moveTo>
                <a:cubicBezTo>
                  <a:pt x="3531" y="15"/>
                  <a:pt x="3364" y="134"/>
                  <a:pt x="3641" y="492"/>
                </a:cubicBezTo>
                <a:cubicBezTo>
                  <a:pt x="4144" y="1141"/>
                  <a:pt x="7211" y="5060"/>
                  <a:pt x="7608" y="5566"/>
                </a:cubicBezTo>
                <a:cubicBezTo>
                  <a:pt x="7840" y="5499"/>
                  <a:pt x="8109" y="5459"/>
                  <a:pt x="8395" y="5459"/>
                </a:cubicBezTo>
                <a:cubicBezTo>
                  <a:pt x="8755" y="5459"/>
                  <a:pt x="9089" y="5520"/>
                  <a:pt x="9357" y="5623"/>
                </a:cubicBezTo>
                <a:cubicBezTo>
                  <a:pt x="9469" y="5493"/>
                  <a:pt x="9590" y="5359"/>
                  <a:pt x="9711" y="5230"/>
                </a:cubicBezTo>
                <a:cubicBezTo>
                  <a:pt x="9834" y="5099"/>
                  <a:pt x="9974" y="4966"/>
                  <a:pt x="9986" y="4821"/>
                </a:cubicBezTo>
                <a:cubicBezTo>
                  <a:pt x="9996" y="4701"/>
                  <a:pt x="9851" y="4546"/>
                  <a:pt x="9544" y="4286"/>
                </a:cubicBezTo>
                <a:lnTo>
                  <a:pt x="4662" y="380"/>
                </a:lnTo>
                <a:cubicBezTo>
                  <a:pt x="4662" y="380"/>
                  <a:pt x="4445" y="211"/>
                  <a:pt x="4365" y="171"/>
                </a:cubicBezTo>
                <a:cubicBezTo>
                  <a:pt x="4270" y="124"/>
                  <a:pt x="4174" y="52"/>
                  <a:pt x="3991" y="19"/>
                </a:cubicBezTo>
                <a:cubicBezTo>
                  <a:pt x="3915" y="5"/>
                  <a:pt x="3835" y="-3"/>
                  <a:pt x="3759" y="2"/>
                </a:cubicBezTo>
                <a:close/>
                <a:moveTo>
                  <a:pt x="8355" y="5654"/>
                </a:moveTo>
                <a:cubicBezTo>
                  <a:pt x="8039" y="5654"/>
                  <a:pt x="7721" y="5716"/>
                  <a:pt x="7480" y="5840"/>
                </a:cubicBezTo>
                <a:cubicBezTo>
                  <a:pt x="6997" y="6088"/>
                  <a:pt x="6997" y="6491"/>
                  <a:pt x="7480" y="6738"/>
                </a:cubicBezTo>
                <a:cubicBezTo>
                  <a:pt x="7962" y="6986"/>
                  <a:pt x="8746" y="6986"/>
                  <a:pt x="9229" y="6738"/>
                </a:cubicBezTo>
                <a:cubicBezTo>
                  <a:pt x="9711" y="6490"/>
                  <a:pt x="9711" y="6088"/>
                  <a:pt x="9229" y="5840"/>
                </a:cubicBezTo>
                <a:cubicBezTo>
                  <a:pt x="8988" y="5716"/>
                  <a:pt x="8672" y="5654"/>
                  <a:pt x="8355" y="5654"/>
                </a:cubicBezTo>
                <a:close/>
                <a:moveTo>
                  <a:pt x="6779" y="6199"/>
                </a:moveTo>
                <a:cubicBezTo>
                  <a:pt x="6551" y="6211"/>
                  <a:pt x="6283" y="6223"/>
                  <a:pt x="6034" y="6233"/>
                </a:cubicBezTo>
                <a:cubicBezTo>
                  <a:pt x="5743" y="6245"/>
                  <a:pt x="5479" y="6260"/>
                  <a:pt x="5227" y="6318"/>
                </a:cubicBezTo>
                <a:cubicBezTo>
                  <a:pt x="4960" y="6380"/>
                  <a:pt x="4746" y="6526"/>
                  <a:pt x="4432" y="6783"/>
                </a:cubicBezTo>
                <a:lnTo>
                  <a:pt x="284" y="10906"/>
                </a:lnTo>
                <a:cubicBezTo>
                  <a:pt x="284" y="10906"/>
                  <a:pt x="107" y="11088"/>
                  <a:pt x="80" y="11143"/>
                </a:cubicBezTo>
                <a:cubicBezTo>
                  <a:pt x="47" y="11209"/>
                  <a:pt x="-26" y="11287"/>
                  <a:pt x="9" y="11385"/>
                </a:cubicBezTo>
                <a:cubicBezTo>
                  <a:pt x="67" y="11548"/>
                  <a:pt x="364" y="11708"/>
                  <a:pt x="983" y="11306"/>
                </a:cubicBezTo>
                <a:cubicBezTo>
                  <a:pt x="1826" y="10757"/>
                  <a:pt x="6900" y="7434"/>
                  <a:pt x="7556" y="7004"/>
                </a:cubicBezTo>
                <a:cubicBezTo>
                  <a:pt x="7085" y="6860"/>
                  <a:pt x="6765" y="6597"/>
                  <a:pt x="6767" y="6295"/>
                </a:cubicBezTo>
                <a:cubicBezTo>
                  <a:pt x="6768" y="6263"/>
                  <a:pt x="6772" y="6230"/>
                  <a:pt x="6779" y="6199"/>
                </a:cubicBezTo>
                <a:close/>
                <a:moveTo>
                  <a:pt x="10045" y="6269"/>
                </a:moveTo>
                <a:cubicBezTo>
                  <a:pt x="10041" y="6436"/>
                  <a:pt x="9939" y="6592"/>
                  <a:pt x="9768" y="6721"/>
                </a:cubicBezTo>
                <a:cubicBezTo>
                  <a:pt x="9597" y="6850"/>
                  <a:pt x="9358" y="6952"/>
                  <a:pt x="9075" y="7015"/>
                </a:cubicBezTo>
                <a:cubicBezTo>
                  <a:pt x="9237" y="7123"/>
                  <a:pt x="9428" y="7265"/>
                  <a:pt x="9583" y="7385"/>
                </a:cubicBezTo>
                <a:cubicBezTo>
                  <a:pt x="9680" y="7460"/>
                  <a:pt x="9778" y="7524"/>
                  <a:pt x="9890" y="7585"/>
                </a:cubicBezTo>
                <a:cubicBezTo>
                  <a:pt x="10143" y="7722"/>
                  <a:pt x="10471" y="7783"/>
                  <a:pt x="11236" y="7768"/>
                </a:cubicBezTo>
                <a:lnTo>
                  <a:pt x="20263" y="7551"/>
                </a:lnTo>
                <a:cubicBezTo>
                  <a:pt x="20263" y="7551"/>
                  <a:pt x="20656" y="7538"/>
                  <a:pt x="20763" y="7522"/>
                </a:cubicBezTo>
                <a:cubicBezTo>
                  <a:pt x="20890" y="7504"/>
                  <a:pt x="21059" y="7498"/>
                  <a:pt x="21208" y="7433"/>
                </a:cubicBezTo>
                <a:cubicBezTo>
                  <a:pt x="21454" y="7326"/>
                  <a:pt x="21574" y="7113"/>
                  <a:pt x="20586" y="7039"/>
                </a:cubicBezTo>
                <a:cubicBezTo>
                  <a:pt x="19239" y="6939"/>
                  <a:pt x="11098" y="6345"/>
                  <a:pt x="10045" y="6269"/>
                </a:cubicBezTo>
                <a:close/>
                <a:moveTo>
                  <a:pt x="8804" y="7073"/>
                </a:moveTo>
                <a:cubicBezTo>
                  <a:pt x="8767" y="7078"/>
                  <a:pt x="8729" y="7083"/>
                  <a:pt x="8692" y="7087"/>
                </a:cubicBezTo>
                <a:cubicBezTo>
                  <a:pt x="8654" y="7091"/>
                  <a:pt x="8616" y="7094"/>
                  <a:pt x="8578" y="7097"/>
                </a:cubicBezTo>
                <a:cubicBezTo>
                  <a:pt x="8500" y="7102"/>
                  <a:pt x="8422" y="7105"/>
                  <a:pt x="8342" y="7105"/>
                </a:cubicBezTo>
                <a:cubicBezTo>
                  <a:pt x="8189" y="7105"/>
                  <a:pt x="8044" y="7095"/>
                  <a:pt x="7905" y="7075"/>
                </a:cubicBezTo>
                <a:lnTo>
                  <a:pt x="7244" y="21597"/>
                </a:lnTo>
                <a:lnTo>
                  <a:pt x="9465" y="21597"/>
                </a:lnTo>
                <a:lnTo>
                  <a:pt x="8804" y="7073"/>
                </a:lnTo>
                <a:close/>
              </a:path>
            </a:pathLst>
          </a:custGeom>
          <a:solidFill>
            <a:schemeClr val="accent6">
              <a:lumMod val="20000"/>
              <a:lumOff val="80000"/>
            </a:schemeClr>
          </a:solidFill>
          <a:ln w="12700" cap="flat">
            <a:noFill/>
            <a:miter lim="400000"/>
          </a:ln>
          <a:effectLst/>
        </p:spPr>
        <p:txBody>
          <a:bodyPr wrap="square" lIns="21096" tIns="21096" rIns="21096" bIns="21096" numCol="1" anchor="ctr">
            <a:noAutofit/>
          </a:bodyPr>
          <a:lstStyle/>
          <a:p>
            <a:endParaRPr sz="1994" dirty="0"/>
          </a:p>
        </p:txBody>
      </p:sp>
      <p:sp>
        <p:nvSpPr>
          <p:cNvPr id="13" name="TextBox 12">
            <a:extLst>
              <a:ext uri="{FF2B5EF4-FFF2-40B4-BE49-F238E27FC236}">
                <a16:creationId xmlns:a16="http://schemas.microsoft.com/office/drawing/2014/main" id="{43D5AD45-B43C-46C5-BC4F-13A70EECBEA7}"/>
              </a:ext>
            </a:extLst>
          </p:cNvPr>
          <p:cNvSpPr txBox="1"/>
          <p:nvPr/>
        </p:nvSpPr>
        <p:spPr>
          <a:xfrm>
            <a:off x="1578260" y="3735037"/>
            <a:ext cx="1301959" cy="1015663"/>
          </a:xfrm>
          <a:prstGeom prst="rect">
            <a:avLst/>
          </a:prstGeom>
          <a:noFill/>
        </p:spPr>
        <p:txBody>
          <a:bodyPr wrap="none" rtlCol="0">
            <a:spAutoFit/>
          </a:bodyPr>
          <a:lstStyle/>
          <a:p>
            <a:r>
              <a:rPr lang="en-US" sz="6000" b="1" dirty="0">
                <a:solidFill>
                  <a:schemeClr val="accent6">
                    <a:lumMod val="60000"/>
                    <a:lumOff val="40000"/>
                  </a:schemeClr>
                </a:solidFill>
                <a:cs typeface="Poppins" pitchFamily="2" charset="77"/>
              </a:rPr>
              <a:t>3/5</a:t>
            </a:r>
          </a:p>
        </p:txBody>
      </p:sp>
      <p:sp>
        <p:nvSpPr>
          <p:cNvPr id="14" name="TextBox 13">
            <a:extLst>
              <a:ext uri="{FF2B5EF4-FFF2-40B4-BE49-F238E27FC236}">
                <a16:creationId xmlns:a16="http://schemas.microsoft.com/office/drawing/2014/main" id="{AD24E9FA-4F09-4EBF-861C-57C6D8A8E0FC}"/>
              </a:ext>
            </a:extLst>
          </p:cNvPr>
          <p:cNvSpPr txBox="1"/>
          <p:nvPr/>
        </p:nvSpPr>
        <p:spPr>
          <a:xfrm>
            <a:off x="2955018" y="3915052"/>
            <a:ext cx="12234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 01</a:t>
            </a:r>
          </a:p>
        </p:txBody>
      </p:sp>
      <p:sp>
        <p:nvSpPr>
          <p:cNvPr id="15" name="Subtitle 2">
            <a:extLst>
              <a:ext uri="{FF2B5EF4-FFF2-40B4-BE49-F238E27FC236}">
                <a16:creationId xmlns:a16="http://schemas.microsoft.com/office/drawing/2014/main" id="{D3A93E97-1FD4-4A71-B7EE-17D9B0A53716}"/>
              </a:ext>
            </a:extLst>
          </p:cNvPr>
          <p:cNvSpPr txBox="1">
            <a:spLocks/>
          </p:cNvSpPr>
          <p:nvPr/>
        </p:nvSpPr>
        <p:spPr>
          <a:xfrm>
            <a:off x="2988784" y="4217402"/>
            <a:ext cx="3019901" cy="472629"/>
          </a:xfrm>
          <a:prstGeom prst="rect">
            <a:avLst/>
          </a:prstGeom>
        </p:spPr>
        <p:txBody>
          <a:bodyPr vert="horz" wrap="square" lIns="36005" tIns="18002" rIns="36005" bIns="1800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945" dirty="0">
                <a:solidFill>
                  <a:schemeClr val="tx1"/>
                </a:solidFill>
                <a:latin typeface="+mn-lt"/>
                <a:ea typeface="Lato Light" panose="020F0502020204030203" pitchFamily="34" charset="0"/>
                <a:cs typeface="Mukta ExtraLight" panose="020B0000000000000000" pitchFamily="34" charset="77"/>
              </a:rPr>
              <a:t>Lorem ipsum dolor sit </a:t>
            </a:r>
            <a:r>
              <a:rPr lang="en-US" sz="945" dirty="0" err="1">
                <a:solidFill>
                  <a:schemeClr val="tx1"/>
                </a:solidFill>
                <a:latin typeface="+mn-lt"/>
                <a:ea typeface="Lato Light" panose="020F0502020204030203" pitchFamily="34" charset="0"/>
                <a:cs typeface="Mukta ExtraLight" panose="020B0000000000000000" pitchFamily="34" charset="77"/>
              </a:rPr>
              <a:t>amet</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consectetur</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adipiscing</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elit</a:t>
            </a:r>
            <a:r>
              <a:rPr lang="en-US" sz="945" dirty="0">
                <a:solidFill>
                  <a:schemeClr val="tx1"/>
                </a:solidFill>
                <a:latin typeface="+mn-lt"/>
                <a:ea typeface="Lato Light" panose="020F0502020204030203" pitchFamily="34" charset="0"/>
                <a:cs typeface="Mukta ExtraLight" panose="020B0000000000000000" pitchFamily="34" charset="77"/>
              </a:rPr>
              <a:t>, sed do </a:t>
            </a:r>
            <a:r>
              <a:rPr lang="en-US" sz="945" dirty="0" err="1">
                <a:solidFill>
                  <a:schemeClr val="tx1"/>
                </a:solidFill>
                <a:latin typeface="+mn-lt"/>
                <a:ea typeface="Lato Light" panose="020F0502020204030203" pitchFamily="34" charset="0"/>
                <a:cs typeface="Mukta ExtraLight" panose="020B0000000000000000" pitchFamily="34" charset="77"/>
              </a:rPr>
              <a:t>eiusmod</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tempor</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incididunt</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ut</a:t>
            </a:r>
            <a:r>
              <a:rPr lang="en-US" sz="945" dirty="0">
                <a:solidFill>
                  <a:schemeClr val="tx1"/>
                </a:solidFill>
                <a:latin typeface="+mn-lt"/>
                <a:ea typeface="Lato Light" panose="020F0502020204030203" pitchFamily="34" charset="0"/>
                <a:cs typeface="Mukta ExtraLight" panose="020B0000000000000000" pitchFamily="34" charset="77"/>
              </a:rPr>
              <a:t> </a:t>
            </a:r>
            <a:r>
              <a:rPr lang="en-US" sz="945" dirty="0" err="1">
                <a:solidFill>
                  <a:schemeClr val="tx1"/>
                </a:solidFill>
                <a:latin typeface="+mn-lt"/>
                <a:ea typeface="Lato Light" panose="020F0502020204030203" pitchFamily="34" charset="0"/>
                <a:cs typeface="Mukta ExtraLight" panose="020B0000000000000000" pitchFamily="34" charset="77"/>
              </a:rPr>
              <a:t>labore</a:t>
            </a:r>
            <a:r>
              <a:rPr lang="en-US" sz="945" dirty="0">
                <a:solidFill>
                  <a:schemeClr val="tx1"/>
                </a:solidFill>
                <a:latin typeface="+mn-lt"/>
                <a:ea typeface="Lato Light" panose="020F0502020204030203" pitchFamily="34" charset="0"/>
                <a:cs typeface="Mukta ExtraLight" panose="020B0000000000000000" pitchFamily="34" charset="77"/>
              </a:rPr>
              <a:t> et dolore magna </a:t>
            </a:r>
            <a:r>
              <a:rPr lang="en-US" sz="945" dirty="0" err="1">
                <a:solidFill>
                  <a:schemeClr val="tx1"/>
                </a:solidFill>
                <a:latin typeface="+mn-lt"/>
                <a:ea typeface="Lato Light" panose="020F0502020204030203" pitchFamily="34" charset="0"/>
                <a:cs typeface="Mukta ExtraLight" panose="020B0000000000000000" pitchFamily="34" charset="77"/>
              </a:rPr>
              <a:t>aliqua</a:t>
            </a:r>
            <a:r>
              <a:rPr lang="en-US" sz="945" dirty="0">
                <a:solidFill>
                  <a:schemeClr val="tx1"/>
                </a:solidFill>
                <a:latin typeface="+mn-lt"/>
                <a:ea typeface="Lato Light" panose="020F0502020204030203" pitchFamily="34" charset="0"/>
                <a:cs typeface="Mukta ExtraLight" panose="020B0000000000000000" pitchFamily="34" charset="77"/>
              </a:rPr>
              <a:t>.</a:t>
            </a:r>
          </a:p>
        </p:txBody>
      </p:sp>
      <p:sp>
        <p:nvSpPr>
          <p:cNvPr id="16" name="TextBox 15">
            <a:extLst>
              <a:ext uri="{FF2B5EF4-FFF2-40B4-BE49-F238E27FC236}">
                <a16:creationId xmlns:a16="http://schemas.microsoft.com/office/drawing/2014/main" id="{C2A7B2C5-0B6E-44BE-A8C8-EE4DB3B46CBF}"/>
              </a:ext>
            </a:extLst>
          </p:cNvPr>
          <p:cNvSpPr txBox="1"/>
          <p:nvPr/>
        </p:nvSpPr>
        <p:spPr>
          <a:xfrm>
            <a:off x="1653689" y="5007310"/>
            <a:ext cx="4443773" cy="3416320"/>
          </a:xfrm>
          <a:prstGeom prst="rect">
            <a:avLst/>
          </a:prstGeom>
        </p:spPr>
        <p:txBody>
          <a:bodyPr vert="horz" wrap="square" lIns="36005" tIns="18002" rIns="36005" bIns="18002" rtlCol="0" anchor="t">
            <a:spAutoFit/>
          </a:bodyPr>
          <a:lstStyle>
            <a:defPPr>
              <a:defRPr lang="en-US"/>
            </a:defPPr>
            <a:lvl1pPr indent="0" algn="just" defTabSz="1087636">
              <a:lnSpc>
                <a:spcPct val="100000"/>
              </a:lnSpc>
              <a:spcBef>
                <a:spcPct val="20000"/>
              </a:spcBef>
              <a:buFont typeface="Arial"/>
              <a:buNone/>
              <a:defRPr sz="945">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 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endParaRPr lang="en-US" dirty="0"/>
          </a:p>
        </p:txBody>
      </p:sp>
    </p:spTree>
    <p:extLst>
      <p:ext uri="{BB962C8B-B14F-4D97-AF65-F5344CB8AC3E}">
        <p14:creationId xmlns:p14="http://schemas.microsoft.com/office/powerpoint/2010/main" val="347301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18A91-6D86-4723-B79D-EE78D0538E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A49262-31AF-4B7D-A6AB-A16C72F07A7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E5B2CC0-E640-4BF7-B9A2-AA49F24AD99D}"/>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E2D3FB09-F8B0-43E4-989F-57C5B572F4F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75F4F1-F5F6-4F84-A05B-1AC5B14D33D4}"/>
              </a:ext>
            </a:extLst>
          </p:cNvPr>
          <p:cNvSpPr>
            <a:spLocks noGrp="1"/>
          </p:cNvSpPr>
          <p:nvPr>
            <p:ph type="body" sz="quarter" idx="13"/>
          </p:nvPr>
        </p:nvSpPr>
        <p:spPr/>
        <p:txBody>
          <a:bodyPr/>
          <a:lstStyle/>
          <a:p>
            <a:endParaRPr lang="en-ZA"/>
          </a:p>
        </p:txBody>
      </p:sp>
      <p:grpSp>
        <p:nvGrpSpPr>
          <p:cNvPr id="16" name="Group 15">
            <a:extLst>
              <a:ext uri="{FF2B5EF4-FFF2-40B4-BE49-F238E27FC236}">
                <a16:creationId xmlns:a16="http://schemas.microsoft.com/office/drawing/2014/main" id="{4C014437-B22B-4373-9884-4880F472F85E}"/>
              </a:ext>
            </a:extLst>
          </p:cNvPr>
          <p:cNvGrpSpPr/>
          <p:nvPr/>
        </p:nvGrpSpPr>
        <p:grpSpPr>
          <a:xfrm>
            <a:off x="1039990" y="1988352"/>
            <a:ext cx="9468679" cy="4031443"/>
            <a:chOff x="1127079" y="2106371"/>
            <a:chExt cx="8545604" cy="3638429"/>
          </a:xfrm>
        </p:grpSpPr>
        <p:grpSp>
          <p:nvGrpSpPr>
            <p:cNvPr id="7" name="Group 6">
              <a:extLst>
                <a:ext uri="{FF2B5EF4-FFF2-40B4-BE49-F238E27FC236}">
                  <a16:creationId xmlns:a16="http://schemas.microsoft.com/office/drawing/2014/main" id="{374BC44F-A5FD-4FEF-B5BD-63AA9230FCD7}"/>
                </a:ext>
              </a:extLst>
            </p:cNvPr>
            <p:cNvGrpSpPr/>
            <p:nvPr/>
          </p:nvGrpSpPr>
          <p:grpSpPr>
            <a:xfrm>
              <a:off x="3946661" y="2881405"/>
              <a:ext cx="2902889" cy="2863395"/>
              <a:chOff x="8993218" y="5826697"/>
              <a:chExt cx="6391216" cy="6304262"/>
            </a:xfrm>
          </p:grpSpPr>
          <p:sp>
            <p:nvSpPr>
              <p:cNvPr id="8" name="Shape 63">
                <a:extLst>
                  <a:ext uri="{FF2B5EF4-FFF2-40B4-BE49-F238E27FC236}">
                    <a16:creationId xmlns:a16="http://schemas.microsoft.com/office/drawing/2014/main" id="{D9C06E6C-6D9A-40B8-92A6-4C11C0827726}"/>
                  </a:ext>
                </a:extLst>
              </p:cNvPr>
              <p:cNvSpPr/>
              <p:nvPr/>
            </p:nvSpPr>
            <p:spPr>
              <a:xfrm>
                <a:off x="8993218" y="8101074"/>
                <a:ext cx="2994851" cy="3496676"/>
              </a:xfrm>
              <a:custGeom>
                <a:avLst/>
                <a:gdLst/>
                <a:ahLst/>
                <a:cxnLst>
                  <a:cxn ang="0">
                    <a:pos x="wd2" y="hd2"/>
                  </a:cxn>
                  <a:cxn ang="5400000">
                    <a:pos x="wd2" y="hd2"/>
                  </a:cxn>
                  <a:cxn ang="10800000">
                    <a:pos x="wd2" y="hd2"/>
                  </a:cxn>
                  <a:cxn ang="16200000">
                    <a:pos x="wd2" y="hd2"/>
                  </a:cxn>
                </a:cxnLst>
                <a:rect l="0" t="0" r="r" b="b"/>
                <a:pathLst>
                  <a:path w="21600" h="21600" extrusionOk="0">
                    <a:moveTo>
                      <a:pt x="12684" y="21600"/>
                    </a:moveTo>
                    <a:cubicBezTo>
                      <a:pt x="9892" y="21600"/>
                      <a:pt x="7591" y="19609"/>
                      <a:pt x="7591" y="17196"/>
                    </a:cubicBezTo>
                    <a:cubicBezTo>
                      <a:pt x="7591" y="16518"/>
                      <a:pt x="7934" y="15373"/>
                      <a:pt x="8425" y="14654"/>
                    </a:cubicBezTo>
                    <a:lnTo>
                      <a:pt x="9990" y="12240"/>
                    </a:lnTo>
                    <a:lnTo>
                      <a:pt x="21600" y="12240"/>
                    </a:lnTo>
                    <a:lnTo>
                      <a:pt x="21600" y="21600"/>
                    </a:lnTo>
                    <a:lnTo>
                      <a:pt x="12684" y="21600"/>
                    </a:lnTo>
                    <a:cubicBezTo>
                      <a:pt x="12684" y="21600"/>
                      <a:pt x="12684" y="21600"/>
                      <a:pt x="12684" y="21600"/>
                    </a:cubicBezTo>
                    <a:close/>
                    <a:moveTo>
                      <a:pt x="7297" y="14273"/>
                    </a:moveTo>
                    <a:cubicBezTo>
                      <a:pt x="6807" y="15034"/>
                      <a:pt x="6417" y="16179"/>
                      <a:pt x="6417" y="16900"/>
                    </a:cubicBezTo>
                    <a:cubicBezTo>
                      <a:pt x="6417" y="17068"/>
                      <a:pt x="6417" y="17281"/>
                      <a:pt x="6465" y="17576"/>
                    </a:cubicBezTo>
                    <a:lnTo>
                      <a:pt x="342" y="8471"/>
                    </a:lnTo>
                    <a:cubicBezTo>
                      <a:pt x="146" y="8175"/>
                      <a:pt x="0" y="7751"/>
                      <a:pt x="0" y="7369"/>
                    </a:cubicBezTo>
                    <a:cubicBezTo>
                      <a:pt x="0" y="6987"/>
                      <a:pt x="146" y="6522"/>
                      <a:pt x="342" y="6226"/>
                    </a:cubicBezTo>
                    <a:lnTo>
                      <a:pt x="3281" y="1779"/>
                    </a:lnTo>
                    <a:lnTo>
                      <a:pt x="0" y="171"/>
                    </a:lnTo>
                    <a:lnTo>
                      <a:pt x="10678" y="0"/>
                    </a:lnTo>
                    <a:lnTo>
                      <a:pt x="15869" y="8089"/>
                    </a:lnTo>
                    <a:lnTo>
                      <a:pt x="12540" y="6437"/>
                    </a:lnTo>
                    <a:cubicBezTo>
                      <a:pt x="12540" y="6437"/>
                      <a:pt x="7297" y="14273"/>
                      <a:pt x="7297" y="14273"/>
                    </a:cubicBezTo>
                    <a:close/>
                  </a:path>
                </a:pathLst>
              </a:custGeom>
              <a:solidFill>
                <a:schemeClr val="accent5"/>
              </a:solidFill>
              <a:ln w="12700" cap="flat">
                <a:noFill/>
                <a:miter lim="400000"/>
              </a:ln>
              <a:effectLst/>
            </p:spPr>
            <p:txBody>
              <a:bodyPr wrap="square" lIns="0" tIns="0" rIns="0" bIns="0" numCol="1" anchor="ctr">
                <a:noAutofit/>
              </a:bodyPr>
              <a:lstStyle/>
              <a:p>
                <a:pPr defTabSz="363951">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9" name="Shape 64">
                <a:extLst>
                  <a:ext uri="{FF2B5EF4-FFF2-40B4-BE49-F238E27FC236}">
                    <a16:creationId xmlns:a16="http://schemas.microsoft.com/office/drawing/2014/main" id="{855E2F26-734D-4D8C-A2BE-1633C4C301F4}"/>
                  </a:ext>
                </a:extLst>
              </p:cNvPr>
              <p:cNvSpPr/>
              <p:nvPr/>
            </p:nvSpPr>
            <p:spPr>
              <a:xfrm>
                <a:off x="12423331" y="7790932"/>
                <a:ext cx="2961103" cy="4340027"/>
              </a:xfrm>
              <a:custGeom>
                <a:avLst/>
                <a:gdLst/>
                <a:ahLst/>
                <a:cxnLst>
                  <a:cxn ang="0">
                    <a:pos x="wd2" y="hd2"/>
                  </a:cxn>
                  <a:cxn ang="5400000">
                    <a:pos x="wd2" y="hd2"/>
                  </a:cxn>
                  <a:cxn ang="10800000">
                    <a:pos x="wd2" y="hd2"/>
                  </a:cxn>
                  <a:cxn ang="16200000">
                    <a:pos x="wd2" y="hd2"/>
                  </a:cxn>
                </a:cxnLst>
                <a:rect l="0" t="0" r="r" b="b"/>
                <a:pathLst>
                  <a:path w="21600" h="21600" extrusionOk="0">
                    <a:moveTo>
                      <a:pt x="20904" y="5358"/>
                    </a:moveTo>
                    <a:cubicBezTo>
                      <a:pt x="21351" y="5904"/>
                      <a:pt x="21600" y="6483"/>
                      <a:pt x="21600" y="7098"/>
                    </a:cubicBezTo>
                    <a:cubicBezTo>
                      <a:pt x="21600" y="8327"/>
                      <a:pt x="20459" y="9623"/>
                      <a:pt x="18876" y="10236"/>
                    </a:cubicBezTo>
                    <a:cubicBezTo>
                      <a:pt x="18132" y="10511"/>
                      <a:pt x="17090" y="10682"/>
                      <a:pt x="16052" y="10682"/>
                    </a:cubicBezTo>
                    <a:lnTo>
                      <a:pt x="12780" y="10682"/>
                    </a:lnTo>
                    <a:lnTo>
                      <a:pt x="6937" y="3719"/>
                    </a:lnTo>
                    <a:lnTo>
                      <a:pt x="16398" y="0"/>
                    </a:lnTo>
                    <a:cubicBezTo>
                      <a:pt x="16398" y="0"/>
                      <a:pt x="20904" y="5358"/>
                      <a:pt x="20904" y="5358"/>
                    </a:cubicBezTo>
                    <a:close/>
                    <a:moveTo>
                      <a:pt x="16151" y="11500"/>
                    </a:moveTo>
                    <a:cubicBezTo>
                      <a:pt x="17636" y="11500"/>
                      <a:pt x="18876" y="11227"/>
                      <a:pt x="19915" y="10682"/>
                    </a:cubicBezTo>
                    <a:lnTo>
                      <a:pt x="13771" y="18052"/>
                    </a:lnTo>
                    <a:cubicBezTo>
                      <a:pt x="13276" y="18631"/>
                      <a:pt x="12386" y="18973"/>
                      <a:pt x="11346" y="18973"/>
                    </a:cubicBezTo>
                    <a:lnTo>
                      <a:pt x="5548" y="18973"/>
                    </a:lnTo>
                    <a:lnTo>
                      <a:pt x="5548" y="21600"/>
                    </a:lnTo>
                    <a:lnTo>
                      <a:pt x="0" y="15220"/>
                    </a:lnTo>
                    <a:lnTo>
                      <a:pt x="5548" y="8838"/>
                    </a:lnTo>
                    <a:lnTo>
                      <a:pt x="5548" y="11500"/>
                    </a:lnTo>
                    <a:lnTo>
                      <a:pt x="16151" y="11500"/>
                    </a:lnTo>
                    <a:cubicBezTo>
                      <a:pt x="16151" y="11500"/>
                      <a:pt x="16151" y="11500"/>
                      <a:pt x="16151" y="11500"/>
                    </a:cubicBezTo>
                    <a:close/>
                  </a:path>
                </a:pathLst>
              </a:custGeom>
              <a:solidFill>
                <a:schemeClr val="accent2"/>
              </a:solidFill>
              <a:ln w="12700" cap="flat">
                <a:noFill/>
                <a:miter lim="400000"/>
              </a:ln>
              <a:effectLst/>
            </p:spPr>
            <p:txBody>
              <a:bodyPr wrap="square" lIns="0" tIns="0" rIns="0" bIns="0" numCol="1" anchor="ctr">
                <a:noAutofit/>
              </a:bodyPr>
              <a:lstStyle/>
              <a:p>
                <a:pPr defTabSz="363951">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10" name="Shape 65">
                <a:extLst>
                  <a:ext uri="{FF2B5EF4-FFF2-40B4-BE49-F238E27FC236}">
                    <a16:creationId xmlns:a16="http://schemas.microsoft.com/office/drawing/2014/main" id="{5FDDAC69-9A6D-4644-B594-FA1D85700D52}"/>
                  </a:ext>
                </a:extLst>
              </p:cNvPr>
              <p:cNvSpPr/>
              <p:nvPr/>
            </p:nvSpPr>
            <p:spPr>
              <a:xfrm>
                <a:off x="10050621" y="5826697"/>
                <a:ext cx="4468529" cy="2249115"/>
              </a:xfrm>
              <a:custGeom>
                <a:avLst/>
                <a:gdLst/>
                <a:ahLst/>
                <a:cxnLst>
                  <a:cxn ang="0">
                    <a:pos x="wd2" y="hd2"/>
                  </a:cxn>
                  <a:cxn ang="5400000">
                    <a:pos x="wd2" y="hd2"/>
                  </a:cxn>
                  <a:cxn ang="10800000">
                    <a:pos x="wd2" y="hd2"/>
                  </a:cxn>
                  <a:cxn ang="16200000">
                    <a:pos x="wd2" y="hd2"/>
                  </a:cxn>
                </a:cxnLst>
                <a:rect l="0" t="0" r="r" b="b"/>
                <a:pathLst>
                  <a:path w="21600" h="21600" extrusionOk="0">
                    <a:moveTo>
                      <a:pt x="9684" y="3557"/>
                    </a:moveTo>
                    <a:cubicBezTo>
                      <a:pt x="9192" y="1847"/>
                      <a:pt x="8536" y="659"/>
                      <a:pt x="7748" y="0"/>
                    </a:cubicBezTo>
                    <a:lnTo>
                      <a:pt x="15822" y="0"/>
                    </a:lnTo>
                    <a:cubicBezTo>
                      <a:pt x="16545" y="0"/>
                      <a:pt x="17102" y="595"/>
                      <a:pt x="17432" y="1715"/>
                    </a:cubicBezTo>
                    <a:lnTo>
                      <a:pt x="19434" y="8562"/>
                    </a:lnTo>
                    <a:lnTo>
                      <a:pt x="21600" y="5992"/>
                    </a:lnTo>
                    <a:lnTo>
                      <a:pt x="18119" y="18506"/>
                    </a:lnTo>
                    <a:lnTo>
                      <a:pt x="10998" y="18304"/>
                    </a:lnTo>
                    <a:lnTo>
                      <a:pt x="13197" y="15804"/>
                    </a:lnTo>
                    <a:cubicBezTo>
                      <a:pt x="13197" y="15804"/>
                      <a:pt x="9684" y="3557"/>
                      <a:pt x="9684" y="3557"/>
                    </a:cubicBezTo>
                    <a:close/>
                    <a:moveTo>
                      <a:pt x="2987" y="3955"/>
                    </a:moveTo>
                    <a:cubicBezTo>
                      <a:pt x="3611" y="1780"/>
                      <a:pt x="4629" y="595"/>
                      <a:pt x="5875" y="595"/>
                    </a:cubicBezTo>
                    <a:cubicBezTo>
                      <a:pt x="7222" y="595"/>
                      <a:pt x="8273" y="1847"/>
                      <a:pt x="9028" y="4412"/>
                    </a:cubicBezTo>
                    <a:lnTo>
                      <a:pt x="10144" y="8165"/>
                    </a:lnTo>
                    <a:lnTo>
                      <a:pt x="6269" y="21600"/>
                    </a:lnTo>
                    <a:lnTo>
                      <a:pt x="0" y="14290"/>
                    </a:lnTo>
                    <a:cubicBezTo>
                      <a:pt x="0" y="14290"/>
                      <a:pt x="2987" y="3955"/>
                      <a:pt x="2987" y="3955"/>
                    </a:cubicBezTo>
                    <a:close/>
                  </a:path>
                </a:pathLst>
              </a:custGeom>
              <a:solidFill>
                <a:schemeClr val="accent1"/>
              </a:solidFill>
              <a:ln w="12700" cap="flat">
                <a:noFill/>
                <a:miter lim="400000"/>
              </a:ln>
              <a:effectLst/>
            </p:spPr>
            <p:txBody>
              <a:bodyPr wrap="square" lIns="0" tIns="0" rIns="0" bIns="0" numCol="1" anchor="ctr">
                <a:noAutofit/>
              </a:bodyPr>
              <a:lstStyle/>
              <a:p>
                <a:pPr defTabSz="363951">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grpSp>
        <p:sp>
          <p:nvSpPr>
            <p:cNvPr id="11" name="TextBox 10">
              <a:extLst>
                <a:ext uri="{FF2B5EF4-FFF2-40B4-BE49-F238E27FC236}">
                  <a16:creationId xmlns:a16="http://schemas.microsoft.com/office/drawing/2014/main" id="{FE58769A-997C-4659-9B48-6FDD5F1EBB83}"/>
                </a:ext>
              </a:extLst>
            </p:cNvPr>
            <p:cNvSpPr txBox="1"/>
            <p:nvPr/>
          </p:nvSpPr>
          <p:spPr>
            <a:xfrm>
              <a:off x="7172211" y="4221683"/>
              <a:ext cx="870751" cy="310534"/>
            </a:xfrm>
            <a:prstGeom prst="rect">
              <a:avLst/>
            </a:prstGeom>
            <a:noFill/>
          </p:spPr>
          <p:txBody>
            <a:bodyPr wrap="none" rtlCol="0" anchor="ctr" anchorCtr="0">
              <a:spAutoFit/>
            </a:bodyPr>
            <a:lstStyle/>
            <a:p>
              <a:r>
                <a:rPr lang="en-US" sz="1418" b="1" dirty="0">
                  <a:solidFill>
                    <a:schemeClr val="accent2"/>
                  </a:solidFill>
                  <a:ea typeface="League Spartan" charset="0"/>
                  <a:cs typeface="Poppins" pitchFamily="2" charset="77"/>
                </a:rPr>
                <a:t>REDUCE</a:t>
              </a:r>
            </a:p>
          </p:txBody>
        </p:sp>
        <p:sp>
          <p:nvSpPr>
            <p:cNvPr id="12" name="Subtitle 2">
              <a:extLst>
                <a:ext uri="{FF2B5EF4-FFF2-40B4-BE49-F238E27FC236}">
                  <a16:creationId xmlns:a16="http://schemas.microsoft.com/office/drawing/2014/main" id="{14C20C99-FCC2-41F2-BB63-DF361D36BDC1}"/>
                </a:ext>
              </a:extLst>
            </p:cNvPr>
            <p:cNvSpPr txBox="1">
              <a:spLocks/>
            </p:cNvSpPr>
            <p:nvPr/>
          </p:nvSpPr>
          <p:spPr>
            <a:xfrm>
              <a:off x="7170436" y="4530372"/>
              <a:ext cx="2502247" cy="3321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3" name="TextBox 12">
              <a:extLst>
                <a:ext uri="{FF2B5EF4-FFF2-40B4-BE49-F238E27FC236}">
                  <a16:creationId xmlns:a16="http://schemas.microsoft.com/office/drawing/2014/main" id="{4FBBA900-EDA5-40A0-9042-8D0B605643B1}"/>
                </a:ext>
              </a:extLst>
            </p:cNvPr>
            <p:cNvSpPr txBox="1"/>
            <p:nvPr/>
          </p:nvSpPr>
          <p:spPr>
            <a:xfrm>
              <a:off x="2778031" y="4236819"/>
              <a:ext cx="849520" cy="280261"/>
            </a:xfrm>
            <a:prstGeom prst="rect">
              <a:avLst/>
            </a:prstGeom>
            <a:noFill/>
          </p:spPr>
          <p:txBody>
            <a:bodyPr wrap="none" rtlCol="0" anchor="ctr" anchorCtr="0">
              <a:spAutoFit/>
            </a:bodyPr>
            <a:lstStyle/>
            <a:p>
              <a:pPr algn="r"/>
              <a:r>
                <a:rPr lang="en-US" sz="1418" b="1" dirty="0">
                  <a:solidFill>
                    <a:schemeClr val="accent5"/>
                  </a:solidFill>
                  <a:ea typeface="League Spartan" charset="0"/>
                  <a:cs typeface="Poppins" pitchFamily="2" charset="77"/>
                </a:rPr>
                <a:t>RECYCLE</a:t>
              </a:r>
            </a:p>
          </p:txBody>
        </p:sp>
        <p:sp>
          <p:nvSpPr>
            <p:cNvPr id="14" name="Subtitle 2">
              <a:extLst>
                <a:ext uri="{FF2B5EF4-FFF2-40B4-BE49-F238E27FC236}">
                  <a16:creationId xmlns:a16="http://schemas.microsoft.com/office/drawing/2014/main" id="{BF0CB5F4-750C-43A7-901D-93A4819ABEB4}"/>
                </a:ext>
              </a:extLst>
            </p:cNvPr>
            <p:cNvSpPr txBox="1">
              <a:spLocks/>
            </p:cNvSpPr>
            <p:nvPr/>
          </p:nvSpPr>
          <p:spPr>
            <a:xfrm>
              <a:off x="1127079" y="4530372"/>
              <a:ext cx="2502247" cy="3321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5" name="Subtitle 2">
              <a:extLst>
                <a:ext uri="{FF2B5EF4-FFF2-40B4-BE49-F238E27FC236}">
                  <a16:creationId xmlns:a16="http://schemas.microsoft.com/office/drawing/2014/main" id="{755126A7-4194-4A95-A98B-A64186EA13D2}"/>
                </a:ext>
              </a:extLst>
            </p:cNvPr>
            <p:cNvSpPr txBox="1">
              <a:spLocks/>
            </p:cNvSpPr>
            <p:nvPr/>
          </p:nvSpPr>
          <p:spPr>
            <a:xfrm>
              <a:off x="2421989" y="2106371"/>
              <a:ext cx="6039492" cy="53690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accent6"/>
                  </a:solidFill>
                  <a:latin typeface="+mn-lt"/>
                  <a:ea typeface="Lato Light" panose="020F0502020204030203" pitchFamily="34" charset="0"/>
                  <a:cs typeface="Mukta ExtraLight" panose="020B0000000000000000" pitchFamily="34" charset="77"/>
                </a:rPr>
                <a:t>Lorem ipsum </a:t>
              </a:r>
              <a:r>
                <a:rPr lang="en-GB" sz="1800" dirty="0" err="1">
                  <a:solidFill>
                    <a:schemeClr val="accent6"/>
                  </a:solidFill>
                  <a:latin typeface="+mn-lt"/>
                  <a:ea typeface="Lato Light" panose="020F0502020204030203" pitchFamily="34" charset="0"/>
                  <a:cs typeface="Mukta ExtraLight" panose="020B0000000000000000" pitchFamily="34" charset="77"/>
                </a:rPr>
                <a:t>dolor</a:t>
              </a:r>
              <a:r>
                <a:rPr lang="en-GB" sz="1800" dirty="0">
                  <a:solidFill>
                    <a:schemeClr val="accent6"/>
                  </a:solidFill>
                  <a:latin typeface="+mn-lt"/>
                  <a:ea typeface="Lato Light" panose="020F0502020204030203" pitchFamily="34" charset="0"/>
                  <a:cs typeface="Mukta ExtraLight" panose="020B0000000000000000" pitchFamily="34" charset="77"/>
                </a:rPr>
                <a:t> sit </a:t>
              </a:r>
              <a:r>
                <a:rPr lang="en-GB" sz="1800" dirty="0" err="1">
                  <a:solidFill>
                    <a:schemeClr val="accent6"/>
                  </a:solidFill>
                  <a:latin typeface="+mn-lt"/>
                  <a:ea typeface="Lato Light" panose="020F0502020204030203" pitchFamily="34" charset="0"/>
                  <a:cs typeface="Mukta ExtraLight" panose="020B0000000000000000" pitchFamily="34" charset="77"/>
                </a:rPr>
                <a:t>amet</a:t>
              </a:r>
              <a:r>
                <a:rPr lang="en-GB" sz="1800" dirty="0">
                  <a:solidFill>
                    <a:schemeClr val="accent6"/>
                  </a:solidFill>
                  <a:latin typeface="+mn-lt"/>
                  <a:ea typeface="Lato Light" panose="020F0502020204030203" pitchFamily="34" charset="0"/>
                  <a:cs typeface="Mukta ExtraLight" panose="020B0000000000000000" pitchFamily="34" charset="77"/>
                </a:rPr>
                <a:t>, </a:t>
              </a:r>
              <a:r>
                <a:rPr lang="en-GB" sz="1800" dirty="0" err="1">
                  <a:solidFill>
                    <a:schemeClr val="accent6"/>
                  </a:solidFill>
                  <a:latin typeface="+mn-lt"/>
                  <a:ea typeface="Lato Light" panose="020F0502020204030203" pitchFamily="34" charset="0"/>
                  <a:cs typeface="Mukta ExtraLight" panose="020B0000000000000000" pitchFamily="34" charset="77"/>
                </a:rPr>
                <a:t>consectetur</a:t>
              </a:r>
              <a:r>
                <a:rPr lang="en-GB" sz="1800" dirty="0">
                  <a:solidFill>
                    <a:schemeClr val="accent6"/>
                  </a:solidFill>
                  <a:latin typeface="+mn-lt"/>
                  <a:ea typeface="Lato Light" panose="020F0502020204030203" pitchFamily="34" charset="0"/>
                  <a:cs typeface="Mukta ExtraLight" panose="020B0000000000000000" pitchFamily="34" charset="77"/>
                </a:rPr>
                <a:t> </a:t>
              </a:r>
              <a:r>
                <a:rPr lang="en-GB" sz="1800" dirty="0" err="1">
                  <a:solidFill>
                    <a:schemeClr val="accent6"/>
                  </a:solidFill>
                  <a:latin typeface="+mn-lt"/>
                  <a:ea typeface="Lato Light" panose="020F0502020204030203" pitchFamily="34" charset="0"/>
                  <a:cs typeface="Mukta ExtraLight" panose="020B0000000000000000" pitchFamily="34" charset="77"/>
                </a:rPr>
                <a:t>adipiscing</a:t>
              </a:r>
              <a:r>
                <a:rPr lang="en-GB" sz="1800" dirty="0">
                  <a:solidFill>
                    <a:schemeClr val="accent6"/>
                  </a:solidFill>
                  <a:latin typeface="+mn-lt"/>
                  <a:ea typeface="Lato Light" panose="020F0502020204030203" pitchFamily="34" charset="0"/>
                  <a:cs typeface="Mukta ExtraLight" panose="020B0000000000000000" pitchFamily="34" charset="77"/>
                </a:rPr>
                <a:t> </a:t>
              </a:r>
              <a:r>
                <a:rPr lang="en-GB" sz="1800" dirty="0" err="1">
                  <a:solidFill>
                    <a:schemeClr val="accent6"/>
                  </a:solidFill>
                  <a:latin typeface="+mn-lt"/>
                  <a:ea typeface="Lato Light" panose="020F0502020204030203" pitchFamily="34" charset="0"/>
                  <a:cs typeface="Mukta ExtraLight" panose="020B0000000000000000" pitchFamily="34" charset="77"/>
                </a:rPr>
                <a:t>elit</a:t>
              </a:r>
              <a:r>
                <a:rPr lang="en-GB" sz="1800" dirty="0">
                  <a:solidFill>
                    <a:schemeClr val="accent6"/>
                  </a:solidFill>
                  <a:latin typeface="+mn-lt"/>
                  <a:ea typeface="Lato Light" panose="020F0502020204030203" pitchFamily="34" charset="0"/>
                  <a:cs typeface="Mukta ExtraLight" panose="020B0000000000000000" pitchFamily="34" charset="77"/>
                </a:rPr>
                <a:t>, </a:t>
              </a:r>
              <a:r>
                <a:rPr lang="en-GB" sz="1800" dirty="0" err="1">
                  <a:solidFill>
                    <a:schemeClr val="accent6"/>
                  </a:solidFill>
                  <a:latin typeface="+mn-lt"/>
                  <a:ea typeface="Lato Light" panose="020F0502020204030203" pitchFamily="34" charset="0"/>
                  <a:cs typeface="Mukta ExtraLight" panose="020B0000000000000000" pitchFamily="34" charset="77"/>
                </a:rPr>
                <a:t>sed</a:t>
              </a:r>
              <a:r>
                <a:rPr lang="en-GB" sz="1800" dirty="0">
                  <a:solidFill>
                    <a:schemeClr val="accent6"/>
                  </a:solidFill>
                  <a:latin typeface="+mn-lt"/>
                  <a:ea typeface="Lato Light" panose="020F0502020204030203" pitchFamily="34" charset="0"/>
                  <a:cs typeface="Mukta ExtraLight" panose="020B0000000000000000" pitchFamily="34" charset="77"/>
                </a:rPr>
                <a:t> do </a:t>
              </a:r>
              <a:r>
                <a:rPr lang="en-GB" sz="1800" dirty="0" err="1">
                  <a:solidFill>
                    <a:schemeClr val="accent6"/>
                  </a:solidFill>
                  <a:latin typeface="+mn-lt"/>
                  <a:ea typeface="Lato Light" panose="020F0502020204030203" pitchFamily="34" charset="0"/>
                  <a:cs typeface="Mukta ExtraLight" panose="020B0000000000000000" pitchFamily="34" charset="77"/>
                </a:rPr>
                <a:t>eiusmod</a:t>
              </a:r>
              <a:r>
                <a:rPr lang="en-GB" sz="1800" dirty="0">
                  <a:solidFill>
                    <a:schemeClr val="accent6"/>
                  </a:solidFill>
                  <a:latin typeface="+mn-lt"/>
                  <a:ea typeface="Lato Light" panose="020F0502020204030203" pitchFamily="34" charset="0"/>
                  <a:cs typeface="Mukta ExtraLight" panose="020B0000000000000000" pitchFamily="34" charset="77"/>
                </a:rPr>
                <a:t> </a:t>
              </a:r>
              <a:r>
                <a:rPr lang="en-GB" sz="1800" dirty="0" err="1">
                  <a:solidFill>
                    <a:schemeClr val="accent6"/>
                  </a:solidFill>
                  <a:latin typeface="+mn-lt"/>
                  <a:ea typeface="Lato Light" panose="020F0502020204030203" pitchFamily="34" charset="0"/>
                  <a:cs typeface="Mukta ExtraLight" panose="020B0000000000000000" pitchFamily="34" charset="77"/>
                </a:rPr>
                <a:t>tempor</a:t>
              </a:r>
              <a:r>
                <a:rPr lang="en-GB" sz="1800" dirty="0">
                  <a:solidFill>
                    <a:schemeClr val="accent6"/>
                  </a:solidFill>
                  <a:latin typeface="+mn-lt"/>
                  <a:ea typeface="Lato Light" panose="020F0502020204030203" pitchFamily="34" charset="0"/>
                  <a:cs typeface="Mukta ExtraLight" panose="020B0000000000000000" pitchFamily="34" charset="77"/>
                </a:rPr>
                <a:t>.</a:t>
              </a:r>
              <a:endParaRPr lang="en-US" sz="1800" dirty="0">
                <a:solidFill>
                  <a:schemeClr val="accent6"/>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35964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tudy, ecology, nature, business, startup, presentation, infographics, free, editable template, template, pitch, graphs, charts, diagrams, tables, data, slides, layout, concept, idea, inspiration, download, Google Slides"/>
  <p:tag name="DESCRIPTION" val="Use topic related infographics and diagrams to add flair to your next ecology or nature related project or business presentation. The Ecology and Nature Infographic presentation template contains a variety of editable diagrams to best communicate your green idea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2161</Words>
  <Application>Microsoft Office PowerPoint</Application>
  <PresentationFormat>Widescreen</PresentationFormat>
  <Paragraphs>270</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Avenir Next Condensed Demi Bold</vt:lpstr>
      <vt:lpstr>Bahnschrift</vt:lpstr>
      <vt:lpstr>Bahnschrift SemiBold</vt:lpstr>
      <vt:lpstr>Calibri</vt:lpstr>
      <vt:lpstr>Helvetica</vt:lpstr>
      <vt:lpstr>Helvetica Neue Light</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159</cp:revision>
  <dcterms:created xsi:type="dcterms:W3CDTF">2020-04-19T22:46:17Z</dcterms:created>
  <dcterms:modified xsi:type="dcterms:W3CDTF">2020-05-15T13:14:54Z</dcterms:modified>
  <cp:category>Fields of Study</cp:category>
</cp:coreProperties>
</file>