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sldIdLst>
    <p:sldId id="277" r:id="rId2"/>
    <p:sldId id="278" r:id="rId3"/>
    <p:sldId id="279" r:id="rId4"/>
    <p:sldId id="256" r:id="rId5"/>
    <p:sldId id="274" r:id="rId6"/>
    <p:sldId id="258" r:id="rId7"/>
    <p:sldId id="259" r:id="rId8"/>
    <p:sldId id="260" r:id="rId9"/>
    <p:sldId id="269" r:id="rId10"/>
    <p:sldId id="261" r:id="rId11"/>
    <p:sldId id="257" r:id="rId12"/>
    <p:sldId id="262" r:id="rId13"/>
    <p:sldId id="263" r:id="rId14"/>
    <p:sldId id="264" r:id="rId15"/>
    <p:sldId id="265" r:id="rId16"/>
    <p:sldId id="266" r:id="rId17"/>
    <p:sldId id="267" r:id="rId18"/>
    <p:sldId id="268" r:id="rId19"/>
    <p:sldId id="270" r:id="rId20"/>
    <p:sldId id="271" r:id="rId21"/>
    <p:sldId id="272" r:id="rId22"/>
    <p:sldId id="273" r:id="rId23"/>
    <p:sldId id="275" r:id="rId24"/>
    <p:sldId id="276" r:id="rId25"/>
    <p:sldId id="281" r:id="rId26"/>
    <p:sldId id="28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61.svg"/><Relationship Id="rId7" Type="http://schemas.openxmlformats.org/officeDocument/2006/relationships/image" Target="../media/image17.svg"/><Relationship Id="rId12" Type="http://schemas.openxmlformats.org/officeDocument/2006/relationships/image" Target="../media/image68.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7.svg"/><Relationship Id="rId5" Type="http://schemas.openxmlformats.org/officeDocument/2006/relationships/image" Target="../media/image63.sv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9.svg"/><Relationship Id="rId7" Type="http://schemas.openxmlformats.org/officeDocument/2006/relationships/image" Target="../media/image103.sv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5.svg"/><Relationship Id="rId7" Type="http://schemas.openxmlformats.org/officeDocument/2006/relationships/image" Target="../media/image107.sv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10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1.svg"/><Relationship Id="rId7" Type="http://schemas.openxmlformats.org/officeDocument/2006/relationships/image" Target="../media/image113.sv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3.svg"/></Relationships>
</file>

<file path=ppt/slides/_rels/slide24.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svg"/><Relationship Id="rId3" Type="http://schemas.openxmlformats.org/officeDocument/2006/relationships/image" Target="../media/image115.svg"/><Relationship Id="rId7" Type="http://schemas.openxmlformats.org/officeDocument/2006/relationships/image" Target="../media/image117.svg"/><Relationship Id="rId12" Type="http://schemas.openxmlformats.org/officeDocument/2006/relationships/image" Target="../media/image122.png"/><Relationship Id="rId17" Type="http://schemas.openxmlformats.org/officeDocument/2006/relationships/image" Target="../media/image127.svg"/><Relationship Id="rId2" Type="http://schemas.openxmlformats.org/officeDocument/2006/relationships/image" Target="../media/image114.png"/><Relationship Id="rId16"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21.svg"/><Relationship Id="rId5" Type="http://schemas.openxmlformats.org/officeDocument/2006/relationships/image" Target="../media/image53.svg"/><Relationship Id="rId15" Type="http://schemas.openxmlformats.org/officeDocument/2006/relationships/image" Target="../media/image125.svg"/><Relationship Id="rId10" Type="http://schemas.openxmlformats.org/officeDocument/2006/relationships/image" Target="../media/image120.png"/><Relationship Id="rId4" Type="http://schemas.openxmlformats.org/officeDocument/2006/relationships/image" Target="../media/image52.png"/><Relationship Id="rId9" Type="http://schemas.openxmlformats.org/officeDocument/2006/relationships/image" Target="../media/image119.svg"/><Relationship Id="rId14" Type="http://schemas.openxmlformats.org/officeDocument/2006/relationships/image" Target="../media/image1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299F8-62F3-4EEB-9B11-0EF59844DE2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069033C-46CB-4753-820D-9CBF766A463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FB9C7C5-49D0-43E6-A589-3F6449E4A19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50C8591C-9953-4668-A4C2-5CC0FED62B2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A4B7A6C-3921-46F4-B845-33A2670E64A3}"/>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64D6DA73-9AD7-428F-9870-E12E6B1462B4}"/>
              </a:ext>
            </a:extLst>
          </p:cNvPr>
          <p:cNvGrpSpPr/>
          <p:nvPr/>
        </p:nvGrpSpPr>
        <p:grpSpPr>
          <a:xfrm>
            <a:off x="3946863" y="2071461"/>
            <a:ext cx="3600451" cy="3600451"/>
            <a:chOff x="7616824" y="3320947"/>
            <a:chExt cx="9144002" cy="9144000"/>
          </a:xfrm>
        </p:grpSpPr>
        <p:sp>
          <p:nvSpPr>
            <p:cNvPr id="8" name="Shape 6">
              <a:extLst>
                <a:ext uri="{FF2B5EF4-FFF2-40B4-BE49-F238E27FC236}">
                  <a16:creationId xmlns:a16="http://schemas.microsoft.com/office/drawing/2014/main" id="{F305CDD8-FA4F-4136-A6A8-5FBF1F906CAA}"/>
                </a:ext>
              </a:extLst>
            </p:cNvPr>
            <p:cNvSpPr/>
            <p:nvPr/>
          </p:nvSpPr>
          <p:spPr>
            <a:xfrm>
              <a:off x="8323932" y="6798725"/>
              <a:ext cx="2559025" cy="2930436"/>
            </a:xfrm>
            <a:custGeom>
              <a:avLst/>
              <a:gdLst/>
              <a:ahLst/>
              <a:cxnLst>
                <a:cxn ang="0">
                  <a:pos x="wd2" y="hd2"/>
                </a:cxn>
                <a:cxn ang="5400000">
                  <a:pos x="wd2" y="hd2"/>
                </a:cxn>
                <a:cxn ang="10800000">
                  <a:pos x="wd2" y="hd2"/>
                </a:cxn>
                <a:cxn ang="16200000">
                  <a:pos x="wd2" y="hd2"/>
                </a:cxn>
              </a:cxnLst>
              <a:rect l="0" t="0" r="r" b="b"/>
              <a:pathLst>
                <a:path w="21600" h="20132" extrusionOk="0">
                  <a:moveTo>
                    <a:pt x="13929" y="3851"/>
                  </a:moveTo>
                  <a:cubicBezTo>
                    <a:pt x="14600" y="1451"/>
                    <a:pt x="17626" y="-268"/>
                    <a:pt x="21600" y="376"/>
                  </a:cubicBezTo>
                  <a:cubicBezTo>
                    <a:pt x="21573" y="372"/>
                    <a:pt x="21544" y="364"/>
                    <a:pt x="21517" y="359"/>
                  </a:cubicBezTo>
                  <a:cubicBezTo>
                    <a:pt x="19214" y="-228"/>
                    <a:pt x="4602" y="-1468"/>
                    <a:pt x="0" y="9812"/>
                  </a:cubicBezTo>
                  <a:cubicBezTo>
                    <a:pt x="278" y="12533"/>
                    <a:pt x="886" y="15276"/>
                    <a:pt x="3578" y="20132"/>
                  </a:cubicBezTo>
                  <a:lnTo>
                    <a:pt x="15687" y="15236"/>
                  </a:lnTo>
                  <a:cubicBezTo>
                    <a:pt x="13277" y="10565"/>
                    <a:pt x="13027" y="6823"/>
                    <a:pt x="13929" y="3851"/>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9" name="Shape 7">
              <a:extLst>
                <a:ext uri="{FF2B5EF4-FFF2-40B4-BE49-F238E27FC236}">
                  <a16:creationId xmlns:a16="http://schemas.microsoft.com/office/drawing/2014/main" id="{24E0A73F-4B17-4052-9D1D-98DC52865E76}"/>
                </a:ext>
              </a:extLst>
            </p:cNvPr>
            <p:cNvSpPr/>
            <p:nvPr/>
          </p:nvSpPr>
          <p:spPr>
            <a:xfrm>
              <a:off x="11064520" y="9225576"/>
              <a:ext cx="2930438" cy="2559024"/>
            </a:xfrm>
            <a:custGeom>
              <a:avLst/>
              <a:gdLst/>
              <a:ahLst/>
              <a:cxnLst>
                <a:cxn ang="0">
                  <a:pos x="wd2" y="hd2"/>
                </a:cxn>
                <a:cxn ang="5400000">
                  <a:pos x="wd2" y="hd2"/>
                </a:cxn>
                <a:cxn ang="10800000">
                  <a:pos x="wd2" y="hd2"/>
                </a:cxn>
                <a:cxn ang="16200000">
                  <a:pos x="wd2" y="hd2"/>
                </a:cxn>
              </a:cxnLst>
              <a:rect l="0" t="0" r="r" b="b"/>
              <a:pathLst>
                <a:path w="20132" h="21600" extrusionOk="0">
                  <a:moveTo>
                    <a:pt x="3851" y="7671"/>
                  </a:moveTo>
                  <a:cubicBezTo>
                    <a:pt x="1451" y="7000"/>
                    <a:pt x="-268" y="3974"/>
                    <a:pt x="376" y="0"/>
                  </a:cubicBezTo>
                  <a:cubicBezTo>
                    <a:pt x="372" y="27"/>
                    <a:pt x="364" y="56"/>
                    <a:pt x="359" y="83"/>
                  </a:cubicBezTo>
                  <a:cubicBezTo>
                    <a:pt x="-228" y="2386"/>
                    <a:pt x="-1468" y="16998"/>
                    <a:pt x="9812" y="21600"/>
                  </a:cubicBezTo>
                  <a:cubicBezTo>
                    <a:pt x="12533" y="21322"/>
                    <a:pt x="15276" y="20714"/>
                    <a:pt x="20132" y="18022"/>
                  </a:cubicBezTo>
                  <a:lnTo>
                    <a:pt x="15236" y="5913"/>
                  </a:lnTo>
                  <a:cubicBezTo>
                    <a:pt x="10565" y="8323"/>
                    <a:pt x="6823" y="8573"/>
                    <a:pt x="3851" y="7671"/>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0" name="Shape 8">
              <a:extLst>
                <a:ext uri="{FF2B5EF4-FFF2-40B4-BE49-F238E27FC236}">
                  <a16:creationId xmlns:a16="http://schemas.microsoft.com/office/drawing/2014/main" id="{4F90380B-5A43-44DC-A9DB-81A882DFEED2}"/>
                </a:ext>
              </a:extLst>
            </p:cNvPr>
            <p:cNvSpPr/>
            <p:nvPr/>
          </p:nvSpPr>
          <p:spPr>
            <a:xfrm>
              <a:off x="13491370" y="6126358"/>
              <a:ext cx="2559025" cy="2930435"/>
            </a:xfrm>
            <a:custGeom>
              <a:avLst/>
              <a:gdLst/>
              <a:ahLst/>
              <a:cxnLst>
                <a:cxn ang="0">
                  <a:pos x="wd2" y="hd2"/>
                </a:cxn>
                <a:cxn ang="5400000">
                  <a:pos x="wd2" y="hd2"/>
                </a:cxn>
                <a:cxn ang="10800000">
                  <a:pos x="wd2" y="hd2"/>
                </a:cxn>
                <a:cxn ang="16200000">
                  <a:pos x="wd2" y="hd2"/>
                </a:cxn>
              </a:cxnLst>
              <a:rect l="0" t="0" r="r" b="b"/>
              <a:pathLst>
                <a:path w="21600" h="20132" extrusionOk="0">
                  <a:moveTo>
                    <a:pt x="7671" y="16281"/>
                  </a:moveTo>
                  <a:cubicBezTo>
                    <a:pt x="7000" y="18681"/>
                    <a:pt x="3974" y="20400"/>
                    <a:pt x="0" y="19756"/>
                  </a:cubicBezTo>
                  <a:cubicBezTo>
                    <a:pt x="27" y="19760"/>
                    <a:pt x="56" y="19768"/>
                    <a:pt x="83" y="19773"/>
                  </a:cubicBezTo>
                  <a:cubicBezTo>
                    <a:pt x="2386" y="20360"/>
                    <a:pt x="16998" y="21600"/>
                    <a:pt x="21600" y="10320"/>
                  </a:cubicBezTo>
                  <a:cubicBezTo>
                    <a:pt x="21322" y="7599"/>
                    <a:pt x="20714" y="4856"/>
                    <a:pt x="18022" y="0"/>
                  </a:cubicBezTo>
                  <a:lnTo>
                    <a:pt x="5913" y="4896"/>
                  </a:lnTo>
                  <a:cubicBezTo>
                    <a:pt x="8323" y="9567"/>
                    <a:pt x="8573" y="13309"/>
                    <a:pt x="7671" y="16281"/>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1" name="Shape 9">
              <a:extLst>
                <a:ext uri="{FF2B5EF4-FFF2-40B4-BE49-F238E27FC236}">
                  <a16:creationId xmlns:a16="http://schemas.microsoft.com/office/drawing/2014/main" id="{6D476B72-291A-4299-9FAB-D76506C20388}"/>
                </a:ext>
              </a:extLst>
            </p:cNvPr>
            <p:cNvSpPr/>
            <p:nvPr/>
          </p:nvSpPr>
          <p:spPr>
            <a:xfrm>
              <a:off x="10381493" y="4067179"/>
              <a:ext cx="2930438" cy="2559021"/>
            </a:xfrm>
            <a:custGeom>
              <a:avLst/>
              <a:gdLst/>
              <a:ahLst/>
              <a:cxnLst>
                <a:cxn ang="0">
                  <a:pos x="wd2" y="hd2"/>
                </a:cxn>
                <a:cxn ang="5400000">
                  <a:pos x="wd2" y="hd2"/>
                </a:cxn>
                <a:cxn ang="10800000">
                  <a:pos x="wd2" y="hd2"/>
                </a:cxn>
                <a:cxn ang="16200000">
                  <a:pos x="wd2" y="hd2"/>
                </a:cxn>
              </a:cxnLst>
              <a:rect l="0" t="0" r="r" b="b"/>
              <a:pathLst>
                <a:path w="20132" h="21600" extrusionOk="0">
                  <a:moveTo>
                    <a:pt x="16281" y="13929"/>
                  </a:moveTo>
                  <a:cubicBezTo>
                    <a:pt x="18681" y="14600"/>
                    <a:pt x="20400" y="17626"/>
                    <a:pt x="19756" y="21600"/>
                  </a:cubicBezTo>
                  <a:cubicBezTo>
                    <a:pt x="19760" y="21573"/>
                    <a:pt x="19768" y="21544"/>
                    <a:pt x="19773" y="21517"/>
                  </a:cubicBezTo>
                  <a:cubicBezTo>
                    <a:pt x="20360" y="19214"/>
                    <a:pt x="21600" y="4602"/>
                    <a:pt x="10320" y="0"/>
                  </a:cubicBezTo>
                  <a:cubicBezTo>
                    <a:pt x="7599" y="278"/>
                    <a:pt x="4856" y="886"/>
                    <a:pt x="0" y="3578"/>
                  </a:cubicBezTo>
                  <a:lnTo>
                    <a:pt x="4896" y="15687"/>
                  </a:lnTo>
                  <a:cubicBezTo>
                    <a:pt x="9567" y="13277"/>
                    <a:pt x="13309" y="13027"/>
                    <a:pt x="16281" y="1392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2" name="Shape 10">
              <a:extLst>
                <a:ext uri="{FF2B5EF4-FFF2-40B4-BE49-F238E27FC236}">
                  <a16:creationId xmlns:a16="http://schemas.microsoft.com/office/drawing/2014/main" id="{157C385C-1FC2-4F56-858C-A19013F521AC}"/>
                </a:ext>
              </a:extLst>
            </p:cNvPr>
            <p:cNvSpPr/>
            <p:nvPr/>
          </p:nvSpPr>
          <p:spPr>
            <a:xfrm>
              <a:off x="8314706" y="4482608"/>
              <a:ext cx="3089936" cy="3750200"/>
            </a:xfrm>
            <a:custGeom>
              <a:avLst/>
              <a:gdLst/>
              <a:ahLst/>
              <a:cxnLst>
                <a:cxn ang="0">
                  <a:pos x="wd2" y="hd2"/>
                </a:cxn>
                <a:cxn ang="5400000">
                  <a:pos x="wd2" y="hd2"/>
                </a:cxn>
                <a:cxn ang="10800000">
                  <a:pos x="wd2" y="hd2"/>
                </a:cxn>
                <a:cxn ang="16200000">
                  <a:pos x="wd2" y="hd2"/>
                </a:cxn>
              </a:cxnLst>
              <a:rect l="0" t="0" r="r" b="b"/>
              <a:pathLst>
                <a:path w="20842" h="21600" extrusionOk="0">
                  <a:moveTo>
                    <a:pt x="18755" y="8290"/>
                  </a:moveTo>
                  <a:lnTo>
                    <a:pt x="13932" y="0"/>
                  </a:lnTo>
                  <a:cubicBezTo>
                    <a:pt x="4453" y="4270"/>
                    <a:pt x="-758" y="12901"/>
                    <a:pt x="90" y="21600"/>
                  </a:cubicBezTo>
                  <a:cubicBezTo>
                    <a:pt x="3767" y="12143"/>
                    <a:pt x="15444" y="13183"/>
                    <a:pt x="17285" y="13675"/>
                  </a:cubicBezTo>
                  <a:cubicBezTo>
                    <a:pt x="18392" y="13854"/>
                    <a:pt x="19594" y="14276"/>
                    <a:pt x="20842" y="15000"/>
                  </a:cubicBezTo>
                  <a:cubicBezTo>
                    <a:pt x="20781" y="13165"/>
                    <a:pt x="19921" y="10282"/>
                    <a:pt x="18755" y="829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3" name="Shape 11">
              <a:extLst>
                <a:ext uri="{FF2B5EF4-FFF2-40B4-BE49-F238E27FC236}">
                  <a16:creationId xmlns:a16="http://schemas.microsoft.com/office/drawing/2014/main" id="{56BE4DEB-A53A-4BD8-A143-A4BAF7987A17}"/>
                </a:ext>
              </a:extLst>
            </p:cNvPr>
            <p:cNvSpPr/>
            <p:nvPr/>
          </p:nvSpPr>
          <p:spPr>
            <a:xfrm>
              <a:off x="8748402" y="8700839"/>
              <a:ext cx="3750200" cy="3089937"/>
            </a:xfrm>
            <a:custGeom>
              <a:avLst/>
              <a:gdLst/>
              <a:ahLst/>
              <a:cxnLst>
                <a:cxn ang="0">
                  <a:pos x="wd2" y="hd2"/>
                </a:cxn>
                <a:cxn ang="5400000">
                  <a:pos x="wd2" y="hd2"/>
                </a:cxn>
                <a:cxn ang="10800000">
                  <a:pos x="wd2" y="hd2"/>
                </a:cxn>
                <a:cxn ang="16200000">
                  <a:pos x="wd2" y="hd2"/>
                </a:cxn>
              </a:cxnLst>
              <a:rect l="0" t="0" r="r" b="b"/>
              <a:pathLst>
                <a:path w="21600" h="20842" extrusionOk="0">
                  <a:moveTo>
                    <a:pt x="8290" y="2087"/>
                  </a:moveTo>
                  <a:lnTo>
                    <a:pt x="0" y="6910"/>
                  </a:lnTo>
                  <a:cubicBezTo>
                    <a:pt x="4270" y="16389"/>
                    <a:pt x="12901" y="21600"/>
                    <a:pt x="21600" y="20752"/>
                  </a:cubicBezTo>
                  <a:cubicBezTo>
                    <a:pt x="12143" y="17075"/>
                    <a:pt x="13183" y="5398"/>
                    <a:pt x="13675" y="3557"/>
                  </a:cubicBezTo>
                  <a:cubicBezTo>
                    <a:pt x="13854" y="2450"/>
                    <a:pt x="14276" y="1248"/>
                    <a:pt x="15000" y="0"/>
                  </a:cubicBezTo>
                  <a:cubicBezTo>
                    <a:pt x="13165" y="61"/>
                    <a:pt x="10282" y="921"/>
                    <a:pt x="8290" y="208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4" name="Shape 12">
              <a:extLst>
                <a:ext uri="{FF2B5EF4-FFF2-40B4-BE49-F238E27FC236}">
                  <a16:creationId xmlns:a16="http://schemas.microsoft.com/office/drawing/2014/main" id="{C9A7B843-BABB-4BBA-9960-15A2FFAB538B}"/>
                </a:ext>
              </a:extLst>
            </p:cNvPr>
            <p:cNvSpPr/>
            <p:nvPr/>
          </p:nvSpPr>
          <p:spPr>
            <a:xfrm>
              <a:off x="12973007" y="7622460"/>
              <a:ext cx="3089936" cy="3750200"/>
            </a:xfrm>
            <a:custGeom>
              <a:avLst/>
              <a:gdLst/>
              <a:ahLst/>
              <a:cxnLst>
                <a:cxn ang="0">
                  <a:pos x="wd2" y="hd2"/>
                </a:cxn>
                <a:cxn ang="5400000">
                  <a:pos x="wd2" y="hd2"/>
                </a:cxn>
                <a:cxn ang="10800000">
                  <a:pos x="wd2" y="hd2"/>
                </a:cxn>
                <a:cxn ang="16200000">
                  <a:pos x="wd2" y="hd2"/>
                </a:cxn>
              </a:cxnLst>
              <a:rect l="0" t="0" r="r" b="b"/>
              <a:pathLst>
                <a:path w="20842" h="21600" extrusionOk="0">
                  <a:moveTo>
                    <a:pt x="2087" y="13310"/>
                  </a:moveTo>
                  <a:lnTo>
                    <a:pt x="6910" y="21600"/>
                  </a:lnTo>
                  <a:cubicBezTo>
                    <a:pt x="16389" y="17330"/>
                    <a:pt x="21600" y="8699"/>
                    <a:pt x="20752" y="0"/>
                  </a:cubicBezTo>
                  <a:cubicBezTo>
                    <a:pt x="17075" y="9457"/>
                    <a:pt x="5398" y="8417"/>
                    <a:pt x="3557" y="7925"/>
                  </a:cubicBezTo>
                  <a:cubicBezTo>
                    <a:pt x="2450" y="7746"/>
                    <a:pt x="1248" y="7324"/>
                    <a:pt x="0" y="6600"/>
                  </a:cubicBezTo>
                  <a:cubicBezTo>
                    <a:pt x="61" y="8435"/>
                    <a:pt x="921" y="11318"/>
                    <a:pt x="2087" y="1331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5" name="Shape 13">
              <a:extLst>
                <a:ext uri="{FF2B5EF4-FFF2-40B4-BE49-F238E27FC236}">
                  <a16:creationId xmlns:a16="http://schemas.microsoft.com/office/drawing/2014/main" id="{9849CC79-15DF-450C-BEFE-ACC6C499E295}"/>
                </a:ext>
              </a:extLst>
            </p:cNvPr>
            <p:cNvSpPr/>
            <p:nvPr/>
          </p:nvSpPr>
          <p:spPr>
            <a:xfrm>
              <a:off x="11883966" y="4059383"/>
              <a:ext cx="3750201" cy="3089937"/>
            </a:xfrm>
            <a:custGeom>
              <a:avLst/>
              <a:gdLst/>
              <a:ahLst/>
              <a:cxnLst>
                <a:cxn ang="0">
                  <a:pos x="wd2" y="hd2"/>
                </a:cxn>
                <a:cxn ang="5400000">
                  <a:pos x="wd2" y="hd2"/>
                </a:cxn>
                <a:cxn ang="10800000">
                  <a:pos x="wd2" y="hd2"/>
                </a:cxn>
                <a:cxn ang="16200000">
                  <a:pos x="wd2" y="hd2"/>
                </a:cxn>
              </a:cxnLst>
              <a:rect l="0" t="0" r="r" b="b"/>
              <a:pathLst>
                <a:path w="21600" h="20842" extrusionOk="0">
                  <a:moveTo>
                    <a:pt x="13310" y="18755"/>
                  </a:moveTo>
                  <a:lnTo>
                    <a:pt x="21600" y="13932"/>
                  </a:lnTo>
                  <a:cubicBezTo>
                    <a:pt x="17330" y="4453"/>
                    <a:pt x="8699" y="-758"/>
                    <a:pt x="0" y="90"/>
                  </a:cubicBezTo>
                  <a:cubicBezTo>
                    <a:pt x="9457" y="3767"/>
                    <a:pt x="8417" y="15444"/>
                    <a:pt x="7925" y="17285"/>
                  </a:cubicBezTo>
                  <a:cubicBezTo>
                    <a:pt x="7746" y="18392"/>
                    <a:pt x="7324" y="19594"/>
                    <a:pt x="6600" y="20842"/>
                  </a:cubicBezTo>
                  <a:cubicBezTo>
                    <a:pt x="8435" y="20781"/>
                    <a:pt x="11318" y="19921"/>
                    <a:pt x="13310" y="18755"/>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363" dirty="0"/>
            </a:p>
          </p:txBody>
        </p:sp>
        <p:sp>
          <p:nvSpPr>
            <p:cNvPr id="16" name="Oval 15">
              <a:extLst>
                <a:ext uri="{FF2B5EF4-FFF2-40B4-BE49-F238E27FC236}">
                  <a16:creationId xmlns:a16="http://schemas.microsoft.com/office/drawing/2014/main" id="{F38CC7A9-700D-440E-B2CB-EADF0024D027}"/>
                </a:ext>
              </a:extLst>
            </p:cNvPr>
            <p:cNvSpPr/>
            <p:nvPr/>
          </p:nvSpPr>
          <p:spPr>
            <a:xfrm>
              <a:off x="7828358" y="3583508"/>
              <a:ext cx="8683143" cy="8683139"/>
            </a:xfrm>
            <a:prstGeom prst="ellipse">
              <a:avLst/>
            </a:prstGeom>
            <a:noFill/>
            <a:ln w="38100" cap="rnd">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5" dirty="0"/>
            </a:p>
          </p:txBody>
        </p:sp>
        <p:sp>
          <p:nvSpPr>
            <p:cNvPr id="17" name="Oval 16">
              <a:extLst>
                <a:ext uri="{FF2B5EF4-FFF2-40B4-BE49-F238E27FC236}">
                  <a16:creationId xmlns:a16="http://schemas.microsoft.com/office/drawing/2014/main" id="{BDE7AE0C-60EC-434D-97DE-9B52B5536C91}"/>
                </a:ext>
              </a:extLst>
            </p:cNvPr>
            <p:cNvSpPr/>
            <p:nvPr/>
          </p:nvSpPr>
          <p:spPr>
            <a:xfrm>
              <a:off x="11962799" y="3320947"/>
              <a:ext cx="447558" cy="447554"/>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5" dirty="0"/>
            </a:p>
          </p:txBody>
        </p:sp>
        <p:sp>
          <p:nvSpPr>
            <p:cNvPr id="18" name="Oval 17">
              <a:extLst>
                <a:ext uri="{FF2B5EF4-FFF2-40B4-BE49-F238E27FC236}">
                  <a16:creationId xmlns:a16="http://schemas.microsoft.com/office/drawing/2014/main" id="{0CAA3DE3-F5FC-4EEA-B5D1-F0AA62CF5691}"/>
                </a:ext>
              </a:extLst>
            </p:cNvPr>
            <p:cNvSpPr/>
            <p:nvPr/>
          </p:nvSpPr>
          <p:spPr>
            <a:xfrm>
              <a:off x="11962799" y="12017393"/>
              <a:ext cx="447558" cy="447554"/>
            </a:xfrm>
            <a:prstGeom prst="ellipse">
              <a:avLst/>
            </a:pr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5" dirty="0"/>
            </a:p>
          </p:txBody>
        </p:sp>
        <p:sp>
          <p:nvSpPr>
            <p:cNvPr id="19" name="Oval 18">
              <a:extLst>
                <a:ext uri="{FF2B5EF4-FFF2-40B4-BE49-F238E27FC236}">
                  <a16:creationId xmlns:a16="http://schemas.microsoft.com/office/drawing/2014/main" id="{AA4EDAAB-3DDD-4272-8659-084A7F75849C}"/>
                </a:ext>
              </a:extLst>
            </p:cNvPr>
            <p:cNvSpPr/>
            <p:nvPr/>
          </p:nvSpPr>
          <p:spPr>
            <a:xfrm rot="16200000">
              <a:off x="7616824" y="7587990"/>
              <a:ext cx="447554" cy="447554"/>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5" dirty="0"/>
            </a:p>
          </p:txBody>
        </p:sp>
        <p:sp>
          <p:nvSpPr>
            <p:cNvPr id="20" name="Oval 19">
              <a:extLst>
                <a:ext uri="{FF2B5EF4-FFF2-40B4-BE49-F238E27FC236}">
                  <a16:creationId xmlns:a16="http://schemas.microsoft.com/office/drawing/2014/main" id="{53E9EA65-04D4-45AA-8F08-9FEB1D6679D9}"/>
                </a:ext>
              </a:extLst>
            </p:cNvPr>
            <p:cNvSpPr/>
            <p:nvPr/>
          </p:nvSpPr>
          <p:spPr>
            <a:xfrm rot="16200000">
              <a:off x="16313272" y="7587990"/>
              <a:ext cx="447554" cy="447554"/>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5" dirty="0"/>
            </a:p>
          </p:txBody>
        </p:sp>
      </p:grpSp>
      <p:sp>
        <p:nvSpPr>
          <p:cNvPr id="21" name="Subtitle 2">
            <a:extLst>
              <a:ext uri="{FF2B5EF4-FFF2-40B4-BE49-F238E27FC236}">
                <a16:creationId xmlns:a16="http://schemas.microsoft.com/office/drawing/2014/main" id="{AB7D1286-A390-4C8B-A1F0-F214276561AE}"/>
              </a:ext>
            </a:extLst>
          </p:cNvPr>
          <p:cNvSpPr txBox="1">
            <a:spLocks/>
          </p:cNvSpPr>
          <p:nvPr/>
        </p:nvSpPr>
        <p:spPr>
          <a:xfrm>
            <a:off x="7811409" y="2874697"/>
            <a:ext cx="281849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0E546259-F597-4CA5-AEB4-6F05AB5096D1}"/>
              </a:ext>
            </a:extLst>
          </p:cNvPr>
          <p:cNvSpPr txBox="1"/>
          <p:nvPr/>
        </p:nvSpPr>
        <p:spPr>
          <a:xfrm>
            <a:off x="7759233" y="2576707"/>
            <a:ext cx="2787207"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93525656-DDC1-4CF3-A5EC-40790CCB6CAC}"/>
              </a:ext>
            </a:extLst>
          </p:cNvPr>
          <p:cNvSpPr txBox="1">
            <a:spLocks/>
          </p:cNvSpPr>
          <p:nvPr/>
        </p:nvSpPr>
        <p:spPr>
          <a:xfrm>
            <a:off x="7811409" y="4626477"/>
            <a:ext cx="281849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0DB65091-999C-4770-948C-CCE5A0A45BE3}"/>
              </a:ext>
            </a:extLst>
          </p:cNvPr>
          <p:cNvSpPr txBox="1"/>
          <p:nvPr/>
        </p:nvSpPr>
        <p:spPr>
          <a:xfrm>
            <a:off x="7759233" y="4328486"/>
            <a:ext cx="2787207"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5" name="Subtitle 2">
            <a:extLst>
              <a:ext uri="{FF2B5EF4-FFF2-40B4-BE49-F238E27FC236}">
                <a16:creationId xmlns:a16="http://schemas.microsoft.com/office/drawing/2014/main" id="{DFBFA669-5B76-442D-AAF1-F6124B36F37A}"/>
              </a:ext>
            </a:extLst>
          </p:cNvPr>
          <p:cNvSpPr txBox="1">
            <a:spLocks/>
          </p:cNvSpPr>
          <p:nvPr/>
        </p:nvSpPr>
        <p:spPr>
          <a:xfrm>
            <a:off x="947739" y="2874697"/>
            <a:ext cx="2747396"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D116853D-EC22-4B8D-8FBD-D75E43F8AF24}"/>
              </a:ext>
            </a:extLst>
          </p:cNvPr>
          <p:cNvSpPr txBox="1"/>
          <p:nvPr/>
        </p:nvSpPr>
        <p:spPr>
          <a:xfrm>
            <a:off x="947739" y="2576707"/>
            <a:ext cx="2804589"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27" name="Subtitle 2">
            <a:extLst>
              <a:ext uri="{FF2B5EF4-FFF2-40B4-BE49-F238E27FC236}">
                <a16:creationId xmlns:a16="http://schemas.microsoft.com/office/drawing/2014/main" id="{8F9603DA-4AAA-46F6-89B8-E98DB17395F6}"/>
              </a:ext>
            </a:extLst>
          </p:cNvPr>
          <p:cNvSpPr txBox="1">
            <a:spLocks/>
          </p:cNvSpPr>
          <p:nvPr/>
        </p:nvSpPr>
        <p:spPr>
          <a:xfrm>
            <a:off x="947739" y="4626477"/>
            <a:ext cx="2747396"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095CB9B9-4421-4C4E-8E72-3CF04C1D9783}"/>
              </a:ext>
            </a:extLst>
          </p:cNvPr>
          <p:cNvSpPr txBox="1"/>
          <p:nvPr/>
        </p:nvSpPr>
        <p:spPr>
          <a:xfrm>
            <a:off x="947739" y="4328486"/>
            <a:ext cx="2804589"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pic>
        <p:nvPicPr>
          <p:cNvPr id="29" name="Graphic 28" descr="Grapes">
            <a:extLst>
              <a:ext uri="{FF2B5EF4-FFF2-40B4-BE49-F238E27FC236}">
                <a16:creationId xmlns:a16="http://schemas.microsoft.com/office/drawing/2014/main" id="{E0CA1E1B-3B34-4B5F-AC7E-1AE36F0B3A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6677" y="4476041"/>
            <a:ext cx="479859" cy="479859"/>
          </a:xfrm>
          <a:prstGeom prst="rect">
            <a:avLst/>
          </a:prstGeom>
        </p:spPr>
      </p:pic>
      <p:pic>
        <p:nvPicPr>
          <p:cNvPr id="30" name="Graphic 29" descr="Watermelon">
            <a:extLst>
              <a:ext uri="{FF2B5EF4-FFF2-40B4-BE49-F238E27FC236}">
                <a16:creationId xmlns:a16="http://schemas.microsoft.com/office/drawing/2014/main" id="{0AA03433-9B8C-4035-A3C5-70083D6E5B5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66743" y="4420359"/>
            <a:ext cx="479859" cy="479859"/>
          </a:xfrm>
          <a:prstGeom prst="rect">
            <a:avLst/>
          </a:prstGeom>
        </p:spPr>
      </p:pic>
      <p:pic>
        <p:nvPicPr>
          <p:cNvPr id="31" name="Graphic 30" descr="Cherries">
            <a:extLst>
              <a:ext uri="{FF2B5EF4-FFF2-40B4-BE49-F238E27FC236}">
                <a16:creationId xmlns:a16="http://schemas.microsoft.com/office/drawing/2014/main" id="{3ABE8609-0085-4165-BDBB-76056EFA42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8813" y="2831153"/>
            <a:ext cx="479859" cy="479859"/>
          </a:xfrm>
          <a:prstGeom prst="rect">
            <a:avLst/>
          </a:prstGeom>
        </p:spPr>
      </p:pic>
      <p:pic>
        <p:nvPicPr>
          <p:cNvPr id="32" name="Graphic 31" descr="Orange">
            <a:extLst>
              <a:ext uri="{FF2B5EF4-FFF2-40B4-BE49-F238E27FC236}">
                <a16:creationId xmlns:a16="http://schemas.microsoft.com/office/drawing/2014/main" id="{45B82E26-2E83-4AC4-8EED-342C1DF5DC2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20999" y="2912452"/>
            <a:ext cx="479859" cy="479859"/>
          </a:xfrm>
          <a:prstGeom prst="rect">
            <a:avLst/>
          </a:prstGeom>
        </p:spPr>
      </p:pic>
    </p:spTree>
    <p:extLst>
      <p:ext uri="{BB962C8B-B14F-4D97-AF65-F5344CB8AC3E}">
        <p14:creationId xmlns:p14="http://schemas.microsoft.com/office/powerpoint/2010/main" val="17478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F4E49-2878-4197-99CA-178CB1DBFFE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E0E8AB-0A72-434D-B519-B17B1C04182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1A12F67-2887-466C-85AD-1AAC9B92DE01}"/>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6C728349-6DB2-470D-8F50-E6DAD0196E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552DF2D-39D2-4001-AAE6-7DFAA41EACEF}"/>
              </a:ext>
            </a:extLst>
          </p:cNvPr>
          <p:cNvSpPr>
            <a:spLocks noGrp="1"/>
          </p:cNvSpPr>
          <p:nvPr>
            <p:ph type="body" sz="quarter" idx="13"/>
          </p:nvPr>
        </p:nvSpPr>
        <p:spPr>
          <a:xfrm>
            <a:off x="424545" y="1338937"/>
            <a:ext cx="10205356" cy="370115"/>
          </a:xfrm>
        </p:spPr>
        <p:txBody>
          <a:bodyPr/>
          <a:lstStyle/>
          <a:p>
            <a:endParaRPr lang="en-ZA" dirty="0"/>
          </a:p>
        </p:txBody>
      </p:sp>
      <p:sp>
        <p:nvSpPr>
          <p:cNvPr id="13" name="Subtitle 2">
            <a:extLst>
              <a:ext uri="{FF2B5EF4-FFF2-40B4-BE49-F238E27FC236}">
                <a16:creationId xmlns:a16="http://schemas.microsoft.com/office/drawing/2014/main" id="{35FD0527-E1AD-42C9-867E-B730880E5D62}"/>
              </a:ext>
            </a:extLst>
          </p:cNvPr>
          <p:cNvSpPr txBox="1">
            <a:spLocks/>
          </p:cNvSpPr>
          <p:nvPr/>
        </p:nvSpPr>
        <p:spPr>
          <a:xfrm>
            <a:off x="936173" y="2513056"/>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701127D1-4946-4889-8D2C-331F914C0D56}"/>
              </a:ext>
            </a:extLst>
          </p:cNvPr>
          <p:cNvSpPr txBox="1"/>
          <p:nvPr/>
        </p:nvSpPr>
        <p:spPr>
          <a:xfrm>
            <a:off x="875781" y="2213362"/>
            <a:ext cx="2578943"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5" name="Subtitle 2">
            <a:extLst>
              <a:ext uri="{FF2B5EF4-FFF2-40B4-BE49-F238E27FC236}">
                <a16:creationId xmlns:a16="http://schemas.microsoft.com/office/drawing/2014/main" id="{D04BF42A-B618-405C-B110-2CC35BA57131}"/>
              </a:ext>
            </a:extLst>
          </p:cNvPr>
          <p:cNvSpPr txBox="1">
            <a:spLocks/>
          </p:cNvSpPr>
          <p:nvPr/>
        </p:nvSpPr>
        <p:spPr>
          <a:xfrm>
            <a:off x="936173" y="3791000"/>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FEE5F7C0-88C9-4C0E-911D-8F66DACA1404}"/>
              </a:ext>
            </a:extLst>
          </p:cNvPr>
          <p:cNvSpPr txBox="1"/>
          <p:nvPr/>
        </p:nvSpPr>
        <p:spPr>
          <a:xfrm>
            <a:off x="875781" y="3491306"/>
            <a:ext cx="2578943"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17" name="Subtitle 2">
            <a:extLst>
              <a:ext uri="{FF2B5EF4-FFF2-40B4-BE49-F238E27FC236}">
                <a16:creationId xmlns:a16="http://schemas.microsoft.com/office/drawing/2014/main" id="{63170608-3E58-4578-8A67-8FEC5B18D6E0}"/>
              </a:ext>
            </a:extLst>
          </p:cNvPr>
          <p:cNvSpPr txBox="1">
            <a:spLocks/>
          </p:cNvSpPr>
          <p:nvPr/>
        </p:nvSpPr>
        <p:spPr>
          <a:xfrm>
            <a:off x="936173" y="5080921"/>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76003D40-3630-4098-A253-D3296DCF32F6}"/>
              </a:ext>
            </a:extLst>
          </p:cNvPr>
          <p:cNvSpPr txBox="1"/>
          <p:nvPr/>
        </p:nvSpPr>
        <p:spPr>
          <a:xfrm>
            <a:off x="875781" y="4781226"/>
            <a:ext cx="257894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415C42C7-8A5C-4795-8CB1-C027105FB7CD}"/>
              </a:ext>
            </a:extLst>
          </p:cNvPr>
          <p:cNvSpPr txBox="1">
            <a:spLocks/>
          </p:cNvSpPr>
          <p:nvPr/>
        </p:nvSpPr>
        <p:spPr>
          <a:xfrm>
            <a:off x="3585915" y="2513056"/>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B913A380-BBF9-4548-B6D3-FF0C8B0EDAC2}"/>
              </a:ext>
            </a:extLst>
          </p:cNvPr>
          <p:cNvSpPr txBox="1"/>
          <p:nvPr/>
        </p:nvSpPr>
        <p:spPr>
          <a:xfrm>
            <a:off x="3525525" y="2213362"/>
            <a:ext cx="2578943" cy="338554"/>
          </a:xfrm>
          <a:prstGeom prst="rect">
            <a:avLst/>
          </a:prstGeom>
          <a:noFill/>
        </p:spPr>
        <p:txBody>
          <a:bodyPr wrap="square" rtlCol="0" anchor="t" anchorCtr="0">
            <a:spAutoFit/>
          </a:bodyPr>
          <a:lstStyle/>
          <a:p>
            <a:r>
              <a:rPr lang="en-US" sz="1600" b="1" dirty="0">
                <a:solidFill>
                  <a:schemeClr val="accent6"/>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949850A2-739C-4E6A-8191-4E4E211D74AD}"/>
              </a:ext>
            </a:extLst>
          </p:cNvPr>
          <p:cNvSpPr txBox="1">
            <a:spLocks/>
          </p:cNvSpPr>
          <p:nvPr/>
        </p:nvSpPr>
        <p:spPr>
          <a:xfrm>
            <a:off x="3585915" y="3791000"/>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0BBF0DF0-7804-411A-9097-5ABA0C5EAE2E}"/>
              </a:ext>
            </a:extLst>
          </p:cNvPr>
          <p:cNvSpPr txBox="1"/>
          <p:nvPr/>
        </p:nvSpPr>
        <p:spPr>
          <a:xfrm>
            <a:off x="3525525" y="3491306"/>
            <a:ext cx="2578943" cy="338554"/>
          </a:xfrm>
          <a:prstGeom prst="rect">
            <a:avLst/>
          </a:prstGeom>
          <a:noFill/>
        </p:spPr>
        <p:txBody>
          <a:bodyPr wrap="square" rtlCol="0" anchor="t" anchorCtr="0">
            <a:spAutoFit/>
          </a:bodyPr>
          <a:lstStyle/>
          <a:p>
            <a:r>
              <a:rPr lang="en-US" sz="1600" b="1" dirty="0">
                <a:solidFill>
                  <a:schemeClr val="accent5"/>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F7062956-FD36-4A46-89A5-457E1CD8042E}"/>
              </a:ext>
            </a:extLst>
          </p:cNvPr>
          <p:cNvSpPr txBox="1">
            <a:spLocks/>
          </p:cNvSpPr>
          <p:nvPr/>
        </p:nvSpPr>
        <p:spPr>
          <a:xfrm>
            <a:off x="3585915" y="5080921"/>
            <a:ext cx="240016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EA002500-BF79-4E36-8A06-ED490E5C8366}"/>
              </a:ext>
            </a:extLst>
          </p:cNvPr>
          <p:cNvSpPr txBox="1"/>
          <p:nvPr/>
        </p:nvSpPr>
        <p:spPr>
          <a:xfrm>
            <a:off x="3525525" y="4781226"/>
            <a:ext cx="2578943"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7" name="Freeform 6">
            <a:extLst>
              <a:ext uri="{FF2B5EF4-FFF2-40B4-BE49-F238E27FC236}">
                <a16:creationId xmlns:a16="http://schemas.microsoft.com/office/drawing/2014/main" id="{8F611466-4F2C-413B-9DAF-5104EC44F4CC}"/>
              </a:ext>
            </a:extLst>
          </p:cNvPr>
          <p:cNvSpPr>
            <a:spLocks/>
          </p:cNvSpPr>
          <p:nvPr/>
        </p:nvSpPr>
        <p:spPr bwMode="auto">
          <a:xfrm>
            <a:off x="6673015" y="4358326"/>
            <a:ext cx="2425191" cy="1631889"/>
          </a:xfrm>
          <a:custGeom>
            <a:avLst/>
            <a:gdLst>
              <a:gd name="T0" fmla="*/ 550 w 758"/>
              <a:gd name="T1" fmla="*/ 94 h 510"/>
              <a:gd name="T2" fmla="*/ 550 w 758"/>
              <a:gd name="T3" fmla="*/ 94 h 510"/>
              <a:gd name="T4" fmla="*/ 344 w 758"/>
              <a:gd name="T5" fmla="*/ 0 h 510"/>
              <a:gd name="T6" fmla="*/ 345 w 758"/>
              <a:gd name="T7" fmla="*/ 117 h 510"/>
              <a:gd name="T8" fmla="*/ 243 w 758"/>
              <a:gd name="T9" fmla="*/ 251 h 510"/>
              <a:gd name="T10" fmla="*/ 133 w 758"/>
              <a:gd name="T11" fmla="*/ 281 h 510"/>
              <a:gd name="T12" fmla="*/ 0 w 758"/>
              <a:gd name="T13" fmla="*/ 236 h 510"/>
              <a:gd name="T14" fmla="*/ 547 w 758"/>
              <a:gd name="T15" fmla="*/ 510 h 510"/>
              <a:gd name="T16" fmla="*/ 550 w 758"/>
              <a:gd name="T17" fmla="*/ 510 h 510"/>
              <a:gd name="T18" fmla="*/ 758 w 758"/>
              <a:gd name="T19" fmla="*/ 302 h 510"/>
              <a:gd name="T20" fmla="*/ 550 w 758"/>
              <a:gd name="T21" fmla="*/ 9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10">
                <a:moveTo>
                  <a:pt x="550" y="94"/>
                </a:moveTo>
                <a:cubicBezTo>
                  <a:pt x="550" y="94"/>
                  <a:pt x="550" y="94"/>
                  <a:pt x="550" y="94"/>
                </a:cubicBezTo>
                <a:cubicBezTo>
                  <a:pt x="468" y="94"/>
                  <a:pt x="394" y="57"/>
                  <a:pt x="344" y="0"/>
                </a:cubicBezTo>
                <a:cubicBezTo>
                  <a:pt x="355" y="38"/>
                  <a:pt x="355" y="78"/>
                  <a:pt x="345" y="117"/>
                </a:cubicBezTo>
                <a:cubicBezTo>
                  <a:pt x="330" y="174"/>
                  <a:pt x="294" y="222"/>
                  <a:pt x="243" y="251"/>
                </a:cubicBezTo>
                <a:cubicBezTo>
                  <a:pt x="209" y="271"/>
                  <a:pt x="171" y="281"/>
                  <a:pt x="133" y="281"/>
                </a:cubicBezTo>
                <a:cubicBezTo>
                  <a:pt x="84" y="281"/>
                  <a:pt x="38" y="265"/>
                  <a:pt x="0" y="236"/>
                </a:cubicBezTo>
                <a:cubicBezTo>
                  <a:pt x="126" y="402"/>
                  <a:pt x="324" y="509"/>
                  <a:pt x="547" y="510"/>
                </a:cubicBezTo>
                <a:cubicBezTo>
                  <a:pt x="550" y="510"/>
                  <a:pt x="550" y="510"/>
                  <a:pt x="550" y="510"/>
                </a:cubicBezTo>
                <a:cubicBezTo>
                  <a:pt x="665" y="510"/>
                  <a:pt x="758" y="417"/>
                  <a:pt x="758" y="302"/>
                </a:cubicBezTo>
                <a:cubicBezTo>
                  <a:pt x="758" y="187"/>
                  <a:pt x="665" y="94"/>
                  <a:pt x="550" y="94"/>
                </a:cubicBezTo>
                <a:close/>
              </a:path>
            </a:pathLst>
          </a:custGeom>
          <a:solidFill>
            <a:schemeClr val="accent3"/>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sp>
        <p:nvSpPr>
          <p:cNvPr id="8" name="Freeform 8">
            <a:extLst>
              <a:ext uri="{FF2B5EF4-FFF2-40B4-BE49-F238E27FC236}">
                <a16:creationId xmlns:a16="http://schemas.microsoft.com/office/drawing/2014/main" id="{887E6414-0FC2-45E6-BD4A-52B5AD0B604A}"/>
              </a:ext>
            </a:extLst>
          </p:cNvPr>
          <p:cNvSpPr>
            <a:spLocks/>
          </p:cNvSpPr>
          <p:nvPr/>
        </p:nvSpPr>
        <p:spPr bwMode="auto">
          <a:xfrm>
            <a:off x="9009192" y="2250145"/>
            <a:ext cx="1717779" cy="2379905"/>
          </a:xfrm>
          <a:custGeom>
            <a:avLst/>
            <a:gdLst>
              <a:gd name="T0" fmla="*/ 57 w 537"/>
              <a:gd name="T1" fmla="*/ 342 h 744"/>
              <a:gd name="T2" fmla="*/ 80 w 537"/>
              <a:gd name="T3" fmla="*/ 566 h 744"/>
              <a:gd name="T4" fmla="*/ 239 w 537"/>
              <a:gd name="T5" fmla="*/ 498 h 744"/>
              <a:gd name="T6" fmla="*/ 348 w 537"/>
              <a:gd name="T7" fmla="*/ 527 h 744"/>
              <a:gd name="T8" fmla="*/ 451 w 537"/>
              <a:gd name="T9" fmla="*/ 660 h 744"/>
              <a:gd name="T10" fmla="*/ 457 w 537"/>
              <a:gd name="T11" fmla="*/ 744 h 744"/>
              <a:gd name="T12" fmla="*/ 419 w 537"/>
              <a:gd name="T13" fmla="*/ 136 h 744"/>
              <a:gd name="T14" fmla="*/ 417 w 537"/>
              <a:gd name="T15" fmla="*/ 133 h 744"/>
              <a:gd name="T16" fmla="*/ 133 w 537"/>
              <a:gd name="T17" fmla="*/ 58 h 744"/>
              <a:gd name="T18" fmla="*/ 57 w 537"/>
              <a:gd name="T19" fmla="*/ 341 h 744"/>
              <a:gd name="T20" fmla="*/ 57 w 537"/>
              <a:gd name="T21" fmla="*/ 34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744">
                <a:moveTo>
                  <a:pt x="57" y="342"/>
                </a:moveTo>
                <a:cubicBezTo>
                  <a:pt x="98" y="413"/>
                  <a:pt x="104" y="494"/>
                  <a:pt x="80" y="566"/>
                </a:cubicBezTo>
                <a:cubicBezTo>
                  <a:pt x="121" y="523"/>
                  <a:pt x="178" y="498"/>
                  <a:pt x="239" y="498"/>
                </a:cubicBezTo>
                <a:cubicBezTo>
                  <a:pt x="277" y="498"/>
                  <a:pt x="315" y="508"/>
                  <a:pt x="348" y="527"/>
                </a:cubicBezTo>
                <a:cubicBezTo>
                  <a:pt x="399" y="556"/>
                  <a:pt x="435" y="604"/>
                  <a:pt x="451" y="660"/>
                </a:cubicBezTo>
                <a:cubicBezTo>
                  <a:pt x="458" y="688"/>
                  <a:pt x="460" y="717"/>
                  <a:pt x="457" y="744"/>
                </a:cubicBezTo>
                <a:cubicBezTo>
                  <a:pt x="537" y="553"/>
                  <a:pt x="530" y="329"/>
                  <a:pt x="419" y="136"/>
                </a:cubicBezTo>
                <a:cubicBezTo>
                  <a:pt x="417" y="133"/>
                  <a:pt x="417" y="133"/>
                  <a:pt x="417" y="133"/>
                </a:cubicBezTo>
                <a:cubicBezTo>
                  <a:pt x="359" y="34"/>
                  <a:pt x="232" y="0"/>
                  <a:pt x="133" y="58"/>
                </a:cubicBezTo>
                <a:cubicBezTo>
                  <a:pt x="34" y="115"/>
                  <a:pt x="0" y="242"/>
                  <a:pt x="57" y="341"/>
                </a:cubicBezTo>
                <a:cubicBezTo>
                  <a:pt x="57" y="342"/>
                  <a:pt x="57" y="342"/>
                  <a:pt x="57" y="342"/>
                </a:cubicBezTo>
                <a:close/>
              </a:path>
            </a:pathLst>
          </a:custGeom>
          <a:solidFill>
            <a:schemeClr val="accent5"/>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sp>
        <p:nvSpPr>
          <p:cNvPr id="9" name="Freeform 6">
            <a:extLst>
              <a:ext uri="{FF2B5EF4-FFF2-40B4-BE49-F238E27FC236}">
                <a16:creationId xmlns:a16="http://schemas.microsoft.com/office/drawing/2014/main" id="{D49C5532-3E8C-41B0-AE5D-38D1D10C669C}"/>
              </a:ext>
            </a:extLst>
          </p:cNvPr>
          <p:cNvSpPr>
            <a:spLocks/>
          </p:cNvSpPr>
          <p:nvPr/>
        </p:nvSpPr>
        <p:spPr bwMode="auto">
          <a:xfrm>
            <a:off x="6142064" y="2938817"/>
            <a:ext cx="1717779" cy="2376780"/>
          </a:xfrm>
          <a:custGeom>
            <a:avLst/>
            <a:gdLst>
              <a:gd name="T0" fmla="*/ 479 w 537"/>
              <a:gd name="T1" fmla="*/ 401 h 743"/>
              <a:gd name="T2" fmla="*/ 458 w 537"/>
              <a:gd name="T3" fmla="*/ 173 h 743"/>
              <a:gd name="T4" fmla="*/ 297 w 537"/>
              <a:gd name="T5" fmla="*/ 243 h 743"/>
              <a:gd name="T6" fmla="*/ 188 w 537"/>
              <a:gd name="T7" fmla="*/ 214 h 743"/>
              <a:gd name="T8" fmla="*/ 79 w 537"/>
              <a:gd name="T9" fmla="*/ 0 h 743"/>
              <a:gd name="T10" fmla="*/ 118 w 537"/>
              <a:gd name="T11" fmla="*/ 607 h 743"/>
              <a:gd name="T12" fmla="*/ 120 w 537"/>
              <a:gd name="T13" fmla="*/ 610 h 743"/>
              <a:gd name="T14" fmla="*/ 404 w 537"/>
              <a:gd name="T15" fmla="*/ 685 h 743"/>
              <a:gd name="T16" fmla="*/ 479 w 537"/>
              <a:gd name="T17" fmla="*/ 402 h 743"/>
              <a:gd name="T18" fmla="*/ 479 w 537"/>
              <a:gd name="T19" fmla="*/ 40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7" h="743">
                <a:moveTo>
                  <a:pt x="479" y="401"/>
                </a:moveTo>
                <a:cubicBezTo>
                  <a:pt x="438" y="329"/>
                  <a:pt x="432" y="246"/>
                  <a:pt x="458" y="173"/>
                </a:cubicBezTo>
                <a:cubicBezTo>
                  <a:pt x="417" y="217"/>
                  <a:pt x="359" y="243"/>
                  <a:pt x="297" y="243"/>
                </a:cubicBezTo>
                <a:cubicBezTo>
                  <a:pt x="259" y="243"/>
                  <a:pt x="221" y="233"/>
                  <a:pt x="188" y="214"/>
                </a:cubicBezTo>
                <a:cubicBezTo>
                  <a:pt x="110" y="169"/>
                  <a:pt x="70" y="84"/>
                  <a:pt x="79" y="0"/>
                </a:cubicBezTo>
                <a:cubicBezTo>
                  <a:pt x="0" y="191"/>
                  <a:pt x="7" y="415"/>
                  <a:pt x="118" y="607"/>
                </a:cubicBezTo>
                <a:cubicBezTo>
                  <a:pt x="120" y="610"/>
                  <a:pt x="120" y="610"/>
                  <a:pt x="120" y="610"/>
                </a:cubicBezTo>
                <a:cubicBezTo>
                  <a:pt x="177" y="709"/>
                  <a:pt x="305" y="743"/>
                  <a:pt x="404" y="685"/>
                </a:cubicBezTo>
                <a:cubicBezTo>
                  <a:pt x="503" y="628"/>
                  <a:pt x="537" y="501"/>
                  <a:pt x="479" y="402"/>
                </a:cubicBezTo>
                <a:cubicBezTo>
                  <a:pt x="479" y="401"/>
                  <a:pt x="479" y="401"/>
                  <a:pt x="479" y="401"/>
                </a:cubicBezTo>
                <a:close/>
              </a:path>
            </a:pathLst>
          </a:custGeom>
          <a:solidFill>
            <a:schemeClr val="accent2"/>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sp>
        <p:nvSpPr>
          <p:cNvPr id="10" name="Freeform 7">
            <a:extLst>
              <a:ext uri="{FF2B5EF4-FFF2-40B4-BE49-F238E27FC236}">
                <a16:creationId xmlns:a16="http://schemas.microsoft.com/office/drawing/2014/main" id="{E911B034-DBF6-43CC-B175-847D8B4223B0}"/>
              </a:ext>
            </a:extLst>
          </p:cNvPr>
          <p:cNvSpPr>
            <a:spLocks/>
          </p:cNvSpPr>
          <p:nvPr/>
        </p:nvSpPr>
        <p:spPr bwMode="auto">
          <a:xfrm>
            <a:off x="8609419" y="3789896"/>
            <a:ext cx="1922351" cy="2184701"/>
          </a:xfrm>
          <a:custGeom>
            <a:avLst/>
            <a:gdLst>
              <a:gd name="T0" fmla="*/ 467 w 601"/>
              <a:gd name="T1" fmla="*/ 57 h 683"/>
              <a:gd name="T2" fmla="*/ 183 w 601"/>
              <a:gd name="T3" fmla="*/ 134 h 683"/>
              <a:gd name="T4" fmla="*/ 183 w 601"/>
              <a:gd name="T5" fmla="*/ 134 h 683"/>
              <a:gd name="T6" fmla="*/ 0 w 601"/>
              <a:gd name="T7" fmla="*/ 266 h 683"/>
              <a:gd name="T8" fmla="*/ 164 w 601"/>
              <a:gd name="T9" fmla="*/ 479 h 683"/>
              <a:gd name="T10" fmla="*/ 26 w 601"/>
              <a:gd name="T11" fmla="*/ 683 h 683"/>
              <a:gd name="T12" fmla="*/ 542 w 601"/>
              <a:gd name="T13" fmla="*/ 343 h 683"/>
              <a:gd name="T14" fmla="*/ 544 w 601"/>
              <a:gd name="T15" fmla="*/ 340 h 683"/>
              <a:gd name="T16" fmla="*/ 467 w 601"/>
              <a:gd name="T17" fmla="*/ 5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683">
                <a:moveTo>
                  <a:pt x="467" y="57"/>
                </a:moveTo>
                <a:cubicBezTo>
                  <a:pt x="367" y="0"/>
                  <a:pt x="240" y="35"/>
                  <a:pt x="183" y="134"/>
                </a:cubicBezTo>
                <a:cubicBezTo>
                  <a:pt x="183" y="134"/>
                  <a:pt x="183" y="134"/>
                  <a:pt x="183" y="134"/>
                </a:cubicBezTo>
                <a:cubicBezTo>
                  <a:pt x="142" y="205"/>
                  <a:pt x="74" y="251"/>
                  <a:pt x="0" y="266"/>
                </a:cubicBezTo>
                <a:cubicBezTo>
                  <a:pt x="94" y="291"/>
                  <a:pt x="164" y="377"/>
                  <a:pt x="164" y="479"/>
                </a:cubicBezTo>
                <a:cubicBezTo>
                  <a:pt x="164" y="571"/>
                  <a:pt x="107" y="651"/>
                  <a:pt x="26" y="683"/>
                </a:cubicBezTo>
                <a:cubicBezTo>
                  <a:pt x="234" y="658"/>
                  <a:pt x="429" y="539"/>
                  <a:pt x="542" y="343"/>
                </a:cubicBezTo>
                <a:cubicBezTo>
                  <a:pt x="544" y="340"/>
                  <a:pt x="544" y="340"/>
                  <a:pt x="544" y="340"/>
                </a:cubicBezTo>
                <a:cubicBezTo>
                  <a:pt x="601" y="241"/>
                  <a:pt x="566" y="114"/>
                  <a:pt x="467" y="57"/>
                </a:cubicBezTo>
                <a:close/>
              </a:path>
            </a:pathLst>
          </a:custGeom>
          <a:solidFill>
            <a:schemeClr val="accent4"/>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sp>
        <p:nvSpPr>
          <p:cNvPr id="11" name="Freeform 9">
            <a:extLst>
              <a:ext uri="{FF2B5EF4-FFF2-40B4-BE49-F238E27FC236}">
                <a16:creationId xmlns:a16="http://schemas.microsoft.com/office/drawing/2014/main" id="{0027D479-BD41-426D-9CE0-819056112964}"/>
              </a:ext>
            </a:extLst>
          </p:cNvPr>
          <p:cNvSpPr>
            <a:spLocks/>
          </p:cNvSpPr>
          <p:nvPr/>
        </p:nvSpPr>
        <p:spPr bwMode="auto">
          <a:xfrm>
            <a:off x="7770831" y="1575525"/>
            <a:ext cx="2422068" cy="1628767"/>
          </a:xfrm>
          <a:custGeom>
            <a:avLst/>
            <a:gdLst>
              <a:gd name="T0" fmla="*/ 412 w 757"/>
              <a:gd name="T1" fmla="*/ 392 h 509"/>
              <a:gd name="T2" fmla="*/ 514 w 757"/>
              <a:gd name="T3" fmla="*/ 258 h 509"/>
              <a:gd name="T4" fmla="*/ 624 w 757"/>
              <a:gd name="T5" fmla="*/ 228 h 509"/>
              <a:gd name="T6" fmla="*/ 757 w 757"/>
              <a:gd name="T7" fmla="*/ 273 h 509"/>
              <a:gd name="T8" fmla="*/ 211 w 757"/>
              <a:gd name="T9" fmla="*/ 0 h 509"/>
              <a:gd name="T10" fmla="*/ 207 w 757"/>
              <a:gd name="T11" fmla="*/ 0 h 509"/>
              <a:gd name="T12" fmla="*/ 0 w 757"/>
              <a:gd name="T13" fmla="*/ 208 h 509"/>
              <a:gd name="T14" fmla="*/ 207 w 757"/>
              <a:gd name="T15" fmla="*/ 416 h 509"/>
              <a:gd name="T16" fmla="*/ 208 w 757"/>
              <a:gd name="T17" fmla="*/ 416 h 509"/>
              <a:gd name="T18" fmla="*/ 413 w 757"/>
              <a:gd name="T19" fmla="*/ 509 h 509"/>
              <a:gd name="T20" fmla="*/ 412 w 757"/>
              <a:gd name="T21" fmla="*/ 3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09">
                <a:moveTo>
                  <a:pt x="412" y="392"/>
                </a:moveTo>
                <a:cubicBezTo>
                  <a:pt x="427" y="335"/>
                  <a:pt x="463" y="287"/>
                  <a:pt x="514" y="258"/>
                </a:cubicBezTo>
                <a:cubicBezTo>
                  <a:pt x="547" y="239"/>
                  <a:pt x="585" y="228"/>
                  <a:pt x="624" y="228"/>
                </a:cubicBezTo>
                <a:cubicBezTo>
                  <a:pt x="673" y="228"/>
                  <a:pt x="719" y="244"/>
                  <a:pt x="757" y="273"/>
                </a:cubicBezTo>
                <a:cubicBezTo>
                  <a:pt x="632" y="108"/>
                  <a:pt x="434" y="1"/>
                  <a:pt x="211" y="0"/>
                </a:cubicBezTo>
                <a:cubicBezTo>
                  <a:pt x="207" y="0"/>
                  <a:pt x="207" y="0"/>
                  <a:pt x="207" y="0"/>
                </a:cubicBezTo>
                <a:cubicBezTo>
                  <a:pt x="93" y="0"/>
                  <a:pt x="0" y="93"/>
                  <a:pt x="0" y="208"/>
                </a:cubicBezTo>
                <a:cubicBezTo>
                  <a:pt x="0" y="323"/>
                  <a:pt x="93" y="416"/>
                  <a:pt x="207" y="416"/>
                </a:cubicBezTo>
                <a:cubicBezTo>
                  <a:pt x="208" y="416"/>
                  <a:pt x="208" y="416"/>
                  <a:pt x="208" y="416"/>
                </a:cubicBezTo>
                <a:cubicBezTo>
                  <a:pt x="290" y="416"/>
                  <a:pt x="363" y="452"/>
                  <a:pt x="413" y="509"/>
                </a:cubicBezTo>
                <a:cubicBezTo>
                  <a:pt x="402" y="471"/>
                  <a:pt x="401" y="431"/>
                  <a:pt x="412" y="392"/>
                </a:cubicBezTo>
                <a:close/>
              </a:path>
            </a:pathLst>
          </a:custGeom>
          <a:solidFill>
            <a:schemeClr val="accent6"/>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sp>
        <p:nvSpPr>
          <p:cNvPr id="12" name="Freeform 10">
            <a:extLst>
              <a:ext uri="{FF2B5EF4-FFF2-40B4-BE49-F238E27FC236}">
                <a16:creationId xmlns:a16="http://schemas.microsoft.com/office/drawing/2014/main" id="{A75AC9CF-4E1D-4D91-ACDB-1652514F990E}"/>
              </a:ext>
            </a:extLst>
          </p:cNvPr>
          <p:cNvSpPr>
            <a:spLocks/>
          </p:cNvSpPr>
          <p:nvPr/>
        </p:nvSpPr>
        <p:spPr bwMode="auto">
          <a:xfrm>
            <a:off x="6337267" y="1591141"/>
            <a:ext cx="1925475" cy="2181579"/>
          </a:xfrm>
          <a:custGeom>
            <a:avLst/>
            <a:gdLst>
              <a:gd name="T0" fmla="*/ 435 w 602"/>
              <a:gd name="T1" fmla="*/ 203 h 682"/>
              <a:gd name="T2" fmla="*/ 570 w 602"/>
              <a:gd name="T3" fmla="*/ 0 h 682"/>
              <a:gd name="T4" fmla="*/ 59 w 602"/>
              <a:gd name="T5" fmla="*/ 338 h 682"/>
              <a:gd name="T6" fmla="*/ 57 w 602"/>
              <a:gd name="T7" fmla="*/ 342 h 682"/>
              <a:gd name="T8" fmla="*/ 134 w 602"/>
              <a:gd name="T9" fmla="*/ 625 h 682"/>
              <a:gd name="T10" fmla="*/ 418 w 602"/>
              <a:gd name="T11" fmla="*/ 548 h 682"/>
              <a:gd name="T12" fmla="*/ 418 w 602"/>
              <a:gd name="T13" fmla="*/ 548 h 682"/>
              <a:gd name="T14" fmla="*/ 602 w 602"/>
              <a:gd name="T15" fmla="*/ 416 h 682"/>
              <a:gd name="T16" fmla="*/ 435 w 602"/>
              <a:gd name="T17" fmla="*/ 20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682">
                <a:moveTo>
                  <a:pt x="435" y="203"/>
                </a:moveTo>
                <a:cubicBezTo>
                  <a:pt x="435" y="112"/>
                  <a:pt x="491" y="34"/>
                  <a:pt x="570" y="0"/>
                </a:cubicBezTo>
                <a:cubicBezTo>
                  <a:pt x="364" y="26"/>
                  <a:pt x="171" y="145"/>
                  <a:pt x="59" y="338"/>
                </a:cubicBezTo>
                <a:cubicBezTo>
                  <a:pt x="57" y="342"/>
                  <a:pt x="57" y="342"/>
                  <a:pt x="57" y="342"/>
                </a:cubicBezTo>
                <a:cubicBezTo>
                  <a:pt x="0" y="441"/>
                  <a:pt x="35" y="568"/>
                  <a:pt x="134" y="625"/>
                </a:cubicBezTo>
                <a:cubicBezTo>
                  <a:pt x="233" y="682"/>
                  <a:pt x="360" y="648"/>
                  <a:pt x="418" y="548"/>
                </a:cubicBezTo>
                <a:cubicBezTo>
                  <a:pt x="418" y="548"/>
                  <a:pt x="418" y="548"/>
                  <a:pt x="418" y="548"/>
                </a:cubicBezTo>
                <a:cubicBezTo>
                  <a:pt x="459" y="477"/>
                  <a:pt x="527" y="431"/>
                  <a:pt x="602" y="416"/>
                </a:cubicBezTo>
                <a:cubicBezTo>
                  <a:pt x="506" y="393"/>
                  <a:pt x="435" y="306"/>
                  <a:pt x="435" y="203"/>
                </a:cubicBezTo>
                <a:close/>
              </a:path>
            </a:pathLst>
          </a:custGeom>
          <a:solidFill>
            <a:schemeClr val="accent1"/>
          </a:solidFill>
          <a:ln>
            <a:noFill/>
          </a:ln>
        </p:spPr>
        <p:txBody>
          <a:bodyPr vert="horz" wrap="square" lIns="115007" tIns="57503" rIns="115007" bIns="57503" numCol="1" anchor="t" anchorCtr="0" compatLnSpc="1">
            <a:prstTxWarp prst="textNoShape">
              <a:avLst/>
            </a:prstTxWarp>
          </a:bodyPr>
          <a:lstStyle/>
          <a:p>
            <a:endParaRPr lang="en-US" sz="2265" dirty="0">
              <a:latin typeface="Lato Light" panose="020F0502020204030203" pitchFamily="34" charset="0"/>
            </a:endParaRPr>
          </a:p>
        </p:txBody>
      </p:sp>
      <p:pic>
        <p:nvPicPr>
          <p:cNvPr id="25" name="Graphic 24" descr="Coins">
            <a:extLst>
              <a:ext uri="{FF2B5EF4-FFF2-40B4-BE49-F238E27FC236}">
                <a16:creationId xmlns:a16="http://schemas.microsoft.com/office/drawing/2014/main" id="{B631A764-D14E-4D95-B7E0-00A2D6F28F9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40461" y="4302293"/>
            <a:ext cx="734643" cy="734643"/>
          </a:xfrm>
          <a:prstGeom prst="rect">
            <a:avLst/>
          </a:prstGeom>
        </p:spPr>
      </p:pic>
      <p:pic>
        <p:nvPicPr>
          <p:cNvPr id="26" name="Graphic 25" descr="Money">
            <a:extLst>
              <a:ext uri="{FF2B5EF4-FFF2-40B4-BE49-F238E27FC236}">
                <a16:creationId xmlns:a16="http://schemas.microsoft.com/office/drawing/2014/main" id="{9CBEE261-8949-4D1A-992F-BC5FA59026B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64639" y="4945149"/>
            <a:ext cx="734643" cy="734643"/>
          </a:xfrm>
          <a:prstGeom prst="rect">
            <a:avLst/>
          </a:prstGeom>
        </p:spPr>
      </p:pic>
      <p:pic>
        <p:nvPicPr>
          <p:cNvPr id="27" name="Graphic 26" descr="Credit card">
            <a:extLst>
              <a:ext uri="{FF2B5EF4-FFF2-40B4-BE49-F238E27FC236}">
                <a16:creationId xmlns:a16="http://schemas.microsoft.com/office/drawing/2014/main" id="{AD4B2ECF-5AE0-464F-8D3B-FFF91A4B70D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5915" y="4056801"/>
            <a:ext cx="734643" cy="734643"/>
          </a:xfrm>
          <a:prstGeom prst="rect">
            <a:avLst/>
          </a:prstGeom>
        </p:spPr>
      </p:pic>
      <p:pic>
        <p:nvPicPr>
          <p:cNvPr id="28" name="Graphic 27" descr="Wallet">
            <a:extLst>
              <a:ext uri="{FF2B5EF4-FFF2-40B4-BE49-F238E27FC236}">
                <a16:creationId xmlns:a16="http://schemas.microsoft.com/office/drawing/2014/main" id="{9AD5EF0A-8E6E-4C4B-B31D-888A2012241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74976" y="2529044"/>
            <a:ext cx="734643" cy="734643"/>
          </a:xfrm>
          <a:prstGeom prst="rect">
            <a:avLst/>
          </a:prstGeom>
        </p:spPr>
      </p:pic>
      <p:pic>
        <p:nvPicPr>
          <p:cNvPr id="29" name="Graphic 28" descr="Register">
            <a:extLst>
              <a:ext uri="{FF2B5EF4-FFF2-40B4-BE49-F238E27FC236}">
                <a16:creationId xmlns:a16="http://schemas.microsoft.com/office/drawing/2014/main" id="{055B919B-8557-477B-A0BC-99DDA476359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016612" y="1852301"/>
            <a:ext cx="734643" cy="734643"/>
          </a:xfrm>
          <a:prstGeom prst="rect">
            <a:avLst/>
          </a:prstGeom>
        </p:spPr>
      </p:pic>
      <p:pic>
        <p:nvPicPr>
          <p:cNvPr id="30" name="Graphic 29" descr="Piggy Bank">
            <a:extLst>
              <a:ext uri="{FF2B5EF4-FFF2-40B4-BE49-F238E27FC236}">
                <a16:creationId xmlns:a16="http://schemas.microsoft.com/office/drawing/2014/main" id="{5B8ACE60-1974-4152-8573-C25B11C5CA3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10207" y="2780937"/>
            <a:ext cx="734643" cy="734643"/>
          </a:xfrm>
          <a:prstGeom prst="rect">
            <a:avLst/>
          </a:prstGeom>
        </p:spPr>
      </p:pic>
    </p:spTree>
    <p:extLst>
      <p:ext uri="{BB962C8B-B14F-4D97-AF65-F5344CB8AC3E}">
        <p14:creationId xmlns:p14="http://schemas.microsoft.com/office/powerpoint/2010/main" val="111458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76022-1940-490C-AADC-828AA685B13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7769CEF-6E74-43E0-B3D1-500E210C023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2D81826-18A8-4B4E-82B7-2091F6B657F9}"/>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0B125A3D-0979-44B8-A511-4CF4BAB73B1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96405D3-12B7-4A40-A86F-7F272C77FCD2}"/>
              </a:ext>
            </a:extLst>
          </p:cNvPr>
          <p:cNvSpPr>
            <a:spLocks noGrp="1"/>
          </p:cNvSpPr>
          <p:nvPr>
            <p:ph type="body" sz="quarter" idx="13"/>
          </p:nvPr>
        </p:nvSpPr>
        <p:spPr/>
        <p:txBody>
          <a:bodyPr/>
          <a:lstStyle/>
          <a:p>
            <a:endParaRPr lang="en-ZA"/>
          </a:p>
        </p:txBody>
      </p:sp>
      <p:sp>
        <p:nvSpPr>
          <p:cNvPr id="18" name="Freeform 25">
            <a:extLst>
              <a:ext uri="{FF2B5EF4-FFF2-40B4-BE49-F238E27FC236}">
                <a16:creationId xmlns:a16="http://schemas.microsoft.com/office/drawing/2014/main" id="{B1E3F569-7004-48B2-96E0-B1C828FB2254}"/>
              </a:ext>
            </a:extLst>
          </p:cNvPr>
          <p:cNvSpPr>
            <a:spLocks/>
          </p:cNvSpPr>
          <p:nvPr/>
        </p:nvSpPr>
        <p:spPr bwMode="auto">
          <a:xfrm>
            <a:off x="5207430" y="1977399"/>
            <a:ext cx="2539249" cy="2693821"/>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2"/>
          </a:solidFill>
          <a:ln>
            <a:noFill/>
          </a:ln>
          <a:effectLst/>
        </p:spPr>
        <p:txBody>
          <a:bodyPr vert="horz" wrap="square" lIns="115007" tIns="57503" rIns="115007" bIns="57503" numCol="1" anchor="t" anchorCtr="0" compatLnSpc="1">
            <a:prstTxWarp prst="textNoShape">
              <a:avLst/>
            </a:prstTxWarp>
          </a:bodyPr>
          <a:lstStyle/>
          <a:p>
            <a:endParaRPr lang="en-US" sz="2265" dirty="0">
              <a:latin typeface="Bahnschrift" panose="020B0502040204020203" pitchFamily="34" charset="0"/>
            </a:endParaRPr>
          </a:p>
        </p:txBody>
      </p:sp>
      <p:sp>
        <p:nvSpPr>
          <p:cNvPr id="19" name="Freeform 26">
            <a:extLst>
              <a:ext uri="{FF2B5EF4-FFF2-40B4-BE49-F238E27FC236}">
                <a16:creationId xmlns:a16="http://schemas.microsoft.com/office/drawing/2014/main" id="{924C2DAC-ED24-40FA-90CF-7AD97FC2FC57}"/>
              </a:ext>
            </a:extLst>
          </p:cNvPr>
          <p:cNvSpPr>
            <a:spLocks noEditPoints="1"/>
          </p:cNvSpPr>
          <p:nvPr/>
        </p:nvSpPr>
        <p:spPr bwMode="auto">
          <a:xfrm>
            <a:off x="3834586" y="1988599"/>
            <a:ext cx="2699423" cy="2500047"/>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1"/>
          </a:solidFill>
          <a:ln>
            <a:noFill/>
          </a:ln>
          <a:effectLst/>
        </p:spPr>
        <p:txBody>
          <a:bodyPr vert="horz" wrap="square" lIns="115007" tIns="57503" rIns="115007" bIns="57503" numCol="1" anchor="t" anchorCtr="0" compatLnSpc="1">
            <a:prstTxWarp prst="textNoShape">
              <a:avLst/>
            </a:prstTxWarp>
          </a:bodyPr>
          <a:lstStyle/>
          <a:p>
            <a:endParaRPr lang="en-US" sz="2265" dirty="0">
              <a:latin typeface="Bahnschrift" panose="020B0502040204020203" pitchFamily="34" charset="0"/>
            </a:endParaRPr>
          </a:p>
        </p:txBody>
      </p:sp>
      <p:sp>
        <p:nvSpPr>
          <p:cNvPr id="20" name="Freeform 27">
            <a:extLst>
              <a:ext uri="{FF2B5EF4-FFF2-40B4-BE49-F238E27FC236}">
                <a16:creationId xmlns:a16="http://schemas.microsoft.com/office/drawing/2014/main" id="{1A3D0074-2298-4D35-A660-8404503DCC5B}"/>
              </a:ext>
            </a:extLst>
          </p:cNvPr>
          <p:cNvSpPr>
            <a:spLocks/>
          </p:cNvSpPr>
          <p:nvPr/>
        </p:nvSpPr>
        <p:spPr bwMode="auto">
          <a:xfrm>
            <a:off x="4501771" y="3035886"/>
            <a:ext cx="2705023" cy="268598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3"/>
          </a:solidFill>
          <a:ln>
            <a:noFill/>
          </a:ln>
          <a:effectLst/>
        </p:spPr>
        <p:txBody>
          <a:bodyPr vert="horz" wrap="square" lIns="115007" tIns="57503" rIns="115007" bIns="57503" numCol="1" anchor="t" anchorCtr="0" compatLnSpc="1">
            <a:prstTxWarp prst="textNoShape">
              <a:avLst/>
            </a:prstTxWarp>
          </a:bodyPr>
          <a:lstStyle/>
          <a:p>
            <a:endParaRPr lang="en-US" sz="2265" dirty="0">
              <a:latin typeface="Bahnschrift" panose="020B0502040204020203" pitchFamily="34" charset="0"/>
            </a:endParaRPr>
          </a:p>
        </p:txBody>
      </p:sp>
      <p:sp>
        <p:nvSpPr>
          <p:cNvPr id="21" name="Subtitle 2">
            <a:extLst>
              <a:ext uri="{FF2B5EF4-FFF2-40B4-BE49-F238E27FC236}">
                <a16:creationId xmlns:a16="http://schemas.microsoft.com/office/drawing/2014/main" id="{918B8841-69BF-486C-9C3D-21A054D4B38A}"/>
              </a:ext>
            </a:extLst>
          </p:cNvPr>
          <p:cNvSpPr txBox="1">
            <a:spLocks/>
          </p:cNvSpPr>
          <p:nvPr/>
        </p:nvSpPr>
        <p:spPr>
          <a:xfrm>
            <a:off x="8037511" y="2632664"/>
            <a:ext cx="259238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amet</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consectetur</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adipiscing</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to go above and beyond traditional marketing by.</a:t>
            </a:r>
          </a:p>
        </p:txBody>
      </p:sp>
      <p:sp>
        <p:nvSpPr>
          <p:cNvPr id="22" name="TextBox 21">
            <a:extLst>
              <a:ext uri="{FF2B5EF4-FFF2-40B4-BE49-F238E27FC236}">
                <a16:creationId xmlns:a16="http://schemas.microsoft.com/office/drawing/2014/main" id="{33638F2A-CB63-41D9-968B-596A7AFA4F8A}"/>
              </a:ext>
            </a:extLst>
          </p:cNvPr>
          <p:cNvSpPr txBox="1"/>
          <p:nvPr/>
        </p:nvSpPr>
        <p:spPr>
          <a:xfrm>
            <a:off x="7986707" y="2323786"/>
            <a:ext cx="2592388" cy="338554"/>
          </a:xfrm>
          <a:prstGeom prst="rect">
            <a:avLst/>
          </a:prstGeom>
          <a:noFill/>
        </p:spPr>
        <p:txBody>
          <a:bodyPr wrap="square" rtlCol="0" anchor="t" anchorCtr="0">
            <a:spAutoFit/>
          </a:bodyPr>
          <a:lstStyle/>
          <a:p>
            <a:r>
              <a:rPr lang="en-US" sz="1600" b="1" dirty="0">
                <a:solidFill>
                  <a:schemeClr val="accent2"/>
                </a:solidFill>
                <a:latin typeface="Bahnschrift" panose="020B0502040204020203" pitchFamily="34" charset="0"/>
                <a:ea typeface="League Spartan" charset="0"/>
                <a:cs typeface="Poppins" pitchFamily="2" charset="77"/>
              </a:rPr>
              <a:t>HEADING</a:t>
            </a:r>
          </a:p>
        </p:txBody>
      </p:sp>
      <p:sp>
        <p:nvSpPr>
          <p:cNvPr id="23" name="Subtitle 2">
            <a:extLst>
              <a:ext uri="{FF2B5EF4-FFF2-40B4-BE49-F238E27FC236}">
                <a16:creationId xmlns:a16="http://schemas.microsoft.com/office/drawing/2014/main" id="{CB3D7869-00CF-41B7-9B08-F22C727CB8C7}"/>
              </a:ext>
            </a:extLst>
          </p:cNvPr>
          <p:cNvSpPr txBox="1">
            <a:spLocks/>
          </p:cNvSpPr>
          <p:nvPr/>
        </p:nvSpPr>
        <p:spPr>
          <a:xfrm>
            <a:off x="7450547" y="5050431"/>
            <a:ext cx="3179352"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amet</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consectetur</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a:t>
            </a:r>
            <a:r>
              <a:rPr lang="en-US" sz="1100" dirty="0" err="1">
                <a:solidFill>
                  <a:schemeClr val="tx1"/>
                </a:solidFill>
                <a:latin typeface="Bahnschrift" panose="020B0502040204020203" pitchFamily="34" charset="0"/>
                <a:ea typeface="Lato Light" panose="020F0502020204030203" pitchFamily="34" charset="0"/>
                <a:cs typeface="Mukta ExtraLight" panose="020B0000000000000000" pitchFamily="34" charset="77"/>
              </a:rPr>
              <a:t>adipiscing</a:t>
            </a:r>
            <a:r>
              <a:rPr lang="en-US" sz="1100" dirty="0">
                <a:solidFill>
                  <a:schemeClr val="tx1"/>
                </a:solidFill>
                <a:latin typeface="Bahnschrift" panose="020B0502040204020203" pitchFamily="34" charset="0"/>
                <a:ea typeface="Lato Light" panose="020F0502020204030203" pitchFamily="34" charset="0"/>
                <a:cs typeface="Mukta ExtraLight" panose="020B0000000000000000" pitchFamily="34" charset="77"/>
              </a:rPr>
              <a:t>. to go above and beyond traditional marketing by.</a:t>
            </a:r>
          </a:p>
        </p:txBody>
      </p:sp>
      <p:sp>
        <p:nvSpPr>
          <p:cNvPr id="24" name="TextBox 23">
            <a:extLst>
              <a:ext uri="{FF2B5EF4-FFF2-40B4-BE49-F238E27FC236}">
                <a16:creationId xmlns:a16="http://schemas.microsoft.com/office/drawing/2014/main" id="{53CC808E-E87F-411A-AE40-BD84D04D72A1}"/>
              </a:ext>
            </a:extLst>
          </p:cNvPr>
          <p:cNvSpPr txBox="1"/>
          <p:nvPr/>
        </p:nvSpPr>
        <p:spPr>
          <a:xfrm>
            <a:off x="7381425" y="4741552"/>
            <a:ext cx="3219443" cy="338554"/>
          </a:xfrm>
          <a:prstGeom prst="rect">
            <a:avLst/>
          </a:prstGeom>
          <a:noFill/>
        </p:spPr>
        <p:txBody>
          <a:bodyPr wrap="square" rtlCol="0" anchor="t" anchorCtr="0">
            <a:spAutoFit/>
          </a:bodyPr>
          <a:lstStyle/>
          <a:p>
            <a:r>
              <a:rPr lang="en-US" sz="1600" b="1" dirty="0">
                <a:solidFill>
                  <a:schemeClr val="accent3"/>
                </a:solidFill>
                <a:latin typeface="Bahnschrift" panose="020B0502040204020203" pitchFamily="34" charset="0"/>
                <a:ea typeface="League Spartan" charset="0"/>
                <a:cs typeface="Poppins" pitchFamily="2" charset="77"/>
              </a:rPr>
              <a:t>HEADING</a:t>
            </a:r>
          </a:p>
        </p:txBody>
      </p:sp>
      <p:sp>
        <p:nvSpPr>
          <p:cNvPr id="25" name="Subtitle 2">
            <a:extLst>
              <a:ext uri="{FF2B5EF4-FFF2-40B4-BE49-F238E27FC236}">
                <a16:creationId xmlns:a16="http://schemas.microsoft.com/office/drawing/2014/main" id="{1DA13E05-407F-406A-8883-9B5685C63718}"/>
              </a:ext>
            </a:extLst>
          </p:cNvPr>
          <p:cNvSpPr txBox="1">
            <a:spLocks/>
          </p:cNvSpPr>
          <p:nvPr/>
        </p:nvSpPr>
        <p:spPr>
          <a:xfrm>
            <a:off x="947739" y="3737748"/>
            <a:ext cx="2699423" cy="559129"/>
          </a:xfrm>
          <a:prstGeom prst="rect">
            <a:avLst/>
          </a:prstGeom>
        </p:spPr>
        <p:txBody>
          <a:bodyPr vert="horz" wrap="square" lIns="36005" tIns="18003" rIns="36005" bIns="18003" rtlCol="0" anchor="t">
            <a:spAutoFit/>
          </a:bodyPr>
          <a:lstStyle>
            <a:defPPr marR="0" lvl="0" algn="l" rtl="0">
              <a:lnSpc>
                <a:spcPct val="100000"/>
              </a:lnSpc>
              <a:spcBef>
                <a:spcPts val="0"/>
              </a:spcBef>
              <a:spcAft>
                <a:spcPts val="0"/>
              </a:spcAft>
            </a:defPPr>
            <a:lvl1pPr marL="0" indent="0" defTabSz="1087636" eaLnBrk="1" latinLnBrk="0" hangingPunct="1">
              <a:lnSpc>
                <a:spcPts val="1378"/>
              </a:lnSpc>
              <a:spcBef>
                <a:spcPct val="20000"/>
              </a:spcBef>
              <a:buNone/>
              <a:defRPr sz="945" kern="1200">
                <a:solidFill>
                  <a:schemeClr val="tx1"/>
                </a:solidFill>
                <a:latin typeface="Bahnschrift" panose="020B0502040204020203" pitchFamily="34" charset="0"/>
                <a:ea typeface="Lato Light" panose="020F0502020204030203" pitchFamily="34" charset="0"/>
                <a:cs typeface="Mukta ExtraLight" panose="020B0000000000000000" pitchFamily="34" charset="77"/>
              </a:defRPr>
            </a:lvl1pPr>
            <a:lvl2pPr marL="1087636"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5pPr>
            <a:lvl6pPr marL="5438184" indent="0" algn="ctr" defTabSz="1087636" eaLnBrk="1" latinLnBrk="0" hangingPunct="1">
              <a:spcBef>
                <a:spcPct val="20000"/>
              </a:spcBef>
              <a:buNone/>
              <a:defRPr sz="4800" kern="1200">
                <a:solidFill>
                  <a:schemeClr val="tx1">
                    <a:tint val="75000"/>
                  </a:schemeClr>
                </a:solidFill>
                <a:latin typeface="+mn-lt"/>
                <a:ea typeface="+mn-ea"/>
                <a:cs typeface="+mn-cs"/>
              </a:defRPr>
            </a:lvl6pPr>
            <a:lvl7pPr marL="6525820" indent="0" algn="ctr" defTabSz="1087636" eaLnBrk="1" latinLnBrk="0" hangingPunct="1">
              <a:spcBef>
                <a:spcPct val="20000"/>
              </a:spcBef>
              <a:buNone/>
              <a:defRPr sz="4800" kern="1200">
                <a:solidFill>
                  <a:schemeClr val="tx1">
                    <a:tint val="75000"/>
                  </a:schemeClr>
                </a:solidFill>
                <a:latin typeface="+mn-lt"/>
                <a:ea typeface="+mn-ea"/>
                <a:cs typeface="+mn-cs"/>
              </a:defRPr>
            </a:lvl7pPr>
            <a:lvl8pPr marL="7613455" indent="0" algn="ctr" defTabSz="1087636" eaLnBrk="1" latinLnBrk="0" hangingPunct="1">
              <a:spcBef>
                <a:spcPct val="20000"/>
              </a:spcBef>
              <a:buNone/>
              <a:defRPr sz="4800" kern="1200">
                <a:solidFill>
                  <a:schemeClr val="tx1">
                    <a:tint val="75000"/>
                  </a:schemeClr>
                </a:solidFill>
                <a:latin typeface="+mn-lt"/>
                <a:ea typeface="+mn-ea"/>
                <a:cs typeface="+mn-cs"/>
              </a:defRPr>
            </a:lvl8pPr>
            <a:lvl9pPr marL="8701091" indent="0" algn="ctr" defTabSz="1087636" eaLnBrk="1" latinLnBrk="0" hangingPunct="1">
              <a:spcBef>
                <a:spcPct val="20000"/>
              </a:spcBef>
              <a:buNone/>
              <a:defRPr sz="4800" kern="1200">
                <a:solidFill>
                  <a:schemeClr val="tx1">
                    <a:tint val="75000"/>
                  </a:schemeClr>
                </a:solidFill>
                <a:latin typeface="+mn-lt"/>
                <a:ea typeface="+mn-ea"/>
                <a:cs typeface="+mn-cs"/>
              </a:defRPr>
            </a:lvl9pPr>
          </a:lstStyle>
          <a:p>
            <a:pPr algn="r"/>
            <a:r>
              <a:rPr lang="en-ZA" sz="1100" dirty="0"/>
              <a:t>Lorem ipsum </a:t>
            </a:r>
            <a:r>
              <a:rPr lang="en-ZA" sz="1100" dirty="0" err="1"/>
              <a:t>dolor</a:t>
            </a:r>
            <a:r>
              <a:rPr lang="en-ZA" sz="1100" dirty="0"/>
              <a:t> sit </a:t>
            </a:r>
            <a:r>
              <a:rPr lang="en-ZA" sz="1100" dirty="0" err="1"/>
              <a:t>amet</a:t>
            </a:r>
            <a:r>
              <a:rPr lang="en-ZA" sz="1100" dirty="0"/>
              <a:t>, </a:t>
            </a:r>
            <a:r>
              <a:rPr lang="en-ZA" sz="1100" dirty="0" err="1"/>
              <a:t>consectetur</a:t>
            </a:r>
            <a:r>
              <a:rPr lang="en-ZA" sz="1100" dirty="0"/>
              <a:t> </a:t>
            </a:r>
            <a:r>
              <a:rPr lang="en-ZA" sz="1100" dirty="0" err="1"/>
              <a:t>adipiscing</a:t>
            </a:r>
            <a:r>
              <a:rPr lang="en-ZA" sz="1100" dirty="0"/>
              <a:t> </a:t>
            </a:r>
            <a:r>
              <a:rPr lang="en-ZA" sz="1100" dirty="0" err="1"/>
              <a:t>elit</a:t>
            </a:r>
            <a:r>
              <a:rPr lang="en-ZA" sz="1100" dirty="0"/>
              <a:t>, </a:t>
            </a:r>
            <a:r>
              <a:rPr lang="en-ZA" sz="1100" dirty="0" err="1"/>
              <a:t>sed</a:t>
            </a:r>
            <a:r>
              <a:rPr lang="en-ZA" sz="1100" dirty="0"/>
              <a:t> do </a:t>
            </a:r>
            <a:r>
              <a:rPr lang="en-ZA" sz="1100" dirty="0" err="1"/>
              <a:t>eiusmod</a:t>
            </a:r>
            <a:r>
              <a:rPr lang="en-ZA" sz="1100" dirty="0"/>
              <a:t> </a:t>
            </a:r>
            <a:r>
              <a:rPr lang="en-ZA" sz="1100" dirty="0" err="1"/>
              <a:t>tempor</a:t>
            </a:r>
            <a:r>
              <a:rPr lang="en-ZA" sz="1100" dirty="0"/>
              <a:t> </a:t>
            </a:r>
            <a:r>
              <a:rPr lang="en-ZA" sz="1100" dirty="0" err="1"/>
              <a:t>incididunt</a:t>
            </a:r>
            <a:r>
              <a:rPr lang="en-ZA" sz="1100" dirty="0"/>
              <a:t> </a:t>
            </a:r>
            <a:r>
              <a:rPr lang="en-ZA" sz="1100" dirty="0" err="1"/>
              <a:t>ut</a:t>
            </a:r>
            <a:r>
              <a:rPr lang="en-ZA" sz="1100" dirty="0"/>
              <a:t> </a:t>
            </a:r>
            <a:r>
              <a:rPr lang="en-ZA" sz="1100" dirty="0" err="1"/>
              <a:t>labore</a:t>
            </a:r>
            <a:r>
              <a:rPr lang="en-ZA" sz="1100" dirty="0"/>
              <a:t>.</a:t>
            </a:r>
            <a:endParaRPr lang="en-US" sz="1100" dirty="0"/>
          </a:p>
        </p:txBody>
      </p:sp>
      <p:sp>
        <p:nvSpPr>
          <p:cNvPr id="26" name="TextBox 25">
            <a:extLst>
              <a:ext uri="{FF2B5EF4-FFF2-40B4-BE49-F238E27FC236}">
                <a16:creationId xmlns:a16="http://schemas.microsoft.com/office/drawing/2014/main" id="{9B9C02C3-6088-4B01-9954-3204DF009158}"/>
              </a:ext>
            </a:extLst>
          </p:cNvPr>
          <p:cNvSpPr txBox="1"/>
          <p:nvPr/>
        </p:nvSpPr>
        <p:spPr>
          <a:xfrm>
            <a:off x="991281" y="3428870"/>
            <a:ext cx="2711179" cy="338554"/>
          </a:xfrm>
          <a:prstGeom prst="rect">
            <a:avLst/>
          </a:prstGeom>
          <a:noFill/>
        </p:spPr>
        <p:txBody>
          <a:bodyPr wrap="square" rtlCol="0" anchor="t" anchorCtr="0">
            <a:spAutoFit/>
          </a:bodyPr>
          <a:lstStyle/>
          <a:p>
            <a:pPr algn="r"/>
            <a:r>
              <a:rPr lang="en-US" sz="1600" b="1" dirty="0">
                <a:solidFill>
                  <a:schemeClr val="accent1"/>
                </a:solidFill>
                <a:latin typeface="Bahnschrift" panose="020B0502040204020203" pitchFamily="34" charset="0"/>
                <a:ea typeface="League Spartan" charset="0"/>
                <a:cs typeface="Poppins" pitchFamily="2" charset="77"/>
              </a:rPr>
              <a:t>HEADING</a:t>
            </a:r>
          </a:p>
        </p:txBody>
      </p:sp>
      <p:pic>
        <p:nvPicPr>
          <p:cNvPr id="27" name="Graphic 26" descr="Presentation with bar chart RTL">
            <a:extLst>
              <a:ext uri="{FF2B5EF4-FFF2-40B4-BE49-F238E27FC236}">
                <a16:creationId xmlns:a16="http://schemas.microsoft.com/office/drawing/2014/main" id="{F68A2249-ED20-48CD-BA96-7586E6A98C7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3391" y="2486691"/>
            <a:ext cx="640739" cy="640739"/>
          </a:xfrm>
          <a:prstGeom prst="rect">
            <a:avLst/>
          </a:prstGeom>
        </p:spPr>
      </p:pic>
      <p:pic>
        <p:nvPicPr>
          <p:cNvPr id="28" name="Graphic 27" descr="Presentation with bar chart">
            <a:extLst>
              <a:ext uri="{FF2B5EF4-FFF2-40B4-BE49-F238E27FC236}">
                <a16:creationId xmlns:a16="http://schemas.microsoft.com/office/drawing/2014/main" id="{EB5D24F4-F39B-4AED-BCE5-F015F916FC0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809809" y="2944031"/>
            <a:ext cx="640739" cy="640739"/>
          </a:xfrm>
          <a:prstGeom prst="rect">
            <a:avLst/>
          </a:prstGeom>
        </p:spPr>
      </p:pic>
      <p:pic>
        <p:nvPicPr>
          <p:cNvPr id="29" name="Graphic 28" descr="Presentation with pie chart">
            <a:extLst>
              <a:ext uri="{FF2B5EF4-FFF2-40B4-BE49-F238E27FC236}">
                <a16:creationId xmlns:a16="http://schemas.microsoft.com/office/drawing/2014/main" id="{2C96B60C-7944-4A57-AC2B-2D85D0725C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143935" y="4722069"/>
            <a:ext cx="640739" cy="640739"/>
          </a:xfrm>
          <a:prstGeom prst="rect">
            <a:avLst/>
          </a:prstGeom>
        </p:spPr>
      </p:pic>
    </p:spTree>
    <p:extLst>
      <p:ext uri="{BB962C8B-B14F-4D97-AF65-F5344CB8AC3E}">
        <p14:creationId xmlns:p14="http://schemas.microsoft.com/office/powerpoint/2010/main" val="15903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EA50F-7DD0-4E33-B0B0-9280C352452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0CE0597-B3D9-483B-B851-8C24399C812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B0B8A4E-F380-4094-A107-749D47EFD4FB}"/>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BD48D7E4-1DB3-429E-B981-5FF42B2C794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6757D5A-4FE5-456D-A98F-DC448F21D5DF}"/>
              </a:ext>
            </a:extLst>
          </p:cNvPr>
          <p:cNvSpPr>
            <a:spLocks noGrp="1"/>
          </p:cNvSpPr>
          <p:nvPr>
            <p:ph type="body" sz="quarter" idx="13"/>
          </p:nvPr>
        </p:nvSpPr>
        <p:spPr/>
        <p:txBody>
          <a:bodyPr/>
          <a:lstStyle/>
          <a:p>
            <a:endParaRPr lang="en-ZA"/>
          </a:p>
        </p:txBody>
      </p:sp>
      <p:grpSp>
        <p:nvGrpSpPr>
          <p:cNvPr id="37" name="Group 36">
            <a:extLst>
              <a:ext uri="{FF2B5EF4-FFF2-40B4-BE49-F238E27FC236}">
                <a16:creationId xmlns:a16="http://schemas.microsoft.com/office/drawing/2014/main" id="{D49E365F-8FB8-4510-BB3C-17C303DB0F3E}"/>
              </a:ext>
            </a:extLst>
          </p:cNvPr>
          <p:cNvGrpSpPr/>
          <p:nvPr/>
        </p:nvGrpSpPr>
        <p:grpSpPr>
          <a:xfrm>
            <a:off x="952524" y="1959442"/>
            <a:ext cx="9790301" cy="4212759"/>
            <a:chOff x="963409" y="1959441"/>
            <a:chExt cx="8981045" cy="3864540"/>
          </a:xfrm>
        </p:grpSpPr>
        <p:sp>
          <p:nvSpPr>
            <p:cNvPr id="7" name="Фигура">
              <a:extLst>
                <a:ext uri="{FF2B5EF4-FFF2-40B4-BE49-F238E27FC236}">
                  <a16:creationId xmlns:a16="http://schemas.microsoft.com/office/drawing/2014/main" id="{4D766E71-8746-44FE-BA9A-A2B2EB38AF63}"/>
                </a:ext>
              </a:extLst>
            </p:cNvPr>
            <p:cNvSpPr>
              <a:spLocks/>
            </p:cNvSpPr>
            <p:nvPr/>
          </p:nvSpPr>
          <p:spPr bwMode="auto">
            <a:xfrm>
              <a:off x="2833370" y="2058681"/>
              <a:ext cx="1590257" cy="1583744"/>
            </a:xfrm>
            <a:custGeom>
              <a:avLst/>
              <a:gdLst>
                <a:gd name="T0" fmla="*/ 2019942 w 21600"/>
                <a:gd name="T1" fmla="*/ 2011680 h 21600"/>
                <a:gd name="T2" fmla="*/ 2019942 w 21600"/>
                <a:gd name="T3" fmla="*/ 2011680 h 21600"/>
                <a:gd name="T4" fmla="*/ 2019942 w 21600"/>
                <a:gd name="T5" fmla="*/ 2011680 h 21600"/>
                <a:gd name="T6" fmla="*/ 2019942 w 21600"/>
                <a:gd name="T7" fmla="*/ 20116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62" y="12097"/>
                  </a:moveTo>
                  <a:cubicBezTo>
                    <a:pt x="18401" y="8813"/>
                    <a:pt x="15633" y="6034"/>
                    <a:pt x="12361" y="3965"/>
                  </a:cubicBezTo>
                  <a:cubicBezTo>
                    <a:pt x="8642" y="1613"/>
                    <a:pt x="4388" y="249"/>
                    <a:pt x="0" y="0"/>
                  </a:cubicBezTo>
                  <a:lnTo>
                    <a:pt x="5880" y="6183"/>
                  </a:lnTo>
                  <a:lnTo>
                    <a:pt x="75" y="12387"/>
                  </a:lnTo>
                  <a:cubicBezTo>
                    <a:pt x="2241" y="12559"/>
                    <a:pt x="4327" y="13281"/>
                    <a:pt x="6137" y="14486"/>
                  </a:cubicBezTo>
                  <a:cubicBezTo>
                    <a:pt x="7626" y="15476"/>
                    <a:pt x="8892" y="16769"/>
                    <a:pt x="9851" y="18282"/>
                  </a:cubicBezTo>
                  <a:lnTo>
                    <a:pt x="8583" y="19014"/>
                  </a:lnTo>
                  <a:lnTo>
                    <a:pt x="18874" y="21600"/>
                  </a:lnTo>
                  <a:lnTo>
                    <a:pt x="21600" y="11462"/>
                  </a:lnTo>
                  <a:lnTo>
                    <a:pt x="20462" y="12097"/>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999" tIns="19999" rIns="19999" bIns="19999" anchor="ctr"/>
            <a:lstStyle/>
            <a:p>
              <a:endParaRPr lang="en-US" sz="1417" dirty="0"/>
            </a:p>
          </p:txBody>
        </p:sp>
        <p:sp>
          <p:nvSpPr>
            <p:cNvPr id="8" name="Фигура">
              <a:extLst>
                <a:ext uri="{FF2B5EF4-FFF2-40B4-BE49-F238E27FC236}">
                  <a16:creationId xmlns:a16="http://schemas.microsoft.com/office/drawing/2014/main" id="{EA5345FE-781D-4403-B99E-B4054CEF7385}"/>
                </a:ext>
              </a:extLst>
            </p:cNvPr>
            <p:cNvSpPr>
              <a:spLocks/>
            </p:cNvSpPr>
            <p:nvPr/>
          </p:nvSpPr>
          <p:spPr bwMode="auto">
            <a:xfrm>
              <a:off x="3493693" y="3032398"/>
              <a:ext cx="1102845" cy="1976814"/>
            </a:xfrm>
            <a:custGeom>
              <a:avLst/>
              <a:gdLst>
                <a:gd name="T0" fmla="*/ 1400831 w 21556"/>
                <a:gd name="T1" fmla="*/ 2510959 h 21600"/>
                <a:gd name="T2" fmla="*/ 1400831 w 21556"/>
                <a:gd name="T3" fmla="*/ 2510959 h 21600"/>
                <a:gd name="T4" fmla="*/ 1400831 w 21556"/>
                <a:gd name="T5" fmla="*/ 2510959 h 21600"/>
                <a:gd name="T6" fmla="*/ 1400831 w 21556"/>
                <a:gd name="T7" fmla="*/ 25109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6" h="21600" extrusionOk="0">
                  <a:moveTo>
                    <a:pt x="2058" y="4932"/>
                  </a:moveTo>
                  <a:cubicBezTo>
                    <a:pt x="3391" y="6439"/>
                    <a:pt x="4017" y="8110"/>
                    <a:pt x="3877" y="9789"/>
                  </a:cubicBezTo>
                  <a:cubicBezTo>
                    <a:pt x="3753" y="11277"/>
                    <a:pt x="3029" y="12730"/>
                    <a:pt x="1759" y="14040"/>
                  </a:cubicBezTo>
                  <a:lnTo>
                    <a:pt x="0" y="13416"/>
                  </a:lnTo>
                  <a:lnTo>
                    <a:pt x="4269" y="21600"/>
                  </a:lnTo>
                  <a:lnTo>
                    <a:pt x="19051" y="19499"/>
                  </a:lnTo>
                  <a:lnTo>
                    <a:pt x="17011" y="18968"/>
                  </a:lnTo>
                  <a:cubicBezTo>
                    <a:pt x="19946" y="16046"/>
                    <a:pt x="21509" y="12756"/>
                    <a:pt x="21555" y="9405"/>
                  </a:cubicBezTo>
                  <a:cubicBezTo>
                    <a:pt x="21600" y="6129"/>
                    <a:pt x="20193" y="2898"/>
                    <a:pt x="17459" y="0"/>
                  </a:cubicBezTo>
                  <a:lnTo>
                    <a:pt x="14003" y="6483"/>
                  </a:lnTo>
                  <a:lnTo>
                    <a:pt x="2058" y="4932"/>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999" tIns="19999" rIns="19999" bIns="19999" anchor="ctr"/>
            <a:lstStyle/>
            <a:p>
              <a:endParaRPr lang="en-US" sz="1417" dirty="0"/>
            </a:p>
          </p:txBody>
        </p:sp>
        <p:sp>
          <p:nvSpPr>
            <p:cNvPr id="9" name="Фигура">
              <a:extLst>
                <a:ext uri="{FF2B5EF4-FFF2-40B4-BE49-F238E27FC236}">
                  <a16:creationId xmlns:a16="http://schemas.microsoft.com/office/drawing/2014/main" id="{F1476FFB-38BF-4DC0-B60B-538C7653A1CF}"/>
                </a:ext>
              </a:extLst>
            </p:cNvPr>
            <p:cNvSpPr/>
            <p:nvPr/>
          </p:nvSpPr>
          <p:spPr bwMode="auto">
            <a:xfrm>
              <a:off x="2286355" y="4397300"/>
              <a:ext cx="2030351" cy="1426681"/>
            </a:xfrm>
            <a:custGeom>
              <a:avLst/>
              <a:gdLst/>
              <a:ahLst/>
              <a:cxnLst>
                <a:cxn ang="0">
                  <a:pos x="wd2" y="hd2"/>
                </a:cxn>
                <a:cxn ang="5400000">
                  <a:pos x="wd2" y="hd2"/>
                </a:cxn>
                <a:cxn ang="10800000">
                  <a:pos x="wd2" y="hd2"/>
                </a:cxn>
                <a:cxn ang="16200000">
                  <a:pos x="wd2" y="hd2"/>
                </a:cxn>
              </a:cxnLst>
              <a:rect l="0" t="0" r="r" b="b"/>
              <a:pathLst>
                <a:path w="21600" h="21600" extrusionOk="0">
                  <a:moveTo>
                    <a:pt x="13285" y="0"/>
                  </a:moveTo>
                  <a:cubicBezTo>
                    <a:pt x="12377" y="1810"/>
                    <a:pt x="11185" y="3295"/>
                    <a:pt x="9805" y="4339"/>
                  </a:cubicBezTo>
                  <a:cubicBezTo>
                    <a:pt x="8473" y="5345"/>
                    <a:pt x="7000" y="5915"/>
                    <a:pt x="5493" y="6005"/>
                  </a:cubicBezTo>
                  <a:lnTo>
                    <a:pt x="5493" y="4697"/>
                  </a:lnTo>
                  <a:lnTo>
                    <a:pt x="0" y="13133"/>
                  </a:lnTo>
                  <a:lnTo>
                    <a:pt x="5543" y="21600"/>
                  </a:lnTo>
                  <a:lnTo>
                    <a:pt x="5543" y="19645"/>
                  </a:lnTo>
                  <a:cubicBezTo>
                    <a:pt x="8959" y="19584"/>
                    <a:pt x="12303" y="18234"/>
                    <a:pt x="15232" y="15733"/>
                  </a:cubicBezTo>
                  <a:cubicBezTo>
                    <a:pt x="17812" y="13530"/>
                    <a:pt x="19993" y="10498"/>
                    <a:pt x="21600" y="6879"/>
                  </a:cubicBezTo>
                  <a:lnTo>
                    <a:pt x="15264" y="9018"/>
                  </a:lnTo>
                  <a:lnTo>
                    <a:pt x="13285" y="0"/>
                  </a:ln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0" name="Фигура">
              <a:extLst>
                <a:ext uri="{FF2B5EF4-FFF2-40B4-BE49-F238E27FC236}">
                  <a16:creationId xmlns:a16="http://schemas.microsoft.com/office/drawing/2014/main" id="{738FE7FF-EDF8-41A0-BCF8-D8877F8A4234}"/>
                </a:ext>
              </a:extLst>
            </p:cNvPr>
            <p:cNvSpPr/>
            <p:nvPr/>
          </p:nvSpPr>
          <p:spPr bwMode="auto">
            <a:xfrm>
              <a:off x="1129636" y="4144208"/>
              <a:ext cx="1599784" cy="1555415"/>
            </a:xfrm>
            <a:custGeom>
              <a:avLst/>
              <a:gdLst/>
              <a:ahLst/>
              <a:cxnLst>
                <a:cxn ang="0">
                  <a:pos x="wd2" y="hd2"/>
                </a:cxn>
                <a:cxn ang="5400000">
                  <a:pos x="wd2" y="hd2"/>
                </a:cxn>
                <a:cxn ang="10800000">
                  <a:pos x="wd2" y="hd2"/>
                </a:cxn>
                <a:cxn ang="16200000">
                  <a:pos x="wd2" y="hd2"/>
                </a:cxn>
              </a:cxnLst>
              <a:rect l="0" t="0" r="r" b="b"/>
              <a:pathLst>
                <a:path w="21600" h="21600" extrusionOk="0">
                  <a:moveTo>
                    <a:pt x="21600" y="8944"/>
                  </a:moveTo>
                  <a:cubicBezTo>
                    <a:pt x="19485" y="8837"/>
                    <a:pt x="17431" y="8179"/>
                    <a:pt x="15631" y="7032"/>
                  </a:cubicBezTo>
                  <a:cubicBezTo>
                    <a:pt x="14097" y="6054"/>
                    <a:pt x="12788" y="4744"/>
                    <a:pt x="11795" y="3194"/>
                  </a:cubicBezTo>
                  <a:lnTo>
                    <a:pt x="12857" y="2618"/>
                  </a:lnTo>
                  <a:lnTo>
                    <a:pt x="2863" y="0"/>
                  </a:lnTo>
                  <a:lnTo>
                    <a:pt x="0" y="10047"/>
                  </a:lnTo>
                  <a:lnTo>
                    <a:pt x="1281" y="9298"/>
                  </a:lnTo>
                  <a:cubicBezTo>
                    <a:pt x="3214" y="12589"/>
                    <a:pt x="5845" y="15389"/>
                    <a:pt x="8977" y="17489"/>
                  </a:cubicBezTo>
                  <a:cubicBezTo>
                    <a:pt x="12620" y="19930"/>
                    <a:pt x="16822" y="21347"/>
                    <a:pt x="21163" y="21600"/>
                  </a:cubicBezTo>
                  <a:lnTo>
                    <a:pt x="15726" y="15550"/>
                  </a:lnTo>
                  <a:lnTo>
                    <a:pt x="21600" y="8944"/>
                  </a:ln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B1A5E726-F69E-4A2E-B833-BAA04C1D8202}"/>
                </a:ext>
              </a:extLst>
            </p:cNvPr>
            <p:cNvSpPr/>
            <p:nvPr/>
          </p:nvSpPr>
          <p:spPr bwMode="auto">
            <a:xfrm>
              <a:off x="963409" y="2784393"/>
              <a:ext cx="1079854" cy="1939113"/>
            </a:xfrm>
            <a:custGeom>
              <a:avLst/>
              <a:gdLst/>
              <a:ahLst/>
              <a:cxnLst>
                <a:cxn ang="0">
                  <a:pos x="wd2" y="hd2"/>
                </a:cxn>
                <a:cxn ang="5400000">
                  <a:pos x="wd2" y="hd2"/>
                </a:cxn>
                <a:cxn ang="10800000">
                  <a:pos x="wd2" y="hd2"/>
                </a:cxn>
                <a:cxn ang="16200000">
                  <a:pos x="wd2" y="hd2"/>
                </a:cxn>
              </a:cxnLst>
              <a:rect l="0" t="0" r="r" b="b"/>
              <a:pathLst>
                <a:path w="21324" h="21600" extrusionOk="0">
                  <a:moveTo>
                    <a:pt x="19735" y="7642"/>
                  </a:moveTo>
                  <a:lnTo>
                    <a:pt x="21324" y="8072"/>
                  </a:lnTo>
                  <a:lnTo>
                    <a:pt x="17377" y="0"/>
                  </a:lnTo>
                  <a:lnTo>
                    <a:pt x="2441" y="1860"/>
                  </a:lnTo>
                  <a:lnTo>
                    <a:pt x="4491" y="2513"/>
                  </a:lnTo>
                  <a:cubicBezTo>
                    <a:pt x="1838" y="5185"/>
                    <a:pt x="316" y="8167"/>
                    <a:pt x="44" y="11226"/>
                  </a:cubicBezTo>
                  <a:cubicBezTo>
                    <a:pt x="-276" y="14830"/>
                    <a:pt x="1145" y="18415"/>
                    <a:pt x="4155" y="21600"/>
                  </a:cubicBezTo>
                  <a:lnTo>
                    <a:pt x="7564" y="15223"/>
                  </a:lnTo>
                  <a:lnTo>
                    <a:pt x="20036" y="16970"/>
                  </a:lnTo>
                  <a:cubicBezTo>
                    <a:pt x="18575" y="15480"/>
                    <a:pt x="17814" y="13804"/>
                    <a:pt x="17827" y="12101"/>
                  </a:cubicBezTo>
                  <a:cubicBezTo>
                    <a:pt x="17839" y="10552"/>
                    <a:pt x="18492" y="9025"/>
                    <a:pt x="19735" y="7642"/>
                  </a:cubicBezTo>
                  <a:close/>
                </a:path>
              </a:pathLst>
            </a:custGeom>
            <a:solidFill>
              <a:schemeClr val="accent5"/>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1F87F1AF-591A-4B3B-9528-1953DB2386FB}"/>
                </a:ext>
              </a:extLst>
            </p:cNvPr>
            <p:cNvSpPr>
              <a:spLocks/>
            </p:cNvSpPr>
            <p:nvPr/>
          </p:nvSpPr>
          <p:spPr bwMode="auto">
            <a:xfrm>
              <a:off x="1235817" y="1959441"/>
              <a:ext cx="2039920" cy="1430055"/>
            </a:xfrm>
            <a:custGeom>
              <a:avLst/>
              <a:gdLst>
                <a:gd name="T0" fmla="*/ 2591103 w 21600"/>
                <a:gd name="T1" fmla="*/ 1816464 h 21600"/>
                <a:gd name="T2" fmla="*/ 2591103 w 21600"/>
                <a:gd name="T3" fmla="*/ 1816464 h 21600"/>
                <a:gd name="T4" fmla="*/ 2591103 w 21600"/>
                <a:gd name="T5" fmla="*/ 1816464 h 21600"/>
                <a:gd name="T6" fmla="*/ 2591103 w 21600"/>
                <a:gd name="T7" fmla="*/ 18164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947" y="0"/>
                  </a:moveTo>
                  <a:lnTo>
                    <a:pt x="15947" y="1590"/>
                  </a:lnTo>
                  <a:cubicBezTo>
                    <a:pt x="13010" y="1680"/>
                    <a:pt x="10125" y="2725"/>
                    <a:pt x="7514" y="4645"/>
                  </a:cubicBezTo>
                  <a:cubicBezTo>
                    <a:pt x="4438" y="6907"/>
                    <a:pt x="1844" y="10304"/>
                    <a:pt x="0" y="14481"/>
                  </a:cubicBezTo>
                  <a:lnTo>
                    <a:pt x="6341" y="12572"/>
                  </a:lnTo>
                  <a:lnTo>
                    <a:pt x="8180" y="21600"/>
                  </a:lnTo>
                  <a:cubicBezTo>
                    <a:pt x="9090" y="19571"/>
                    <a:pt x="10353" y="17914"/>
                    <a:pt x="11847" y="16791"/>
                  </a:cubicBezTo>
                  <a:cubicBezTo>
                    <a:pt x="13117" y="15837"/>
                    <a:pt x="14519" y="15297"/>
                    <a:pt x="15953" y="15209"/>
                  </a:cubicBezTo>
                  <a:lnTo>
                    <a:pt x="15953" y="16802"/>
                  </a:lnTo>
                  <a:lnTo>
                    <a:pt x="21600" y="8376"/>
                  </a:lnTo>
                  <a:lnTo>
                    <a:pt x="15947" y="0"/>
                  </a:lnTo>
                  <a:close/>
                </a:path>
              </a:pathLst>
            </a:custGeom>
            <a:solidFill>
              <a:schemeClr val="accent6">
                <a:lumMod val="75000"/>
              </a:schemeClr>
            </a:solidFill>
            <a:ln>
              <a:noFill/>
            </a:ln>
          </p:spPr>
          <p:txBody>
            <a:bodyPr lIns="19999" tIns="19999" rIns="19999" bIns="19999" anchor="ctr"/>
            <a:lstStyle/>
            <a:p>
              <a:endParaRPr lang="en-US" sz="1417" dirty="0"/>
            </a:p>
          </p:txBody>
        </p:sp>
        <p:sp>
          <p:nvSpPr>
            <p:cNvPr id="13" name="Subtitle 2">
              <a:extLst>
                <a:ext uri="{FF2B5EF4-FFF2-40B4-BE49-F238E27FC236}">
                  <a16:creationId xmlns:a16="http://schemas.microsoft.com/office/drawing/2014/main" id="{81E833A0-8EB0-4555-9BCD-8A597B1A3521}"/>
                </a:ext>
              </a:extLst>
            </p:cNvPr>
            <p:cNvSpPr txBox="1">
              <a:spLocks/>
            </p:cNvSpPr>
            <p:nvPr/>
          </p:nvSpPr>
          <p:spPr>
            <a:xfrm>
              <a:off x="5108510" y="2366000"/>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A71A7340-5CC4-4409-A7FA-5056084C5E59}"/>
                </a:ext>
              </a:extLst>
            </p:cNvPr>
            <p:cNvSpPr txBox="1"/>
            <p:nvPr/>
          </p:nvSpPr>
          <p:spPr>
            <a:xfrm>
              <a:off x="5063315" y="2081592"/>
              <a:ext cx="2119622" cy="310570"/>
            </a:xfrm>
            <a:prstGeom prst="rect">
              <a:avLst/>
            </a:prstGeom>
            <a:noFill/>
          </p:spPr>
          <p:txBody>
            <a:bodyPr wrap="square" rtlCol="0" anchor="t" anchorCtr="0">
              <a:spAutoFit/>
            </a:bodyPr>
            <a:lstStyle/>
            <a:p>
              <a:r>
                <a:rPr lang="en-US" sz="1600" b="1" dirty="0">
                  <a:solidFill>
                    <a:schemeClr val="accent6">
                      <a:lumMod val="75000"/>
                    </a:schemeClr>
                  </a:solidFill>
                  <a:ea typeface="League Spartan" charset="0"/>
                  <a:cs typeface="Poppins" pitchFamily="2" charset="77"/>
                </a:rPr>
                <a:t>HEADING</a:t>
              </a:r>
            </a:p>
          </p:txBody>
        </p:sp>
        <p:sp>
          <p:nvSpPr>
            <p:cNvPr id="15" name="Subtitle 2">
              <a:extLst>
                <a:ext uri="{FF2B5EF4-FFF2-40B4-BE49-F238E27FC236}">
                  <a16:creationId xmlns:a16="http://schemas.microsoft.com/office/drawing/2014/main" id="{3C6C814F-3CD6-4FF1-8F16-049510978925}"/>
                </a:ext>
              </a:extLst>
            </p:cNvPr>
            <p:cNvSpPr txBox="1">
              <a:spLocks/>
            </p:cNvSpPr>
            <p:nvPr/>
          </p:nvSpPr>
          <p:spPr>
            <a:xfrm>
              <a:off x="5108510" y="3643944"/>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64CDA6E3-53DB-4692-B3D7-E5427DF7F651}"/>
                </a:ext>
              </a:extLst>
            </p:cNvPr>
            <p:cNvSpPr txBox="1"/>
            <p:nvPr/>
          </p:nvSpPr>
          <p:spPr>
            <a:xfrm>
              <a:off x="5063315" y="3359537"/>
              <a:ext cx="2119622" cy="310570"/>
            </a:xfrm>
            <a:prstGeom prst="rect">
              <a:avLst/>
            </a:prstGeom>
            <a:noFill/>
          </p:spPr>
          <p:txBody>
            <a:bodyPr wrap="square" rtlCol="0" anchor="t" anchorCtr="0">
              <a:spAutoFit/>
            </a:bodyPr>
            <a:lstStyle/>
            <a:p>
              <a:r>
                <a:rPr lang="en-US" sz="1600" b="1" dirty="0">
                  <a:solidFill>
                    <a:schemeClr val="accent5"/>
                  </a:solidFill>
                  <a:ea typeface="League Spartan" charset="0"/>
                  <a:cs typeface="Poppins" pitchFamily="2" charset="77"/>
                </a:rPr>
                <a:t>HEADING</a:t>
              </a:r>
            </a:p>
          </p:txBody>
        </p:sp>
        <p:sp>
          <p:nvSpPr>
            <p:cNvPr id="17" name="Subtitle 2">
              <a:extLst>
                <a:ext uri="{FF2B5EF4-FFF2-40B4-BE49-F238E27FC236}">
                  <a16:creationId xmlns:a16="http://schemas.microsoft.com/office/drawing/2014/main" id="{C252C03A-1E23-47BA-A9E2-15C7D6F47DC1}"/>
                </a:ext>
              </a:extLst>
            </p:cNvPr>
            <p:cNvSpPr txBox="1">
              <a:spLocks/>
            </p:cNvSpPr>
            <p:nvPr/>
          </p:nvSpPr>
          <p:spPr>
            <a:xfrm>
              <a:off x="5108510" y="4933865"/>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F5374163-D4E4-478E-A67C-56E39E6DF608}"/>
                </a:ext>
              </a:extLst>
            </p:cNvPr>
            <p:cNvSpPr txBox="1"/>
            <p:nvPr/>
          </p:nvSpPr>
          <p:spPr>
            <a:xfrm>
              <a:off x="5063315" y="4649458"/>
              <a:ext cx="2119622" cy="310570"/>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54882D78-9756-4D7A-A90A-51AB4F78D719}"/>
                </a:ext>
              </a:extLst>
            </p:cNvPr>
            <p:cNvSpPr txBox="1">
              <a:spLocks/>
            </p:cNvSpPr>
            <p:nvPr/>
          </p:nvSpPr>
          <p:spPr>
            <a:xfrm>
              <a:off x="7629608" y="2366000"/>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15738792-5D97-4B77-869D-86A7CA3C9993}"/>
                </a:ext>
              </a:extLst>
            </p:cNvPr>
            <p:cNvSpPr txBox="1"/>
            <p:nvPr/>
          </p:nvSpPr>
          <p:spPr>
            <a:xfrm>
              <a:off x="7584416" y="2081592"/>
              <a:ext cx="2360038" cy="310570"/>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DE50B300-C121-470D-B98A-453230C8B7C7}"/>
                </a:ext>
              </a:extLst>
            </p:cNvPr>
            <p:cNvSpPr txBox="1">
              <a:spLocks/>
            </p:cNvSpPr>
            <p:nvPr/>
          </p:nvSpPr>
          <p:spPr>
            <a:xfrm>
              <a:off x="7629608" y="3643944"/>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14CE69A8-35C9-48D6-AFBD-04DF8019EAA2}"/>
                </a:ext>
              </a:extLst>
            </p:cNvPr>
            <p:cNvSpPr txBox="1"/>
            <p:nvPr/>
          </p:nvSpPr>
          <p:spPr>
            <a:xfrm>
              <a:off x="7584413" y="3359537"/>
              <a:ext cx="2360038" cy="310570"/>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D135AD72-639D-4AA8-9969-AF64505762BA}"/>
                </a:ext>
              </a:extLst>
            </p:cNvPr>
            <p:cNvSpPr txBox="1">
              <a:spLocks/>
            </p:cNvSpPr>
            <p:nvPr/>
          </p:nvSpPr>
          <p:spPr>
            <a:xfrm>
              <a:off x="7629608" y="4933865"/>
              <a:ext cx="2216260" cy="512912"/>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46CAFD9B-AB1C-4E5D-BB68-12E8D70ECDA4}"/>
                </a:ext>
              </a:extLst>
            </p:cNvPr>
            <p:cNvSpPr txBox="1"/>
            <p:nvPr/>
          </p:nvSpPr>
          <p:spPr>
            <a:xfrm>
              <a:off x="7584412" y="4649458"/>
              <a:ext cx="2360038" cy="310570"/>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5" name="TextBox 24">
              <a:extLst>
                <a:ext uri="{FF2B5EF4-FFF2-40B4-BE49-F238E27FC236}">
                  <a16:creationId xmlns:a16="http://schemas.microsoft.com/office/drawing/2014/main" id="{1AAF7AD9-9A4A-4644-9DB9-F93C6B2D5BDF}"/>
                </a:ext>
              </a:extLst>
            </p:cNvPr>
            <p:cNvSpPr txBox="1"/>
            <p:nvPr/>
          </p:nvSpPr>
          <p:spPr>
            <a:xfrm>
              <a:off x="2704113" y="2335657"/>
              <a:ext cx="364979" cy="351626"/>
            </a:xfrm>
            <a:prstGeom prst="rect">
              <a:avLst/>
            </a:prstGeom>
            <a:noFill/>
          </p:spPr>
          <p:txBody>
            <a:bodyPr wrap="none" rtlCol="0" anchor="ctr">
              <a:spAutoFit/>
            </a:bodyPr>
            <a:lstStyle/>
            <a:p>
              <a:pPr algn="ctr"/>
              <a:r>
                <a:rPr lang="en-US" sz="1891" b="1" dirty="0">
                  <a:solidFill>
                    <a:schemeClr val="bg1"/>
                  </a:solidFill>
                  <a:cs typeface="Poppins" pitchFamily="2" charset="77"/>
                </a:rPr>
                <a:t>01</a:t>
              </a:r>
            </a:p>
          </p:txBody>
        </p:sp>
        <p:sp>
          <p:nvSpPr>
            <p:cNvPr id="26" name="TextBox 25">
              <a:extLst>
                <a:ext uri="{FF2B5EF4-FFF2-40B4-BE49-F238E27FC236}">
                  <a16:creationId xmlns:a16="http://schemas.microsoft.com/office/drawing/2014/main" id="{6D726293-A858-43BE-B510-574C922B9AA2}"/>
                </a:ext>
              </a:extLst>
            </p:cNvPr>
            <p:cNvSpPr txBox="1"/>
            <p:nvPr/>
          </p:nvSpPr>
          <p:spPr>
            <a:xfrm>
              <a:off x="3794815" y="3139245"/>
              <a:ext cx="406152" cy="351626"/>
            </a:xfrm>
            <a:prstGeom prst="rect">
              <a:avLst/>
            </a:prstGeom>
            <a:noFill/>
          </p:spPr>
          <p:txBody>
            <a:bodyPr wrap="none" rtlCol="0" anchor="ctr">
              <a:spAutoFit/>
            </a:bodyPr>
            <a:lstStyle/>
            <a:p>
              <a:pPr algn="ctr"/>
              <a:r>
                <a:rPr lang="en-US" sz="1891" b="1" dirty="0">
                  <a:solidFill>
                    <a:schemeClr val="bg1"/>
                  </a:solidFill>
                  <a:cs typeface="Poppins" pitchFamily="2" charset="77"/>
                </a:rPr>
                <a:t>02</a:t>
              </a:r>
            </a:p>
          </p:txBody>
        </p:sp>
        <p:sp>
          <p:nvSpPr>
            <p:cNvPr id="27" name="TextBox 26">
              <a:extLst>
                <a:ext uri="{FF2B5EF4-FFF2-40B4-BE49-F238E27FC236}">
                  <a16:creationId xmlns:a16="http://schemas.microsoft.com/office/drawing/2014/main" id="{DCA53AF4-BCF5-467C-AF30-A20D455ABF65}"/>
                </a:ext>
              </a:extLst>
            </p:cNvPr>
            <p:cNvSpPr txBox="1"/>
            <p:nvPr/>
          </p:nvSpPr>
          <p:spPr>
            <a:xfrm>
              <a:off x="3693388" y="4503604"/>
              <a:ext cx="409094" cy="351626"/>
            </a:xfrm>
            <a:prstGeom prst="rect">
              <a:avLst/>
            </a:prstGeom>
            <a:noFill/>
          </p:spPr>
          <p:txBody>
            <a:bodyPr wrap="none" rtlCol="0" anchor="ctr">
              <a:spAutoFit/>
            </a:bodyPr>
            <a:lstStyle/>
            <a:p>
              <a:pPr algn="ctr"/>
              <a:r>
                <a:rPr lang="en-US" sz="1891" b="1" dirty="0">
                  <a:solidFill>
                    <a:schemeClr val="bg1"/>
                  </a:solidFill>
                  <a:cs typeface="Poppins" pitchFamily="2" charset="77"/>
                </a:rPr>
                <a:t>03</a:t>
              </a:r>
            </a:p>
          </p:txBody>
        </p:sp>
        <p:sp>
          <p:nvSpPr>
            <p:cNvPr id="28" name="TextBox 27">
              <a:extLst>
                <a:ext uri="{FF2B5EF4-FFF2-40B4-BE49-F238E27FC236}">
                  <a16:creationId xmlns:a16="http://schemas.microsoft.com/office/drawing/2014/main" id="{9A679588-018D-471A-A7BD-032EB1CE70A2}"/>
                </a:ext>
              </a:extLst>
            </p:cNvPr>
            <p:cNvSpPr txBox="1"/>
            <p:nvPr/>
          </p:nvSpPr>
          <p:spPr>
            <a:xfrm>
              <a:off x="1334468" y="4325532"/>
              <a:ext cx="412035" cy="351626"/>
            </a:xfrm>
            <a:prstGeom prst="rect">
              <a:avLst/>
            </a:prstGeom>
            <a:noFill/>
          </p:spPr>
          <p:txBody>
            <a:bodyPr wrap="none" rtlCol="0" anchor="ctr">
              <a:spAutoFit/>
            </a:bodyPr>
            <a:lstStyle/>
            <a:p>
              <a:pPr algn="ctr"/>
              <a:r>
                <a:rPr lang="en-US" sz="1891" b="1" dirty="0">
                  <a:solidFill>
                    <a:schemeClr val="bg1"/>
                  </a:solidFill>
                  <a:cs typeface="Poppins" pitchFamily="2" charset="77"/>
                </a:rPr>
                <a:t>05</a:t>
              </a:r>
            </a:p>
          </p:txBody>
        </p:sp>
        <p:sp>
          <p:nvSpPr>
            <p:cNvPr id="29" name="TextBox 28">
              <a:extLst>
                <a:ext uri="{FF2B5EF4-FFF2-40B4-BE49-F238E27FC236}">
                  <a16:creationId xmlns:a16="http://schemas.microsoft.com/office/drawing/2014/main" id="{9B0349F7-43D1-46DA-A756-FF181DD7066B}"/>
                </a:ext>
              </a:extLst>
            </p:cNvPr>
            <p:cNvSpPr txBox="1"/>
            <p:nvPr/>
          </p:nvSpPr>
          <p:spPr>
            <a:xfrm>
              <a:off x="2472821" y="5108575"/>
              <a:ext cx="417916" cy="351626"/>
            </a:xfrm>
            <a:prstGeom prst="rect">
              <a:avLst/>
            </a:prstGeom>
            <a:noFill/>
          </p:spPr>
          <p:txBody>
            <a:bodyPr wrap="none" rtlCol="0" anchor="ctr">
              <a:spAutoFit/>
            </a:bodyPr>
            <a:lstStyle/>
            <a:p>
              <a:pPr algn="ctr"/>
              <a:r>
                <a:rPr lang="en-US" sz="1891" b="1" dirty="0">
                  <a:solidFill>
                    <a:schemeClr val="bg1"/>
                  </a:solidFill>
                  <a:cs typeface="Poppins" pitchFamily="2" charset="77"/>
                </a:rPr>
                <a:t>04</a:t>
              </a:r>
            </a:p>
          </p:txBody>
        </p:sp>
        <p:sp>
          <p:nvSpPr>
            <p:cNvPr id="30" name="TextBox 29">
              <a:extLst>
                <a:ext uri="{FF2B5EF4-FFF2-40B4-BE49-F238E27FC236}">
                  <a16:creationId xmlns:a16="http://schemas.microsoft.com/office/drawing/2014/main" id="{88FF9C2F-639B-4FAE-86DD-99F070E6C11D}"/>
                </a:ext>
              </a:extLst>
            </p:cNvPr>
            <p:cNvSpPr txBox="1"/>
            <p:nvPr/>
          </p:nvSpPr>
          <p:spPr>
            <a:xfrm>
              <a:off x="1449615" y="2948657"/>
              <a:ext cx="406152" cy="351626"/>
            </a:xfrm>
            <a:prstGeom prst="rect">
              <a:avLst/>
            </a:prstGeom>
            <a:noFill/>
          </p:spPr>
          <p:txBody>
            <a:bodyPr wrap="none" rtlCol="0" anchor="ctr">
              <a:spAutoFit/>
            </a:bodyPr>
            <a:lstStyle/>
            <a:p>
              <a:pPr algn="ctr"/>
              <a:r>
                <a:rPr lang="en-US" sz="1891" b="1" dirty="0">
                  <a:solidFill>
                    <a:schemeClr val="bg1"/>
                  </a:solidFill>
                  <a:cs typeface="Poppins" pitchFamily="2" charset="77"/>
                </a:rPr>
                <a:t>06</a:t>
              </a:r>
            </a:p>
          </p:txBody>
        </p:sp>
        <p:pic>
          <p:nvPicPr>
            <p:cNvPr id="31" name="Graphic 30" descr="Venn diagram">
              <a:extLst>
                <a:ext uri="{FF2B5EF4-FFF2-40B4-BE49-F238E27FC236}">
                  <a16:creationId xmlns:a16="http://schemas.microsoft.com/office/drawing/2014/main" id="{ABBBE6AD-32A7-45AF-BE4A-3989061B49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7622" y="2487570"/>
              <a:ext cx="555049" cy="555049"/>
            </a:xfrm>
            <a:prstGeom prst="rect">
              <a:avLst/>
            </a:prstGeom>
          </p:spPr>
        </p:pic>
        <p:pic>
          <p:nvPicPr>
            <p:cNvPr id="32" name="Graphic 31" descr="Bullseye">
              <a:extLst>
                <a:ext uri="{FF2B5EF4-FFF2-40B4-BE49-F238E27FC236}">
                  <a16:creationId xmlns:a16="http://schemas.microsoft.com/office/drawing/2014/main" id="{F68050EB-CFE1-4B28-91EB-7715717F6F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46048" y="3725983"/>
              <a:ext cx="555049" cy="555049"/>
            </a:xfrm>
            <a:prstGeom prst="rect">
              <a:avLst/>
            </a:prstGeom>
          </p:spPr>
        </p:pic>
        <p:pic>
          <p:nvPicPr>
            <p:cNvPr id="33" name="Graphic 32" descr="Head with gears">
              <a:extLst>
                <a:ext uri="{FF2B5EF4-FFF2-40B4-BE49-F238E27FC236}">
                  <a16:creationId xmlns:a16="http://schemas.microsoft.com/office/drawing/2014/main" id="{87518984-461D-42DB-A076-AEE6B6CBC2E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78242" y="2369060"/>
              <a:ext cx="555049" cy="555049"/>
            </a:xfrm>
            <a:prstGeom prst="rect">
              <a:avLst/>
            </a:prstGeom>
          </p:spPr>
        </p:pic>
        <p:pic>
          <p:nvPicPr>
            <p:cNvPr id="34" name="Graphic 33" descr="Stopwatch">
              <a:extLst>
                <a:ext uri="{FF2B5EF4-FFF2-40B4-BE49-F238E27FC236}">
                  <a16:creationId xmlns:a16="http://schemas.microsoft.com/office/drawing/2014/main" id="{C4602C19-9934-46B7-B0B2-FDC99F365DE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1532" y="3467100"/>
              <a:ext cx="529266" cy="529266"/>
            </a:xfrm>
            <a:prstGeom prst="rect">
              <a:avLst/>
            </a:prstGeom>
          </p:spPr>
        </p:pic>
        <p:pic>
          <p:nvPicPr>
            <p:cNvPr id="35" name="Graphic 34" descr="Boardroom">
              <a:extLst>
                <a:ext uri="{FF2B5EF4-FFF2-40B4-BE49-F238E27FC236}">
                  <a16:creationId xmlns:a16="http://schemas.microsoft.com/office/drawing/2014/main" id="{F702B7A2-B79B-4025-9EB8-568DF4AB486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35617" y="4870994"/>
              <a:ext cx="566871" cy="566871"/>
            </a:xfrm>
            <a:prstGeom prst="rect">
              <a:avLst/>
            </a:prstGeom>
          </p:spPr>
        </p:pic>
        <p:pic>
          <p:nvPicPr>
            <p:cNvPr id="36" name="Graphic 35" descr="Handshake">
              <a:extLst>
                <a:ext uri="{FF2B5EF4-FFF2-40B4-BE49-F238E27FC236}">
                  <a16:creationId xmlns:a16="http://schemas.microsoft.com/office/drawing/2014/main" id="{B7514CA0-CB9A-4E8B-90B9-54079DA9D4A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650139" y="4656339"/>
              <a:ext cx="555049" cy="555049"/>
            </a:xfrm>
            <a:prstGeom prst="rect">
              <a:avLst/>
            </a:prstGeom>
          </p:spPr>
        </p:pic>
      </p:grpSp>
    </p:spTree>
    <p:extLst>
      <p:ext uri="{BB962C8B-B14F-4D97-AF65-F5344CB8AC3E}">
        <p14:creationId xmlns:p14="http://schemas.microsoft.com/office/powerpoint/2010/main" val="231215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1D194-4FD6-487E-88F5-D000B19E98C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6C06E1-361E-479E-A7FE-254E298EE1D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82E5CE3-59C9-4DC4-9C70-10C7A76707F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D8D7EE95-240B-4D08-94A0-9DA5B61F632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F7ED488-F5D0-4A6E-8A94-77CCDDC789BC}"/>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DD1530B1-DDB1-4CF8-B938-C64871C9B17E}"/>
              </a:ext>
            </a:extLst>
          </p:cNvPr>
          <p:cNvSpPr/>
          <p:nvPr/>
        </p:nvSpPr>
        <p:spPr>
          <a:xfrm>
            <a:off x="2318221" y="5179243"/>
            <a:ext cx="2797823" cy="261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8" name="Rectangle 7">
            <a:extLst>
              <a:ext uri="{FF2B5EF4-FFF2-40B4-BE49-F238E27FC236}">
                <a16:creationId xmlns:a16="http://schemas.microsoft.com/office/drawing/2014/main" id="{FC3AB6FD-959E-4BD6-8899-4DB2F96F1CAC}"/>
              </a:ext>
            </a:extLst>
          </p:cNvPr>
          <p:cNvSpPr/>
          <p:nvPr/>
        </p:nvSpPr>
        <p:spPr>
          <a:xfrm>
            <a:off x="2318219" y="5440706"/>
            <a:ext cx="2797823" cy="5570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9" name="TextBox 8">
            <a:extLst>
              <a:ext uri="{FF2B5EF4-FFF2-40B4-BE49-F238E27FC236}">
                <a16:creationId xmlns:a16="http://schemas.microsoft.com/office/drawing/2014/main" id="{6053D8AA-160A-4A26-840E-8A2E31C45416}"/>
              </a:ext>
            </a:extLst>
          </p:cNvPr>
          <p:cNvSpPr txBox="1"/>
          <p:nvPr/>
        </p:nvSpPr>
        <p:spPr>
          <a:xfrm>
            <a:off x="2318221" y="5172068"/>
            <a:ext cx="2797823" cy="286232"/>
          </a:xfrm>
          <a:prstGeom prst="rect">
            <a:avLst/>
          </a:prstGeom>
          <a:noFill/>
        </p:spPr>
        <p:txBody>
          <a:bodyPr wrap="square" rtlCol="0" anchor="ctr" anchorCtr="0">
            <a:spAutoFit/>
          </a:bodyPr>
          <a:lstStyle/>
          <a:p>
            <a:pPr algn="ctr"/>
            <a:r>
              <a:rPr lang="en-US" sz="1260" b="1" dirty="0">
                <a:solidFill>
                  <a:schemeClr val="bg1"/>
                </a:solidFill>
                <a:ea typeface="League Spartan" charset="0"/>
                <a:cs typeface="Poppins" pitchFamily="2" charset="77"/>
              </a:rPr>
              <a:t>HEADING</a:t>
            </a:r>
          </a:p>
        </p:txBody>
      </p:sp>
      <p:sp>
        <p:nvSpPr>
          <p:cNvPr id="10" name="Subtitle 2">
            <a:extLst>
              <a:ext uri="{FF2B5EF4-FFF2-40B4-BE49-F238E27FC236}">
                <a16:creationId xmlns:a16="http://schemas.microsoft.com/office/drawing/2014/main" id="{F1106DA2-7DFA-4DC6-A869-80733E34464B}"/>
              </a:ext>
            </a:extLst>
          </p:cNvPr>
          <p:cNvSpPr txBox="1">
            <a:spLocks/>
          </p:cNvSpPr>
          <p:nvPr/>
        </p:nvSpPr>
        <p:spPr>
          <a:xfrm>
            <a:off x="2362782" y="5531392"/>
            <a:ext cx="2708697" cy="379593"/>
          </a:xfrm>
          <a:prstGeom prst="rect">
            <a:avLst/>
          </a:prstGeom>
        </p:spPr>
        <p:txBody>
          <a:bodyPr vert="horz" wrap="square" lIns="36005" tIns="18003" rIns="36005" bIns="1800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edscon</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a:t>
            </a:r>
          </a:p>
        </p:txBody>
      </p:sp>
      <p:cxnSp>
        <p:nvCxnSpPr>
          <p:cNvPr id="11" name="Elbow Connector 33">
            <a:extLst>
              <a:ext uri="{FF2B5EF4-FFF2-40B4-BE49-F238E27FC236}">
                <a16:creationId xmlns:a16="http://schemas.microsoft.com/office/drawing/2014/main" id="{CA842947-365A-4F70-9F6F-154B82DA274F}"/>
              </a:ext>
            </a:extLst>
          </p:cNvPr>
          <p:cNvCxnSpPr>
            <a:cxnSpLocks/>
            <a:stCxn id="12" idx="4"/>
            <a:endCxn id="7" idx="0"/>
          </p:cNvCxnSpPr>
          <p:nvPr/>
        </p:nvCxnSpPr>
        <p:spPr>
          <a:xfrm rot="5400000">
            <a:off x="4549439" y="3922827"/>
            <a:ext cx="424107" cy="208872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9AF963E-3C16-4334-BC8D-E12739B4812D}"/>
              </a:ext>
            </a:extLst>
          </p:cNvPr>
          <p:cNvSpPr/>
          <p:nvPr/>
        </p:nvSpPr>
        <p:spPr>
          <a:xfrm>
            <a:off x="4406943" y="1957314"/>
            <a:ext cx="2797823" cy="2797823"/>
          </a:xfrm>
          <a:prstGeom prst="ellipse">
            <a:avLst/>
          </a:prstGeom>
          <a:solidFill>
            <a:schemeClr val="bg1">
              <a:lumMod val="50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20" dirty="0"/>
          </a:p>
        </p:txBody>
      </p:sp>
      <p:sp>
        <p:nvSpPr>
          <p:cNvPr id="13" name="Arc 12">
            <a:extLst>
              <a:ext uri="{FF2B5EF4-FFF2-40B4-BE49-F238E27FC236}">
                <a16:creationId xmlns:a16="http://schemas.microsoft.com/office/drawing/2014/main" id="{6CBFF68D-5D56-43F3-AFB5-2794CC637733}"/>
              </a:ext>
            </a:extLst>
          </p:cNvPr>
          <p:cNvSpPr/>
          <p:nvPr/>
        </p:nvSpPr>
        <p:spPr>
          <a:xfrm rot="7200000">
            <a:off x="4815649" y="2377775"/>
            <a:ext cx="1970107" cy="1970108"/>
          </a:xfrm>
          <a:prstGeom prst="arc">
            <a:avLst>
              <a:gd name="adj1" fmla="val 8709740"/>
              <a:gd name="adj2" fmla="val 20385626"/>
            </a:avLst>
          </a:prstGeom>
          <a:ln w="381000">
            <a:solidFill>
              <a:schemeClr val="accent4"/>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20" dirty="0"/>
          </a:p>
        </p:txBody>
      </p:sp>
      <p:sp>
        <p:nvSpPr>
          <p:cNvPr id="14" name="Arc 13">
            <a:extLst>
              <a:ext uri="{FF2B5EF4-FFF2-40B4-BE49-F238E27FC236}">
                <a16:creationId xmlns:a16="http://schemas.microsoft.com/office/drawing/2014/main" id="{C5BA1CBC-EC23-41D8-B638-488F1E46F4F0}"/>
              </a:ext>
            </a:extLst>
          </p:cNvPr>
          <p:cNvSpPr/>
          <p:nvPr/>
        </p:nvSpPr>
        <p:spPr>
          <a:xfrm>
            <a:off x="4815650" y="2377776"/>
            <a:ext cx="1970108" cy="1970107"/>
          </a:xfrm>
          <a:prstGeom prst="arc">
            <a:avLst>
              <a:gd name="adj1" fmla="val 5589548"/>
              <a:gd name="adj2" fmla="val 15840859"/>
            </a:avLst>
          </a:prstGeom>
          <a:ln w="381000">
            <a:solidFill>
              <a:schemeClr val="accent1"/>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3" dirty="0"/>
          </a:p>
        </p:txBody>
      </p:sp>
      <p:sp>
        <p:nvSpPr>
          <p:cNvPr id="15" name="Isosceles Triangle 61">
            <a:extLst>
              <a:ext uri="{FF2B5EF4-FFF2-40B4-BE49-F238E27FC236}">
                <a16:creationId xmlns:a16="http://schemas.microsoft.com/office/drawing/2014/main" id="{37FD3CF6-F118-4F34-8E9E-A92BCF9FB311}"/>
              </a:ext>
            </a:extLst>
          </p:cNvPr>
          <p:cNvSpPr/>
          <p:nvPr/>
        </p:nvSpPr>
        <p:spPr>
          <a:xfrm rot="5400000">
            <a:off x="5441868" y="2168752"/>
            <a:ext cx="727971" cy="4787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dirty="0"/>
          </a:p>
        </p:txBody>
      </p:sp>
      <p:sp>
        <p:nvSpPr>
          <p:cNvPr id="16" name="Isosceles Triangle 62">
            <a:extLst>
              <a:ext uri="{FF2B5EF4-FFF2-40B4-BE49-F238E27FC236}">
                <a16:creationId xmlns:a16="http://schemas.microsoft.com/office/drawing/2014/main" id="{36EEE09D-9173-4D36-A6EA-D618F6349869}"/>
              </a:ext>
            </a:extLst>
          </p:cNvPr>
          <p:cNvSpPr/>
          <p:nvPr/>
        </p:nvSpPr>
        <p:spPr>
          <a:xfrm rot="16200000">
            <a:off x="5305112" y="4053419"/>
            <a:ext cx="727971" cy="478768"/>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20" dirty="0"/>
          </a:p>
        </p:txBody>
      </p:sp>
      <p:sp>
        <p:nvSpPr>
          <p:cNvPr id="17" name="Oval 62">
            <a:extLst>
              <a:ext uri="{FF2B5EF4-FFF2-40B4-BE49-F238E27FC236}">
                <a16:creationId xmlns:a16="http://schemas.microsoft.com/office/drawing/2014/main" id="{0349FC88-CB56-40F3-A163-3CD89D093DB4}"/>
              </a:ext>
            </a:extLst>
          </p:cNvPr>
          <p:cNvSpPr>
            <a:spLocks noChangeArrowheads="1"/>
          </p:cNvSpPr>
          <p:nvPr/>
        </p:nvSpPr>
        <p:spPr bwMode="auto">
          <a:xfrm>
            <a:off x="3382679" y="2969723"/>
            <a:ext cx="775476" cy="772999"/>
          </a:xfrm>
          <a:prstGeom prst="ellipse">
            <a:avLst/>
          </a:prstGeom>
          <a:solidFill>
            <a:schemeClr val="accent1"/>
          </a:solidFill>
          <a:ln>
            <a:noFill/>
          </a:ln>
        </p:spPr>
        <p:txBody>
          <a:bodyPr vert="horz" wrap="square" lIns="95988" tIns="47993" rIns="95988" bIns="47993" numCol="1" anchor="t" anchorCtr="0" compatLnSpc="1">
            <a:prstTxWarp prst="textNoShape">
              <a:avLst/>
            </a:prstTxWarp>
          </a:bodyPr>
          <a:lstStyle/>
          <a:p>
            <a:endParaRPr lang="en-US" sz="2520" dirty="0"/>
          </a:p>
        </p:txBody>
      </p:sp>
      <p:sp>
        <p:nvSpPr>
          <p:cNvPr id="18" name="Oval 17">
            <a:extLst>
              <a:ext uri="{FF2B5EF4-FFF2-40B4-BE49-F238E27FC236}">
                <a16:creationId xmlns:a16="http://schemas.microsoft.com/office/drawing/2014/main" id="{5B9E28B6-CB23-4C45-83B2-68C7575FDD2C}"/>
              </a:ext>
            </a:extLst>
          </p:cNvPr>
          <p:cNvSpPr>
            <a:spLocks noChangeArrowheads="1"/>
          </p:cNvSpPr>
          <p:nvPr/>
        </p:nvSpPr>
        <p:spPr bwMode="auto">
          <a:xfrm>
            <a:off x="7444883" y="2968486"/>
            <a:ext cx="775476" cy="775476"/>
          </a:xfrm>
          <a:prstGeom prst="ellipse">
            <a:avLst/>
          </a:prstGeom>
          <a:solidFill>
            <a:schemeClr val="accent4"/>
          </a:solidFill>
          <a:ln>
            <a:noFill/>
          </a:ln>
        </p:spPr>
        <p:txBody>
          <a:bodyPr vert="horz" wrap="square" lIns="95988" tIns="47993" rIns="95988" bIns="47993" numCol="1" anchor="t" anchorCtr="0" compatLnSpc="1">
            <a:prstTxWarp prst="textNoShape">
              <a:avLst/>
            </a:prstTxWarp>
          </a:bodyPr>
          <a:lstStyle/>
          <a:p>
            <a:endParaRPr lang="en-US" sz="2520" dirty="0"/>
          </a:p>
        </p:txBody>
      </p:sp>
      <p:cxnSp>
        <p:nvCxnSpPr>
          <p:cNvPr id="19" name="Elbow Connector 49">
            <a:extLst>
              <a:ext uri="{FF2B5EF4-FFF2-40B4-BE49-F238E27FC236}">
                <a16:creationId xmlns:a16="http://schemas.microsoft.com/office/drawing/2014/main" id="{5EBA7579-22A8-45B5-96D4-47BFD927A366}"/>
              </a:ext>
            </a:extLst>
          </p:cNvPr>
          <p:cNvCxnSpPr>
            <a:cxnSpLocks/>
            <a:endCxn id="12" idx="4"/>
          </p:cNvCxnSpPr>
          <p:nvPr/>
        </p:nvCxnSpPr>
        <p:spPr>
          <a:xfrm rot="16200000" flipV="1">
            <a:off x="6599508" y="3961484"/>
            <a:ext cx="424107" cy="2011413"/>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8DE26E0E-BB95-4072-BB80-592C854A3565}"/>
              </a:ext>
            </a:extLst>
          </p:cNvPr>
          <p:cNvSpPr txBox="1">
            <a:spLocks/>
          </p:cNvSpPr>
          <p:nvPr/>
        </p:nvSpPr>
        <p:spPr>
          <a:xfrm>
            <a:off x="8316141" y="3228687"/>
            <a:ext cx="231376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incididunt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ut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labore</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872931C0-9EF2-4B06-B6D3-4077910E1028}"/>
              </a:ext>
            </a:extLst>
          </p:cNvPr>
          <p:cNvSpPr txBox="1"/>
          <p:nvPr/>
        </p:nvSpPr>
        <p:spPr>
          <a:xfrm>
            <a:off x="8266450" y="2908922"/>
            <a:ext cx="2279991" cy="338554"/>
          </a:xfrm>
          <a:prstGeom prst="rect">
            <a:avLst/>
          </a:prstGeom>
          <a:noFill/>
        </p:spPr>
        <p:txBody>
          <a:bodyPr wrap="square" rtlCol="0" anchor="t" anchorCtr="0">
            <a:spAutoFit/>
          </a:bodyPr>
          <a:lstStyle/>
          <a:p>
            <a:r>
              <a:rPr lang="en-US" sz="1600" b="1" dirty="0">
                <a:solidFill>
                  <a:schemeClr val="accent4">
                    <a:lumMod val="50000"/>
                  </a:schemeClr>
                </a:solidFill>
                <a:ea typeface="League Spartan" charset="0"/>
                <a:cs typeface="Poppins" pitchFamily="2" charset="77"/>
              </a:rPr>
              <a:t>HEADING</a:t>
            </a:r>
          </a:p>
        </p:txBody>
      </p:sp>
      <p:sp>
        <p:nvSpPr>
          <p:cNvPr id="22" name="Subtitle 2">
            <a:extLst>
              <a:ext uri="{FF2B5EF4-FFF2-40B4-BE49-F238E27FC236}">
                <a16:creationId xmlns:a16="http://schemas.microsoft.com/office/drawing/2014/main" id="{3868309B-4366-44F6-92A1-B58A443DFE1E}"/>
              </a:ext>
            </a:extLst>
          </p:cNvPr>
          <p:cNvSpPr txBox="1">
            <a:spLocks/>
          </p:cNvSpPr>
          <p:nvPr/>
        </p:nvSpPr>
        <p:spPr>
          <a:xfrm>
            <a:off x="947739" y="3228687"/>
            <a:ext cx="233442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incididunt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ut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labore</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AC939036-B262-43BB-B381-4F2003F34582}"/>
              </a:ext>
            </a:extLst>
          </p:cNvPr>
          <p:cNvSpPr txBox="1"/>
          <p:nvPr/>
        </p:nvSpPr>
        <p:spPr>
          <a:xfrm>
            <a:off x="1056601" y="2908922"/>
            <a:ext cx="2279991" cy="338554"/>
          </a:xfrm>
          <a:prstGeom prst="rect">
            <a:avLst/>
          </a:prstGeom>
          <a:noFill/>
        </p:spPr>
        <p:txBody>
          <a:bodyPr wrap="square" rtlCol="0" anchor="t" anchorCtr="0">
            <a:spAutoFit/>
          </a:bodyPr>
          <a:lstStyle/>
          <a:p>
            <a:pPr algn="r"/>
            <a:r>
              <a:rPr lang="en-US" sz="1600" b="1" dirty="0">
                <a:solidFill>
                  <a:schemeClr val="tx2"/>
                </a:solidFill>
                <a:ea typeface="League Spartan" charset="0"/>
                <a:cs typeface="Poppins" pitchFamily="2" charset="77"/>
              </a:rPr>
              <a:t>HEADING</a:t>
            </a:r>
          </a:p>
        </p:txBody>
      </p:sp>
      <p:sp>
        <p:nvSpPr>
          <p:cNvPr id="24" name="Rectangle 23">
            <a:extLst>
              <a:ext uri="{FF2B5EF4-FFF2-40B4-BE49-F238E27FC236}">
                <a16:creationId xmlns:a16="http://schemas.microsoft.com/office/drawing/2014/main" id="{101E122A-7DDE-4EE4-89E6-3159348C42EB}"/>
              </a:ext>
            </a:extLst>
          </p:cNvPr>
          <p:cNvSpPr/>
          <p:nvPr/>
        </p:nvSpPr>
        <p:spPr>
          <a:xfrm>
            <a:off x="6486998" y="5179243"/>
            <a:ext cx="2797823" cy="261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5" name="Rectangle 24">
            <a:extLst>
              <a:ext uri="{FF2B5EF4-FFF2-40B4-BE49-F238E27FC236}">
                <a16:creationId xmlns:a16="http://schemas.microsoft.com/office/drawing/2014/main" id="{70525B51-0A0C-40BC-BE0D-56F544816EAD}"/>
              </a:ext>
            </a:extLst>
          </p:cNvPr>
          <p:cNvSpPr/>
          <p:nvPr/>
        </p:nvSpPr>
        <p:spPr>
          <a:xfrm>
            <a:off x="6486998" y="5440706"/>
            <a:ext cx="2797823" cy="5570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6" name="TextBox 25">
            <a:extLst>
              <a:ext uri="{FF2B5EF4-FFF2-40B4-BE49-F238E27FC236}">
                <a16:creationId xmlns:a16="http://schemas.microsoft.com/office/drawing/2014/main" id="{73A20202-0328-4FCD-8C88-0975DB648CC7}"/>
              </a:ext>
            </a:extLst>
          </p:cNvPr>
          <p:cNvSpPr txBox="1"/>
          <p:nvPr/>
        </p:nvSpPr>
        <p:spPr>
          <a:xfrm>
            <a:off x="6486997" y="5172068"/>
            <a:ext cx="2797823" cy="286232"/>
          </a:xfrm>
          <a:prstGeom prst="rect">
            <a:avLst/>
          </a:prstGeom>
          <a:noFill/>
        </p:spPr>
        <p:txBody>
          <a:bodyPr wrap="square" rtlCol="0" anchor="ctr" anchorCtr="0">
            <a:spAutoFit/>
          </a:bodyPr>
          <a:lstStyle/>
          <a:p>
            <a:pPr algn="ctr"/>
            <a:r>
              <a:rPr lang="en-US" sz="1260" b="1" dirty="0">
                <a:solidFill>
                  <a:schemeClr val="bg1"/>
                </a:solidFill>
                <a:ea typeface="League Spartan" charset="0"/>
                <a:cs typeface="Poppins" pitchFamily="2" charset="77"/>
              </a:rPr>
              <a:t>HEADING</a:t>
            </a:r>
          </a:p>
        </p:txBody>
      </p:sp>
      <p:sp>
        <p:nvSpPr>
          <p:cNvPr id="27" name="Subtitle 2">
            <a:extLst>
              <a:ext uri="{FF2B5EF4-FFF2-40B4-BE49-F238E27FC236}">
                <a16:creationId xmlns:a16="http://schemas.microsoft.com/office/drawing/2014/main" id="{A57790B6-4365-4819-ABE1-27FCED7D0482}"/>
              </a:ext>
            </a:extLst>
          </p:cNvPr>
          <p:cNvSpPr txBox="1">
            <a:spLocks/>
          </p:cNvSpPr>
          <p:nvPr/>
        </p:nvSpPr>
        <p:spPr>
          <a:xfrm>
            <a:off x="6531561" y="5531392"/>
            <a:ext cx="2708697" cy="379593"/>
          </a:xfrm>
          <a:prstGeom prst="rect">
            <a:avLst/>
          </a:prstGeom>
        </p:spPr>
        <p:txBody>
          <a:bodyPr vert="horz" wrap="square" lIns="36005" tIns="18003" rIns="36005" bIns="1800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edscon</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a:t>
            </a:r>
          </a:p>
        </p:txBody>
      </p:sp>
      <p:pic>
        <p:nvPicPr>
          <p:cNvPr id="28" name="Graphic 27" descr="Lightbulb and pencil">
            <a:extLst>
              <a:ext uri="{FF2B5EF4-FFF2-40B4-BE49-F238E27FC236}">
                <a16:creationId xmlns:a16="http://schemas.microsoft.com/office/drawing/2014/main" id="{02EB151C-70C4-48D2-9C60-B21EBA3F13D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7584" y="3117792"/>
            <a:ext cx="490075" cy="490075"/>
          </a:xfrm>
          <a:prstGeom prst="rect">
            <a:avLst/>
          </a:prstGeom>
        </p:spPr>
      </p:pic>
      <p:pic>
        <p:nvPicPr>
          <p:cNvPr id="29" name="Graphic 28" descr="Kiosk">
            <a:extLst>
              <a:ext uri="{FF2B5EF4-FFF2-40B4-BE49-F238E27FC236}">
                <a16:creationId xmlns:a16="http://schemas.microsoft.com/office/drawing/2014/main" id="{99450797-3F62-45C5-9295-AD9783FF8D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525379" y="3113207"/>
            <a:ext cx="490075" cy="490075"/>
          </a:xfrm>
          <a:prstGeom prst="rect">
            <a:avLst/>
          </a:prstGeom>
        </p:spPr>
      </p:pic>
    </p:spTree>
    <p:extLst>
      <p:ext uri="{BB962C8B-B14F-4D97-AF65-F5344CB8AC3E}">
        <p14:creationId xmlns:p14="http://schemas.microsoft.com/office/powerpoint/2010/main" val="34316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7554D-9191-4199-B0F5-A9211F8C02F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C21DE17-B42D-45E0-A229-7F7AEF9BA52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9C14381-DCDC-4EF7-9043-A3792B1A860C}"/>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38C9787D-AAA3-448B-A3D8-E2C54BFB03FA}"/>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97E94298-3C91-44A0-9E0E-5C9F845C9C7F}"/>
              </a:ext>
            </a:extLst>
          </p:cNvPr>
          <p:cNvSpPr>
            <a:spLocks noGrp="1"/>
          </p:cNvSpPr>
          <p:nvPr>
            <p:ph type="body" sz="quarter" idx="13"/>
          </p:nvPr>
        </p:nvSpPr>
        <p:spPr/>
        <p:txBody>
          <a:bodyPr/>
          <a:lstStyle/>
          <a:p>
            <a:endParaRPr lang="en-ZA"/>
          </a:p>
        </p:txBody>
      </p:sp>
      <p:cxnSp>
        <p:nvCxnSpPr>
          <p:cNvPr id="7" name="Straight Connector 6">
            <a:extLst>
              <a:ext uri="{FF2B5EF4-FFF2-40B4-BE49-F238E27FC236}">
                <a16:creationId xmlns:a16="http://schemas.microsoft.com/office/drawing/2014/main" id="{DE3A63C7-0C58-4128-9A69-F6EFB8122F44}"/>
              </a:ext>
            </a:extLst>
          </p:cNvPr>
          <p:cNvCxnSpPr>
            <a:cxnSpLocks/>
            <a:endCxn id="14" idx="0"/>
          </p:cNvCxnSpPr>
          <p:nvPr/>
        </p:nvCxnSpPr>
        <p:spPr>
          <a:xfrm>
            <a:off x="3033212" y="3925622"/>
            <a:ext cx="1531881" cy="4973"/>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7BE419-C6E9-4811-8C28-819E7AC32290}"/>
              </a:ext>
            </a:extLst>
          </p:cNvPr>
          <p:cNvCxnSpPr>
            <a:cxnSpLocks/>
            <a:endCxn id="17" idx="0"/>
          </p:cNvCxnSpPr>
          <p:nvPr/>
        </p:nvCxnSpPr>
        <p:spPr>
          <a:xfrm flipH="1">
            <a:off x="6180475" y="3923920"/>
            <a:ext cx="1528915" cy="6675"/>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9" name="Shape 23">
            <a:extLst>
              <a:ext uri="{FF2B5EF4-FFF2-40B4-BE49-F238E27FC236}">
                <a16:creationId xmlns:a16="http://schemas.microsoft.com/office/drawing/2014/main" id="{3F89A7C3-41B8-4FD4-9E3A-AA1BA59525EE}"/>
              </a:ext>
            </a:extLst>
          </p:cNvPr>
          <p:cNvSpPr/>
          <p:nvPr/>
        </p:nvSpPr>
        <p:spPr>
          <a:xfrm>
            <a:off x="6140635" y="2515337"/>
            <a:ext cx="1568755" cy="211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5"/>
            </a:solidFill>
            <a:prstDash val="solid"/>
            <a:miter lim="400000"/>
            <a:tailEnd type="oval"/>
          </a:ln>
          <a:effectLst/>
        </p:spPr>
        <p:txBody>
          <a:bodyPr wrap="square" lIns="39995" tIns="39995" rIns="39995" bIns="39995" numCol="1" anchor="ctr">
            <a:noAutofit/>
          </a:bodyPr>
          <a:lstStyle/>
          <a:p>
            <a:pPr lvl="0"/>
            <a:endParaRPr sz="2835" dirty="0"/>
          </a:p>
        </p:txBody>
      </p:sp>
      <p:sp>
        <p:nvSpPr>
          <p:cNvPr id="10" name="Shape 24">
            <a:extLst>
              <a:ext uri="{FF2B5EF4-FFF2-40B4-BE49-F238E27FC236}">
                <a16:creationId xmlns:a16="http://schemas.microsoft.com/office/drawing/2014/main" id="{A1BE735F-AC44-42CF-803F-EEBDCB1E847F}"/>
              </a:ext>
            </a:extLst>
          </p:cNvPr>
          <p:cNvSpPr/>
          <p:nvPr/>
        </p:nvSpPr>
        <p:spPr>
          <a:xfrm rot="10800000" flipH="1">
            <a:off x="6140635" y="5180913"/>
            <a:ext cx="1568755" cy="211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3"/>
            </a:solidFill>
            <a:prstDash val="solid"/>
            <a:miter lim="400000"/>
            <a:tailEnd type="oval"/>
          </a:ln>
          <a:effectLst/>
        </p:spPr>
        <p:txBody>
          <a:bodyPr wrap="square" lIns="39995" tIns="39995" rIns="39995" bIns="39995" numCol="1" anchor="ctr">
            <a:noAutofit/>
          </a:bodyPr>
          <a:lstStyle/>
          <a:p>
            <a:pPr lvl="0"/>
            <a:endParaRPr sz="2835" dirty="0"/>
          </a:p>
        </p:txBody>
      </p:sp>
      <p:sp>
        <p:nvSpPr>
          <p:cNvPr id="11" name="Shape 26">
            <a:extLst>
              <a:ext uri="{FF2B5EF4-FFF2-40B4-BE49-F238E27FC236}">
                <a16:creationId xmlns:a16="http://schemas.microsoft.com/office/drawing/2014/main" id="{7871A377-A360-4ADD-BA7E-E2814E71B3F2}"/>
              </a:ext>
            </a:extLst>
          </p:cNvPr>
          <p:cNvSpPr/>
          <p:nvPr/>
        </p:nvSpPr>
        <p:spPr>
          <a:xfrm>
            <a:off x="3033212" y="2515337"/>
            <a:ext cx="1568753" cy="2116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chemeClr val="accent6"/>
            </a:solidFill>
            <a:prstDash val="solid"/>
            <a:miter lim="400000"/>
            <a:tailEnd type="oval"/>
          </a:ln>
          <a:effectLst/>
        </p:spPr>
        <p:txBody>
          <a:bodyPr wrap="square" lIns="39995" tIns="39995" rIns="39995" bIns="39995" numCol="1" anchor="ctr">
            <a:noAutofit/>
          </a:bodyPr>
          <a:lstStyle/>
          <a:p>
            <a:pPr lvl="0"/>
            <a:endParaRPr sz="2835" dirty="0"/>
          </a:p>
        </p:txBody>
      </p:sp>
      <p:sp>
        <p:nvSpPr>
          <p:cNvPr id="12" name="Shape 27">
            <a:extLst>
              <a:ext uri="{FF2B5EF4-FFF2-40B4-BE49-F238E27FC236}">
                <a16:creationId xmlns:a16="http://schemas.microsoft.com/office/drawing/2014/main" id="{C42F77D5-3C56-4B72-B58C-298F6909CEF9}"/>
              </a:ext>
            </a:extLst>
          </p:cNvPr>
          <p:cNvSpPr/>
          <p:nvPr/>
        </p:nvSpPr>
        <p:spPr>
          <a:xfrm>
            <a:off x="3033212" y="5180913"/>
            <a:ext cx="1568753" cy="2116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chemeClr val="accent2"/>
            </a:solidFill>
            <a:prstDash val="solid"/>
            <a:miter lim="400000"/>
            <a:tailEnd type="oval"/>
          </a:ln>
          <a:effectLst/>
        </p:spPr>
        <p:txBody>
          <a:bodyPr wrap="square" lIns="39995" tIns="39995" rIns="39995" bIns="39995" numCol="1" anchor="ctr">
            <a:noAutofit/>
          </a:bodyPr>
          <a:lstStyle/>
          <a:p>
            <a:pPr lvl="0"/>
            <a:endParaRPr sz="2835" dirty="0"/>
          </a:p>
        </p:txBody>
      </p:sp>
      <p:sp>
        <p:nvSpPr>
          <p:cNvPr id="13" name="Shape 6">
            <a:extLst>
              <a:ext uri="{FF2B5EF4-FFF2-40B4-BE49-F238E27FC236}">
                <a16:creationId xmlns:a16="http://schemas.microsoft.com/office/drawing/2014/main" id="{C88C9414-CB45-41F1-A448-202CCF858BA5}"/>
              </a:ext>
            </a:extLst>
          </p:cNvPr>
          <p:cNvSpPr/>
          <p:nvPr/>
        </p:nvSpPr>
        <p:spPr>
          <a:xfrm>
            <a:off x="3751284" y="2067486"/>
            <a:ext cx="1619369" cy="1870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accent6"/>
          </a:solidFill>
          <a:ln w="12700" cap="flat">
            <a:noFill/>
            <a:miter lim="400000"/>
          </a:ln>
          <a:effectLst/>
        </p:spPr>
        <p:txBody>
          <a:bodyPr wrap="square" lIns="0" tIns="0" rIns="0" bIns="0" numCol="1" anchor="t">
            <a:noAutofit/>
          </a:bodyPr>
          <a:lstStyle/>
          <a:p>
            <a:pPr lvl="0"/>
            <a:endParaRPr sz="2835" dirty="0"/>
          </a:p>
        </p:txBody>
      </p:sp>
      <p:sp>
        <p:nvSpPr>
          <p:cNvPr id="14" name="Shape 7">
            <a:extLst>
              <a:ext uri="{FF2B5EF4-FFF2-40B4-BE49-F238E27FC236}">
                <a16:creationId xmlns:a16="http://schemas.microsoft.com/office/drawing/2014/main" id="{F80369A2-8932-4798-B3A6-701E66899CA9}"/>
              </a:ext>
            </a:extLst>
          </p:cNvPr>
          <p:cNvSpPr/>
          <p:nvPr/>
        </p:nvSpPr>
        <p:spPr>
          <a:xfrm>
            <a:off x="3755268" y="2995571"/>
            <a:ext cx="1619649" cy="1870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accent1"/>
          </a:solidFill>
          <a:ln w="12700" cap="flat">
            <a:noFill/>
            <a:miter lim="400000"/>
          </a:ln>
          <a:effectLst/>
        </p:spPr>
        <p:txBody>
          <a:bodyPr wrap="square" lIns="0" tIns="0" rIns="0" bIns="0" numCol="1" anchor="t">
            <a:noAutofit/>
          </a:bodyPr>
          <a:lstStyle/>
          <a:p>
            <a:pPr lvl="0"/>
            <a:endParaRPr sz="2835" dirty="0"/>
          </a:p>
        </p:txBody>
      </p:sp>
      <p:sp>
        <p:nvSpPr>
          <p:cNvPr id="15" name="Shape 8">
            <a:extLst>
              <a:ext uri="{FF2B5EF4-FFF2-40B4-BE49-F238E27FC236}">
                <a16:creationId xmlns:a16="http://schemas.microsoft.com/office/drawing/2014/main" id="{B5B54219-D10B-4ACD-8DFB-DA7AD0D3DFFF}"/>
              </a:ext>
            </a:extLst>
          </p:cNvPr>
          <p:cNvSpPr/>
          <p:nvPr/>
        </p:nvSpPr>
        <p:spPr>
          <a:xfrm>
            <a:off x="3751284" y="3927417"/>
            <a:ext cx="1619369" cy="18702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accent2"/>
          </a:solidFill>
          <a:ln w="12700" cap="flat">
            <a:noFill/>
            <a:miter lim="400000"/>
          </a:ln>
          <a:effectLst/>
        </p:spPr>
        <p:txBody>
          <a:bodyPr wrap="square" lIns="0" tIns="0" rIns="0" bIns="0" numCol="1" anchor="t">
            <a:noAutofit/>
          </a:bodyPr>
          <a:lstStyle/>
          <a:p>
            <a:pPr lvl="0"/>
            <a:endParaRPr sz="2835" dirty="0"/>
          </a:p>
        </p:txBody>
      </p:sp>
      <p:sp>
        <p:nvSpPr>
          <p:cNvPr id="16" name="Shape 9">
            <a:extLst>
              <a:ext uri="{FF2B5EF4-FFF2-40B4-BE49-F238E27FC236}">
                <a16:creationId xmlns:a16="http://schemas.microsoft.com/office/drawing/2014/main" id="{573B16E3-9929-4C47-85A1-FD38B6524798}"/>
              </a:ext>
            </a:extLst>
          </p:cNvPr>
          <p:cNvSpPr/>
          <p:nvPr/>
        </p:nvSpPr>
        <p:spPr>
          <a:xfrm>
            <a:off x="5374913" y="2067486"/>
            <a:ext cx="1619371" cy="18702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accent5"/>
          </a:solidFill>
          <a:ln w="12700" cap="flat">
            <a:noFill/>
            <a:miter lim="400000"/>
          </a:ln>
          <a:effectLst/>
        </p:spPr>
        <p:txBody>
          <a:bodyPr wrap="square" lIns="0" tIns="0" rIns="0" bIns="0" numCol="1" anchor="t">
            <a:noAutofit/>
          </a:bodyPr>
          <a:lstStyle/>
          <a:p>
            <a:pPr lvl="0"/>
            <a:endParaRPr sz="2835" dirty="0"/>
          </a:p>
        </p:txBody>
      </p:sp>
      <p:sp>
        <p:nvSpPr>
          <p:cNvPr id="17" name="Shape 10">
            <a:extLst>
              <a:ext uri="{FF2B5EF4-FFF2-40B4-BE49-F238E27FC236}">
                <a16:creationId xmlns:a16="http://schemas.microsoft.com/office/drawing/2014/main" id="{FACC29F7-2821-4886-BE69-2A5FDDB96BC2}"/>
              </a:ext>
            </a:extLst>
          </p:cNvPr>
          <p:cNvSpPr/>
          <p:nvPr/>
        </p:nvSpPr>
        <p:spPr>
          <a:xfrm>
            <a:off x="5370652" y="2995571"/>
            <a:ext cx="1619649" cy="18700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accent4"/>
          </a:solidFill>
          <a:ln w="12700" cap="flat">
            <a:noFill/>
            <a:miter lim="400000"/>
          </a:ln>
          <a:effectLst/>
        </p:spPr>
        <p:txBody>
          <a:bodyPr wrap="square" lIns="0" tIns="0" rIns="0" bIns="0" numCol="1" anchor="t">
            <a:noAutofit/>
          </a:bodyPr>
          <a:lstStyle/>
          <a:p>
            <a:pPr lvl="0"/>
            <a:endParaRPr sz="2835" dirty="0"/>
          </a:p>
        </p:txBody>
      </p:sp>
      <p:sp>
        <p:nvSpPr>
          <p:cNvPr id="18" name="Shape 11">
            <a:extLst>
              <a:ext uri="{FF2B5EF4-FFF2-40B4-BE49-F238E27FC236}">
                <a16:creationId xmlns:a16="http://schemas.microsoft.com/office/drawing/2014/main" id="{80052BBD-3F81-41C4-BCDB-A39CBB01AEE9}"/>
              </a:ext>
            </a:extLst>
          </p:cNvPr>
          <p:cNvSpPr/>
          <p:nvPr/>
        </p:nvSpPr>
        <p:spPr>
          <a:xfrm>
            <a:off x="5374913" y="3927417"/>
            <a:ext cx="1619371" cy="18702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accent3"/>
          </a:solidFill>
          <a:ln w="12700" cap="flat">
            <a:noFill/>
            <a:miter lim="400000"/>
          </a:ln>
          <a:effectLst/>
        </p:spPr>
        <p:txBody>
          <a:bodyPr wrap="square" lIns="0" tIns="0" rIns="0" bIns="0" numCol="1" anchor="t">
            <a:noAutofit/>
          </a:bodyPr>
          <a:lstStyle/>
          <a:p>
            <a:pPr lvl="0"/>
            <a:endParaRPr sz="2835" dirty="0"/>
          </a:p>
        </p:txBody>
      </p:sp>
      <p:sp>
        <p:nvSpPr>
          <p:cNvPr id="19" name="Shape 13">
            <a:extLst>
              <a:ext uri="{FF2B5EF4-FFF2-40B4-BE49-F238E27FC236}">
                <a16:creationId xmlns:a16="http://schemas.microsoft.com/office/drawing/2014/main" id="{FB8DF18C-B769-4F56-A7CE-5BD4D8C11DF9}"/>
              </a:ext>
            </a:extLst>
          </p:cNvPr>
          <p:cNvSpPr/>
          <p:nvPr/>
        </p:nvSpPr>
        <p:spPr>
          <a:xfrm>
            <a:off x="4560829" y="3002592"/>
            <a:ext cx="1619649" cy="18702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50000"/>
            </a:srgbClr>
          </a:solidFill>
          <a:ln w="12700" cap="flat">
            <a:noFill/>
            <a:miter lim="400000"/>
          </a:ln>
          <a:effectLst/>
        </p:spPr>
        <p:txBody>
          <a:bodyPr wrap="square" lIns="0" tIns="0" rIns="0" bIns="0" numCol="1" anchor="t">
            <a:noAutofit/>
          </a:bodyPr>
          <a:lstStyle/>
          <a:p>
            <a:pPr lvl="0"/>
            <a:endParaRPr sz="2835" dirty="0"/>
          </a:p>
        </p:txBody>
      </p:sp>
      <p:sp>
        <p:nvSpPr>
          <p:cNvPr id="20" name="Subtitle 2">
            <a:extLst>
              <a:ext uri="{FF2B5EF4-FFF2-40B4-BE49-F238E27FC236}">
                <a16:creationId xmlns:a16="http://schemas.microsoft.com/office/drawing/2014/main" id="{0787ECD4-863B-4AF0-9605-56EBC0EAC5E4}"/>
              </a:ext>
            </a:extLst>
          </p:cNvPr>
          <p:cNvSpPr txBox="1">
            <a:spLocks/>
          </p:cNvSpPr>
          <p:nvPr/>
        </p:nvSpPr>
        <p:spPr>
          <a:xfrm>
            <a:off x="7806483" y="2383616"/>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85D57DB2-FB46-43C6-9E53-471FC148D65E}"/>
              </a:ext>
            </a:extLst>
          </p:cNvPr>
          <p:cNvSpPr txBox="1"/>
          <p:nvPr/>
        </p:nvSpPr>
        <p:spPr>
          <a:xfrm>
            <a:off x="7757188" y="2088722"/>
            <a:ext cx="2872713" cy="338554"/>
          </a:xfrm>
          <a:prstGeom prst="rect">
            <a:avLst/>
          </a:prstGeom>
          <a:noFill/>
        </p:spPr>
        <p:txBody>
          <a:bodyPr wrap="square" rtlCol="0" anchor="t" anchorCtr="0">
            <a:spAutoFit/>
          </a:bodyPr>
          <a:lstStyle/>
          <a:p>
            <a:r>
              <a:rPr lang="en-US" sz="1600" b="1" dirty="0">
                <a:solidFill>
                  <a:schemeClr val="accent5"/>
                </a:solidFill>
                <a:ea typeface="League Spartan" charset="0"/>
                <a:cs typeface="Poppins" pitchFamily="2" charset="77"/>
              </a:rPr>
              <a:t>HEADING</a:t>
            </a:r>
          </a:p>
        </p:txBody>
      </p:sp>
      <p:sp>
        <p:nvSpPr>
          <p:cNvPr id="22" name="Subtitle 2">
            <a:extLst>
              <a:ext uri="{FF2B5EF4-FFF2-40B4-BE49-F238E27FC236}">
                <a16:creationId xmlns:a16="http://schemas.microsoft.com/office/drawing/2014/main" id="{828D6C54-3072-4E41-BDB8-EA2690987428}"/>
              </a:ext>
            </a:extLst>
          </p:cNvPr>
          <p:cNvSpPr txBox="1">
            <a:spLocks/>
          </p:cNvSpPr>
          <p:nvPr/>
        </p:nvSpPr>
        <p:spPr>
          <a:xfrm>
            <a:off x="7806483" y="3780852"/>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5FA57629-23DB-4F14-9A2D-0FB8AEDDE3A5}"/>
              </a:ext>
            </a:extLst>
          </p:cNvPr>
          <p:cNvSpPr txBox="1"/>
          <p:nvPr/>
        </p:nvSpPr>
        <p:spPr>
          <a:xfrm>
            <a:off x="7757188" y="3485958"/>
            <a:ext cx="2872713"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24" name="Subtitle 2">
            <a:extLst>
              <a:ext uri="{FF2B5EF4-FFF2-40B4-BE49-F238E27FC236}">
                <a16:creationId xmlns:a16="http://schemas.microsoft.com/office/drawing/2014/main" id="{A3D51558-F833-48F6-A8A4-ED3DAFE61907}"/>
              </a:ext>
            </a:extLst>
          </p:cNvPr>
          <p:cNvSpPr txBox="1">
            <a:spLocks/>
          </p:cNvSpPr>
          <p:nvPr/>
        </p:nvSpPr>
        <p:spPr>
          <a:xfrm>
            <a:off x="7806483" y="5273868"/>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0DA589F3-7C96-4BA1-816A-731DB833CC01}"/>
              </a:ext>
            </a:extLst>
          </p:cNvPr>
          <p:cNvSpPr txBox="1"/>
          <p:nvPr/>
        </p:nvSpPr>
        <p:spPr>
          <a:xfrm>
            <a:off x="7757188" y="4978974"/>
            <a:ext cx="287271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6" name="Subtitle 2">
            <a:extLst>
              <a:ext uri="{FF2B5EF4-FFF2-40B4-BE49-F238E27FC236}">
                <a16:creationId xmlns:a16="http://schemas.microsoft.com/office/drawing/2014/main" id="{1C9924D8-9759-4483-8344-FBA6F727D409}"/>
              </a:ext>
            </a:extLst>
          </p:cNvPr>
          <p:cNvSpPr txBox="1">
            <a:spLocks/>
          </p:cNvSpPr>
          <p:nvPr/>
        </p:nvSpPr>
        <p:spPr>
          <a:xfrm>
            <a:off x="1021682" y="2383616"/>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89D5841F-5A74-436A-ADA2-5F246E68E306}"/>
              </a:ext>
            </a:extLst>
          </p:cNvPr>
          <p:cNvSpPr txBox="1">
            <a:spLocks/>
          </p:cNvSpPr>
          <p:nvPr/>
        </p:nvSpPr>
        <p:spPr>
          <a:xfrm>
            <a:off x="1021682" y="3780852"/>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CDAB8778-D2AE-483D-9041-FD1247358FE2}"/>
              </a:ext>
            </a:extLst>
          </p:cNvPr>
          <p:cNvSpPr txBox="1">
            <a:spLocks/>
          </p:cNvSpPr>
          <p:nvPr/>
        </p:nvSpPr>
        <p:spPr>
          <a:xfrm>
            <a:off x="1021682" y="5273868"/>
            <a:ext cx="1915791" cy="557847"/>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051" dirty="0">
                <a:solidFill>
                  <a:schemeClr val="tx1"/>
                </a:solidFill>
                <a:latin typeface="+mn-lt"/>
                <a:ea typeface="Lato Light" panose="020F0502020204030203" pitchFamily="34" charset="0"/>
                <a:cs typeface="Mukta ExtraLight" panose="020B0000000000000000" pitchFamily="34" charset="77"/>
              </a:rPr>
              <a:t>Lorem ipsum </a:t>
            </a:r>
            <a:r>
              <a:rPr lang="en-GB" sz="1051" dirty="0" err="1">
                <a:solidFill>
                  <a:schemeClr val="tx1"/>
                </a:solidFill>
                <a:latin typeface="+mn-lt"/>
                <a:ea typeface="Lato Light" panose="020F0502020204030203" pitchFamily="34" charset="0"/>
                <a:cs typeface="Mukta ExtraLight" panose="020B0000000000000000" pitchFamily="34" charset="77"/>
              </a:rPr>
              <a:t>dolor</a:t>
            </a:r>
            <a:r>
              <a:rPr lang="en-GB" sz="1051" dirty="0">
                <a:solidFill>
                  <a:schemeClr val="tx1"/>
                </a:solidFill>
                <a:latin typeface="+mn-lt"/>
                <a:ea typeface="Lato Light" panose="020F0502020204030203" pitchFamily="34" charset="0"/>
                <a:cs typeface="Mukta ExtraLight" panose="020B0000000000000000" pitchFamily="34" charset="77"/>
              </a:rPr>
              <a:t> sit </a:t>
            </a:r>
            <a:r>
              <a:rPr lang="en-GB" sz="1051" dirty="0" err="1">
                <a:solidFill>
                  <a:schemeClr val="tx1"/>
                </a:solidFill>
                <a:latin typeface="+mn-lt"/>
                <a:ea typeface="Lato Light" panose="020F0502020204030203" pitchFamily="34" charset="0"/>
                <a:cs typeface="Mukta ExtraLight" panose="020B0000000000000000" pitchFamily="34" charset="77"/>
              </a:rPr>
              <a:t>amet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consectetur</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adipiscing</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elit</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sed</a:t>
            </a:r>
            <a:r>
              <a:rPr lang="en-GB" sz="1051" dirty="0">
                <a:solidFill>
                  <a:schemeClr val="tx1"/>
                </a:solidFill>
                <a:latin typeface="+mn-lt"/>
                <a:ea typeface="Lato Light" panose="020F0502020204030203" pitchFamily="34" charset="0"/>
                <a:cs typeface="Mukta ExtraLight" panose="020B0000000000000000" pitchFamily="34" charset="77"/>
              </a:rPr>
              <a:t> do </a:t>
            </a:r>
            <a:r>
              <a:rPr lang="en-GB" sz="1051" dirty="0" err="1">
                <a:solidFill>
                  <a:schemeClr val="tx1"/>
                </a:solidFill>
                <a:latin typeface="+mn-lt"/>
                <a:ea typeface="Lato Light" panose="020F0502020204030203" pitchFamily="34" charset="0"/>
                <a:cs typeface="Mukta ExtraLight" panose="020B0000000000000000" pitchFamily="34" charset="77"/>
              </a:rPr>
              <a:t>eiusmod</a:t>
            </a:r>
            <a:r>
              <a:rPr lang="en-GB" sz="1051" dirty="0">
                <a:solidFill>
                  <a:schemeClr val="tx1"/>
                </a:solidFill>
                <a:latin typeface="+mn-lt"/>
                <a:ea typeface="Lato Light" panose="020F0502020204030203" pitchFamily="34" charset="0"/>
                <a:cs typeface="Mukta ExtraLight" panose="020B0000000000000000" pitchFamily="34" charset="77"/>
              </a:rPr>
              <a:t> </a:t>
            </a:r>
            <a:r>
              <a:rPr lang="en-GB" sz="1051" dirty="0" err="1">
                <a:solidFill>
                  <a:schemeClr val="tx1"/>
                </a:solidFill>
                <a:latin typeface="+mn-lt"/>
                <a:ea typeface="Lato Light" panose="020F0502020204030203" pitchFamily="34" charset="0"/>
                <a:cs typeface="Mukta ExtraLight" panose="020B0000000000000000" pitchFamily="34" charset="77"/>
              </a:rPr>
              <a:t>tempor</a:t>
            </a:r>
            <a:r>
              <a:rPr lang="en-GB" sz="1051" dirty="0">
                <a:solidFill>
                  <a:schemeClr val="tx1"/>
                </a:solidFill>
                <a:latin typeface="+mn-lt"/>
                <a:ea typeface="Lato Light" panose="020F0502020204030203" pitchFamily="34" charset="0"/>
                <a:cs typeface="Mukta ExtraLight" panose="020B0000000000000000" pitchFamily="34" charset="77"/>
              </a:rPr>
              <a:t>. </a:t>
            </a:r>
            <a:endParaRPr lang="en-US" sz="1051" dirty="0">
              <a:solidFill>
                <a:schemeClr val="tx1"/>
              </a:solidFill>
              <a:latin typeface="+mn-lt"/>
              <a:ea typeface="Lato Light" panose="020F0502020204030203" pitchFamily="34" charset="0"/>
              <a:cs typeface="Mukta ExtraLight" panose="020B0000000000000000" pitchFamily="34" charset="77"/>
            </a:endParaRPr>
          </a:p>
        </p:txBody>
      </p:sp>
      <p:pic>
        <p:nvPicPr>
          <p:cNvPr id="29" name="Graphic 28" descr="Suit">
            <a:extLst>
              <a:ext uri="{FF2B5EF4-FFF2-40B4-BE49-F238E27FC236}">
                <a16:creationId xmlns:a16="http://schemas.microsoft.com/office/drawing/2014/main" id="{9AEB0EC3-2FE0-49BB-8DA7-FECF0644319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00577" y="4649633"/>
            <a:ext cx="606520" cy="606520"/>
          </a:xfrm>
          <a:prstGeom prst="rect">
            <a:avLst/>
          </a:prstGeom>
        </p:spPr>
      </p:pic>
      <p:pic>
        <p:nvPicPr>
          <p:cNvPr id="30" name="Graphic 29" descr="Dress">
            <a:extLst>
              <a:ext uri="{FF2B5EF4-FFF2-40B4-BE49-F238E27FC236}">
                <a16:creationId xmlns:a16="http://schemas.microsoft.com/office/drawing/2014/main" id="{EC3E8624-B7D2-40CF-A30E-8E7B14AC52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5137" y="4685300"/>
            <a:ext cx="606520" cy="606520"/>
          </a:xfrm>
          <a:prstGeom prst="rect">
            <a:avLst/>
          </a:prstGeom>
        </p:spPr>
      </p:pic>
      <p:pic>
        <p:nvPicPr>
          <p:cNvPr id="31" name="Graphic 30" descr="Pants">
            <a:extLst>
              <a:ext uri="{FF2B5EF4-FFF2-40B4-BE49-F238E27FC236}">
                <a16:creationId xmlns:a16="http://schemas.microsoft.com/office/drawing/2014/main" id="{85A61C7E-0FC3-41D4-A9B0-1ABC04C6807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00577" y="2581344"/>
            <a:ext cx="606520" cy="606520"/>
          </a:xfrm>
          <a:prstGeom prst="rect">
            <a:avLst/>
          </a:prstGeom>
        </p:spPr>
      </p:pic>
      <p:pic>
        <p:nvPicPr>
          <p:cNvPr id="32" name="Graphic 31" descr="Sock">
            <a:extLst>
              <a:ext uri="{FF2B5EF4-FFF2-40B4-BE49-F238E27FC236}">
                <a16:creationId xmlns:a16="http://schemas.microsoft.com/office/drawing/2014/main" id="{2E42BE6E-7578-4D65-9786-393F108C635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38471" y="2562724"/>
            <a:ext cx="606520" cy="606520"/>
          </a:xfrm>
          <a:prstGeom prst="rect">
            <a:avLst/>
          </a:prstGeom>
        </p:spPr>
      </p:pic>
      <p:pic>
        <p:nvPicPr>
          <p:cNvPr id="33" name="Graphic 32" descr="Winter hat">
            <a:extLst>
              <a:ext uri="{FF2B5EF4-FFF2-40B4-BE49-F238E27FC236}">
                <a16:creationId xmlns:a16="http://schemas.microsoft.com/office/drawing/2014/main" id="{FAD84728-6AFF-4AF3-BB7B-EB2AAAE6168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213" y="3582901"/>
            <a:ext cx="606520" cy="606520"/>
          </a:xfrm>
          <a:prstGeom prst="rect">
            <a:avLst/>
          </a:prstGeom>
        </p:spPr>
      </p:pic>
      <p:pic>
        <p:nvPicPr>
          <p:cNvPr id="34" name="Graphic 33" descr="Long sleeve shirt">
            <a:extLst>
              <a:ext uri="{FF2B5EF4-FFF2-40B4-BE49-F238E27FC236}">
                <a16:creationId xmlns:a16="http://schemas.microsoft.com/office/drawing/2014/main" id="{ABC3F63B-9737-4E75-9B50-C04D8195884F}"/>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90745" y="3626397"/>
            <a:ext cx="606520" cy="606520"/>
          </a:xfrm>
          <a:prstGeom prst="rect">
            <a:avLst/>
          </a:prstGeom>
        </p:spPr>
      </p:pic>
      <p:sp>
        <p:nvSpPr>
          <p:cNvPr id="36" name="TextBox 35">
            <a:extLst>
              <a:ext uri="{FF2B5EF4-FFF2-40B4-BE49-F238E27FC236}">
                <a16:creationId xmlns:a16="http://schemas.microsoft.com/office/drawing/2014/main" id="{A494514B-0ABA-47CE-8386-37816D6478A1}"/>
              </a:ext>
            </a:extLst>
          </p:cNvPr>
          <p:cNvSpPr txBox="1"/>
          <p:nvPr/>
        </p:nvSpPr>
        <p:spPr>
          <a:xfrm>
            <a:off x="136797" y="2088722"/>
            <a:ext cx="2872713" cy="338554"/>
          </a:xfrm>
          <a:prstGeom prst="rect">
            <a:avLst/>
          </a:prstGeom>
          <a:noFill/>
        </p:spPr>
        <p:txBody>
          <a:bodyPr wrap="square" rtlCol="0" anchor="t" anchorCtr="0">
            <a:spAutoFit/>
          </a:bodyPr>
          <a:lstStyle/>
          <a:p>
            <a:pPr algn="r"/>
            <a:r>
              <a:rPr lang="en-US" sz="1600" b="1" dirty="0">
                <a:solidFill>
                  <a:srgbClr val="CC0066"/>
                </a:solidFill>
                <a:ea typeface="League Spartan" charset="0"/>
                <a:cs typeface="Poppins" pitchFamily="2" charset="77"/>
              </a:rPr>
              <a:t>HEADING</a:t>
            </a:r>
          </a:p>
        </p:txBody>
      </p:sp>
      <p:sp>
        <p:nvSpPr>
          <p:cNvPr id="37" name="TextBox 36">
            <a:extLst>
              <a:ext uri="{FF2B5EF4-FFF2-40B4-BE49-F238E27FC236}">
                <a16:creationId xmlns:a16="http://schemas.microsoft.com/office/drawing/2014/main" id="{D1390268-4ECB-442F-898D-72CE1F5A63B1}"/>
              </a:ext>
            </a:extLst>
          </p:cNvPr>
          <p:cNvSpPr txBox="1"/>
          <p:nvPr/>
        </p:nvSpPr>
        <p:spPr>
          <a:xfrm>
            <a:off x="136797" y="3485958"/>
            <a:ext cx="2872713" cy="338554"/>
          </a:xfrm>
          <a:prstGeom prst="rect">
            <a:avLst/>
          </a:prstGeom>
          <a:noFill/>
        </p:spPr>
        <p:txBody>
          <a:bodyPr wrap="square" rtlCol="0" anchor="t" anchorCtr="0">
            <a:spAutoFit/>
          </a:bodyPr>
          <a:lstStyle/>
          <a:p>
            <a:pPr algn="r"/>
            <a:r>
              <a:rPr lang="en-US" sz="1600" b="1" dirty="0">
                <a:solidFill>
                  <a:srgbClr val="1482AB"/>
                </a:solidFill>
                <a:ea typeface="League Spartan" charset="0"/>
                <a:cs typeface="Poppins" pitchFamily="2" charset="77"/>
              </a:rPr>
              <a:t>HEADING</a:t>
            </a:r>
          </a:p>
        </p:txBody>
      </p:sp>
      <p:sp>
        <p:nvSpPr>
          <p:cNvPr id="38" name="TextBox 37">
            <a:extLst>
              <a:ext uri="{FF2B5EF4-FFF2-40B4-BE49-F238E27FC236}">
                <a16:creationId xmlns:a16="http://schemas.microsoft.com/office/drawing/2014/main" id="{25BA8A1E-23B0-4D04-B3C7-66F05A8D2355}"/>
              </a:ext>
            </a:extLst>
          </p:cNvPr>
          <p:cNvSpPr txBox="1"/>
          <p:nvPr/>
        </p:nvSpPr>
        <p:spPr>
          <a:xfrm>
            <a:off x="136797" y="4978974"/>
            <a:ext cx="2872713" cy="338554"/>
          </a:xfrm>
          <a:prstGeom prst="rect">
            <a:avLst/>
          </a:prstGeom>
          <a:noFill/>
        </p:spPr>
        <p:txBody>
          <a:bodyPr wrap="square" rtlCol="0" anchor="t" anchorCtr="0">
            <a:spAutoFit/>
          </a:bodyPr>
          <a:lstStyle/>
          <a:p>
            <a:pPr algn="r"/>
            <a:r>
              <a:rPr lang="en-US" sz="1600" b="1" dirty="0">
                <a:solidFill>
                  <a:srgbClr val="1D9AA1"/>
                </a:solidFill>
                <a:ea typeface="League Spartan" charset="0"/>
                <a:cs typeface="Poppins" pitchFamily="2" charset="77"/>
              </a:rPr>
              <a:t>HEADING</a:t>
            </a:r>
          </a:p>
        </p:txBody>
      </p:sp>
    </p:spTree>
    <p:extLst>
      <p:ext uri="{BB962C8B-B14F-4D97-AF65-F5344CB8AC3E}">
        <p14:creationId xmlns:p14="http://schemas.microsoft.com/office/powerpoint/2010/main" val="25888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7EC1A-854E-49EF-9DC8-663CF82CC04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1BA04F1-F1A2-45E7-AAB0-CFD392FAEFF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AFAC49F-0B62-48CD-BCE3-836FE92E8426}"/>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C3D7F801-8585-43E2-A0F6-E3561E57E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03FACD-0695-45A9-9570-7B0C158F14B9}"/>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55933BE8-FF11-4995-A1D6-2470C11E75E4}"/>
              </a:ext>
            </a:extLst>
          </p:cNvPr>
          <p:cNvSpPr>
            <a:spLocks/>
          </p:cNvSpPr>
          <p:nvPr/>
        </p:nvSpPr>
        <p:spPr bwMode="auto">
          <a:xfrm>
            <a:off x="5139847" y="2117725"/>
            <a:ext cx="2007664" cy="146715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4999" tIns="14999" rIns="14999" bIns="14999" anchor="ctr"/>
          <a:lstStyle/>
          <a:p>
            <a:endParaRPr lang="en-US" sz="1417" dirty="0"/>
          </a:p>
        </p:txBody>
      </p:sp>
      <p:sp>
        <p:nvSpPr>
          <p:cNvPr id="8" name="Фигура">
            <a:extLst>
              <a:ext uri="{FF2B5EF4-FFF2-40B4-BE49-F238E27FC236}">
                <a16:creationId xmlns:a16="http://schemas.microsoft.com/office/drawing/2014/main" id="{583A6A61-6F75-4BE5-82B1-F78B403CB847}"/>
              </a:ext>
            </a:extLst>
          </p:cNvPr>
          <p:cNvSpPr/>
          <p:nvPr/>
        </p:nvSpPr>
        <p:spPr bwMode="auto">
          <a:xfrm>
            <a:off x="4016316" y="2290201"/>
            <a:ext cx="1275453" cy="2197203"/>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9" name="Фигура">
            <a:extLst>
              <a:ext uri="{FF2B5EF4-FFF2-40B4-BE49-F238E27FC236}">
                <a16:creationId xmlns:a16="http://schemas.microsoft.com/office/drawing/2014/main" id="{CDA4E798-282B-417C-BC40-F2F8E191664B}"/>
              </a:ext>
            </a:extLst>
          </p:cNvPr>
          <p:cNvSpPr/>
          <p:nvPr/>
        </p:nvSpPr>
        <p:spPr bwMode="auto">
          <a:xfrm>
            <a:off x="4032563" y="4167449"/>
            <a:ext cx="2153459" cy="1531043"/>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10" name="Фигура">
            <a:extLst>
              <a:ext uri="{FF2B5EF4-FFF2-40B4-BE49-F238E27FC236}">
                <a16:creationId xmlns:a16="http://schemas.microsoft.com/office/drawing/2014/main" id="{55EB51E5-2E6E-4961-A4E6-60C2F3B96BAF}"/>
              </a:ext>
            </a:extLst>
          </p:cNvPr>
          <p:cNvSpPr/>
          <p:nvPr/>
        </p:nvSpPr>
        <p:spPr bwMode="auto">
          <a:xfrm>
            <a:off x="5502365" y="3801250"/>
            <a:ext cx="1875371" cy="1944111"/>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11" name="Фигура">
            <a:extLst>
              <a:ext uri="{FF2B5EF4-FFF2-40B4-BE49-F238E27FC236}">
                <a16:creationId xmlns:a16="http://schemas.microsoft.com/office/drawing/2014/main" id="{1732C707-835D-45DD-8915-F047DBDBE1D8}"/>
              </a:ext>
            </a:extLst>
          </p:cNvPr>
          <p:cNvSpPr>
            <a:spLocks/>
          </p:cNvSpPr>
          <p:nvPr/>
        </p:nvSpPr>
        <p:spPr bwMode="auto">
          <a:xfrm>
            <a:off x="5950875" y="2752236"/>
            <a:ext cx="1693908" cy="2050216"/>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4999" tIns="14999" rIns="14999" bIns="14999" anchor="ctr"/>
          <a:lstStyle/>
          <a:p>
            <a:endParaRPr lang="en-US" sz="1417" dirty="0"/>
          </a:p>
        </p:txBody>
      </p:sp>
      <p:sp>
        <p:nvSpPr>
          <p:cNvPr id="12" name="TextBox 11">
            <a:extLst>
              <a:ext uri="{FF2B5EF4-FFF2-40B4-BE49-F238E27FC236}">
                <a16:creationId xmlns:a16="http://schemas.microsoft.com/office/drawing/2014/main" id="{A56386F8-8575-4E14-8BAE-5CB722FECC25}"/>
              </a:ext>
            </a:extLst>
          </p:cNvPr>
          <p:cNvSpPr txBox="1"/>
          <p:nvPr/>
        </p:nvSpPr>
        <p:spPr>
          <a:xfrm>
            <a:off x="5630996" y="2385627"/>
            <a:ext cx="452368" cy="455959"/>
          </a:xfrm>
          <a:prstGeom prst="rect">
            <a:avLst/>
          </a:prstGeom>
          <a:noFill/>
        </p:spPr>
        <p:txBody>
          <a:bodyPr wrap="none" rtlCol="0" anchor="ctr">
            <a:spAutoFit/>
          </a:bodyPr>
          <a:lstStyle/>
          <a:p>
            <a:pPr algn="ctr"/>
            <a:r>
              <a:rPr lang="en-US" sz="2363" b="1" dirty="0">
                <a:solidFill>
                  <a:schemeClr val="bg1"/>
                </a:solidFill>
                <a:cs typeface="Poppins" pitchFamily="2" charset="77"/>
              </a:rPr>
              <a:t>01</a:t>
            </a:r>
          </a:p>
        </p:txBody>
      </p:sp>
      <p:sp>
        <p:nvSpPr>
          <p:cNvPr id="13" name="TextBox 12">
            <a:extLst>
              <a:ext uri="{FF2B5EF4-FFF2-40B4-BE49-F238E27FC236}">
                <a16:creationId xmlns:a16="http://schemas.microsoft.com/office/drawing/2014/main" id="{BD8E5F2A-F2E5-4F8F-8CE1-F9D985AE41CF}"/>
              </a:ext>
            </a:extLst>
          </p:cNvPr>
          <p:cNvSpPr txBox="1"/>
          <p:nvPr/>
        </p:nvSpPr>
        <p:spPr>
          <a:xfrm>
            <a:off x="6860426" y="3405003"/>
            <a:ext cx="508473" cy="455959"/>
          </a:xfrm>
          <a:prstGeom prst="rect">
            <a:avLst/>
          </a:prstGeom>
          <a:noFill/>
        </p:spPr>
        <p:txBody>
          <a:bodyPr wrap="none" rtlCol="0" anchor="ctr">
            <a:spAutoFit/>
          </a:bodyPr>
          <a:lstStyle/>
          <a:p>
            <a:pPr algn="ctr"/>
            <a:r>
              <a:rPr lang="en-US" sz="2363" b="1" dirty="0">
                <a:solidFill>
                  <a:schemeClr val="bg1"/>
                </a:solidFill>
                <a:cs typeface="Poppins" pitchFamily="2" charset="77"/>
              </a:rPr>
              <a:t>02</a:t>
            </a:r>
          </a:p>
        </p:txBody>
      </p:sp>
      <p:sp>
        <p:nvSpPr>
          <p:cNvPr id="14" name="TextBox 13">
            <a:extLst>
              <a:ext uri="{FF2B5EF4-FFF2-40B4-BE49-F238E27FC236}">
                <a16:creationId xmlns:a16="http://schemas.microsoft.com/office/drawing/2014/main" id="{65C9757C-0F85-418B-BB24-45358C173463}"/>
              </a:ext>
            </a:extLst>
          </p:cNvPr>
          <p:cNvSpPr txBox="1"/>
          <p:nvPr/>
        </p:nvSpPr>
        <p:spPr>
          <a:xfrm>
            <a:off x="6231937" y="4890977"/>
            <a:ext cx="511679" cy="455959"/>
          </a:xfrm>
          <a:prstGeom prst="rect">
            <a:avLst/>
          </a:prstGeom>
          <a:noFill/>
        </p:spPr>
        <p:txBody>
          <a:bodyPr wrap="none" rtlCol="0" anchor="ctr">
            <a:spAutoFit/>
          </a:bodyPr>
          <a:lstStyle/>
          <a:p>
            <a:pPr algn="ctr"/>
            <a:r>
              <a:rPr lang="en-US" sz="2363" b="1" dirty="0">
                <a:solidFill>
                  <a:schemeClr val="bg1"/>
                </a:solidFill>
                <a:cs typeface="Poppins" pitchFamily="2" charset="77"/>
              </a:rPr>
              <a:t>03</a:t>
            </a:r>
          </a:p>
        </p:txBody>
      </p:sp>
      <p:sp>
        <p:nvSpPr>
          <p:cNvPr id="15" name="TextBox 14">
            <a:extLst>
              <a:ext uri="{FF2B5EF4-FFF2-40B4-BE49-F238E27FC236}">
                <a16:creationId xmlns:a16="http://schemas.microsoft.com/office/drawing/2014/main" id="{84B9DAEC-054C-414A-8B98-FFBE464076DF}"/>
              </a:ext>
            </a:extLst>
          </p:cNvPr>
          <p:cNvSpPr txBox="1"/>
          <p:nvPr/>
        </p:nvSpPr>
        <p:spPr>
          <a:xfrm>
            <a:off x="4698575" y="4755145"/>
            <a:ext cx="524503" cy="455959"/>
          </a:xfrm>
          <a:prstGeom prst="rect">
            <a:avLst/>
          </a:prstGeom>
          <a:noFill/>
        </p:spPr>
        <p:txBody>
          <a:bodyPr wrap="none" rtlCol="0" anchor="ctr">
            <a:spAutoFit/>
          </a:bodyPr>
          <a:lstStyle/>
          <a:p>
            <a:pPr algn="ctr"/>
            <a:r>
              <a:rPr lang="en-US" sz="2363" b="1" dirty="0">
                <a:solidFill>
                  <a:schemeClr val="bg1"/>
                </a:solidFill>
                <a:cs typeface="Poppins" pitchFamily="2" charset="77"/>
              </a:rPr>
              <a:t>04</a:t>
            </a:r>
          </a:p>
        </p:txBody>
      </p:sp>
      <p:sp>
        <p:nvSpPr>
          <p:cNvPr id="16" name="TextBox 15">
            <a:extLst>
              <a:ext uri="{FF2B5EF4-FFF2-40B4-BE49-F238E27FC236}">
                <a16:creationId xmlns:a16="http://schemas.microsoft.com/office/drawing/2014/main" id="{D41A7F3D-B4FA-4C76-B7E0-5F14E76CA851}"/>
              </a:ext>
            </a:extLst>
          </p:cNvPr>
          <p:cNvSpPr txBox="1"/>
          <p:nvPr/>
        </p:nvSpPr>
        <p:spPr>
          <a:xfrm>
            <a:off x="4352347" y="3214242"/>
            <a:ext cx="516487" cy="455959"/>
          </a:xfrm>
          <a:prstGeom prst="rect">
            <a:avLst/>
          </a:prstGeom>
          <a:noFill/>
        </p:spPr>
        <p:txBody>
          <a:bodyPr wrap="none" rtlCol="0" anchor="ctr">
            <a:spAutoFit/>
          </a:bodyPr>
          <a:lstStyle/>
          <a:p>
            <a:pPr algn="ctr"/>
            <a:r>
              <a:rPr lang="en-US" sz="2363" b="1" dirty="0">
                <a:solidFill>
                  <a:schemeClr val="bg1"/>
                </a:solidFill>
                <a:cs typeface="Poppins" pitchFamily="2" charset="77"/>
              </a:rPr>
              <a:t>05</a:t>
            </a:r>
          </a:p>
        </p:txBody>
      </p:sp>
      <p:sp>
        <p:nvSpPr>
          <p:cNvPr id="17" name="Subtitle 2">
            <a:extLst>
              <a:ext uri="{FF2B5EF4-FFF2-40B4-BE49-F238E27FC236}">
                <a16:creationId xmlns:a16="http://schemas.microsoft.com/office/drawing/2014/main" id="{B7A5F51D-E16D-4355-BC82-C96A1FF462F8}"/>
              </a:ext>
            </a:extLst>
          </p:cNvPr>
          <p:cNvSpPr txBox="1">
            <a:spLocks/>
          </p:cNvSpPr>
          <p:nvPr/>
        </p:nvSpPr>
        <p:spPr>
          <a:xfrm>
            <a:off x="8265566" y="2377399"/>
            <a:ext cx="23643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42F40364-D069-4F6C-8E68-9D53E683857C}"/>
              </a:ext>
            </a:extLst>
          </p:cNvPr>
          <p:cNvSpPr txBox="1"/>
          <p:nvPr/>
        </p:nvSpPr>
        <p:spPr>
          <a:xfrm>
            <a:off x="8222679" y="2075326"/>
            <a:ext cx="2359596"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E6DD7270-208C-47A4-88FE-5157FB12DC3E}"/>
              </a:ext>
            </a:extLst>
          </p:cNvPr>
          <p:cNvSpPr txBox="1">
            <a:spLocks/>
          </p:cNvSpPr>
          <p:nvPr/>
        </p:nvSpPr>
        <p:spPr>
          <a:xfrm>
            <a:off x="8265566" y="3715351"/>
            <a:ext cx="23643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9E3E763E-B65B-43B4-A105-208D82735236}"/>
              </a:ext>
            </a:extLst>
          </p:cNvPr>
          <p:cNvSpPr txBox="1"/>
          <p:nvPr/>
        </p:nvSpPr>
        <p:spPr>
          <a:xfrm>
            <a:off x="8222679" y="3413278"/>
            <a:ext cx="2359596"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77E6D548-A62E-4D34-903E-3BB4F97763F4}"/>
              </a:ext>
            </a:extLst>
          </p:cNvPr>
          <p:cNvSpPr txBox="1">
            <a:spLocks/>
          </p:cNvSpPr>
          <p:nvPr/>
        </p:nvSpPr>
        <p:spPr>
          <a:xfrm>
            <a:off x="8265566" y="5197192"/>
            <a:ext cx="23643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3A23DE8A-05D3-4A9B-BFB5-BC1AE25F09F9}"/>
              </a:ext>
            </a:extLst>
          </p:cNvPr>
          <p:cNvSpPr txBox="1"/>
          <p:nvPr/>
        </p:nvSpPr>
        <p:spPr>
          <a:xfrm>
            <a:off x="8222679" y="4895118"/>
            <a:ext cx="2359596"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64B47318-38F0-4871-AD13-71EFA359FCF3}"/>
              </a:ext>
            </a:extLst>
          </p:cNvPr>
          <p:cNvSpPr txBox="1">
            <a:spLocks/>
          </p:cNvSpPr>
          <p:nvPr/>
        </p:nvSpPr>
        <p:spPr>
          <a:xfrm>
            <a:off x="947739" y="3034975"/>
            <a:ext cx="246184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3E7B8EDF-2437-4E67-909B-2DDEB4DE93E5}"/>
              </a:ext>
            </a:extLst>
          </p:cNvPr>
          <p:cNvSpPr txBox="1"/>
          <p:nvPr/>
        </p:nvSpPr>
        <p:spPr>
          <a:xfrm>
            <a:off x="1078825" y="2732902"/>
            <a:ext cx="2378387" cy="338554"/>
          </a:xfrm>
          <a:prstGeom prst="rect">
            <a:avLst/>
          </a:prstGeom>
          <a:noFill/>
        </p:spPr>
        <p:txBody>
          <a:bodyPr wrap="square" rtlCol="0" anchor="t" anchorCtr="0">
            <a:spAutoFit/>
          </a:bodyPr>
          <a:lstStyle/>
          <a:p>
            <a:pPr algn="r"/>
            <a:r>
              <a:rPr lang="en-US" sz="1600" b="1" dirty="0">
                <a:solidFill>
                  <a:schemeClr val="accent5"/>
                </a:solidFill>
                <a:ea typeface="League Spartan" charset="0"/>
                <a:cs typeface="Poppins" pitchFamily="2" charset="77"/>
              </a:rPr>
              <a:t>HEADING</a:t>
            </a:r>
          </a:p>
        </p:txBody>
      </p:sp>
      <p:sp>
        <p:nvSpPr>
          <p:cNvPr id="25" name="Subtitle 2">
            <a:extLst>
              <a:ext uri="{FF2B5EF4-FFF2-40B4-BE49-F238E27FC236}">
                <a16:creationId xmlns:a16="http://schemas.microsoft.com/office/drawing/2014/main" id="{1939EF2A-DFBE-454F-B761-9165BFACFBB3}"/>
              </a:ext>
            </a:extLst>
          </p:cNvPr>
          <p:cNvSpPr txBox="1">
            <a:spLocks/>
          </p:cNvSpPr>
          <p:nvPr/>
        </p:nvSpPr>
        <p:spPr>
          <a:xfrm>
            <a:off x="947739" y="4466939"/>
            <a:ext cx="2461847"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3D1CE35A-F6D2-4F52-BC72-291602C2BC10}"/>
              </a:ext>
            </a:extLst>
          </p:cNvPr>
          <p:cNvSpPr txBox="1"/>
          <p:nvPr/>
        </p:nvSpPr>
        <p:spPr>
          <a:xfrm>
            <a:off x="1078825" y="4164866"/>
            <a:ext cx="2378387"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spTree>
    <p:extLst>
      <p:ext uri="{BB962C8B-B14F-4D97-AF65-F5344CB8AC3E}">
        <p14:creationId xmlns:p14="http://schemas.microsoft.com/office/powerpoint/2010/main" val="10011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58B5B-70CE-4307-A0BA-22F268FF15C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2017AE9-03EE-4366-B35E-E278D33E7E0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FD3AAC7-77EA-4A31-916B-C26142D6BF66}"/>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3AC97C00-8BBA-4284-9DC0-59955B608E0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43B985B-70DC-4098-92B5-984A5FE9C171}"/>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D9238DD2-4E7E-4648-A199-EB87EE3CDF58}"/>
              </a:ext>
            </a:extLst>
          </p:cNvPr>
          <p:cNvGrpSpPr/>
          <p:nvPr/>
        </p:nvGrpSpPr>
        <p:grpSpPr>
          <a:xfrm>
            <a:off x="2890725" y="2790421"/>
            <a:ext cx="5519020" cy="2272811"/>
            <a:chOff x="5170935" y="4523736"/>
            <a:chExt cx="14016557" cy="5772218"/>
          </a:xfrm>
        </p:grpSpPr>
        <p:sp>
          <p:nvSpPr>
            <p:cNvPr id="8" name="Freeform 5">
              <a:extLst>
                <a:ext uri="{FF2B5EF4-FFF2-40B4-BE49-F238E27FC236}">
                  <a16:creationId xmlns:a16="http://schemas.microsoft.com/office/drawing/2014/main" id="{79E8B2FC-ADC1-48AA-BE75-BC68360E8CB1}"/>
                </a:ext>
              </a:extLst>
            </p:cNvPr>
            <p:cNvSpPr>
              <a:spLocks/>
            </p:cNvSpPr>
            <p:nvPr/>
          </p:nvSpPr>
          <p:spPr bwMode="auto">
            <a:xfrm rot="10800000">
              <a:off x="9060785" y="5285554"/>
              <a:ext cx="6490083" cy="4299392"/>
            </a:xfrm>
            <a:custGeom>
              <a:avLst/>
              <a:gdLst>
                <a:gd name="T0" fmla="*/ 357 w 357"/>
                <a:gd name="T1" fmla="*/ 13 h 236"/>
                <a:gd name="T2" fmla="*/ 314 w 357"/>
                <a:gd name="T3" fmla="*/ 0 h 236"/>
                <a:gd name="T4" fmla="*/ 317 w 357"/>
                <a:gd name="T5" fmla="*/ 12 h 236"/>
                <a:gd name="T6" fmla="*/ 178 w 357"/>
                <a:gd name="T7" fmla="*/ 113 h 236"/>
                <a:gd name="T8" fmla="*/ 0 w 357"/>
                <a:gd name="T9" fmla="*/ 220 h 236"/>
                <a:gd name="T10" fmla="*/ 1 w 357"/>
                <a:gd name="T11" fmla="*/ 236 h 236"/>
                <a:gd name="T12" fmla="*/ 191 w 357"/>
                <a:gd name="T13" fmla="*/ 124 h 236"/>
                <a:gd name="T14" fmla="*/ 321 w 357"/>
                <a:gd name="T15" fmla="*/ 29 h 236"/>
                <a:gd name="T16" fmla="*/ 324 w 357"/>
                <a:gd name="T17" fmla="*/ 44 h 236"/>
                <a:gd name="T18" fmla="*/ 357 w 357"/>
                <a:gd name="T19"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36">
                  <a:moveTo>
                    <a:pt x="357" y="13"/>
                  </a:moveTo>
                  <a:cubicBezTo>
                    <a:pt x="314" y="0"/>
                    <a:pt x="314" y="0"/>
                    <a:pt x="314" y="0"/>
                  </a:cubicBezTo>
                  <a:cubicBezTo>
                    <a:pt x="317" y="12"/>
                    <a:pt x="317" y="12"/>
                    <a:pt x="317" y="12"/>
                  </a:cubicBezTo>
                  <a:cubicBezTo>
                    <a:pt x="277" y="25"/>
                    <a:pt x="224" y="54"/>
                    <a:pt x="178" y="113"/>
                  </a:cubicBezTo>
                  <a:cubicBezTo>
                    <a:pt x="131" y="174"/>
                    <a:pt x="66" y="213"/>
                    <a:pt x="0" y="220"/>
                  </a:cubicBezTo>
                  <a:cubicBezTo>
                    <a:pt x="1" y="236"/>
                    <a:pt x="1" y="236"/>
                    <a:pt x="1" y="236"/>
                  </a:cubicBezTo>
                  <a:cubicBezTo>
                    <a:pt x="72" y="229"/>
                    <a:pt x="142" y="188"/>
                    <a:pt x="191" y="124"/>
                  </a:cubicBezTo>
                  <a:cubicBezTo>
                    <a:pt x="235" y="68"/>
                    <a:pt x="283" y="41"/>
                    <a:pt x="321" y="29"/>
                  </a:cubicBezTo>
                  <a:cubicBezTo>
                    <a:pt x="324" y="44"/>
                    <a:pt x="324" y="44"/>
                    <a:pt x="324" y="44"/>
                  </a:cubicBezTo>
                  <a:lnTo>
                    <a:pt x="357" y="13"/>
                  </a:lnTo>
                  <a:close/>
                </a:path>
              </a:pathLst>
            </a:custGeom>
            <a:gradFill>
              <a:gsLst>
                <a:gs pos="2143">
                  <a:schemeClr val="accent5"/>
                </a:gs>
                <a:gs pos="100000">
                  <a:schemeClr val="accent4"/>
                </a:gs>
              </a:gsLst>
              <a:lin ang="1080000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p:nvSpPr>
            <p:cNvPr id="9" name="Freeform 6">
              <a:extLst>
                <a:ext uri="{FF2B5EF4-FFF2-40B4-BE49-F238E27FC236}">
                  <a16:creationId xmlns:a16="http://schemas.microsoft.com/office/drawing/2014/main" id="{6681B70D-8945-42EB-A375-AB01AB9BFEB1}"/>
                </a:ext>
              </a:extLst>
            </p:cNvPr>
            <p:cNvSpPr>
              <a:spLocks/>
            </p:cNvSpPr>
            <p:nvPr/>
          </p:nvSpPr>
          <p:spPr bwMode="auto">
            <a:xfrm rot="10800000">
              <a:off x="16660305" y="5341921"/>
              <a:ext cx="1780738" cy="1657752"/>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gradFill>
              <a:gsLst>
                <a:gs pos="0">
                  <a:schemeClr val="accent4"/>
                </a:gs>
                <a:gs pos="100000">
                  <a:schemeClr val="accent3"/>
                </a:gs>
              </a:gsLst>
              <a:lin ang="1560000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p:nvSpPr>
            <p:cNvPr id="10" name="Freeform 7">
              <a:extLst>
                <a:ext uri="{FF2B5EF4-FFF2-40B4-BE49-F238E27FC236}">
                  <a16:creationId xmlns:a16="http://schemas.microsoft.com/office/drawing/2014/main" id="{89A613DE-D1DB-4EF0-BD9B-EBEEDD8F22C0}"/>
                </a:ext>
              </a:extLst>
            </p:cNvPr>
            <p:cNvSpPr>
              <a:spLocks/>
            </p:cNvSpPr>
            <p:nvPr/>
          </p:nvSpPr>
          <p:spPr bwMode="auto">
            <a:xfrm rot="10800000">
              <a:off x="16442518" y="8091177"/>
              <a:ext cx="1816609" cy="1457900"/>
            </a:xfrm>
            <a:custGeom>
              <a:avLst/>
              <a:gdLst>
                <a:gd name="T0" fmla="*/ 100 w 100"/>
                <a:gd name="T1" fmla="*/ 17 h 80"/>
                <a:gd name="T2" fmla="*/ 97 w 100"/>
                <a:gd name="T3" fmla="*/ 0 h 80"/>
                <a:gd name="T4" fmla="*/ 14 w 100"/>
                <a:gd name="T5" fmla="*/ 43 h 80"/>
                <a:gd name="T6" fmla="*/ 3 w 100"/>
                <a:gd name="T7" fmla="*/ 36 h 80"/>
                <a:gd name="T8" fmla="*/ 0 w 100"/>
                <a:gd name="T9" fmla="*/ 80 h 80"/>
                <a:gd name="T10" fmla="*/ 40 w 100"/>
                <a:gd name="T11" fmla="*/ 60 h 80"/>
                <a:gd name="T12" fmla="*/ 28 w 100"/>
                <a:gd name="T13" fmla="*/ 52 h 80"/>
                <a:gd name="T14" fmla="*/ 100 w 100"/>
                <a:gd name="T15" fmla="*/ 17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0">
                  <a:moveTo>
                    <a:pt x="100" y="17"/>
                  </a:moveTo>
                  <a:cubicBezTo>
                    <a:pt x="97" y="0"/>
                    <a:pt x="97" y="0"/>
                    <a:pt x="97" y="0"/>
                  </a:cubicBezTo>
                  <a:cubicBezTo>
                    <a:pt x="62" y="6"/>
                    <a:pt x="33" y="21"/>
                    <a:pt x="14" y="43"/>
                  </a:cubicBezTo>
                  <a:cubicBezTo>
                    <a:pt x="3" y="36"/>
                    <a:pt x="3" y="36"/>
                    <a:pt x="3" y="36"/>
                  </a:cubicBezTo>
                  <a:cubicBezTo>
                    <a:pt x="0" y="80"/>
                    <a:pt x="0" y="80"/>
                    <a:pt x="0" y="80"/>
                  </a:cubicBezTo>
                  <a:cubicBezTo>
                    <a:pt x="40" y="60"/>
                    <a:pt x="40" y="60"/>
                    <a:pt x="40" y="60"/>
                  </a:cubicBezTo>
                  <a:cubicBezTo>
                    <a:pt x="28" y="52"/>
                    <a:pt x="28" y="52"/>
                    <a:pt x="28" y="52"/>
                  </a:cubicBezTo>
                  <a:cubicBezTo>
                    <a:pt x="45" y="34"/>
                    <a:pt x="70" y="22"/>
                    <a:pt x="100" y="17"/>
                  </a:cubicBezTo>
                  <a:close/>
                </a:path>
              </a:pathLst>
            </a:custGeom>
            <a:gradFill>
              <a:gsLst>
                <a:gs pos="100000">
                  <a:schemeClr val="accent3"/>
                </a:gs>
                <a:gs pos="0">
                  <a:schemeClr val="accent2"/>
                </a:gs>
              </a:gsLst>
              <a:lin ang="1080000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p:nvSpPr>
            <p:cNvPr id="11" name="Freeform 8">
              <a:extLst>
                <a:ext uri="{FF2B5EF4-FFF2-40B4-BE49-F238E27FC236}">
                  <a16:creationId xmlns:a16="http://schemas.microsoft.com/office/drawing/2014/main" id="{7AF78777-FFFD-412D-889A-3A3274C0F3C6}"/>
                </a:ext>
              </a:extLst>
            </p:cNvPr>
            <p:cNvSpPr>
              <a:spLocks/>
            </p:cNvSpPr>
            <p:nvPr/>
          </p:nvSpPr>
          <p:spPr bwMode="auto">
            <a:xfrm rot="10800000">
              <a:off x="8840435" y="5285553"/>
              <a:ext cx="6474709" cy="4317329"/>
            </a:xfrm>
            <a:custGeom>
              <a:avLst/>
              <a:gdLst>
                <a:gd name="T0" fmla="*/ 178 w 356"/>
                <a:gd name="T1" fmla="*/ 114 h 237"/>
                <a:gd name="T2" fmla="*/ 40 w 356"/>
                <a:gd name="T3" fmla="*/ 13 h 237"/>
                <a:gd name="T4" fmla="*/ 43 w 356"/>
                <a:gd name="T5" fmla="*/ 0 h 237"/>
                <a:gd name="T6" fmla="*/ 0 w 356"/>
                <a:gd name="T7" fmla="*/ 11 h 237"/>
                <a:gd name="T8" fmla="*/ 32 w 356"/>
                <a:gd name="T9" fmla="*/ 43 h 237"/>
                <a:gd name="T10" fmla="*/ 35 w 356"/>
                <a:gd name="T11" fmla="*/ 29 h 237"/>
                <a:gd name="T12" fmla="*/ 165 w 356"/>
                <a:gd name="T13" fmla="*/ 125 h 237"/>
                <a:gd name="T14" fmla="*/ 354 w 356"/>
                <a:gd name="T15" fmla="*/ 237 h 237"/>
                <a:gd name="T16" fmla="*/ 356 w 356"/>
                <a:gd name="T17" fmla="*/ 220 h 237"/>
                <a:gd name="T18" fmla="*/ 178 w 356"/>
                <a:gd name="T19"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37">
                  <a:moveTo>
                    <a:pt x="178" y="114"/>
                  </a:moveTo>
                  <a:cubicBezTo>
                    <a:pt x="132" y="54"/>
                    <a:pt x="79" y="26"/>
                    <a:pt x="40" y="13"/>
                  </a:cubicBezTo>
                  <a:cubicBezTo>
                    <a:pt x="43" y="0"/>
                    <a:pt x="43" y="0"/>
                    <a:pt x="43" y="0"/>
                  </a:cubicBezTo>
                  <a:cubicBezTo>
                    <a:pt x="0" y="11"/>
                    <a:pt x="0" y="11"/>
                    <a:pt x="0" y="11"/>
                  </a:cubicBezTo>
                  <a:cubicBezTo>
                    <a:pt x="32" y="43"/>
                    <a:pt x="32" y="43"/>
                    <a:pt x="32" y="43"/>
                  </a:cubicBezTo>
                  <a:cubicBezTo>
                    <a:pt x="35" y="29"/>
                    <a:pt x="35" y="29"/>
                    <a:pt x="35" y="29"/>
                  </a:cubicBezTo>
                  <a:cubicBezTo>
                    <a:pt x="72" y="42"/>
                    <a:pt x="121" y="68"/>
                    <a:pt x="165" y="125"/>
                  </a:cubicBezTo>
                  <a:cubicBezTo>
                    <a:pt x="214" y="189"/>
                    <a:pt x="283" y="230"/>
                    <a:pt x="354" y="237"/>
                  </a:cubicBezTo>
                  <a:cubicBezTo>
                    <a:pt x="356" y="220"/>
                    <a:pt x="356" y="220"/>
                    <a:pt x="356" y="220"/>
                  </a:cubicBezTo>
                  <a:cubicBezTo>
                    <a:pt x="290" y="213"/>
                    <a:pt x="225" y="175"/>
                    <a:pt x="178" y="114"/>
                  </a:cubicBezTo>
                  <a:close/>
                </a:path>
              </a:pathLst>
            </a:custGeom>
            <a:gradFill>
              <a:gsLst>
                <a:gs pos="0">
                  <a:schemeClr val="accent2"/>
                </a:gs>
                <a:gs pos="99000">
                  <a:schemeClr val="accent1"/>
                </a:gs>
              </a:gsLst>
              <a:lin ang="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p:nvSpPr>
            <p:cNvPr id="12" name="Freeform 9">
              <a:extLst>
                <a:ext uri="{FF2B5EF4-FFF2-40B4-BE49-F238E27FC236}">
                  <a16:creationId xmlns:a16="http://schemas.microsoft.com/office/drawing/2014/main" id="{40606A3C-390B-437E-B302-FA5F2596A6A3}"/>
                </a:ext>
              </a:extLst>
            </p:cNvPr>
            <p:cNvSpPr>
              <a:spLocks/>
            </p:cNvSpPr>
            <p:nvPr/>
          </p:nvSpPr>
          <p:spPr bwMode="auto">
            <a:xfrm rot="10800000">
              <a:off x="5878518" y="5341923"/>
              <a:ext cx="1834544" cy="2075391"/>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gradFill>
              <a:gsLst>
                <a:gs pos="4286">
                  <a:schemeClr val="accent1"/>
                </a:gs>
                <a:gs pos="100000">
                  <a:schemeClr val="accent6"/>
                </a:gs>
              </a:gsLst>
              <a:lin ang="1680000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p:nvSpPr>
            <p:cNvPr id="13" name="Freeform 10">
              <a:extLst>
                <a:ext uri="{FF2B5EF4-FFF2-40B4-BE49-F238E27FC236}">
                  <a16:creationId xmlns:a16="http://schemas.microsoft.com/office/drawing/2014/main" id="{46AE8BF3-B5EA-471C-AA9E-CDFC69004160}"/>
                </a:ext>
              </a:extLst>
            </p:cNvPr>
            <p:cNvSpPr>
              <a:spLocks/>
            </p:cNvSpPr>
            <p:nvPr/>
          </p:nvSpPr>
          <p:spPr bwMode="auto">
            <a:xfrm rot="10800000">
              <a:off x="6150112" y="8073240"/>
              <a:ext cx="1726930" cy="1457900"/>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a:gradFill>
              <a:gsLst>
                <a:gs pos="0">
                  <a:schemeClr val="accent6"/>
                </a:gs>
                <a:gs pos="100000">
                  <a:schemeClr val="accent5"/>
                </a:gs>
              </a:gsLst>
              <a:lin ang="10800000" scaled="0"/>
            </a:gradFill>
            <a:ln>
              <a:noFill/>
            </a:ln>
          </p:spPr>
          <p:txBody>
            <a:bodyPr vert="horz" wrap="square" lIns="71991" tIns="35995" rIns="71991" bIns="35995" numCol="1" anchor="t" anchorCtr="0" compatLnSpc="1">
              <a:prstTxWarp prst="textNoShape">
                <a:avLst/>
              </a:prstTxWarp>
            </a:bodyPr>
            <a:lstStyle/>
            <a:p>
              <a:endParaRPr lang="en-US" sz="2835" dirty="0"/>
            </a:p>
          </p:txBody>
        </p:sp>
        <p:sp useBgFill="1">
          <p:nvSpPr>
            <p:cNvPr id="14" name="Oval 11">
              <a:extLst>
                <a:ext uri="{FF2B5EF4-FFF2-40B4-BE49-F238E27FC236}">
                  <a16:creationId xmlns:a16="http://schemas.microsoft.com/office/drawing/2014/main" id="{A7519748-6E0C-41A1-8BE5-78B972163426}"/>
                </a:ext>
              </a:extLst>
            </p:cNvPr>
            <p:cNvSpPr>
              <a:spLocks noChangeArrowheads="1"/>
            </p:cNvSpPr>
            <p:nvPr/>
          </p:nvSpPr>
          <p:spPr bwMode="auto">
            <a:xfrm>
              <a:off x="15293736" y="8545978"/>
              <a:ext cx="1722631" cy="1749976"/>
            </a:xfrm>
            <a:prstGeom prst="ellipse">
              <a:avLst/>
            </a:prstGeom>
            <a:ln w="38100" cap="flat">
              <a:solidFill>
                <a:schemeClr val="accent2"/>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sp useBgFill="1">
          <p:nvSpPr>
            <p:cNvPr id="15" name="Oval 12">
              <a:extLst>
                <a:ext uri="{FF2B5EF4-FFF2-40B4-BE49-F238E27FC236}">
                  <a16:creationId xmlns:a16="http://schemas.microsoft.com/office/drawing/2014/main" id="{129F22DE-B621-4E2B-B4AC-193E5F0F2013}"/>
                </a:ext>
              </a:extLst>
            </p:cNvPr>
            <p:cNvSpPr>
              <a:spLocks noChangeArrowheads="1"/>
            </p:cNvSpPr>
            <p:nvPr/>
          </p:nvSpPr>
          <p:spPr bwMode="auto">
            <a:xfrm>
              <a:off x="7273727" y="8445205"/>
              <a:ext cx="1746557" cy="1749976"/>
            </a:xfrm>
            <a:prstGeom prst="ellipse">
              <a:avLst/>
            </a:prstGeom>
            <a:ln w="38100" cap="flat">
              <a:solidFill>
                <a:schemeClr val="accent5"/>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sp useBgFill="1">
          <p:nvSpPr>
            <p:cNvPr id="16" name="Oval 13">
              <a:extLst>
                <a:ext uri="{FF2B5EF4-FFF2-40B4-BE49-F238E27FC236}">
                  <a16:creationId xmlns:a16="http://schemas.microsoft.com/office/drawing/2014/main" id="{E203AC41-BAB9-4489-83DE-D00596C35551}"/>
                </a:ext>
              </a:extLst>
            </p:cNvPr>
            <p:cNvSpPr>
              <a:spLocks noChangeArrowheads="1"/>
            </p:cNvSpPr>
            <p:nvPr/>
          </p:nvSpPr>
          <p:spPr bwMode="auto">
            <a:xfrm>
              <a:off x="5170935" y="6347313"/>
              <a:ext cx="1722631" cy="1726050"/>
            </a:xfrm>
            <a:prstGeom prst="ellipse">
              <a:avLst/>
            </a:prstGeom>
            <a:ln w="38100" cap="flat">
              <a:solidFill>
                <a:schemeClr val="accent6"/>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sp useBgFill="1">
          <p:nvSpPr>
            <p:cNvPr id="17" name="Oval 14">
              <a:extLst>
                <a:ext uri="{FF2B5EF4-FFF2-40B4-BE49-F238E27FC236}">
                  <a16:creationId xmlns:a16="http://schemas.microsoft.com/office/drawing/2014/main" id="{46968F39-985F-42DD-87DE-EF4C69B45BED}"/>
                </a:ext>
              </a:extLst>
            </p:cNvPr>
            <p:cNvSpPr>
              <a:spLocks noChangeArrowheads="1"/>
            </p:cNvSpPr>
            <p:nvPr/>
          </p:nvSpPr>
          <p:spPr bwMode="auto">
            <a:xfrm>
              <a:off x="17440935" y="6347313"/>
              <a:ext cx="1746557" cy="1726050"/>
            </a:xfrm>
            <a:prstGeom prst="ellipse">
              <a:avLst/>
            </a:prstGeom>
            <a:ln w="38100" cap="flat">
              <a:solidFill>
                <a:schemeClr val="accent3"/>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sp useBgFill="1">
          <p:nvSpPr>
            <p:cNvPr id="18" name="Oval 15">
              <a:extLst>
                <a:ext uri="{FF2B5EF4-FFF2-40B4-BE49-F238E27FC236}">
                  <a16:creationId xmlns:a16="http://schemas.microsoft.com/office/drawing/2014/main" id="{FD6FFF5A-3B6C-423F-A988-B0B577CC8763}"/>
                </a:ext>
              </a:extLst>
            </p:cNvPr>
            <p:cNvSpPr>
              <a:spLocks noChangeArrowheads="1"/>
            </p:cNvSpPr>
            <p:nvPr/>
          </p:nvSpPr>
          <p:spPr bwMode="auto">
            <a:xfrm>
              <a:off x="14919434" y="4523736"/>
              <a:ext cx="1722631" cy="1726050"/>
            </a:xfrm>
            <a:prstGeom prst="ellipse">
              <a:avLst/>
            </a:prstGeom>
            <a:ln w="38100" cap="flat">
              <a:solidFill>
                <a:schemeClr val="accent4"/>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sp useBgFill="1">
          <p:nvSpPr>
            <p:cNvPr id="19" name="Oval 16">
              <a:extLst>
                <a:ext uri="{FF2B5EF4-FFF2-40B4-BE49-F238E27FC236}">
                  <a16:creationId xmlns:a16="http://schemas.microsoft.com/office/drawing/2014/main" id="{EFAFA686-F73B-4061-A2F5-A14DB0334373}"/>
                </a:ext>
              </a:extLst>
            </p:cNvPr>
            <p:cNvSpPr>
              <a:spLocks noChangeArrowheads="1"/>
            </p:cNvSpPr>
            <p:nvPr/>
          </p:nvSpPr>
          <p:spPr bwMode="auto">
            <a:xfrm>
              <a:off x="7720011" y="4523736"/>
              <a:ext cx="1746557" cy="1726050"/>
            </a:xfrm>
            <a:prstGeom prst="ellipse">
              <a:avLst/>
            </a:prstGeom>
            <a:ln w="38100" cap="flat">
              <a:solidFill>
                <a:schemeClr val="accent1"/>
              </a:solidFill>
              <a:prstDash val="solid"/>
              <a:miter lim="800000"/>
              <a:headEnd/>
              <a:tailEnd/>
            </a:ln>
          </p:spPr>
          <p:txBody>
            <a:bodyPr vert="horz" wrap="square" lIns="71991" tIns="35995" rIns="71991" bIns="35995" numCol="1" anchor="t" anchorCtr="0" compatLnSpc="1">
              <a:prstTxWarp prst="textNoShape">
                <a:avLst/>
              </a:prstTxWarp>
            </a:bodyPr>
            <a:lstStyle/>
            <a:p>
              <a:endParaRPr lang="en-US" sz="2835" dirty="0"/>
            </a:p>
          </p:txBody>
        </p:sp>
      </p:grpSp>
      <p:sp>
        <p:nvSpPr>
          <p:cNvPr id="20" name="TextBox 19">
            <a:extLst>
              <a:ext uri="{FF2B5EF4-FFF2-40B4-BE49-F238E27FC236}">
                <a16:creationId xmlns:a16="http://schemas.microsoft.com/office/drawing/2014/main" id="{B2DC56EF-44E8-4868-9515-059B04FD29C8}"/>
              </a:ext>
            </a:extLst>
          </p:cNvPr>
          <p:cNvSpPr txBox="1"/>
          <p:nvPr/>
        </p:nvSpPr>
        <p:spPr>
          <a:xfrm>
            <a:off x="8435199" y="3408190"/>
            <a:ext cx="1964059"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F637B90E-7AE9-4678-AFCC-5F9D2C48A11B}"/>
              </a:ext>
            </a:extLst>
          </p:cNvPr>
          <p:cNvSpPr txBox="1">
            <a:spLocks/>
          </p:cNvSpPr>
          <p:nvPr/>
        </p:nvSpPr>
        <p:spPr>
          <a:xfrm>
            <a:off x="8439297" y="3690586"/>
            <a:ext cx="2190604" cy="609246"/>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9BBA6B4B-1E46-43DD-809E-7E3ADFF6846B}"/>
              </a:ext>
            </a:extLst>
          </p:cNvPr>
          <p:cNvSpPr txBox="1"/>
          <p:nvPr/>
        </p:nvSpPr>
        <p:spPr>
          <a:xfrm>
            <a:off x="6785681" y="5113704"/>
            <a:ext cx="2361921"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82418E82-93DB-4C81-9429-A97DA183C427}"/>
              </a:ext>
            </a:extLst>
          </p:cNvPr>
          <p:cNvSpPr txBox="1">
            <a:spLocks/>
          </p:cNvSpPr>
          <p:nvPr/>
        </p:nvSpPr>
        <p:spPr>
          <a:xfrm>
            <a:off x="6789778" y="5396101"/>
            <a:ext cx="2717655" cy="429710"/>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8D25E003-6BE7-4855-89BF-657B0943BE47}"/>
              </a:ext>
            </a:extLst>
          </p:cNvPr>
          <p:cNvSpPr txBox="1"/>
          <p:nvPr/>
        </p:nvSpPr>
        <p:spPr>
          <a:xfrm>
            <a:off x="6649302" y="2004350"/>
            <a:ext cx="2384287"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25" name="Subtitle 2">
            <a:extLst>
              <a:ext uri="{FF2B5EF4-FFF2-40B4-BE49-F238E27FC236}">
                <a16:creationId xmlns:a16="http://schemas.microsoft.com/office/drawing/2014/main" id="{EA7AEA74-7911-41E4-A886-9134141BA417}"/>
              </a:ext>
            </a:extLst>
          </p:cNvPr>
          <p:cNvSpPr txBox="1">
            <a:spLocks/>
          </p:cNvSpPr>
          <p:nvPr/>
        </p:nvSpPr>
        <p:spPr>
          <a:xfrm>
            <a:off x="6653397" y="2286749"/>
            <a:ext cx="3109728" cy="429710"/>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59D045CD-915D-46EA-B92F-8706ACB4B4B7}"/>
              </a:ext>
            </a:extLst>
          </p:cNvPr>
          <p:cNvSpPr txBox="1"/>
          <p:nvPr/>
        </p:nvSpPr>
        <p:spPr>
          <a:xfrm>
            <a:off x="914857" y="3408190"/>
            <a:ext cx="1918304" cy="338554"/>
          </a:xfrm>
          <a:prstGeom prst="rect">
            <a:avLst/>
          </a:prstGeom>
          <a:noFill/>
        </p:spPr>
        <p:txBody>
          <a:bodyPr wrap="square" rtlCol="0" anchor="t" anchorCtr="0">
            <a:spAutoFit/>
          </a:bodyPr>
          <a:lstStyle/>
          <a:p>
            <a:pPr algn="r"/>
            <a:r>
              <a:rPr lang="en-US" sz="1600" b="1" dirty="0">
                <a:solidFill>
                  <a:schemeClr val="accent6"/>
                </a:solidFill>
                <a:ea typeface="League Spartan" charset="0"/>
                <a:cs typeface="Poppins" pitchFamily="2" charset="77"/>
              </a:rPr>
              <a:t>HEADING</a:t>
            </a:r>
          </a:p>
        </p:txBody>
      </p:sp>
      <p:sp>
        <p:nvSpPr>
          <p:cNvPr id="27" name="Subtitle 2">
            <a:extLst>
              <a:ext uri="{FF2B5EF4-FFF2-40B4-BE49-F238E27FC236}">
                <a16:creationId xmlns:a16="http://schemas.microsoft.com/office/drawing/2014/main" id="{D8472451-E045-4717-9BF8-08F52DBFFA3F}"/>
              </a:ext>
            </a:extLst>
          </p:cNvPr>
          <p:cNvSpPr txBox="1">
            <a:spLocks/>
          </p:cNvSpPr>
          <p:nvPr/>
        </p:nvSpPr>
        <p:spPr>
          <a:xfrm>
            <a:off x="947739" y="3690585"/>
            <a:ext cx="1869909" cy="788782"/>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7CAA1BA4-FA4C-4588-BFAF-9F735F194AF5}"/>
              </a:ext>
            </a:extLst>
          </p:cNvPr>
          <p:cNvSpPr txBox="1"/>
          <p:nvPr/>
        </p:nvSpPr>
        <p:spPr>
          <a:xfrm>
            <a:off x="2234406" y="5113704"/>
            <a:ext cx="2289463" cy="338554"/>
          </a:xfrm>
          <a:prstGeom prst="rect">
            <a:avLst/>
          </a:prstGeom>
          <a:noFill/>
        </p:spPr>
        <p:txBody>
          <a:bodyPr wrap="square" rtlCol="0" anchor="t" anchorCtr="0">
            <a:spAutoFit/>
          </a:bodyPr>
          <a:lstStyle/>
          <a:p>
            <a:pPr algn="r"/>
            <a:r>
              <a:rPr lang="en-US" sz="1600" b="1" dirty="0">
                <a:solidFill>
                  <a:schemeClr val="accent5"/>
                </a:solidFill>
                <a:ea typeface="League Spartan" charset="0"/>
                <a:cs typeface="Poppins" pitchFamily="2" charset="77"/>
              </a:rPr>
              <a:t>HEADING</a:t>
            </a:r>
          </a:p>
        </p:txBody>
      </p:sp>
      <p:sp>
        <p:nvSpPr>
          <p:cNvPr id="29" name="Subtitle 2">
            <a:extLst>
              <a:ext uri="{FF2B5EF4-FFF2-40B4-BE49-F238E27FC236}">
                <a16:creationId xmlns:a16="http://schemas.microsoft.com/office/drawing/2014/main" id="{3EC9FCA0-5BAA-48FB-9CA8-DB7AF824839D}"/>
              </a:ext>
            </a:extLst>
          </p:cNvPr>
          <p:cNvSpPr txBox="1">
            <a:spLocks/>
          </p:cNvSpPr>
          <p:nvPr/>
        </p:nvSpPr>
        <p:spPr>
          <a:xfrm>
            <a:off x="1790702" y="5396101"/>
            <a:ext cx="2717655" cy="429710"/>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p>
        </p:txBody>
      </p:sp>
      <p:sp>
        <p:nvSpPr>
          <p:cNvPr id="30" name="TextBox 29">
            <a:extLst>
              <a:ext uri="{FF2B5EF4-FFF2-40B4-BE49-F238E27FC236}">
                <a16:creationId xmlns:a16="http://schemas.microsoft.com/office/drawing/2014/main" id="{9CE947AA-0089-4DEB-8992-6A6DAEAFBC9A}"/>
              </a:ext>
            </a:extLst>
          </p:cNvPr>
          <p:cNvSpPr txBox="1"/>
          <p:nvPr/>
        </p:nvSpPr>
        <p:spPr>
          <a:xfrm>
            <a:off x="2392977" y="2004350"/>
            <a:ext cx="2289463"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31" name="Subtitle 2">
            <a:extLst>
              <a:ext uri="{FF2B5EF4-FFF2-40B4-BE49-F238E27FC236}">
                <a16:creationId xmlns:a16="http://schemas.microsoft.com/office/drawing/2014/main" id="{10442D5F-9C97-43C7-BB20-EDD6237F6F0A}"/>
              </a:ext>
            </a:extLst>
          </p:cNvPr>
          <p:cNvSpPr txBox="1">
            <a:spLocks/>
          </p:cNvSpPr>
          <p:nvPr/>
        </p:nvSpPr>
        <p:spPr>
          <a:xfrm>
            <a:off x="2117505" y="2286749"/>
            <a:ext cx="2549419" cy="429710"/>
          </a:xfrm>
          <a:prstGeom prst="rect">
            <a:avLst/>
          </a:prstGeom>
        </p:spPr>
        <p:txBody>
          <a:bodyPr vert="horz" wrap="square" lIns="85637" tIns="42819" rIns="85637" bIns="4281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pic>
        <p:nvPicPr>
          <p:cNvPr id="32" name="Graphic 31" descr="Gears">
            <a:extLst>
              <a:ext uri="{FF2B5EF4-FFF2-40B4-BE49-F238E27FC236}">
                <a16:creationId xmlns:a16="http://schemas.microsoft.com/office/drawing/2014/main" id="{3FFE4999-3C5B-4BF9-9057-21DBCD0153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85891" y="2854085"/>
            <a:ext cx="549320" cy="549320"/>
          </a:xfrm>
          <a:prstGeom prst="rect">
            <a:avLst/>
          </a:prstGeom>
        </p:spPr>
      </p:pic>
      <p:pic>
        <p:nvPicPr>
          <p:cNvPr id="33" name="Graphic 32" descr="Lightbulb">
            <a:extLst>
              <a:ext uri="{FF2B5EF4-FFF2-40B4-BE49-F238E27FC236}">
                <a16:creationId xmlns:a16="http://schemas.microsoft.com/office/drawing/2014/main" id="{7DC76D68-A020-4F8F-B349-F09158EFE0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86275" y="4417149"/>
            <a:ext cx="549320" cy="549320"/>
          </a:xfrm>
          <a:prstGeom prst="rect">
            <a:avLst/>
          </a:prstGeom>
        </p:spPr>
      </p:pic>
      <p:pic>
        <p:nvPicPr>
          <p:cNvPr id="34" name="Graphic 33" descr="Head with gears">
            <a:extLst>
              <a:ext uri="{FF2B5EF4-FFF2-40B4-BE49-F238E27FC236}">
                <a16:creationId xmlns:a16="http://schemas.microsoft.com/office/drawing/2014/main" id="{F89CB3EC-5F0B-4F09-851A-79BC2C1A1F1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5883" y="3580465"/>
            <a:ext cx="549320" cy="549320"/>
          </a:xfrm>
          <a:prstGeom prst="rect">
            <a:avLst/>
          </a:prstGeom>
        </p:spPr>
      </p:pic>
      <p:pic>
        <p:nvPicPr>
          <p:cNvPr id="35" name="Graphic 34" descr="Magnifying glass">
            <a:extLst>
              <a:ext uri="{FF2B5EF4-FFF2-40B4-BE49-F238E27FC236}">
                <a16:creationId xmlns:a16="http://schemas.microsoft.com/office/drawing/2014/main" id="{E93C260C-1A4E-4B4E-9841-6656B434BC8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48135" y="2836332"/>
            <a:ext cx="549320" cy="549320"/>
          </a:xfrm>
          <a:prstGeom prst="rect">
            <a:avLst/>
          </a:prstGeom>
        </p:spPr>
      </p:pic>
      <p:pic>
        <p:nvPicPr>
          <p:cNvPr id="36" name="Graphic 35" descr="Research">
            <a:extLst>
              <a:ext uri="{FF2B5EF4-FFF2-40B4-BE49-F238E27FC236}">
                <a16:creationId xmlns:a16="http://schemas.microsoft.com/office/drawing/2014/main" id="{1B58581E-D4F2-4E4A-9F3A-DC4C21CDEEA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91231" y="3564959"/>
            <a:ext cx="549320" cy="549320"/>
          </a:xfrm>
          <a:prstGeom prst="rect">
            <a:avLst/>
          </a:prstGeom>
        </p:spPr>
      </p:pic>
      <p:pic>
        <p:nvPicPr>
          <p:cNvPr id="37" name="Graphic 36" descr="Presentation with bar chart">
            <a:extLst>
              <a:ext uri="{FF2B5EF4-FFF2-40B4-BE49-F238E27FC236}">
                <a16:creationId xmlns:a16="http://schemas.microsoft.com/office/drawing/2014/main" id="{AB9C0F19-408F-49A4-A8A2-BE02E9DBD88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47832" y="4474231"/>
            <a:ext cx="549320" cy="549320"/>
          </a:xfrm>
          <a:prstGeom prst="rect">
            <a:avLst/>
          </a:prstGeom>
        </p:spPr>
      </p:pic>
    </p:spTree>
    <p:extLst>
      <p:ext uri="{BB962C8B-B14F-4D97-AF65-F5344CB8AC3E}">
        <p14:creationId xmlns:p14="http://schemas.microsoft.com/office/powerpoint/2010/main" val="41754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D9470-BE40-4F56-A336-D8E450690AD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EE7E8C-4F7F-4DE1-8776-46F5C51732E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D8B5B2-716F-4873-9A50-751936C226F8}"/>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DE777FD4-3A1D-40C4-A9A0-816CDFA88C9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F0BB925-9954-46BB-A6C6-47804A29EAAD}"/>
              </a:ext>
            </a:extLst>
          </p:cNvPr>
          <p:cNvSpPr>
            <a:spLocks noGrp="1"/>
          </p:cNvSpPr>
          <p:nvPr>
            <p:ph type="body" sz="quarter" idx="13"/>
          </p:nvPr>
        </p:nvSpPr>
        <p:spPr/>
        <p:txBody>
          <a:bodyPr/>
          <a:lstStyle/>
          <a:p>
            <a:endParaRPr lang="en-ZA"/>
          </a:p>
        </p:txBody>
      </p:sp>
      <p:sp>
        <p:nvSpPr>
          <p:cNvPr id="25" name="Фигура">
            <a:extLst>
              <a:ext uri="{FF2B5EF4-FFF2-40B4-BE49-F238E27FC236}">
                <a16:creationId xmlns:a16="http://schemas.microsoft.com/office/drawing/2014/main" id="{BAB79E9E-4364-4597-9EA5-9E18D29651E3}"/>
              </a:ext>
            </a:extLst>
          </p:cNvPr>
          <p:cNvSpPr/>
          <p:nvPr/>
        </p:nvSpPr>
        <p:spPr bwMode="auto">
          <a:xfrm>
            <a:off x="4792669" y="1895475"/>
            <a:ext cx="1984849" cy="1953923"/>
          </a:xfrm>
          <a:custGeom>
            <a:avLst/>
            <a:gdLst/>
            <a:ahLst/>
            <a:cxnLst>
              <a:cxn ang="0">
                <a:pos x="wd2" y="hd2"/>
              </a:cxn>
              <a:cxn ang="5400000">
                <a:pos x="wd2" y="hd2"/>
              </a:cxn>
              <a:cxn ang="10800000">
                <a:pos x="wd2" y="hd2"/>
              </a:cxn>
              <a:cxn ang="16200000">
                <a:pos x="wd2" y="hd2"/>
              </a:cxn>
            </a:cxnLst>
            <a:rect l="0" t="0"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accent1"/>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26" name="Фигура">
            <a:extLst>
              <a:ext uri="{FF2B5EF4-FFF2-40B4-BE49-F238E27FC236}">
                <a16:creationId xmlns:a16="http://schemas.microsoft.com/office/drawing/2014/main" id="{6C0D7594-1952-4F52-8E95-CEC651A83B8D}"/>
              </a:ext>
            </a:extLst>
          </p:cNvPr>
          <p:cNvSpPr/>
          <p:nvPr/>
        </p:nvSpPr>
        <p:spPr bwMode="auto">
          <a:xfrm>
            <a:off x="3796119" y="2898210"/>
            <a:ext cx="1942927" cy="1986223"/>
          </a:xfrm>
          <a:custGeom>
            <a:avLst/>
            <a:gdLst/>
            <a:ahLst/>
            <a:cxnLst>
              <a:cxn ang="0">
                <a:pos x="wd2" y="hd2"/>
              </a:cxn>
              <a:cxn ang="5400000">
                <a:pos x="wd2" y="hd2"/>
              </a:cxn>
              <a:cxn ang="10800000">
                <a:pos x="wd2" y="hd2"/>
              </a:cxn>
              <a:cxn ang="16200000">
                <a:pos x="wd2" y="hd2"/>
              </a:cxn>
            </a:cxnLst>
            <a:rect l="0" t="0"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27" name="Фигура">
            <a:extLst>
              <a:ext uri="{FF2B5EF4-FFF2-40B4-BE49-F238E27FC236}">
                <a16:creationId xmlns:a16="http://schemas.microsoft.com/office/drawing/2014/main" id="{5C573C04-38E6-4169-9613-54B9D088709C}"/>
              </a:ext>
            </a:extLst>
          </p:cNvPr>
          <p:cNvSpPr>
            <a:spLocks/>
          </p:cNvSpPr>
          <p:nvPr/>
        </p:nvSpPr>
        <p:spPr bwMode="auto">
          <a:xfrm>
            <a:off x="5830590" y="2898565"/>
            <a:ext cx="1962717" cy="1986155"/>
          </a:xfrm>
          <a:custGeom>
            <a:avLst/>
            <a:gdLst>
              <a:gd name="T0" fmla="*/ 2266997 w 21467"/>
              <a:gd name="T1" fmla="*/ 2293883 h 21208"/>
              <a:gd name="T2" fmla="*/ 2266997 w 21467"/>
              <a:gd name="T3" fmla="*/ 2293883 h 21208"/>
              <a:gd name="T4" fmla="*/ 2266997 w 21467"/>
              <a:gd name="T5" fmla="*/ 2293883 h 21208"/>
              <a:gd name="T6" fmla="*/ 2266997 w 21467"/>
              <a:gd name="T7" fmla="*/ 2293883 h 212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accent2"/>
          </a:solidFill>
          <a:ln>
            <a:noFill/>
          </a:ln>
        </p:spPr>
        <p:txBody>
          <a:bodyPr lIns="19999" tIns="19999" rIns="19999" bIns="19999" anchor="ctr"/>
          <a:lstStyle/>
          <a:p>
            <a:endParaRPr lang="en-US" sz="1417" dirty="0"/>
          </a:p>
        </p:txBody>
      </p:sp>
      <p:sp>
        <p:nvSpPr>
          <p:cNvPr id="28" name="Фигура">
            <a:extLst>
              <a:ext uri="{FF2B5EF4-FFF2-40B4-BE49-F238E27FC236}">
                <a16:creationId xmlns:a16="http://schemas.microsoft.com/office/drawing/2014/main" id="{23B26F9A-B5CB-405F-9D73-3432F7084B57}"/>
              </a:ext>
            </a:extLst>
          </p:cNvPr>
          <p:cNvSpPr/>
          <p:nvPr/>
        </p:nvSpPr>
        <p:spPr bwMode="auto">
          <a:xfrm>
            <a:off x="4790605" y="3936681"/>
            <a:ext cx="1989660" cy="1955296"/>
          </a:xfrm>
          <a:custGeom>
            <a:avLst/>
            <a:gdLst/>
            <a:ahLst/>
            <a:cxnLst>
              <a:cxn ang="0">
                <a:pos x="wd2" y="hd2"/>
              </a:cxn>
              <a:cxn ang="5400000">
                <a:pos x="wd2" y="hd2"/>
              </a:cxn>
              <a:cxn ang="10800000">
                <a:pos x="wd2" y="hd2"/>
              </a:cxn>
              <a:cxn ang="16200000">
                <a:pos x="wd2" y="hd2"/>
              </a:cxn>
            </a:cxnLst>
            <a:rect l="0" t="0"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29" name="Фигура">
            <a:extLst>
              <a:ext uri="{FF2B5EF4-FFF2-40B4-BE49-F238E27FC236}">
                <a16:creationId xmlns:a16="http://schemas.microsoft.com/office/drawing/2014/main" id="{1343F262-563A-4E6A-A29C-ED681D9C9381}"/>
              </a:ext>
            </a:extLst>
          </p:cNvPr>
          <p:cNvSpPr>
            <a:spLocks/>
          </p:cNvSpPr>
          <p:nvPr/>
        </p:nvSpPr>
        <p:spPr bwMode="auto">
          <a:xfrm>
            <a:off x="4794506" y="2657409"/>
            <a:ext cx="507135" cy="377143"/>
          </a:xfrm>
          <a:custGeom>
            <a:avLst/>
            <a:gdLst>
              <a:gd name="T0" fmla="*/ 585757 w 21579"/>
              <a:gd name="T1" fmla="*/ 435575 h 21600"/>
              <a:gd name="T2" fmla="*/ 585757 w 21579"/>
              <a:gd name="T3" fmla="*/ 435575 h 21600"/>
              <a:gd name="T4" fmla="*/ 585757 w 21579"/>
              <a:gd name="T5" fmla="*/ 435575 h 21600"/>
              <a:gd name="T6" fmla="*/ 585757 w 21579"/>
              <a:gd name="T7" fmla="*/ 43557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600" extrusionOk="0">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chemeClr val="accent1">
              <a:lumMod val="75000"/>
            </a:schemeClr>
          </a:solidFill>
          <a:ln>
            <a:noFill/>
          </a:ln>
        </p:spPr>
        <p:txBody>
          <a:bodyPr lIns="19999" tIns="19999" rIns="19999" bIns="19999" anchor="ctr"/>
          <a:lstStyle/>
          <a:p>
            <a:endParaRPr lang="en-US" sz="1417" dirty="0"/>
          </a:p>
        </p:txBody>
      </p:sp>
      <p:sp>
        <p:nvSpPr>
          <p:cNvPr id="30" name="Фигура">
            <a:extLst>
              <a:ext uri="{FF2B5EF4-FFF2-40B4-BE49-F238E27FC236}">
                <a16:creationId xmlns:a16="http://schemas.microsoft.com/office/drawing/2014/main" id="{3313DBA8-0623-4341-A742-348E5340ACEB}"/>
              </a:ext>
            </a:extLst>
          </p:cNvPr>
          <p:cNvSpPr>
            <a:spLocks/>
          </p:cNvSpPr>
          <p:nvPr/>
        </p:nvSpPr>
        <p:spPr bwMode="auto">
          <a:xfrm>
            <a:off x="4550918" y="4374609"/>
            <a:ext cx="389625" cy="508635"/>
          </a:xfrm>
          <a:custGeom>
            <a:avLst/>
            <a:gdLst>
              <a:gd name="T0" fmla="*/ 450028 w 21600"/>
              <a:gd name="T1" fmla="*/ 587439 h 21579"/>
              <a:gd name="T2" fmla="*/ 450028 w 21600"/>
              <a:gd name="T3" fmla="*/ 587439 h 21579"/>
              <a:gd name="T4" fmla="*/ 450028 w 21600"/>
              <a:gd name="T5" fmla="*/ 587439 h 21579"/>
              <a:gd name="T6" fmla="*/ 450028 w 21600"/>
              <a:gd name="T7" fmla="*/ 587439 h 215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79" extrusionOk="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chemeClr val="accent4">
              <a:lumMod val="75000"/>
            </a:schemeClr>
          </a:solidFill>
          <a:ln>
            <a:noFill/>
          </a:ln>
        </p:spPr>
        <p:txBody>
          <a:bodyPr lIns="19999" tIns="19999" rIns="19999" bIns="19999" anchor="ctr"/>
          <a:lstStyle/>
          <a:p>
            <a:endParaRPr lang="en-US" sz="1417" dirty="0"/>
          </a:p>
        </p:txBody>
      </p:sp>
      <p:sp>
        <p:nvSpPr>
          <p:cNvPr id="31" name="Фигура">
            <a:extLst>
              <a:ext uri="{FF2B5EF4-FFF2-40B4-BE49-F238E27FC236}">
                <a16:creationId xmlns:a16="http://schemas.microsoft.com/office/drawing/2014/main" id="{F1DC8745-65FD-4B36-A630-E5A3ACEEE59B}"/>
              </a:ext>
            </a:extLst>
          </p:cNvPr>
          <p:cNvSpPr>
            <a:spLocks/>
          </p:cNvSpPr>
          <p:nvPr/>
        </p:nvSpPr>
        <p:spPr bwMode="auto">
          <a:xfrm>
            <a:off x="6265382" y="4728054"/>
            <a:ext cx="511197" cy="402417"/>
          </a:xfrm>
          <a:custGeom>
            <a:avLst/>
            <a:gdLst>
              <a:gd name="T0" fmla="*/ 590448 w 21574"/>
              <a:gd name="T1" fmla="*/ 464766 h 21600"/>
              <a:gd name="T2" fmla="*/ 590448 w 21574"/>
              <a:gd name="T3" fmla="*/ 464766 h 21600"/>
              <a:gd name="T4" fmla="*/ 590448 w 21574"/>
              <a:gd name="T5" fmla="*/ 464766 h 21600"/>
              <a:gd name="T6" fmla="*/ 590448 w 21574"/>
              <a:gd name="T7" fmla="*/ 46476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chemeClr val="accent3">
              <a:lumMod val="75000"/>
            </a:schemeClr>
          </a:solidFill>
          <a:ln>
            <a:noFill/>
          </a:ln>
        </p:spPr>
        <p:txBody>
          <a:bodyPr lIns="19999" tIns="19999" rIns="19999" bIns="19999" anchor="ctr"/>
          <a:lstStyle/>
          <a:p>
            <a:endParaRPr lang="en-US" sz="1417" dirty="0"/>
          </a:p>
        </p:txBody>
      </p:sp>
      <p:sp>
        <p:nvSpPr>
          <p:cNvPr id="32" name="Фигура">
            <a:extLst>
              <a:ext uri="{FF2B5EF4-FFF2-40B4-BE49-F238E27FC236}">
                <a16:creationId xmlns:a16="http://schemas.microsoft.com/office/drawing/2014/main" id="{3E2D33BB-E94C-456F-968F-28113493F314}"/>
              </a:ext>
            </a:extLst>
          </p:cNvPr>
          <p:cNvSpPr>
            <a:spLocks/>
          </p:cNvSpPr>
          <p:nvPr/>
        </p:nvSpPr>
        <p:spPr bwMode="auto">
          <a:xfrm>
            <a:off x="6622015" y="2898233"/>
            <a:ext cx="398075" cy="521131"/>
          </a:xfrm>
          <a:custGeom>
            <a:avLst/>
            <a:gdLst>
              <a:gd name="T0" fmla="*/ 459789 w 21600"/>
              <a:gd name="T1" fmla="*/ 601873 h 21566"/>
              <a:gd name="T2" fmla="*/ 459789 w 21600"/>
              <a:gd name="T3" fmla="*/ 601873 h 21566"/>
              <a:gd name="T4" fmla="*/ 459789 w 21600"/>
              <a:gd name="T5" fmla="*/ 601873 h 21566"/>
              <a:gd name="T6" fmla="*/ 459789 w 21600"/>
              <a:gd name="T7" fmla="*/ 601873 h 2156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6" extrusionOk="0">
                <a:moveTo>
                  <a:pt x="21600" y="971"/>
                </a:moveTo>
                <a:cubicBezTo>
                  <a:pt x="21515" y="4369"/>
                  <a:pt x="20965" y="7751"/>
                  <a:pt x="19961" y="11062"/>
                </a:cubicBezTo>
                <a:cubicBezTo>
                  <a:pt x="18948" y="14404"/>
                  <a:pt x="17476" y="17656"/>
                  <a:pt x="15571" y="20764"/>
                </a:cubicBezTo>
                <a:cubicBezTo>
                  <a:pt x="13115" y="20381"/>
                  <a:pt x="10605" y="20240"/>
                  <a:pt x="8102" y="20343"/>
                </a:cubicBezTo>
                <a:cubicBezTo>
                  <a:pt x="5339" y="20458"/>
                  <a:pt x="2612" y="20869"/>
                  <a:pt x="0" y="21566"/>
                </a:cubicBezTo>
                <a:cubicBezTo>
                  <a:pt x="2626" y="18367"/>
                  <a:pt x="4673" y="14912"/>
                  <a:pt x="6083" y="11294"/>
                </a:cubicBezTo>
                <a:cubicBezTo>
                  <a:pt x="7509" y="7635"/>
                  <a:pt x="8272" y="3844"/>
                  <a:pt x="8350" y="27"/>
                </a:cubicBezTo>
                <a:cubicBezTo>
                  <a:pt x="10487" y="-34"/>
                  <a:pt x="12628" y="8"/>
                  <a:pt x="14759" y="151"/>
                </a:cubicBezTo>
                <a:cubicBezTo>
                  <a:pt x="17061" y="306"/>
                  <a:pt x="19346" y="580"/>
                  <a:pt x="21600" y="971"/>
                </a:cubicBezTo>
                <a:close/>
              </a:path>
            </a:pathLst>
          </a:custGeom>
          <a:solidFill>
            <a:schemeClr val="accent2">
              <a:lumMod val="75000"/>
            </a:schemeClr>
          </a:solidFill>
          <a:ln>
            <a:noFill/>
          </a:ln>
        </p:spPr>
        <p:txBody>
          <a:bodyPr lIns="19999" tIns="19999" rIns="19999" bIns="19999" anchor="ctr"/>
          <a:lstStyle/>
          <a:p>
            <a:endParaRPr lang="en-US" sz="1417" dirty="0"/>
          </a:p>
        </p:txBody>
      </p:sp>
      <p:sp>
        <p:nvSpPr>
          <p:cNvPr id="33" name="TextBox 32">
            <a:extLst>
              <a:ext uri="{FF2B5EF4-FFF2-40B4-BE49-F238E27FC236}">
                <a16:creationId xmlns:a16="http://schemas.microsoft.com/office/drawing/2014/main" id="{2315EE77-655B-4A1A-857A-0FB11C11D4D8}"/>
              </a:ext>
            </a:extLst>
          </p:cNvPr>
          <p:cNvSpPr txBox="1"/>
          <p:nvPr/>
        </p:nvSpPr>
        <p:spPr>
          <a:xfrm>
            <a:off x="5543701" y="2670065"/>
            <a:ext cx="452368" cy="455959"/>
          </a:xfrm>
          <a:prstGeom prst="rect">
            <a:avLst/>
          </a:prstGeom>
          <a:noFill/>
        </p:spPr>
        <p:txBody>
          <a:bodyPr wrap="none" rtlCol="0" anchor="ctr">
            <a:spAutoFit/>
          </a:bodyPr>
          <a:lstStyle/>
          <a:p>
            <a:pPr algn="ctr"/>
            <a:r>
              <a:rPr lang="en-US" sz="2363" b="1" dirty="0">
                <a:solidFill>
                  <a:schemeClr val="tx2"/>
                </a:solidFill>
                <a:cs typeface="Poppins" pitchFamily="2" charset="77"/>
              </a:rPr>
              <a:t>01</a:t>
            </a:r>
          </a:p>
        </p:txBody>
      </p:sp>
      <p:sp>
        <p:nvSpPr>
          <p:cNvPr id="34" name="TextBox 33">
            <a:extLst>
              <a:ext uri="{FF2B5EF4-FFF2-40B4-BE49-F238E27FC236}">
                <a16:creationId xmlns:a16="http://schemas.microsoft.com/office/drawing/2014/main" id="{E607EA05-7AEB-40A8-A0AF-E0469830FF4B}"/>
              </a:ext>
            </a:extLst>
          </p:cNvPr>
          <p:cNvSpPr txBox="1"/>
          <p:nvPr/>
        </p:nvSpPr>
        <p:spPr>
          <a:xfrm>
            <a:off x="5514046" y="4686351"/>
            <a:ext cx="511679" cy="455959"/>
          </a:xfrm>
          <a:prstGeom prst="rect">
            <a:avLst/>
          </a:prstGeom>
          <a:noFill/>
        </p:spPr>
        <p:txBody>
          <a:bodyPr wrap="none" rtlCol="0" anchor="ctr">
            <a:spAutoFit/>
          </a:bodyPr>
          <a:lstStyle/>
          <a:p>
            <a:pPr algn="ctr"/>
            <a:r>
              <a:rPr lang="en-US" sz="2363" b="1" dirty="0">
                <a:solidFill>
                  <a:schemeClr val="tx2"/>
                </a:solidFill>
                <a:cs typeface="Poppins" pitchFamily="2" charset="77"/>
              </a:rPr>
              <a:t>03</a:t>
            </a:r>
          </a:p>
        </p:txBody>
      </p:sp>
      <p:sp>
        <p:nvSpPr>
          <p:cNvPr id="35" name="TextBox 34">
            <a:extLst>
              <a:ext uri="{FF2B5EF4-FFF2-40B4-BE49-F238E27FC236}">
                <a16:creationId xmlns:a16="http://schemas.microsoft.com/office/drawing/2014/main" id="{87C9F22A-6997-4712-A0A5-83EE9391371F}"/>
              </a:ext>
            </a:extLst>
          </p:cNvPr>
          <p:cNvSpPr txBox="1"/>
          <p:nvPr/>
        </p:nvSpPr>
        <p:spPr>
          <a:xfrm>
            <a:off x="6548366" y="3662449"/>
            <a:ext cx="50847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02</a:t>
            </a:r>
          </a:p>
        </p:txBody>
      </p:sp>
      <p:sp>
        <p:nvSpPr>
          <p:cNvPr id="36" name="TextBox 35">
            <a:extLst>
              <a:ext uri="{FF2B5EF4-FFF2-40B4-BE49-F238E27FC236}">
                <a16:creationId xmlns:a16="http://schemas.microsoft.com/office/drawing/2014/main" id="{CC0BA6E9-6139-40C0-BC7D-D248B2223F84}"/>
              </a:ext>
            </a:extLst>
          </p:cNvPr>
          <p:cNvSpPr txBox="1"/>
          <p:nvPr/>
        </p:nvSpPr>
        <p:spPr>
          <a:xfrm>
            <a:off x="4505330" y="3662449"/>
            <a:ext cx="52450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04</a:t>
            </a:r>
          </a:p>
        </p:txBody>
      </p:sp>
      <p:sp>
        <p:nvSpPr>
          <p:cNvPr id="37" name="Subtitle 2">
            <a:extLst>
              <a:ext uri="{FF2B5EF4-FFF2-40B4-BE49-F238E27FC236}">
                <a16:creationId xmlns:a16="http://schemas.microsoft.com/office/drawing/2014/main" id="{5970C2FC-6632-438E-9030-B8FDAE68CECC}"/>
              </a:ext>
            </a:extLst>
          </p:cNvPr>
          <p:cNvSpPr txBox="1">
            <a:spLocks/>
          </p:cNvSpPr>
          <p:nvPr/>
        </p:nvSpPr>
        <p:spPr>
          <a:xfrm>
            <a:off x="7802119" y="2613672"/>
            <a:ext cx="282778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A5C29968-FD9F-4966-91D4-8A9EFF6D2626}"/>
              </a:ext>
            </a:extLst>
          </p:cNvPr>
          <p:cNvSpPr txBox="1"/>
          <p:nvPr/>
        </p:nvSpPr>
        <p:spPr>
          <a:xfrm>
            <a:off x="7749707" y="2292550"/>
            <a:ext cx="2787207"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39" name="Subtitle 2">
            <a:extLst>
              <a:ext uri="{FF2B5EF4-FFF2-40B4-BE49-F238E27FC236}">
                <a16:creationId xmlns:a16="http://schemas.microsoft.com/office/drawing/2014/main" id="{94CB7A18-37B2-41F8-B15C-AFC646D08D2E}"/>
              </a:ext>
            </a:extLst>
          </p:cNvPr>
          <p:cNvSpPr txBox="1">
            <a:spLocks/>
          </p:cNvSpPr>
          <p:nvPr/>
        </p:nvSpPr>
        <p:spPr>
          <a:xfrm>
            <a:off x="7802119" y="4869304"/>
            <a:ext cx="282778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B705ADD9-C629-4426-8E4B-6EC15F13A74D}"/>
              </a:ext>
            </a:extLst>
          </p:cNvPr>
          <p:cNvSpPr txBox="1"/>
          <p:nvPr/>
        </p:nvSpPr>
        <p:spPr>
          <a:xfrm>
            <a:off x="7749707" y="4548182"/>
            <a:ext cx="2787207"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41" name="Subtitle 2">
            <a:extLst>
              <a:ext uri="{FF2B5EF4-FFF2-40B4-BE49-F238E27FC236}">
                <a16:creationId xmlns:a16="http://schemas.microsoft.com/office/drawing/2014/main" id="{F3CDC322-7868-42FD-A3D1-42BCD6D75A31}"/>
              </a:ext>
            </a:extLst>
          </p:cNvPr>
          <p:cNvSpPr txBox="1">
            <a:spLocks/>
          </p:cNvSpPr>
          <p:nvPr/>
        </p:nvSpPr>
        <p:spPr>
          <a:xfrm>
            <a:off x="947738" y="2613672"/>
            <a:ext cx="284929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E8EFBB2A-6BFA-4230-B0E5-CE487341F4C1}"/>
              </a:ext>
            </a:extLst>
          </p:cNvPr>
          <p:cNvSpPr txBox="1"/>
          <p:nvPr/>
        </p:nvSpPr>
        <p:spPr>
          <a:xfrm>
            <a:off x="1052514" y="2292550"/>
            <a:ext cx="2804589"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43" name="Subtitle 2">
            <a:extLst>
              <a:ext uri="{FF2B5EF4-FFF2-40B4-BE49-F238E27FC236}">
                <a16:creationId xmlns:a16="http://schemas.microsoft.com/office/drawing/2014/main" id="{BE25B217-6782-46DA-900B-1B50AB2295E4}"/>
              </a:ext>
            </a:extLst>
          </p:cNvPr>
          <p:cNvSpPr txBox="1">
            <a:spLocks/>
          </p:cNvSpPr>
          <p:nvPr/>
        </p:nvSpPr>
        <p:spPr>
          <a:xfrm>
            <a:off x="947738" y="4869304"/>
            <a:ext cx="284929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4" name="TextBox 43">
            <a:extLst>
              <a:ext uri="{FF2B5EF4-FFF2-40B4-BE49-F238E27FC236}">
                <a16:creationId xmlns:a16="http://schemas.microsoft.com/office/drawing/2014/main" id="{8FB49198-3492-4DBA-8D3C-090008155B71}"/>
              </a:ext>
            </a:extLst>
          </p:cNvPr>
          <p:cNvSpPr txBox="1"/>
          <p:nvPr/>
        </p:nvSpPr>
        <p:spPr>
          <a:xfrm>
            <a:off x="1052514" y="4548182"/>
            <a:ext cx="2804589"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spTree>
    <p:extLst>
      <p:ext uri="{BB962C8B-B14F-4D97-AF65-F5344CB8AC3E}">
        <p14:creationId xmlns:p14="http://schemas.microsoft.com/office/powerpoint/2010/main" val="206917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06DFE-9282-4D89-BDC8-FEF77FB10C4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0005B5-8FCE-49C7-9437-42DCD8439BA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F462389-A719-4C10-837D-60260A7DF0B1}"/>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6D5D828D-473D-4F06-8F20-E20E0AC7F8A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7340483-94DD-43E2-96F9-35AC1DE6618D}"/>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74A80572-9B3C-41B2-8A40-786BD801237E}"/>
              </a:ext>
            </a:extLst>
          </p:cNvPr>
          <p:cNvSpPr/>
          <p:nvPr/>
        </p:nvSpPr>
        <p:spPr>
          <a:xfrm>
            <a:off x="4413310" y="1910598"/>
            <a:ext cx="2797823" cy="279782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3" dirty="0">
              <a:latin typeface="Lato Light" panose="020F0502020204030203" pitchFamily="34" charset="0"/>
            </a:endParaRPr>
          </a:p>
        </p:txBody>
      </p:sp>
      <p:sp>
        <p:nvSpPr>
          <p:cNvPr id="8" name="Arc 7">
            <a:extLst>
              <a:ext uri="{FF2B5EF4-FFF2-40B4-BE49-F238E27FC236}">
                <a16:creationId xmlns:a16="http://schemas.microsoft.com/office/drawing/2014/main" id="{96EB78CB-BD02-4035-8B4B-FD07C2798500}"/>
              </a:ext>
            </a:extLst>
          </p:cNvPr>
          <p:cNvSpPr/>
          <p:nvPr/>
        </p:nvSpPr>
        <p:spPr>
          <a:xfrm rot="7200000">
            <a:off x="4822019" y="2331061"/>
            <a:ext cx="1970107" cy="1970108"/>
          </a:xfrm>
          <a:prstGeom prst="arc">
            <a:avLst>
              <a:gd name="adj1" fmla="val 13037108"/>
              <a:gd name="adj2" fmla="val 20341672"/>
            </a:avLst>
          </a:prstGeom>
          <a:ln w="381000">
            <a:solidFill>
              <a:schemeClr val="accent3"/>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63" dirty="0"/>
          </a:p>
        </p:txBody>
      </p:sp>
      <p:sp>
        <p:nvSpPr>
          <p:cNvPr id="9" name="Arc 8">
            <a:extLst>
              <a:ext uri="{FF2B5EF4-FFF2-40B4-BE49-F238E27FC236}">
                <a16:creationId xmlns:a16="http://schemas.microsoft.com/office/drawing/2014/main" id="{81920A24-F75D-49E5-831D-9941938478FD}"/>
              </a:ext>
            </a:extLst>
          </p:cNvPr>
          <p:cNvSpPr/>
          <p:nvPr/>
        </p:nvSpPr>
        <p:spPr>
          <a:xfrm>
            <a:off x="4822017" y="2331061"/>
            <a:ext cx="1970108" cy="1970107"/>
          </a:xfrm>
          <a:prstGeom prst="arc">
            <a:avLst>
              <a:gd name="adj1" fmla="val 13124794"/>
              <a:gd name="adj2" fmla="val 20319424"/>
            </a:avLst>
          </a:prstGeom>
          <a:ln w="381000">
            <a:solidFill>
              <a:schemeClr val="accent1"/>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63" dirty="0"/>
          </a:p>
        </p:txBody>
      </p:sp>
      <p:sp>
        <p:nvSpPr>
          <p:cNvPr id="10" name="Arc 9">
            <a:extLst>
              <a:ext uri="{FF2B5EF4-FFF2-40B4-BE49-F238E27FC236}">
                <a16:creationId xmlns:a16="http://schemas.microsoft.com/office/drawing/2014/main" id="{BBD9A7C1-5362-4D78-8CC1-4C74DF625DDE}"/>
              </a:ext>
            </a:extLst>
          </p:cNvPr>
          <p:cNvSpPr/>
          <p:nvPr/>
        </p:nvSpPr>
        <p:spPr>
          <a:xfrm rot="14400000">
            <a:off x="4822019" y="2331061"/>
            <a:ext cx="1970107" cy="1970108"/>
          </a:xfrm>
          <a:prstGeom prst="arc">
            <a:avLst>
              <a:gd name="adj1" fmla="val 13009644"/>
              <a:gd name="adj2" fmla="val 20438234"/>
            </a:avLst>
          </a:prstGeom>
          <a:ln w="381000">
            <a:solidFill>
              <a:schemeClr val="accent2"/>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63" dirty="0"/>
          </a:p>
        </p:txBody>
      </p:sp>
      <p:sp>
        <p:nvSpPr>
          <p:cNvPr id="11" name="Isosceles Triangle 10">
            <a:extLst>
              <a:ext uri="{FF2B5EF4-FFF2-40B4-BE49-F238E27FC236}">
                <a16:creationId xmlns:a16="http://schemas.microsoft.com/office/drawing/2014/main" id="{8C779BE0-876F-4149-B745-6B9442EE780B}"/>
              </a:ext>
            </a:extLst>
          </p:cNvPr>
          <p:cNvSpPr/>
          <p:nvPr/>
        </p:nvSpPr>
        <p:spPr>
          <a:xfrm rot="9936452">
            <a:off x="6378533" y="2833487"/>
            <a:ext cx="727971" cy="4787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3" dirty="0"/>
          </a:p>
        </p:txBody>
      </p:sp>
      <p:sp>
        <p:nvSpPr>
          <p:cNvPr id="12" name="Isosceles Triangle 11">
            <a:extLst>
              <a:ext uri="{FF2B5EF4-FFF2-40B4-BE49-F238E27FC236}">
                <a16:creationId xmlns:a16="http://schemas.microsoft.com/office/drawing/2014/main" id="{D0EB4EBD-F1B5-466D-B9AE-DCFA5A88E902}"/>
              </a:ext>
            </a:extLst>
          </p:cNvPr>
          <p:cNvSpPr/>
          <p:nvPr/>
        </p:nvSpPr>
        <p:spPr>
          <a:xfrm rot="2734381">
            <a:off x="4758224" y="2394271"/>
            <a:ext cx="727971" cy="47876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3" dirty="0"/>
          </a:p>
        </p:txBody>
      </p:sp>
      <p:sp>
        <p:nvSpPr>
          <p:cNvPr id="13" name="Isosceles Triangle 13">
            <a:extLst>
              <a:ext uri="{FF2B5EF4-FFF2-40B4-BE49-F238E27FC236}">
                <a16:creationId xmlns:a16="http://schemas.microsoft.com/office/drawing/2014/main" id="{30540C62-FFD2-484A-8AB6-C63307722375}"/>
              </a:ext>
            </a:extLst>
          </p:cNvPr>
          <p:cNvSpPr/>
          <p:nvPr/>
        </p:nvSpPr>
        <p:spPr>
          <a:xfrm rot="17179612">
            <a:off x="5189127" y="3999303"/>
            <a:ext cx="727971" cy="478768"/>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3" dirty="0"/>
          </a:p>
        </p:txBody>
      </p:sp>
      <p:sp>
        <p:nvSpPr>
          <p:cNvPr id="14" name="Left Arrow Callout 22">
            <a:extLst>
              <a:ext uri="{FF2B5EF4-FFF2-40B4-BE49-F238E27FC236}">
                <a16:creationId xmlns:a16="http://schemas.microsoft.com/office/drawing/2014/main" id="{F71ECB5C-9715-4145-8E1F-CBBB6F9E0A79}"/>
              </a:ext>
            </a:extLst>
          </p:cNvPr>
          <p:cNvSpPr/>
          <p:nvPr/>
        </p:nvSpPr>
        <p:spPr>
          <a:xfrm>
            <a:off x="7477041" y="2100598"/>
            <a:ext cx="3152860" cy="2515793"/>
          </a:xfrm>
          <a:prstGeom prst="leftArrowCallout">
            <a:avLst>
              <a:gd name="adj1" fmla="val 25000"/>
              <a:gd name="adj2" fmla="val 18055"/>
              <a:gd name="adj3" fmla="val 16318"/>
              <a:gd name="adj4" fmla="val 8765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91975" tIns="191975" rIns="191975" bIns="191975" rtlCol="0" anchor="ctr">
            <a:noAutofit/>
          </a:bodyPr>
          <a:lstStyle/>
          <a:p>
            <a:pPr>
              <a:lnSpc>
                <a:spcPct val="89000"/>
              </a:lnSpc>
            </a:pPr>
            <a:endParaRPr lang="en-US" sz="1155" dirty="0">
              <a:solidFill>
                <a:schemeClr val="tx1"/>
              </a:solidFill>
            </a:endParaRPr>
          </a:p>
        </p:txBody>
      </p:sp>
      <p:sp>
        <p:nvSpPr>
          <p:cNvPr id="15" name="Left Arrow Callout 23">
            <a:extLst>
              <a:ext uri="{FF2B5EF4-FFF2-40B4-BE49-F238E27FC236}">
                <a16:creationId xmlns:a16="http://schemas.microsoft.com/office/drawing/2014/main" id="{D16ACFA7-6E2E-4690-8D5F-E376E50F25D8}"/>
              </a:ext>
            </a:extLst>
          </p:cNvPr>
          <p:cNvSpPr/>
          <p:nvPr/>
        </p:nvSpPr>
        <p:spPr>
          <a:xfrm flipH="1">
            <a:off x="947738" y="2100598"/>
            <a:ext cx="3191367" cy="2515793"/>
          </a:xfrm>
          <a:prstGeom prst="leftArrowCallout">
            <a:avLst>
              <a:gd name="adj1" fmla="val 25000"/>
              <a:gd name="adj2" fmla="val 18055"/>
              <a:gd name="adj3" fmla="val 16318"/>
              <a:gd name="adj4" fmla="val 8765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91975" tIns="191975" rIns="191975" bIns="191975" rtlCol="0" anchor="ctr">
            <a:noAutofit/>
          </a:bodyPr>
          <a:lstStyle/>
          <a:p>
            <a:pPr>
              <a:lnSpc>
                <a:spcPct val="89000"/>
              </a:lnSpc>
            </a:pPr>
            <a:endParaRPr lang="en-US" sz="1155" dirty="0">
              <a:solidFill>
                <a:schemeClr val="tx1"/>
              </a:solidFill>
            </a:endParaRPr>
          </a:p>
        </p:txBody>
      </p:sp>
      <p:sp>
        <p:nvSpPr>
          <p:cNvPr id="16" name="Subtitle 2">
            <a:extLst>
              <a:ext uri="{FF2B5EF4-FFF2-40B4-BE49-F238E27FC236}">
                <a16:creationId xmlns:a16="http://schemas.microsoft.com/office/drawing/2014/main" id="{C0BD4AD5-25A1-4C21-8642-4C74FE647098}"/>
              </a:ext>
            </a:extLst>
          </p:cNvPr>
          <p:cNvSpPr txBox="1">
            <a:spLocks/>
          </p:cNvSpPr>
          <p:nvPr/>
        </p:nvSpPr>
        <p:spPr>
          <a:xfrm>
            <a:off x="1129445" y="2499229"/>
            <a:ext cx="2366697" cy="1221297"/>
          </a:xfrm>
          <a:prstGeom prst="rect">
            <a:avLst/>
          </a:prstGeom>
        </p:spPr>
        <p:txBody>
          <a:bodyPr vert="horz" wrap="square" lIns="36005" tIns="18003" rIns="36005" bIns="18003" rtlCol="0" anchor="t">
            <a:spAutoFit/>
          </a:bodyPr>
          <a:lstStyle>
            <a:defPPr marR="0" lvl="0" algn="l" rtl="0">
              <a:lnSpc>
                <a:spcPct val="100000"/>
              </a:lnSpc>
              <a:spcBef>
                <a:spcPts val="0"/>
              </a:spcBef>
              <a:spcAft>
                <a:spcPts val="0"/>
              </a:spcAft>
              <a:defRPr lang="en-US"/>
            </a:defPPr>
            <a:lvl1pPr indent="0" algn="just" defTabSz="1087636">
              <a:lnSpc>
                <a:spcPct val="100000"/>
              </a:lnSpc>
              <a:spcBef>
                <a:spcPct val="20000"/>
              </a:spcBef>
              <a:buNone/>
              <a:defRPr sz="11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None/>
              <a:defRPr sz="3200">
                <a:solidFill>
                  <a:schemeClr val="tx1">
                    <a:tint val="75000"/>
                  </a:schemeClr>
                </a:solidFill>
                <a:latin typeface="Open Sans"/>
                <a:cs typeface="Open Sans"/>
              </a:defRPr>
            </a:lvl2pPr>
            <a:lvl3pPr marL="2175271" indent="0" algn="ctr" defTabSz="1087636">
              <a:lnSpc>
                <a:spcPct val="130000"/>
              </a:lnSpc>
              <a:spcBef>
                <a:spcPct val="20000"/>
              </a:spcBef>
              <a:buNone/>
              <a:defRPr sz="3200">
                <a:solidFill>
                  <a:schemeClr val="tx1">
                    <a:tint val="75000"/>
                  </a:schemeClr>
                </a:solidFill>
                <a:latin typeface="Open Sans"/>
                <a:cs typeface="Open Sans"/>
              </a:defRPr>
            </a:lvl3pPr>
            <a:lvl4pPr marL="3262912" indent="0" algn="ctr" defTabSz="1087636">
              <a:lnSpc>
                <a:spcPct val="130000"/>
              </a:lnSpc>
              <a:spcBef>
                <a:spcPct val="20000"/>
              </a:spcBef>
              <a:buNone/>
              <a:defRPr sz="3200">
                <a:solidFill>
                  <a:schemeClr val="tx1">
                    <a:tint val="75000"/>
                  </a:schemeClr>
                </a:solidFill>
                <a:latin typeface="Open Sans"/>
                <a:cs typeface="Open Sans"/>
              </a:defRPr>
            </a:lvl4pPr>
            <a:lvl5pPr marL="4350546" indent="0" algn="ctr" defTabSz="1087636">
              <a:lnSpc>
                <a:spcPct val="130000"/>
              </a:lnSpc>
              <a:spcBef>
                <a:spcPct val="20000"/>
              </a:spcBef>
              <a:buNone/>
              <a:defRPr sz="3200">
                <a:solidFill>
                  <a:schemeClr val="tx1">
                    <a:tint val="75000"/>
                  </a:schemeClr>
                </a:solidFill>
                <a:latin typeface="Open Sans"/>
                <a:cs typeface="Open Sans"/>
              </a:defRPr>
            </a:lvl5pPr>
            <a:lvl6pPr marL="5438184" indent="0" algn="ctr" defTabSz="1087636">
              <a:spcBef>
                <a:spcPct val="20000"/>
              </a:spcBef>
              <a:buNone/>
              <a:defRPr sz="4800">
                <a:solidFill>
                  <a:schemeClr val="tx1">
                    <a:tint val="75000"/>
                  </a:schemeClr>
                </a:solidFill>
              </a:defRPr>
            </a:lvl6pPr>
            <a:lvl7pPr marL="6525820" indent="0" algn="ctr" defTabSz="1087636">
              <a:spcBef>
                <a:spcPct val="20000"/>
              </a:spcBef>
              <a:buNone/>
              <a:defRPr sz="4800">
                <a:solidFill>
                  <a:schemeClr val="tx1">
                    <a:tint val="75000"/>
                  </a:schemeClr>
                </a:solidFill>
              </a:defRPr>
            </a:lvl7pPr>
            <a:lvl8pPr marL="7613455" indent="0" algn="ctr" defTabSz="1087636">
              <a:spcBef>
                <a:spcPct val="20000"/>
              </a:spcBef>
              <a:buNone/>
              <a:defRPr sz="4800">
                <a:solidFill>
                  <a:schemeClr val="tx1">
                    <a:tint val="75000"/>
                  </a:schemeClr>
                </a:solidFill>
              </a:defRPr>
            </a:lvl8pPr>
            <a:lvl9pPr marL="8701091" indent="0" algn="ctr" defTabSz="1087636">
              <a:spcBef>
                <a:spcPct val="20000"/>
              </a:spcBef>
              <a:buNone/>
              <a:defRPr sz="4800">
                <a:solidFill>
                  <a:schemeClr val="tx1">
                    <a:tint val="75000"/>
                  </a:schemeClr>
                </a:solidFill>
              </a:defRPr>
            </a:lvl9pPr>
          </a:lstStyle>
          <a:p>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endParaRPr lang="en-US" dirty="0"/>
          </a:p>
        </p:txBody>
      </p:sp>
      <p:sp>
        <p:nvSpPr>
          <p:cNvPr id="17" name="Subtitle 2">
            <a:extLst>
              <a:ext uri="{FF2B5EF4-FFF2-40B4-BE49-F238E27FC236}">
                <a16:creationId xmlns:a16="http://schemas.microsoft.com/office/drawing/2014/main" id="{B4DD5495-9B2F-4E06-9325-67CA982F0841}"/>
              </a:ext>
            </a:extLst>
          </p:cNvPr>
          <p:cNvSpPr txBox="1">
            <a:spLocks/>
          </p:cNvSpPr>
          <p:nvPr/>
        </p:nvSpPr>
        <p:spPr>
          <a:xfrm>
            <a:off x="8084757" y="2499230"/>
            <a:ext cx="2259499" cy="1390574"/>
          </a:xfrm>
          <a:prstGeom prst="rect">
            <a:avLst/>
          </a:prstGeom>
        </p:spPr>
        <p:txBody>
          <a:bodyPr vert="horz" wrap="square" lIns="36005" tIns="18003" rIns="36005" bIns="18003" rtlCol="0" anchor="t">
            <a:spAutoFit/>
          </a:bodyPr>
          <a:lstStyle>
            <a:defPPr marR="0" lvl="0" algn="l" rtl="0">
              <a:lnSpc>
                <a:spcPct val="100000"/>
              </a:lnSpc>
              <a:spcBef>
                <a:spcPts val="0"/>
              </a:spcBef>
              <a:spcAft>
                <a:spcPts val="0"/>
              </a:spcAft>
              <a:defRPr/>
            </a:defPPr>
            <a:lvl1pPr marL="0" indent="0" algn="just" defTabSz="1087636" eaLnBrk="1" latinLnBrk="0" hangingPunct="1">
              <a:lnSpc>
                <a:spcPts val="3500"/>
              </a:lnSpc>
              <a:spcBef>
                <a:spcPct val="20000"/>
              </a:spcBef>
              <a:buNone/>
              <a:defRPr sz="2400" kern="1200">
                <a:solidFill>
                  <a:schemeClr val="tx1"/>
                </a:solidFill>
                <a:latin typeface="+mn-lt"/>
                <a:ea typeface="Lato Light" panose="020F0502020204030203" pitchFamily="34" charset="0"/>
                <a:cs typeface="Mukta ExtraLight" panose="020B0000000000000000" pitchFamily="34" charset="77"/>
              </a:defRPr>
            </a:lvl1pPr>
            <a:lvl2pPr marL="1087636"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None/>
              <a:defRPr sz="3200" kern="1200">
                <a:solidFill>
                  <a:schemeClr val="tx1">
                    <a:tint val="75000"/>
                  </a:schemeClr>
                </a:solidFill>
                <a:latin typeface="Open Sans"/>
                <a:ea typeface="+mn-ea"/>
                <a:cs typeface="Open Sans"/>
              </a:defRPr>
            </a:lvl5pPr>
            <a:lvl6pPr marL="5438184" indent="0" algn="ctr" defTabSz="1087636" eaLnBrk="1" latinLnBrk="0" hangingPunct="1">
              <a:spcBef>
                <a:spcPct val="20000"/>
              </a:spcBef>
              <a:buNone/>
              <a:defRPr sz="4800" kern="1200">
                <a:solidFill>
                  <a:schemeClr val="tx1">
                    <a:tint val="75000"/>
                  </a:schemeClr>
                </a:solidFill>
                <a:latin typeface="+mn-lt"/>
                <a:ea typeface="+mn-ea"/>
                <a:cs typeface="+mn-cs"/>
              </a:defRPr>
            </a:lvl6pPr>
            <a:lvl7pPr marL="6525820" indent="0" algn="ctr" defTabSz="1087636" eaLnBrk="1" latinLnBrk="0" hangingPunct="1">
              <a:spcBef>
                <a:spcPct val="20000"/>
              </a:spcBef>
              <a:buNone/>
              <a:defRPr sz="4800" kern="1200">
                <a:solidFill>
                  <a:schemeClr val="tx1">
                    <a:tint val="75000"/>
                  </a:schemeClr>
                </a:solidFill>
                <a:latin typeface="+mn-lt"/>
                <a:ea typeface="+mn-ea"/>
                <a:cs typeface="+mn-cs"/>
              </a:defRPr>
            </a:lvl7pPr>
            <a:lvl8pPr marL="7613455" indent="0" algn="ctr" defTabSz="1087636" eaLnBrk="1" latinLnBrk="0" hangingPunct="1">
              <a:spcBef>
                <a:spcPct val="20000"/>
              </a:spcBef>
              <a:buNone/>
              <a:defRPr sz="4800" kern="1200">
                <a:solidFill>
                  <a:schemeClr val="tx1">
                    <a:tint val="75000"/>
                  </a:schemeClr>
                </a:solidFill>
                <a:latin typeface="+mn-lt"/>
                <a:ea typeface="+mn-ea"/>
                <a:cs typeface="+mn-cs"/>
              </a:defRPr>
            </a:lvl8pPr>
            <a:lvl9pPr marL="8701091" indent="0" algn="ctr" defTabSz="1087636" eaLnBrk="1" latinLnBrk="0" hangingPunct="1">
              <a:spcBef>
                <a:spcPct val="20000"/>
              </a:spcBef>
              <a:buNone/>
              <a:defRPr sz="4800" kern="1200">
                <a:solidFill>
                  <a:schemeClr val="tx1">
                    <a:tint val="75000"/>
                  </a:schemeClr>
                </a:solidFill>
                <a:latin typeface="+mn-lt"/>
                <a:ea typeface="+mn-ea"/>
                <a:cs typeface="+mn-cs"/>
              </a:defRPr>
            </a:lvl9pPr>
          </a:lstStyle>
          <a:p>
            <a:pPr>
              <a:lnSpc>
                <a:spcPct val="100000"/>
              </a:lnSpc>
            </a:pPr>
            <a:r>
              <a:rPr lang="en-ZA" sz="1100" dirty="0"/>
              <a:t>Lorem ipsum </a:t>
            </a:r>
            <a:r>
              <a:rPr lang="en-ZA" sz="1100" dirty="0" err="1"/>
              <a:t>dolor</a:t>
            </a:r>
            <a:r>
              <a:rPr lang="en-ZA" sz="1100" dirty="0"/>
              <a:t> sit </a:t>
            </a:r>
            <a:r>
              <a:rPr lang="en-ZA" sz="1100" dirty="0" err="1"/>
              <a:t>amet</a:t>
            </a:r>
            <a:r>
              <a:rPr lang="en-ZA" sz="1100" dirty="0"/>
              <a:t>, </a:t>
            </a:r>
            <a:r>
              <a:rPr lang="en-ZA" sz="1100" dirty="0" err="1"/>
              <a:t>consectetur</a:t>
            </a:r>
            <a:r>
              <a:rPr lang="en-ZA" sz="1100" dirty="0"/>
              <a:t> </a:t>
            </a:r>
            <a:r>
              <a:rPr lang="en-ZA" sz="1100" dirty="0" err="1"/>
              <a:t>adipiscing</a:t>
            </a:r>
            <a:r>
              <a:rPr lang="en-ZA" sz="1100" dirty="0"/>
              <a:t> </a:t>
            </a:r>
            <a:r>
              <a:rPr lang="en-ZA" sz="1100" dirty="0" err="1"/>
              <a:t>elit</a:t>
            </a:r>
            <a:r>
              <a:rPr lang="en-ZA" sz="1100" dirty="0"/>
              <a:t>, </a:t>
            </a:r>
            <a:r>
              <a:rPr lang="en-ZA" sz="1100" dirty="0" err="1"/>
              <a:t>sed</a:t>
            </a:r>
            <a:r>
              <a:rPr lang="en-ZA" sz="1100" dirty="0"/>
              <a:t> do </a:t>
            </a:r>
            <a:r>
              <a:rPr lang="en-ZA" sz="1100" dirty="0" err="1"/>
              <a:t>eiusmod</a:t>
            </a:r>
            <a:r>
              <a:rPr lang="en-ZA" sz="1100" dirty="0"/>
              <a:t> </a:t>
            </a:r>
            <a:r>
              <a:rPr lang="en-ZA" sz="1100" dirty="0" err="1"/>
              <a:t>tempor</a:t>
            </a:r>
            <a:r>
              <a:rPr lang="en-ZA" sz="1100" dirty="0"/>
              <a:t> </a:t>
            </a:r>
            <a:r>
              <a:rPr lang="en-ZA" sz="1100" dirty="0" err="1"/>
              <a:t>incididunt</a:t>
            </a:r>
            <a:r>
              <a:rPr lang="en-ZA" sz="1100" dirty="0"/>
              <a:t> </a:t>
            </a:r>
            <a:r>
              <a:rPr lang="en-ZA" sz="1100" dirty="0" err="1"/>
              <a:t>ut</a:t>
            </a:r>
            <a:r>
              <a:rPr lang="en-ZA" sz="1100" dirty="0"/>
              <a:t> </a:t>
            </a:r>
            <a:r>
              <a:rPr lang="en-ZA" sz="1100" dirty="0" err="1"/>
              <a:t>labore</a:t>
            </a:r>
            <a:r>
              <a:rPr lang="en-ZA" sz="1100" dirty="0"/>
              <a:t> et dolore magna </a:t>
            </a:r>
            <a:r>
              <a:rPr lang="en-ZA" sz="1100" dirty="0" err="1"/>
              <a:t>aliqua</a:t>
            </a:r>
            <a:r>
              <a:rPr lang="en-ZA" sz="1100" dirty="0"/>
              <a:t>. Ut </a:t>
            </a:r>
            <a:r>
              <a:rPr lang="en-ZA" sz="1100" dirty="0" err="1"/>
              <a:t>enim</a:t>
            </a:r>
            <a:r>
              <a:rPr lang="en-ZA" sz="1100" dirty="0"/>
              <a:t> ad minim </a:t>
            </a:r>
            <a:r>
              <a:rPr lang="en-ZA" sz="1100" dirty="0" err="1"/>
              <a:t>veniam</a:t>
            </a:r>
            <a:r>
              <a:rPr lang="en-ZA" sz="1100" dirty="0"/>
              <a:t>, </a:t>
            </a:r>
            <a:r>
              <a:rPr lang="en-ZA" sz="1100" dirty="0" err="1"/>
              <a:t>quis</a:t>
            </a:r>
            <a:r>
              <a:rPr lang="en-ZA" sz="1100" dirty="0"/>
              <a:t> </a:t>
            </a:r>
            <a:r>
              <a:rPr lang="en-ZA" sz="1100" dirty="0" err="1"/>
              <a:t>nostrud</a:t>
            </a:r>
            <a:r>
              <a:rPr lang="en-ZA" sz="1100" dirty="0"/>
              <a:t> exercitation </a:t>
            </a:r>
            <a:r>
              <a:rPr lang="en-ZA" sz="1100" dirty="0" err="1"/>
              <a:t>ullamco</a:t>
            </a:r>
            <a:r>
              <a:rPr lang="en-ZA" sz="1100" dirty="0"/>
              <a:t> </a:t>
            </a:r>
            <a:r>
              <a:rPr lang="en-ZA" sz="1100" dirty="0" err="1"/>
              <a:t>laboris</a:t>
            </a:r>
            <a:r>
              <a:rPr lang="en-ZA" sz="1100" dirty="0"/>
              <a:t> nisi </a:t>
            </a:r>
            <a:r>
              <a:rPr lang="en-ZA" sz="1100" dirty="0" err="1"/>
              <a:t>ut</a:t>
            </a:r>
            <a:r>
              <a:rPr lang="en-ZA" sz="1100" dirty="0"/>
              <a:t> </a:t>
            </a:r>
            <a:r>
              <a:rPr lang="en-ZA" sz="1100" dirty="0" err="1"/>
              <a:t>aliquip</a:t>
            </a:r>
            <a:r>
              <a:rPr lang="en-ZA" sz="1100" dirty="0"/>
              <a:t> ex </a:t>
            </a:r>
            <a:r>
              <a:rPr lang="en-ZA" sz="1100" dirty="0" err="1"/>
              <a:t>ea</a:t>
            </a:r>
            <a:r>
              <a:rPr lang="en-ZA" sz="1100" dirty="0"/>
              <a:t> </a:t>
            </a:r>
            <a:r>
              <a:rPr lang="en-ZA" sz="1100" dirty="0" err="1"/>
              <a:t>commodo</a:t>
            </a:r>
            <a:r>
              <a:rPr lang="en-ZA" sz="1100" dirty="0"/>
              <a:t> </a:t>
            </a:r>
            <a:r>
              <a:rPr lang="en-ZA" sz="1100" dirty="0" err="1"/>
              <a:t>consequat</a:t>
            </a:r>
            <a:r>
              <a:rPr lang="en-ZA" sz="1100" dirty="0"/>
              <a:t>.</a:t>
            </a:r>
            <a:endParaRPr lang="en-US" sz="1100" dirty="0"/>
          </a:p>
        </p:txBody>
      </p:sp>
      <p:sp>
        <p:nvSpPr>
          <p:cNvPr id="18" name="TextBox 17">
            <a:extLst>
              <a:ext uri="{FF2B5EF4-FFF2-40B4-BE49-F238E27FC236}">
                <a16:creationId xmlns:a16="http://schemas.microsoft.com/office/drawing/2014/main" id="{BBCF2EF1-85E0-488B-9E20-1DEC4EEA2CCC}"/>
              </a:ext>
            </a:extLst>
          </p:cNvPr>
          <p:cNvSpPr txBox="1"/>
          <p:nvPr/>
        </p:nvSpPr>
        <p:spPr>
          <a:xfrm>
            <a:off x="1068418" y="2180091"/>
            <a:ext cx="1894705" cy="338554"/>
          </a:xfrm>
          <a:prstGeom prst="rect">
            <a:avLst/>
          </a:prstGeom>
          <a:noFill/>
        </p:spPr>
        <p:txBody>
          <a:bodyPr wrap="square" rtlCol="0" anchor="t" anchorCtr="0">
            <a:spAutoFit/>
          </a:bodyPr>
          <a:lstStyle/>
          <a:p>
            <a:r>
              <a:rPr lang="en-US" sz="1600" b="1" dirty="0">
                <a:solidFill>
                  <a:schemeClr val="tx2"/>
                </a:solidFill>
                <a:ea typeface="League Spartan" charset="0"/>
                <a:cs typeface="Poppins" pitchFamily="2" charset="77"/>
              </a:rPr>
              <a:t>HEADING</a:t>
            </a:r>
          </a:p>
        </p:txBody>
      </p:sp>
      <p:sp>
        <p:nvSpPr>
          <p:cNvPr id="19" name="TextBox 18">
            <a:extLst>
              <a:ext uri="{FF2B5EF4-FFF2-40B4-BE49-F238E27FC236}">
                <a16:creationId xmlns:a16="http://schemas.microsoft.com/office/drawing/2014/main" id="{086A31AD-2823-4926-9D19-667E552C9053}"/>
              </a:ext>
            </a:extLst>
          </p:cNvPr>
          <p:cNvSpPr txBox="1"/>
          <p:nvPr/>
        </p:nvSpPr>
        <p:spPr>
          <a:xfrm>
            <a:off x="8000649" y="2180091"/>
            <a:ext cx="1848304" cy="338554"/>
          </a:xfrm>
          <a:prstGeom prst="rect">
            <a:avLst/>
          </a:prstGeom>
          <a:noFill/>
        </p:spPr>
        <p:txBody>
          <a:bodyPr wrap="square" rtlCol="0" anchor="t" anchorCtr="0">
            <a:spAutoFit/>
          </a:bodyPr>
          <a:lstStyle/>
          <a:p>
            <a:r>
              <a:rPr lang="en-US" sz="1600" b="1" dirty="0">
                <a:solidFill>
                  <a:schemeClr val="tx2"/>
                </a:solidFill>
                <a:ea typeface="League Spartan" charset="0"/>
                <a:cs typeface="Poppins" pitchFamily="2" charset="77"/>
              </a:rPr>
              <a:t>HEADING</a:t>
            </a:r>
          </a:p>
        </p:txBody>
      </p:sp>
      <p:sp>
        <p:nvSpPr>
          <p:cNvPr id="20" name="Rectangle 19">
            <a:extLst>
              <a:ext uri="{FF2B5EF4-FFF2-40B4-BE49-F238E27FC236}">
                <a16:creationId xmlns:a16="http://schemas.microsoft.com/office/drawing/2014/main" id="{729F4238-DD3C-4ACE-9644-EE9BF3BC42CA}"/>
              </a:ext>
            </a:extLst>
          </p:cNvPr>
          <p:cNvSpPr/>
          <p:nvPr/>
        </p:nvSpPr>
        <p:spPr>
          <a:xfrm>
            <a:off x="4630189" y="5134070"/>
            <a:ext cx="2366699" cy="261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1" name="Rectangle 20">
            <a:extLst>
              <a:ext uri="{FF2B5EF4-FFF2-40B4-BE49-F238E27FC236}">
                <a16:creationId xmlns:a16="http://schemas.microsoft.com/office/drawing/2014/main" id="{9443E8B5-B923-4516-AA8F-6774D3C0A2C9}"/>
              </a:ext>
            </a:extLst>
          </p:cNvPr>
          <p:cNvSpPr/>
          <p:nvPr/>
        </p:nvSpPr>
        <p:spPr>
          <a:xfrm>
            <a:off x="7747913" y="5134070"/>
            <a:ext cx="2366699" cy="261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2" name="Rectangle 21">
            <a:extLst>
              <a:ext uri="{FF2B5EF4-FFF2-40B4-BE49-F238E27FC236}">
                <a16:creationId xmlns:a16="http://schemas.microsoft.com/office/drawing/2014/main" id="{DE6C6131-13AA-4BAB-8E5A-436F073AE455}"/>
              </a:ext>
            </a:extLst>
          </p:cNvPr>
          <p:cNvSpPr/>
          <p:nvPr/>
        </p:nvSpPr>
        <p:spPr>
          <a:xfrm>
            <a:off x="1512465" y="5134070"/>
            <a:ext cx="2366699" cy="261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3" name="Rectangle 22">
            <a:extLst>
              <a:ext uri="{FF2B5EF4-FFF2-40B4-BE49-F238E27FC236}">
                <a16:creationId xmlns:a16="http://schemas.microsoft.com/office/drawing/2014/main" id="{8D4884FC-AE35-4569-8787-99CCA20A29D5}"/>
              </a:ext>
            </a:extLst>
          </p:cNvPr>
          <p:cNvSpPr/>
          <p:nvPr/>
        </p:nvSpPr>
        <p:spPr>
          <a:xfrm>
            <a:off x="1512465" y="5395533"/>
            <a:ext cx="2366699" cy="5570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4" name="Rectangle 23">
            <a:extLst>
              <a:ext uri="{FF2B5EF4-FFF2-40B4-BE49-F238E27FC236}">
                <a16:creationId xmlns:a16="http://schemas.microsoft.com/office/drawing/2014/main" id="{8622F0F3-7EA9-4FD0-A2DD-668AD85E9FED}"/>
              </a:ext>
            </a:extLst>
          </p:cNvPr>
          <p:cNvSpPr/>
          <p:nvPr/>
        </p:nvSpPr>
        <p:spPr>
          <a:xfrm>
            <a:off x="4630189" y="5395533"/>
            <a:ext cx="2366699" cy="5570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5" name="Rectangle 24">
            <a:extLst>
              <a:ext uri="{FF2B5EF4-FFF2-40B4-BE49-F238E27FC236}">
                <a16:creationId xmlns:a16="http://schemas.microsoft.com/office/drawing/2014/main" id="{A3D2D808-118C-4DBA-AC76-E48B78CAB009}"/>
              </a:ext>
            </a:extLst>
          </p:cNvPr>
          <p:cNvSpPr/>
          <p:nvPr/>
        </p:nvSpPr>
        <p:spPr>
          <a:xfrm>
            <a:off x="7747913" y="5395533"/>
            <a:ext cx="2366699" cy="5570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26" name="TextBox 25">
            <a:extLst>
              <a:ext uri="{FF2B5EF4-FFF2-40B4-BE49-F238E27FC236}">
                <a16:creationId xmlns:a16="http://schemas.microsoft.com/office/drawing/2014/main" id="{9BC56C25-448E-45A1-B06A-D30ED8823F4C}"/>
              </a:ext>
            </a:extLst>
          </p:cNvPr>
          <p:cNvSpPr txBox="1"/>
          <p:nvPr/>
        </p:nvSpPr>
        <p:spPr>
          <a:xfrm>
            <a:off x="1512465" y="5136368"/>
            <a:ext cx="2366699" cy="286232"/>
          </a:xfrm>
          <a:prstGeom prst="rect">
            <a:avLst/>
          </a:prstGeom>
          <a:noFill/>
        </p:spPr>
        <p:txBody>
          <a:bodyPr wrap="square" rtlCol="0" anchor="ctr" anchorCtr="0">
            <a:spAutoFit/>
          </a:bodyPr>
          <a:lstStyle/>
          <a:p>
            <a:pPr algn="ctr"/>
            <a:r>
              <a:rPr lang="en-US" sz="1260" b="1" dirty="0">
                <a:solidFill>
                  <a:schemeClr val="bg1"/>
                </a:solidFill>
                <a:ea typeface="League Spartan" charset="0"/>
                <a:cs typeface="Poppins" pitchFamily="2" charset="77"/>
              </a:rPr>
              <a:t>SUB-CONTEXT</a:t>
            </a:r>
          </a:p>
        </p:txBody>
      </p:sp>
      <p:sp>
        <p:nvSpPr>
          <p:cNvPr id="27" name="TextBox 26">
            <a:extLst>
              <a:ext uri="{FF2B5EF4-FFF2-40B4-BE49-F238E27FC236}">
                <a16:creationId xmlns:a16="http://schemas.microsoft.com/office/drawing/2014/main" id="{EDC5506E-936C-4CF0-8895-C42885A6F699}"/>
              </a:ext>
            </a:extLst>
          </p:cNvPr>
          <p:cNvSpPr txBox="1"/>
          <p:nvPr/>
        </p:nvSpPr>
        <p:spPr>
          <a:xfrm>
            <a:off x="4630189" y="5136368"/>
            <a:ext cx="2366699" cy="286232"/>
          </a:xfrm>
          <a:prstGeom prst="rect">
            <a:avLst/>
          </a:prstGeom>
          <a:noFill/>
        </p:spPr>
        <p:txBody>
          <a:bodyPr wrap="square" rtlCol="0" anchor="ctr" anchorCtr="0">
            <a:spAutoFit/>
          </a:bodyPr>
          <a:lstStyle/>
          <a:p>
            <a:pPr algn="ctr"/>
            <a:r>
              <a:rPr lang="en-US" sz="1260" b="1" dirty="0">
                <a:solidFill>
                  <a:schemeClr val="bg1"/>
                </a:solidFill>
                <a:ea typeface="League Spartan" charset="0"/>
                <a:cs typeface="Poppins" pitchFamily="2" charset="77"/>
              </a:rPr>
              <a:t>SUB-CONTEXT</a:t>
            </a:r>
          </a:p>
        </p:txBody>
      </p:sp>
      <p:sp>
        <p:nvSpPr>
          <p:cNvPr id="28" name="TextBox 27">
            <a:extLst>
              <a:ext uri="{FF2B5EF4-FFF2-40B4-BE49-F238E27FC236}">
                <a16:creationId xmlns:a16="http://schemas.microsoft.com/office/drawing/2014/main" id="{8811DE2D-07A2-4CBA-B27B-AF2CBC2F71BD}"/>
              </a:ext>
            </a:extLst>
          </p:cNvPr>
          <p:cNvSpPr txBox="1"/>
          <p:nvPr/>
        </p:nvSpPr>
        <p:spPr>
          <a:xfrm>
            <a:off x="7747913" y="5136368"/>
            <a:ext cx="2366699" cy="286232"/>
          </a:xfrm>
          <a:prstGeom prst="rect">
            <a:avLst/>
          </a:prstGeom>
          <a:noFill/>
        </p:spPr>
        <p:txBody>
          <a:bodyPr wrap="square" rtlCol="0" anchor="ctr" anchorCtr="0">
            <a:spAutoFit/>
          </a:bodyPr>
          <a:lstStyle/>
          <a:p>
            <a:pPr algn="ctr"/>
            <a:r>
              <a:rPr lang="en-US" sz="1260" b="1" dirty="0">
                <a:solidFill>
                  <a:schemeClr val="bg1"/>
                </a:solidFill>
                <a:ea typeface="League Spartan" charset="0"/>
                <a:cs typeface="Poppins" pitchFamily="2" charset="77"/>
              </a:rPr>
              <a:t>SUB-CONTEXT</a:t>
            </a:r>
          </a:p>
        </p:txBody>
      </p:sp>
      <p:sp>
        <p:nvSpPr>
          <p:cNvPr id="29" name="Subtitle 2">
            <a:extLst>
              <a:ext uri="{FF2B5EF4-FFF2-40B4-BE49-F238E27FC236}">
                <a16:creationId xmlns:a16="http://schemas.microsoft.com/office/drawing/2014/main" id="{79B13C4D-86F7-4E47-BC43-157893E4FE8D}"/>
              </a:ext>
            </a:extLst>
          </p:cNvPr>
          <p:cNvSpPr txBox="1">
            <a:spLocks/>
          </p:cNvSpPr>
          <p:nvPr/>
        </p:nvSpPr>
        <p:spPr>
          <a:xfrm>
            <a:off x="1603421" y="5473612"/>
            <a:ext cx="2184785" cy="375489"/>
          </a:xfrm>
          <a:prstGeom prst="rect">
            <a:avLst/>
          </a:prstGeom>
        </p:spPr>
        <p:txBody>
          <a:bodyPr vert="horz" wrap="square" lIns="36005" tIns="18003" rIns="36005" bIns="1800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9"/>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edscon</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2D3BE66C-A83D-4046-8195-2D2B0D2B32AB}"/>
              </a:ext>
            </a:extLst>
          </p:cNvPr>
          <p:cNvSpPr txBox="1">
            <a:spLocks/>
          </p:cNvSpPr>
          <p:nvPr/>
        </p:nvSpPr>
        <p:spPr>
          <a:xfrm>
            <a:off x="4721148" y="5473612"/>
            <a:ext cx="2184785" cy="375489"/>
          </a:xfrm>
          <a:prstGeom prst="rect">
            <a:avLst/>
          </a:prstGeom>
        </p:spPr>
        <p:txBody>
          <a:bodyPr vert="horz" wrap="square" lIns="36005" tIns="18003" rIns="36005" bIns="1800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9"/>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edscon</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a:t>
            </a:r>
          </a:p>
        </p:txBody>
      </p:sp>
      <p:sp>
        <p:nvSpPr>
          <p:cNvPr id="31" name="Subtitle 2">
            <a:extLst>
              <a:ext uri="{FF2B5EF4-FFF2-40B4-BE49-F238E27FC236}">
                <a16:creationId xmlns:a16="http://schemas.microsoft.com/office/drawing/2014/main" id="{2298721E-73E6-4343-A88A-F37A3EE47130}"/>
              </a:ext>
            </a:extLst>
          </p:cNvPr>
          <p:cNvSpPr txBox="1">
            <a:spLocks/>
          </p:cNvSpPr>
          <p:nvPr/>
        </p:nvSpPr>
        <p:spPr>
          <a:xfrm>
            <a:off x="7838873" y="5473612"/>
            <a:ext cx="2184785" cy="375489"/>
          </a:xfrm>
          <a:prstGeom prst="rect">
            <a:avLst/>
          </a:prstGeom>
        </p:spPr>
        <p:txBody>
          <a:bodyPr vert="horz" wrap="square" lIns="36005" tIns="18003" rIns="36005" bIns="1800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9"/>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edscon</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a:t>
            </a:r>
          </a:p>
        </p:txBody>
      </p:sp>
      <p:cxnSp>
        <p:nvCxnSpPr>
          <p:cNvPr id="32" name="Straight Connector 31">
            <a:extLst>
              <a:ext uri="{FF2B5EF4-FFF2-40B4-BE49-F238E27FC236}">
                <a16:creationId xmlns:a16="http://schemas.microsoft.com/office/drawing/2014/main" id="{F45DABA3-C32B-420D-86E2-0DE3470D9138}"/>
              </a:ext>
            </a:extLst>
          </p:cNvPr>
          <p:cNvCxnSpPr>
            <a:cxnSpLocks/>
            <a:stCxn id="7" idx="4"/>
            <a:endCxn id="20" idx="0"/>
          </p:cNvCxnSpPr>
          <p:nvPr/>
        </p:nvCxnSpPr>
        <p:spPr>
          <a:xfrm>
            <a:off x="5812222" y="4708422"/>
            <a:ext cx="1319" cy="42564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Elbow Connector 58">
            <a:extLst>
              <a:ext uri="{FF2B5EF4-FFF2-40B4-BE49-F238E27FC236}">
                <a16:creationId xmlns:a16="http://schemas.microsoft.com/office/drawing/2014/main" id="{7E74E2F3-2E4E-4969-9721-E1E0B13D89CE}"/>
              </a:ext>
            </a:extLst>
          </p:cNvPr>
          <p:cNvCxnSpPr>
            <a:cxnSpLocks/>
            <a:stCxn id="7" idx="4"/>
            <a:endCxn id="21" idx="0"/>
          </p:cNvCxnSpPr>
          <p:nvPr/>
        </p:nvCxnSpPr>
        <p:spPr>
          <a:xfrm rot="16200000" flipH="1">
            <a:off x="7158920" y="3361723"/>
            <a:ext cx="425649" cy="311904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61">
            <a:extLst>
              <a:ext uri="{FF2B5EF4-FFF2-40B4-BE49-F238E27FC236}">
                <a16:creationId xmlns:a16="http://schemas.microsoft.com/office/drawing/2014/main" id="{1E41F2CE-968E-4F5D-9935-4C068655EF18}"/>
              </a:ext>
            </a:extLst>
          </p:cNvPr>
          <p:cNvCxnSpPr>
            <a:cxnSpLocks/>
            <a:stCxn id="7" idx="4"/>
            <a:endCxn id="22" idx="0"/>
          </p:cNvCxnSpPr>
          <p:nvPr/>
        </p:nvCxnSpPr>
        <p:spPr>
          <a:xfrm rot="5400000">
            <a:off x="4041194" y="3363043"/>
            <a:ext cx="425649" cy="311640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0BB4B-50EF-47B0-B4DB-5F77C0E0820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1EA0391-037E-4FCD-9FEA-DE21788DCB8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0D2E5CD-5246-4E8B-8166-EA6C96470C78}"/>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ABCA30B4-52C1-4BBF-B0CD-917C236B73C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3AF6C4C-1561-47CB-9989-604C4E3E496D}"/>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AC69B4B6-0901-4444-A777-5DAAD3EA2590}"/>
              </a:ext>
            </a:extLst>
          </p:cNvPr>
          <p:cNvSpPr>
            <a:spLocks/>
          </p:cNvSpPr>
          <p:nvPr/>
        </p:nvSpPr>
        <p:spPr bwMode="auto">
          <a:xfrm>
            <a:off x="1008232" y="2101132"/>
            <a:ext cx="2598557" cy="3354219"/>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999" tIns="19999" rIns="19999" bIns="19999" anchor="ctr"/>
          <a:lstStyle/>
          <a:p>
            <a:endParaRPr lang="en-US" sz="1417" dirty="0"/>
          </a:p>
        </p:txBody>
      </p:sp>
      <p:sp>
        <p:nvSpPr>
          <p:cNvPr id="8" name="Фигура">
            <a:extLst>
              <a:ext uri="{FF2B5EF4-FFF2-40B4-BE49-F238E27FC236}">
                <a16:creationId xmlns:a16="http://schemas.microsoft.com/office/drawing/2014/main" id="{2AD5C7C8-D199-4CE7-956D-F4DF21E3ABB1}"/>
              </a:ext>
            </a:extLst>
          </p:cNvPr>
          <p:cNvSpPr/>
          <p:nvPr/>
        </p:nvSpPr>
        <p:spPr bwMode="auto">
          <a:xfrm>
            <a:off x="2846232" y="2342350"/>
            <a:ext cx="2257195" cy="3363295"/>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9" name="Фигура">
            <a:extLst>
              <a:ext uri="{FF2B5EF4-FFF2-40B4-BE49-F238E27FC236}">
                <a16:creationId xmlns:a16="http://schemas.microsoft.com/office/drawing/2014/main" id="{34B29A88-2255-4EC7-BFD0-441A232DDD61}"/>
              </a:ext>
            </a:extLst>
          </p:cNvPr>
          <p:cNvSpPr/>
          <p:nvPr/>
        </p:nvSpPr>
        <p:spPr bwMode="auto">
          <a:xfrm>
            <a:off x="947739" y="4049618"/>
            <a:ext cx="3833855" cy="1679148"/>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0" name="Subtitle 2">
            <a:extLst>
              <a:ext uri="{FF2B5EF4-FFF2-40B4-BE49-F238E27FC236}">
                <a16:creationId xmlns:a16="http://schemas.microsoft.com/office/drawing/2014/main" id="{CF58473B-92DB-41C2-9711-3909D928E652}"/>
              </a:ext>
            </a:extLst>
          </p:cNvPr>
          <p:cNvSpPr txBox="1">
            <a:spLocks/>
          </p:cNvSpPr>
          <p:nvPr/>
        </p:nvSpPr>
        <p:spPr>
          <a:xfrm>
            <a:off x="3539334" y="4841359"/>
            <a:ext cx="1029983" cy="48333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3"/>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1" name="TextBox 10">
            <a:extLst>
              <a:ext uri="{FF2B5EF4-FFF2-40B4-BE49-F238E27FC236}">
                <a16:creationId xmlns:a16="http://schemas.microsoft.com/office/drawing/2014/main" id="{1F3A1DBF-3632-449B-A043-189C2B10152B}"/>
              </a:ext>
            </a:extLst>
          </p:cNvPr>
          <p:cNvSpPr txBox="1"/>
          <p:nvPr/>
        </p:nvSpPr>
        <p:spPr>
          <a:xfrm>
            <a:off x="3716731" y="4578926"/>
            <a:ext cx="675185"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a:t>
            </a:r>
          </a:p>
        </p:txBody>
      </p:sp>
      <p:sp>
        <p:nvSpPr>
          <p:cNvPr id="12" name="Subtitle 2">
            <a:extLst>
              <a:ext uri="{FF2B5EF4-FFF2-40B4-BE49-F238E27FC236}">
                <a16:creationId xmlns:a16="http://schemas.microsoft.com/office/drawing/2014/main" id="{1598D91D-B2AE-4711-8A8D-20D3BEA96A0F}"/>
              </a:ext>
            </a:extLst>
          </p:cNvPr>
          <p:cNvSpPr txBox="1">
            <a:spLocks/>
          </p:cNvSpPr>
          <p:nvPr/>
        </p:nvSpPr>
        <p:spPr>
          <a:xfrm>
            <a:off x="1628442" y="5197632"/>
            <a:ext cx="1029983" cy="48333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3"/>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3" name="TextBox 12">
            <a:extLst>
              <a:ext uri="{FF2B5EF4-FFF2-40B4-BE49-F238E27FC236}">
                <a16:creationId xmlns:a16="http://schemas.microsoft.com/office/drawing/2014/main" id="{13955967-7AF4-4EFD-A4D6-6D8EA84A663D}"/>
              </a:ext>
            </a:extLst>
          </p:cNvPr>
          <p:cNvSpPr txBox="1"/>
          <p:nvPr/>
        </p:nvSpPr>
        <p:spPr>
          <a:xfrm>
            <a:off x="1805839" y="4935200"/>
            <a:ext cx="675185"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a:t>
            </a:r>
          </a:p>
        </p:txBody>
      </p:sp>
      <p:sp>
        <p:nvSpPr>
          <p:cNvPr id="14" name="Subtitle 2">
            <a:extLst>
              <a:ext uri="{FF2B5EF4-FFF2-40B4-BE49-F238E27FC236}">
                <a16:creationId xmlns:a16="http://schemas.microsoft.com/office/drawing/2014/main" id="{90C5C309-A922-4CF9-B919-D917ECE5CF10}"/>
              </a:ext>
            </a:extLst>
          </p:cNvPr>
          <p:cNvSpPr txBox="1">
            <a:spLocks/>
          </p:cNvSpPr>
          <p:nvPr/>
        </p:nvSpPr>
        <p:spPr>
          <a:xfrm>
            <a:off x="2358758" y="3330951"/>
            <a:ext cx="1029983" cy="48333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3"/>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5" name="TextBox 14">
            <a:extLst>
              <a:ext uri="{FF2B5EF4-FFF2-40B4-BE49-F238E27FC236}">
                <a16:creationId xmlns:a16="http://schemas.microsoft.com/office/drawing/2014/main" id="{F3B4E204-8391-409F-9E74-6763C44987F6}"/>
              </a:ext>
            </a:extLst>
          </p:cNvPr>
          <p:cNvSpPr txBox="1"/>
          <p:nvPr/>
        </p:nvSpPr>
        <p:spPr>
          <a:xfrm>
            <a:off x="2536156" y="3068518"/>
            <a:ext cx="675185"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a:t>
            </a:r>
          </a:p>
        </p:txBody>
      </p:sp>
      <p:sp>
        <p:nvSpPr>
          <p:cNvPr id="16" name="Subtitle 2">
            <a:extLst>
              <a:ext uri="{FF2B5EF4-FFF2-40B4-BE49-F238E27FC236}">
                <a16:creationId xmlns:a16="http://schemas.microsoft.com/office/drawing/2014/main" id="{C4452610-98C9-4EF8-A020-4415688B797E}"/>
              </a:ext>
            </a:extLst>
          </p:cNvPr>
          <p:cNvSpPr txBox="1">
            <a:spLocks/>
          </p:cNvSpPr>
          <p:nvPr/>
        </p:nvSpPr>
        <p:spPr>
          <a:xfrm>
            <a:off x="5791304" y="2398586"/>
            <a:ext cx="427152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C31A1275-C374-45AD-825E-B2A77228203F}"/>
              </a:ext>
            </a:extLst>
          </p:cNvPr>
          <p:cNvSpPr txBox="1"/>
          <p:nvPr/>
        </p:nvSpPr>
        <p:spPr>
          <a:xfrm>
            <a:off x="5730726" y="2067938"/>
            <a:ext cx="4640943"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8" name="Subtitle 2">
            <a:extLst>
              <a:ext uri="{FF2B5EF4-FFF2-40B4-BE49-F238E27FC236}">
                <a16:creationId xmlns:a16="http://schemas.microsoft.com/office/drawing/2014/main" id="{C1880F66-5313-4B3A-84D1-547CA7939D6A}"/>
              </a:ext>
            </a:extLst>
          </p:cNvPr>
          <p:cNvSpPr txBox="1">
            <a:spLocks/>
          </p:cNvSpPr>
          <p:nvPr/>
        </p:nvSpPr>
        <p:spPr>
          <a:xfrm>
            <a:off x="5791304" y="3676531"/>
            <a:ext cx="427152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BAF6F3DD-2686-4B3C-9380-D4ABE01E9B25}"/>
              </a:ext>
            </a:extLst>
          </p:cNvPr>
          <p:cNvSpPr txBox="1"/>
          <p:nvPr/>
        </p:nvSpPr>
        <p:spPr>
          <a:xfrm>
            <a:off x="5730726" y="3345882"/>
            <a:ext cx="4640943"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0" name="Subtitle 2">
            <a:extLst>
              <a:ext uri="{FF2B5EF4-FFF2-40B4-BE49-F238E27FC236}">
                <a16:creationId xmlns:a16="http://schemas.microsoft.com/office/drawing/2014/main" id="{070AF511-1EB2-4CCD-9562-77D87C7FDF12}"/>
              </a:ext>
            </a:extLst>
          </p:cNvPr>
          <p:cNvSpPr txBox="1">
            <a:spLocks/>
          </p:cNvSpPr>
          <p:nvPr/>
        </p:nvSpPr>
        <p:spPr>
          <a:xfrm>
            <a:off x="5791304" y="4966453"/>
            <a:ext cx="427152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4DE1438D-4193-453C-BF78-0FE676F946A1}"/>
              </a:ext>
            </a:extLst>
          </p:cNvPr>
          <p:cNvSpPr txBox="1"/>
          <p:nvPr/>
        </p:nvSpPr>
        <p:spPr>
          <a:xfrm>
            <a:off x="5730726" y="4635802"/>
            <a:ext cx="464094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pic>
        <p:nvPicPr>
          <p:cNvPr id="22" name="Graphic 21" descr="Sign Language">
            <a:extLst>
              <a:ext uri="{FF2B5EF4-FFF2-40B4-BE49-F238E27FC236}">
                <a16:creationId xmlns:a16="http://schemas.microsoft.com/office/drawing/2014/main" id="{41B8C823-7914-4836-9EA0-E7A87F1A9C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73594" y="4561318"/>
            <a:ext cx="360045" cy="360045"/>
          </a:xfrm>
          <a:prstGeom prst="rect">
            <a:avLst/>
          </a:prstGeom>
        </p:spPr>
      </p:pic>
      <p:pic>
        <p:nvPicPr>
          <p:cNvPr id="23" name="Graphic 22" descr="New Wheelchair">
            <a:extLst>
              <a:ext uri="{FF2B5EF4-FFF2-40B4-BE49-F238E27FC236}">
                <a16:creationId xmlns:a16="http://schemas.microsoft.com/office/drawing/2014/main" id="{9D534C63-1062-4952-A35E-D631D8EEBA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93726" y="2673651"/>
            <a:ext cx="360045" cy="360045"/>
          </a:xfrm>
          <a:prstGeom prst="rect">
            <a:avLst/>
          </a:prstGeom>
        </p:spPr>
      </p:pic>
      <p:pic>
        <p:nvPicPr>
          <p:cNvPr id="24" name="Graphic 23" descr="Deaf">
            <a:extLst>
              <a:ext uri="{FF2B5EF4-FFF2-40B4-BE49-F238E27FC236}">
                <a16:creationId xmlns:a16="http://schemas.microsoft.com/office/drawing/2014/main" id="{88A971E8-1A80-4FA5-B13F-964B31C33C5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61156" y="4208158"/>
            <a:ext cx="360045" cy="360045"/>
          </a:xfrm>
          <a:prstGeom prst="rect">
            <a:avLst/>
          </a:prstGeom>
        </p:spPr>
      </p:pic>
    </p:spTree>
    <p:extLst>
      <p:ext uri="{BB962C8B-B14F-4D97-AF65-F5344CB8AC3E}">
        <p14:creationId xmlns:p14="http://schemas.microsoft.com/office/powerpoint/2010/main" val="36452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2EF64-5086-435A-8F95-A10B9E2DBCA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61942BB-2226-4F54-87AF-DBF815D15B1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9346A2A-8988-470D-9E9D-E444C022FB80}"/>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D04E62AE-C894-4DEB-AF8A-FADBB42F481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F30CCF1-9EFA-4823-B530-523481E77939}"/>
              </a:ext>
            </a:extLst>
          </p:cNvPr>
          <p:cNvSpPr>
            <a:spLocks noGrp="1"/>
          </p:cNvSpPr>
          <p:nvPr>
            <p:ph type="body" sz="quarter" idx="13"/>
          </p:nvPr>
        </p:nvSpPr>
        <p:spPr/>
        <p:txBody>
          <a:bodyPr/>
          <a:lstStyle/>
          <a:p>
            <a:endParaRPr lang="en-ZA"/>
          </a:p>
        </p:txBody>
      </p:sp>
      <p:sp>
        <p:nvSpPr>
          <p:cNvPr id="7" name="Block Arc 6">
            <a:extLst>
              <a:ext uri="{FF2B5EF4-FFF2-40B4-BE49-F238E27FC236}">
                <a16:creationId xmlns:a16="http://schemas.microsoft.com/office/drawing/2014/main" id="{84CBB7A4-AD4E-4F7B-B3E2-04BAE6056DED}"/>
              </a:ext>
            </a:extLst>
          </p:cNvPr>
          <p:cNvSpPr/>
          <p:nvPr/>
        </p:nvSpPr>
        <p:spPr>
          <a:xfrm rot="16200000">
            <a:off x="3856775" y="2060575"/>
            <a:ext cx="3780624" cy="3780624"/>
          </a:xfrm>
          <a:prstGeom prst="blockArc">
            <a:avLst>
              <a:gd name="adj1" fmla="val 16207525"/>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solidFill>
                <a:schemeClr val="tx1"/>
              </a:solidFill>
            </a:endParaRPr>
          </a:p>
        </p:txBody>
      </p:sp>
      <p:sp>
        <p:nvSpPr>
          <p:cNvPr id="8" name="Subtitle 2">
            <a:extLst>
              <a:ext uri="{FF2B5EF4-FFF2-40B4-BE49-F238E27FC236}">
                <a16:creationId xmlns:a16="http://schemas.microsoft.com/office/drawing/2014/main" id="{707FAFEB-40D4-4BF3-B81E-3A29B8815978}"/>
              </a:ext>
            </a:extLst>
          </p:cNvPr>
          <p:cNvSpPr txBox="1">
            <a:spLocks/>
          </p:cNvSpPr>
          <p:nvPr/>
        </p:nvSpPr>
        <p:spPr>
          <a:xfrm>
            <a:off x="7754495" y="2912216"/>
            <a:ext cx="2253332"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9" name="TextBox 8">
            <a:extLst>
              <a:ext uri="{FF2B5EF4-FFF2-40B4-BE49-F238E27FC236}">
                <a16:creationId xmlns:a16="http://schemas.microsoft.com/office/drawing/2014/main" id="{15A07568-1A1B-4AD1-936C-2CD3ACE5CECB}"/>
              </a:ext>
            </a:extLst>
          </p:cNvPr>
          <p:cNvSpPr txBox="1"/>
          <p:nvPr/>
        </p:nvSpPr>
        <p:spPr>
          <a:xfrm>
            <a:off x="7702082" y="2600620"/>
            <a:ext cx="2787207"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0" name="Subtitle 2">
            <a:extLst>
              <a:ext uri="{FF2B5EF4-FFF2-40B4-BE49-F238E27FC236}">
                <a16:creationId xmlns:a16="http://schemas.microsoft.com/office/drawing/2014/main" id="{89870F39-6308-40EA-9B60-A3D9569F6909}"/>
              </a:ext>
            </a:extLst>
          </p:cNvPr>
          <p:cNvSpPr txBox="1">
            <a:spLocks/>
          </p:cNvSpPr>
          <p:nvPr/>
        </p:nvSpPr>
        <p:spPr>
          <a:xfrm>
            <a:off x="7754495" y="4663996"/>
            <a:ext cx="2253332"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DDFC5F8D-C917-497C-91A5-CF79B3D44029}"/>
              </a:ext>
            </a:extLst>
          </p:cNvPr>
          <p:cNvSpPr txBox="1"/>
          <p:nvPr/>
        </p:nvSpPr>
        <p:spPr>
          <a:xfrm>
            <a:off x="7702082" y="4352398"/>
            <a:ext cx="2787207"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12" name="Subtitle 2">
            <a:extLst>
              <a:ext uri="{FF2B5EF4-FFF2-40B4-BE49-F238E27FC236}">
                <a16:creationId xmlns:a16="http://schemas.microsoft.com/office/drawing/2014/main" id="{0BDD9811-CDCB-4BF0-B997-73C61BBD6A38}"/>
              </a:ext>
            </a:extLst>
          </p:cNvPr>
          <p:cNvSpPr txBox="1">
            <a:spLocks/>
          </p:cNvSpPr>
          <p:nvPr/>
        </p:nvSpPr>
        <p:spPr>
          <a:xfrm>
            <a:off x="1496075" y="2912216"/>
            <a:ext cx="2253332"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3" name="TextBox 12">
            <a:extLst>
              <a:ext uri="{FF2B5EF4-FFF2-40B4-BE49-F238E27FC236}">
                <a16:creationId xmlns:a16="http://schemas.microsoft.com/office/drawing/2014/main" id="{23E44F7F-109C-4760-972E-9A37D3D33EA9}"/>
              </a:ext>
            </a:extLst>
          </p:cNvPr>
          <p:cNvSpPr txBox="1"/>
          <p:nvPr/>
        </p:nvSpPr>
        <p:spPr>
          <a:xfrm>
            <a:off x="1004888" y="2600620"/>
            <a:ext cx="2804589"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sp>
        <p:nvSpPr>
          <p:cNvPr id="14" name="Subtitle 2">
            <a:extLst>
              <a:ext uri="{FF2B5EF4-FFF2-40B4-BE49-F238E27FC236}">
                <a16:creationId xmlns:a16="http://schemas.microsoft.com/office/drawing/2014/main" id="{0EEEE12E-692B-4998-B7D8-1A967C6BE530}"/>
              </a:ext>
            </a:extLst>
          </p:cNvPr>
          <p:cNvSpPr txBox="1">
            <a:spLocks/>
          </p:cNvSpPr>
          <p:nvPr/>
        </p:nvSpPr>
        <p:spPr>
          <a:xfrm>
            <a:off x="1496075" y="4663996"/>
            <a:ext cx="2253332"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412996FA-6516-4CB0-AD82-BBE83E0A56BE}"/>
              </a:ext>
            </a:extLst>
          </p:cNvPr>
          <p:cNvSpPr txBox="1"/>
          <p:nvPr/>
        </p:nvSpPr>
        <p:spPr>
          <a:xfrm>
            <a:off x="1004888" y="4352398"/>
            <a:ext cx="2804589" cy="338554"/>
          </a:xfrm>
          <a:prstGeom prst="rect">
            <a:avLst/>
          </a:prstGeom>
          <a:noFill/>
        </p:spPr>
        <p:txBody>
          <a:bodyPr wrap="square" rtlCol="0" anchor="t" anchorCtr="0">
            <a:spAutoFit/>
          </a:bodyPr>
          <a:lstStyle/>
          <a:p>
            <a:pPr algn="r"/>
            <a:r>
              <a:rPr lang="en-US" sz="1600" b="1" dirty="0">
                <a:solidFill>
                  <a:schemeClr val="accent3"/>
                </a:solidFill>
                <a:ea typeface="League Spartan" charset="0"/>
                <a:cs typeface="Poppins" pitchFamily="2" charset="77"/>
              </a:rPr>
              <a:t>HEADING</a:t>
            </a:r>
          </a:p>
        </p:txBody>
      </p:sp>
      <p:sp>
        <p:nvSpPr>
          <p:cNvPr id="16" name="Freeform 34">
            <a:extLst>
              <a:ext uri="{FF2B5EF4-FFF2-40B4-BE49-F238E27FC236}">
                <a16:creationId xmlns:a16="http://schemas.microsoft.com/office/drawing/2014/main" id="{7708E200-7535-4F86-8782-B337386C1EB9}"/>
              </a:ext>
            </a:extLst>
          </p:cNvPr>
          <p:cNvSpPr/>
          <p:nvPr/>
        </p:nvSpPr>
        <p:spPr>
          <a:xfrm>
            <a:off x="3856776" y="3738862"/>
            <a:ext cx="1888243" cy="2102335"/>
          </a:xfrm>
          <a:custGeom>
            <a:avLst/>
            <a:gdLst>
              <a:gd name="connsiteX0" fmla="*/ 1200797 w 4795538"/>
              <a:gd name="connsiteY0" fmla="*/ 0 h 5339262"/>
              <a:gd name="connsiteX1" fmla="*/ 1559785 w 4795538"/>
              <a:gd name="connsiteY1" fmla="*/ 538482 h 5339262"/>
              <a:gd name="connsiteX2" fmla="*/ 2400396 w 4795538"/>
              <a:gd name="connsiteY2" fmla="*/ 538482 h 5339262"/>
              <a:gd name="connsiteX3" fmla="*/ 4795538 w 4795538"/>
              <a:gd name="connsiteY3" fmla="*/ 2938872 h 5339262"/>
              <a:gd name="connsiteX4" fmla="*/ 4790283 w 4795538"/>
              <a:gd name="connsiteY4" fmla="*/ 5339262 h 5339262"/>
              <a:gd name="connsiteX5" fmla="*/ 0 w 4795538"/>
              <a:gd name="connsiteY5" fmla="*/ 538482 h 5339262"/>
              <a:gd name="connsiteX6" fmla="*/ 841809 w 4795538"/>
              <a:gd name="connsiteY6" fmla="*/ 538482 h 53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5538" h="5339262">
                <a:moveTo>
                  <a:pt x="1200797" y="0"/>
                </a:moveTo>
                <a:lnTo>
                  <a:pt x="1559785" y="538482"/>
                </a:lnTo>
                <a:lnTo>
                  <a:pt x="2400396" y="538482"/>
                </a:lnTo>
                <a:cubicBezTo>
                  <a:pt x="2400396" y="1862133"/>
                  <a:pt x="3471890" y="2935975"/>
                  <a:pt x="4795538" y="2938872"/>
                </a:cubicBezTo>
                <a:cubicBezTo>
                  <a:pt x="4793786" y="3739002"/>
                  <a:pt x="4792035" y="4539132"/>
                  <a:pt x="4790283" y="5339262"/>
                </a:cubicBezTo>
                <a:cubicBezTo>
                  <a:pt x="2142988" y="5333467"/>
                  <a:pt x="0" y="3185783"/>
                  <a:pt x="0" y="538482"/>
                </a:cubicBezTo>
                <a:lnTo>
                  <a:pt x="841809" y="5384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sp>
        <p:nvSpPr>
          <p:cNvPr id="17" name="Freeform 37">
            <a:extLst>
              <a:ext uri="{FF2B5EF4-FFF2-40B4-BE49-F238E27FC236}">
                <a16:creationId xmlns:a16="http://schemas.microsoft.com/office/drawing/2014/main" id="{50D189BC-5EA3-4A04-8F12-B660F673FB3E}"/>
              </a:ext>
            </a:extLst>
          </p:cNvPr>
          <p:cNvSpPr/>
          <p:nvPr/>
        </p:nvSpPr>
        <p:spPr>
          <a:xfrm rot="5400000">
            <a:off x="5641141" y="3844946"/>
            <a:ext cx="1888243" cy="2104265"/>
          </a:xfrm>
          <a:custGeom>
            <a:avLst/>
            <a:gdLst>
              <a:gd name="connsiteX0" fmla="*/ 0 w 4795538"/>
              <a:gd name="connsiteY0" fmla="*/ 2400390 h 5344164"/>
              <a:gd name="connsiteX1" fmla="*/ 5255 w 4795538"/>
              <a:gd name="connsiteY1" fmla="*/ 0 h 5344164"/>
              <a:gd name="connsiteX2" fmla="*/ 4795538 w 4795538"/>
              <a:gd name="connsiteY2" fmla="*/ 4800780 h 5344164"/>
              <a:gd name="connsiteX3" fmla="*/ 3926007 w 4795538"/>
              <a:gd name="connsiteY3" fmla="*/ 4800780 h 5344164"/>
              <a:gd name="connsiteX4" fmla="*/ 3563751 w 4795538"/>
              <a:gd name="connsiteY4" fmla="*/ 5344164 h 5344164"/>
              <a:gd name="connsiteX5" fmla="*/ 3201495 w 4795538"/>
              <a:gd name="connsiteY5" fmla="*/ 4800780 h 5344164"/>
              <a:gd name="connsiteX6" fmla="*/ 2395142 w 4795538"/>
              <a:gd name="connsiteY6" fmla="*/ 4800780 h 5344164"/>
              <a:gd name="connsiteX7" fmla="*/ 0 w 4795538"/>
              <a:gd name="connsiteY7" fmla="*/ 2400390 h 53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4164">
                <a:moveTo>
                  <a:pt x="0" y="2400390"/>
                </a:moveTo>
                <a:cubicBezTo>
                  <a:pt x="1752" y="1600260"/>
                  <a:pt x="3503" y="800130"/>
                  <a:pt x="5255" y="0"/>
                </a:cubicBezTo>
                <a:cubicBezTo>
                  <a:pt x="2652550" y="5794"/>
                  <a:pt x="4795538" y="2153479"/>
                  <a:pt x="4795538" y="4800780"/>
                </a:cubicBezTo>
                <a:lnTo>
                  <a:pt x="3926007" y="4800780"/>
                </a:lnTo>
                <a:lnTo>
                  <a:pt x="3563751" y="5344164"/>
                </a:lnTo>
                <a:lnTo>
                  <a:pt x="3201495" y="4800780"/>
                </a:lnTo>
                <a:lnTo>
                  <a:pt x="2395142" y="4800780"/>
                </a:lnTo>
                <a:cubicBezTo>
                  <a:pt x="2395142" y="3477129"/>
                  <a:pt x="1323648" y="2403287"/>
                  <a:pt x="0" y="2400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solidFill>
                <a:schemeClr val="tx1"/>
              </a:solidFill>
            </a:endParaRPr>
          </a:p>
        </p:txBody>
      </p:sp>
      <p:sp>
        <p:nvSpPr>
          <p:cNvPr id="18" name="Freeform 35">
            <a:extLst>
              <a:ext uri="{FF2B5EF4-FFF2-40B4-BE49-F238E27FC236}">
                <a16:creationId xmlns:a16="http://schemas.microsoft.com/office/drawing/2014/main" id="{3AFA242D-8548-4B80-B0A2-7F665CA1572F}"/>
              </a:ext>
            </a:extLst>
          </p:cNvPr>
          <p:cNvSpPr/>
          <p:nvPr/>
        </p:nvSpPr>
        <p:spPr>
          <a:xfrm>
            <a:off x="5749157" y="2060582"/>
            <a:ext cx="1888243" cy="2106333"/>
          </a:xfrm>
          <a:custGeom>
            <a:avLst/>
            <a:gdLst>
              <a:gd name="connsiteX0" fmla="*/ 5255 w 4795538"/>
              <a:gd name="connsiteY0" fmla="*/ 0 h 5349418"/>
              <a:gd name="connsiteX1" fmla="*/ 4795538 w 4795538"/>
              <a:gd name="connsiteY1" fmla="*/ 4800780 h 5349418"/>
              <a:gd name="connsiteX2" fmla="*/ 3960503 w 4795538"/>
              <a:gd name="connsiteY2" fmla="*/ 4800780 h 5349418"/>
              <a:gd name="connsiteX3" fmla="*/ 3594744 w 4795538"/>
              <a:gd name="connsiteY3" fmla="*/ 5349418 h 5349418"/>
              <a:gd name="connsiteX4" fmla="*/ 3228985 w 4795538"/>
              <a:gd name="connsiteY4" fmla="*/ 4800780 h 5349418"/>
              <a:gd name="connsiteX5" fmla="*/ 2395142 w 4795538"/>
              <a:gd name="connsiteY5" fmla="*/ 4800780 h 5349418"/>
              <a:gd name="connsiteX6" fmla="*/ 0 w 4795538"/>
              <a:gd name="connsiteY6" fmla="*/ 2400390 h 5349418"/>
              <a:gd name="connsiteX7" fmla="*/ 5255 w 4795538"/>
              <a:gd name="connsiteY7" fmla="*/ 0 h 534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9418">
                <a:moveTo>
                  <a:pt x="5255" y="0"/>
                </a:moveTo>
                <a:cubicBezTo>
                  <a:pt x="2652550" y="5795"/>
                  <a:pt x="4795538" y="2153479"/>
                  <a:pt x="4795538" y="4800780"/>
                </a:cubicBezTo>
                <a:lnTo>
                  <a:pt x="3960503" y="4800780"/>
                </a:lnTo>
                <a:lnTo>
                  <a:pt x="3594744" y="5349418"/>
                </a:lnTo>
                <a:lnTo>
                  <a:pt x="3228985" y="4800780"/>
                </a:lnTo>
                <a:lnTo>
                  <a:pt x="2395142" y="4800780"/>
                </a:lnTo>
                <a:cubicBezTo>
                  <a:pt x="2395142" y="3477129"/>
                  <a:pt x="1323648" y="2403287"/>
                  <a:pt x="0" y="2400390"/>
                </a:cubicBezTo>
                <a:cubicBezTo>
                  <a:pt x="1752" y="1600260"/>
                  <a:pt x="3503" y="800130"/>
                  <a:pt x="525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solidFill>
                <a:schemeClr val="tx1"/>
              </a:solidFill>
            </a:endParaRPr>
          </a:p>
        </p:txBody>
      </p:sp>
      <p:sp>
        <p:nvSpPr>
          <p:cNvPr id="19" name="Triangle 38">
            <a:extLst>
              <a:ext uri="{FF2B5EF4-FFF2-40B4-BE49-F238E27FC236}">
                <a16:creationId xmlns:a16="http://schemas.microsoft.com/office/drawing/2014/main" id="{A94ADBAE-948C-4258-89F2-9A5D5B7F6346}"/>
              </a:ext>
            </a:extLst>
          </p:cNvPr>
          <p:cNvSpPr/>
          <p:nvPr/>
        </p:nvSpPr>
        <p:spPr>
          <a:xfrm rot="5400000">
            <a:off x="5709015" y="2405737"/>
            <a:ext cx="288036" cy="21602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dirty="0"/>
          </a:p>
        </p:txBody>
      </p:sp>
      <p:pic>
        <p:nvPicPr>
          <p:cNvPr id="20" name="Graphic 19" descr="Connections">
            <a:extLst>
              <a:ext uri="{FF2B5EF4-FFF2-40B4-BE49-F238E27FC236}">
                <a16:creationId xmlns:a16="http://schemas.microsoft.com/office/drawing/2014/main" id="{5AAC78CA-7D30-485A-8ABF-0D7203EE55D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7819" y="2679238"/>
            <a:ext cx="586159" cy="586159"/>
          </a:xfrm>
          <a:prstGeom prst="rect">
            <a:avLst/>
          </a:prstGeom>
        </p:spPr>
      </p:pic>
      <p:pic>
        <p:nvPicPr>
          <p:cNvPr id="21" name="Graphic 20" descr="Handshake">
            <a:extLst>
              <a:ext uri="{FF2B5EF4-FFF2-40B4-BE49-F238E27FC236}">
                <a16:creationId xmlns:a16="http://schemas.microsoft.com/office/drawing/2014/main" id="{A5D47894-C5CA-4176-8E7B-E7C880668E2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3074" y="4638271"/>
            <a:ext cx="586159" cy="586159"/>
          </a:xfrm>
          <a:prstGeom prst="rect">
            <a:avLst/>
          </a:prstGeom>
        </p:spPr>
      </p:pic>
      <p:pic>
        <p:nvPicPr>
          <p:cNvPr id="22" name="Graphic 21" descr="Target Audience">
            <a:extLst>
              <a:ext uri="{FF2B5EF4-FFF2-40B4-BE49-F238E27FC236}">
                <a16:creationId xmlns:a16="http://schemas.microsoft.com/office/drawing/2014/main" id="{62B723AD-B432-4EE8-B5A0-B1FB9518C9A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073" y="2698686"/>
            <a:ext cx="586159" cy="586159"/>
          </a:xfrm>
          <a:prstGeom prst="rect">
            <a:avLst/>
          </a:prstGeom>
        </p:spPr>
      </p:pic>
      <p:pic>
        <p:nvPicPr>
          <p:cNvPr id="23" name="Graphic 22" descr="Business Growth">
            <a:extLst>
              <a:ext uri="{FF2B5EF4-FFF2-40B4-BE49-F238E27FC236}">
                <a16:creationId xmlns:a16="http://schemas.microsoft.com/office/drawing/2014/main" id="{2CBE8E05-3AEF-496B-B5E7-532F51DA0CB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07819" y="4603998"/>
            <a:ext cx="586159" cy="586159"/>
          </a:xfrm>
          <a:prstGeom prst="rect">
            <a:avLst/>
          </a:prstGeom>
        </p:spPr>
      </p:pic>
    </p:spTree>
    <p:extLst>
      <p:ext uri="{BB962C8B-B14F-4D97-AF65-F5344CB8AC3E}">
        <p14:creationId xmlns:p14="http://schemas.microsoft.com/office/powerpoint/2010/main" val="389347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EC239-E9A5-4718-A82D-52405A66428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AF7DF6-6AFB-4D7F-AD47-D6D072BF04A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9AF1AB-1C60-4C7F-9EB3-B0B569116226}"/>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12AB5FB6-AE50-4944-88ED-220B2AE768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7C6CC7-C931-4411-B7B8-3187B4914446}"/>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4C3CB089-2AA5-416B-8A94-51455FF1F742}"/>
              </a:ext>
            </a:extLst>
          </p:cNvPr>
          <p:cNvSpPr>
            <a:spLocks/>
          </p:cNvSpPr>
          <p:nvPr/>
        </p:nvSpPr>
        <p:spPr bwMode="auto">
          <a:xfrm>
            <a:off x="5547738" y="1947629"/>
            <a:ext cx="2177029" cy="1980779"/>
          </a:xfrm>
          <a:custGeom>
            <a:avLst/>
            <a:gdLst>
              <a:gd name="T0" fmla="*/ 2535604 w 21317"/>
              <a:gd name="T1" fmla="*/ 2307059 h 20797"/>
              <a:gd name="T2" fmla="*/ 2535604 w 21317"/>
              <a:gd name="T3" fmla="*/ 2307059 h 20797"/>
              <a:gd name="T4" fmla="*/ 2535604 w 21317"/>
              <a:gd name="T5" fmla="*/ 2307059 h 20797"/>
              <a:gd name="T6" fmla="*/ 2535604 w 21317"/>
              <a:gd name="T7" fmla="*/ 2307059 h 2079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17" h="20797" extrusionOk="0">
                <a:moveTo>
                  <a:pt x="3947" y="11647"/>
                </a:moveTo>
                <a:cubicBezTo>
                  <a:pt x="3799" y="7927"/>
                  <a:pt x="6065" y="5326"/>
                  <a:pt x="8805" y="4519"/>
                </a:cubicBezTo>
                <a:cubicBezTo>
                  <a:pt x="10142" y="4125"/>
                  <a:pt x="11584" y="4160"/>
                  <a:pt x="12919" y="4651"/>
                </a:cubicBezTo>
                <a:cubicBezTo>
                  <a:pt x="14290" y="5156"/>
                  <a:pt x="15565" y="6144"/>
                  <a:pt x="16471" y="7739"/>
                </a:cubicBezTo>
                <a:cubicBezTo>
                  <a:pt x="17197" y="9018"/>
                  <a:pt x="17447" y="10392"/>
                  <a:pt x="17383" y="11709"/>
                </a:cubicBezTo>
                <a:cubicBezTo>
                  <a:pt x="17321" y="12986"/>
                  <a:pt x="16958" y="14226"/>
                  <a:pt x="16341" y="15294"/>
                </a:cubicBezTo>
                <a:cubicBezTo>
                  <a:pt x="15135" y="17384"/>
                  <a:pt x="12960" y="18821"/>
                  <a:pt x="10319" y="18673"/>
                </a:cubicBezTo>
                <a:cubicBezTo>
                  <a:pt x="11472" y="18625"/>
                  <a:pt x="12624" y="18783"/>
                  <a:pt x="13729" y="19139"/>
                </a:cubicBezTo>
                <a:cubicBezTo>
                  <a:pt x="14849" y="19501"/>
                  <a:pt x="15904" y="20061"/>
                  <a:pt x="16851" y="20797"/>
                </a:cubicBezTo>
                <a:cubicBezTo>
                  <a:pt x="19452" y="18757"/>
                  <a:pt x="20931" y="15762"/>
                  <a:pt x="21251" y="12640"/>
                </a:cubicBezTo>
                <a:cubicBezTo>
                  <a:pt x="21566" y="9569"/>
                  <a:pt x="20761" y="6333"/>
                  <a:pt x="18611" y="3828"/>
                </a:cubicBezTo>
                <a:cubicBezTo>
                  <a:pt x="15340" y="17"/>
                  <a:pt x="10756" y="-803"/>
                  <a:pt x="6928" y="724"/>
                </a:cubicBezTo>
                <a:cubicBezTo>
                  <a:pt x="4965" y="1507"/>
                  <a:pt x="3225" y="2900"/>
                  <a:pt x="1981" y="4748"/>
                </a:cubicBezTo>
                <a:cubicBezTo>
                  <a:pt x="721" y="6620"/>
                  <a:pt x="-34" y="8962"/>
                  <a:pt x="1" y="11638"/>
                </a:cubicBezTo>
                <a:lnTo>
                  <a:pt x="3947" y="11647"/>
                </a:lnTo>
                <a:close/>
              </a:path>
            </a:pathLst>
          </a:custGeom>
          <a:solidFill>
            <a:schemeClr val="accent2"/>
          </a:solidFill>
          <a:ln>
            <a:noFill/>
          </a:ln>
        </p:spPr>
        <p:txBody>
          <a:bodyPr lIns="19999" tIns="19999" rIns="19999" bIns="19999" anchor="ctr"/>
          <a:lstStyle/>
          <a:p>
            <a:endParaRPr lang="en-US" sz="1417" dirty="0"/>
          </a:p>
        </p:txBody>
      </p:sp>
      <p:sp>
        <p:nvSpPr>
          <p:cNvPr id="8" name="Фигура">
            <a:extLst>
              <a:ext uri="{FF2B5EF4-FFF2-40B4-BE49-F238E27FC236}">
                <a16:creationId xmlns:a16="http://schemas.microsoft.com/office/drawing/2014/main" id="{F436785D-6D94-4840-9A0F-8F4B9794AB6D}"/>
              </a:ext>
            </a:extLst>
          </p:cNvPr>
          <p:cNvSpPr/>
          <p:nvPr/>
        </p:nvSpPr>
        <p:spPr bwMode="auto">
          <a:xfrm>
            <a:off x="5748279" y="3722765"/>
            <a:ext cx="1981611" cy="2181272"/>
          </a:xfrm>
          <a:custGeom>
            <a:avLst/>
            <a:gdLst/>
            <a:ahLst/>
            <a:cxnLst>
              <a:cxn ang="0">
                <a:pos x="wd2" y="hd2"/>
              </a:cxn>
              <a:cxn ang="5400000">
                <a:pos x="wd2" y="hd2"/>
              </a:cxn>
              <a:cxn ang="10800000">
                <a:pos x="wd2" y="hd2"/>
              </a:cxn>
              <a:cxn ang="16200000">
                <a:pos x="wd2" y="hd2"/>
              </a:cxn>
            </a:cxnLst>
            <a:rect l="0" t="0" r="r" b="b"/>
            <a:pathLst>
              <a:path w="20910" h="21370" extrusionOk="0">
                <a:moveTo>
                  <a:pt x="9012" y="4"/>
                </a:moveTo>
                <a:cubicBezTo>
                  <a:pt x="13531" y="-109"/>
                  <a:pt x="17251" y="2100"/>
                  <a:pt x="19270" y="5254"/>
                </a:cubicBezTo>
                <a:cubicBezTo>
                  <a:pt x="21284" y="8399"/>
                  <a:pt x="21600" y="12479"/>
                  <a:pt x="19336" y="16099"/>
                </a:cubicBezTo>
                <a:cubicBezTo>
                  <a:pt x="17229" y="19470"/>
                  <a:pt x="13573" y="21232"/>
                  <a:pt x="9859" y="21362"/>
                </a:cubicBezTo>
                <a:cubicBezTo>
                  <a:pt x="6173" y="21491"/>
                  <a:pt x="2421" y="20014"/>
                  <a:pt x="0" y="16871"/>
                </a:cubicBezTo>
                <a:cubicBezTo>
                  <a:pt x="737" y="15919"/>
                  <a:pt x="1300" y="14860"/>
                  <a:pt x="1666" y="13738"/>
                </a:cubicBezTo>
                <a:cubicBezTo>
                  <a:pt x="1993" y="12733"/>
                  <a:pt x="2158" y="11688"/>
                  <a:pt x="2156" y="10638"/>
                </a:cubicBezTo>
                <a:cubicBezTo>
                  <a:pt x="2155" y="12360"/>
                  <a:pt x="2764" y="13817"/>
                  <a:pt x="3744" y="14941"/>
                </a:cubicBezTo>
                <a:cubicBezTo>
                  <a:pt x="4725" y="16065"/>
                  <a:pt x="6081" y="16860"/>
                  <a:pt x="7574" y="17215"/>
                </a:cubicBezTo>
                <a:cubicBezTo>
                  <a:pt x="9038" y="17563"/>
                  <a:pt x="10607" y="17480"/>
                  <a:pt x="12041" y="16970"/>
                </a:cubicBezTo>
                <a:cubicBezTo>
                  <a:pt x="13491" y="16454"/>
                  <a:pt x="14821" y="15498"/>
                  <a:pt x="15743" y="14006"/>
                </a:cubicBezTo>
                <a:cubicBezTo>
                  <a:pt x="16475" y="12821"/>
                  <a:pt x="16722" y="11561"/>
                  <a:pt x="16646" y="10358"/>
                </a:cubicBezTo>
                <a:cubicBezTo>
                  <a:pt x="16570" y="9163"/>
                  <a:pt x="16172" y="8008"/>
                  <a:pt x="15489" y="7018"/>
                </a:cubicBezTo>
                <a:cubicBezTo>
                  <a:pt x="14812" y="6038"/>
                  <a:pt x="13861" y="5227"/>
                  <a:pt x="12724" y="4685"/>
                </a:cubicBezTo>
                <a:cubicBezTo>
                  <a:pt x="11643" y="4170"/>
                  <a:pt x="10391" y="3897"/>
                  <a:pt x="9024" y="3958"/>
                </a:cubicBezTo>
                <a:lnTo>
                  <a:pt x="9012" y="4"/>
                </a:ln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9" name="Фигура">
            <a:extLst>
              <a:ext uri="{FF2B5EF4-FFF2-40B4-BE49-F238E27FC236}">
                <a16:creationId xmlns:a16="http://schemas.microsoft.com/office/drawing/2014/main" id="{0AED96E5-C113-4D9C-A189-BE1737E142FB}"/>
              </a:ext>
            </a:extLst>
          </p:cNvPr>
          <p:cNvSpPr/>
          <p:nvPr/>
        </p:nvSpPr>
        <p:spPr bwMode="auto">
          <a:xfrm>
            <a:off x="3771440" y="3927195"/>
            <a:ext cx="2182633" cy="1976160"/>
          </a:xfrm>
          <a:custGeom>
            <a:avLst/>
            <a:gdLst/>
            <a:ahLst/>
            <a:cxnLst>
              <a:cxn ang="0">
                <a:pos x="wd2" y="hd2"/>
              </a:cxn>
              <a:cxn ang="5400000">
                <a:pos x="wd2" y="hd2"/>
              </a:cxn>
              <a:cxn ang="10800000">
                <a:pos x="wd2" y="hd2"/>
              </a:cxn>
              <a:cxn ang="16200000">
                <a:pos x="wd2" y="hd2"/>
              </a:cxn>
            </a:cxnLst>
            <a:rect l="0" t="0" r="r" b="b"/>
            <a:pathLst>
              <a:path w="21410" h="20894" extrusionOk="0">
                <a:moveTo>
                  <a:pt x="21409" y="9307"/>
                </a:moveTo>
                <a:lnTo>
                  <a:pt x="17416" y="9307"/>
                </a:lnTo>
                <a:cubicBezTo>
                  <a:pt x="17452" y="13094"/>
                  <a:pt x="15051" y="15743"/>
                  <a:pt x="12177" y="16440"/>
                </a:cubicBezTo>
                <a:cubicBezTo>
                  <a:pt x="10665" y="16806"/>
                  <a:pt x="9067" y="16630"/>
                  <a:pt x="7661" y="15887"/>
                </a:cubicBezTo>
                <a:cubicBezTo>
                  <a:pt x="6265" y="15149"/>
                  <a:pt x="5059" y="13854"/>
                  <a:pt x="4387" y="11991"/>
                </a:cubicBezTo>
                <a:cubicBezTo>
                  <a:pt x="3948" y="10773"/>
                  <a:pt x="3867" y="9534"/>
                  <a:pt x="4028" y="8366"/>
                </a:cubicBezTo>
                <a:cubicBezTo>
                  <a:pt x="4187" y="7209"/>
                  <a:pt x="4587" y="6110"/>
                  <a:pt x="5195" y="5168"/>
                </a:cubicBezTo>
                <a:cubicBezTo>
                  <a:pt x="6382" y="3326"/>
                  <a:pt x="8362" y="2081"/>
                  <a:pt x="10701" y="2098"/>
                </a:cubicBezTo>
                <a:cubicBezTo>
                  <a:pt x="9575" y="2112"/>
                  <a:pt x="8454" y="1926"/>
                  <a:pt x="7384" y="1548"/>
                </a:cubicBezTo>
                <a:cubicBezTo>
                  <a:pt x="6377" y="1192"/>
                  <a:pt x="5427" y="670"/>
                  <a:pt x="4568" y="0"/>
                </a:cubicBezTo>
                <a:cubicBezTo>
                  <a:pt x="1733" y="2141"/>
                  <a:pt x="204" y="5415"/>
                  <a:pt x="19" y="8771"/>
                </a:cubicBezTo>
                <a:cubicBezTo>
                  <a:pt x="-169" y="12172"/>
                  <a:pt x="1022" y="15674"/>
                  <a:pt x="3707" y="18113"/>
                </a:cubicBezTo>
                <a:cubicBezTo>
                  <a:pt x="7231" y="21314"/>
                  <a:pt x="11732" y="21600"/>
                  <a:pt x="15332" y="19748"/>
                </a:cubicBezTo>
                <a:cubicBezTo>
                  <a:pt x="18839" y="17944"/>
                  <a:pt x="21431" y="14134"/>
                  <a:pt x="21409" y="9307"/>
                </a:cubicBez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0" name="Фигура">
            <a:extLst>
              <a:ext uri="{FF2B5EF4-FFF2-40B4-BE49-F238E27FC236}">
                <a16:creationId xmlns:a16="http://schemas.microsoft.com/office/drawing/2014/main" id="{520C9B26-8CA1-4655-9D36-1A8D39DB11B0}"/>
              </a:ext>
            </a:extLst>
          </p:cNvPr>
          <p:cNvSpPr/>
          <p:nvPr/>
        </p:nvSpPr>
        <p:spPr bwMode="auto">
          <a:xfrm>
            <a:off x="3769395" y="1948310"/>
            <a:ext cx="1981611" cy="2180591"/>
          </a:xfrm>
          <a:custGeom>
            <a:avLst/>
            <a:gdLst/>
            <a:ahLst/>
            <a:cxnLst>
              <a:cxn ang="0">
                <a:pos x="wd2" y="hd2"/>
              </a:cxn>
              <a:cxn ang="5400000">
                <a:pos x="wd2" y="hd2"/>
              </a:cxn>
              <a:cxn ang="10800000">
                <a:pos x="wd2" y="hd2"/>
              </a:cxn>
              <a:cxn ang="16200000">
                <a:pos x="wd2" y="hd2"/>
              </a:cxn>
            </a:cxnLst>
            <a:rect l="0" t="0" r="r" b="b"/>
            <a:pathLst>
              <a:path w="21567" h="21395" extrusionOk="0">
                <a:moveTo>
                  <a:pt x="11890" y="17435"/>
                </a:moveTo>
                <a:lnTo>
                  <a:pt x="11890" y="21394"/>
                </a:lnTo>
                <a:cubicBezTo>
                  <a:pt x="8632" y="21420"/>
                  <a:pt x="5509" y="20222"/>
                  <a:pt x="3271" y="18087"/>
                </a:cubicBezTo>
                <a:cubicBezTo>
                  <a:pt x="1943" y="16820"/>
                  <a:pt x="1000" y="15293"/>
                  <a:pt x="485" y="13673"/>
                </a:cubicBezTo>
                <a:cubicBezTo>
                  <a:pt x="220" y="12836"/>
                  <a:pt x="68" y="11973"/>
                  <a:pt x="18" y="11102"/>
                </a:cubicBezTo>
                <a:cubicBezTo>
                  <a:pt x="-33" y="10219"/>
                  <a:pt x="20" y="9324"/>
                  <a:pt x="237" y="8436"/>
                </a:cubicBezTo>
                <a:cubicBezTo>
                  <a:pt x="795" y="6156"/>
                  <a:pt x="2092" y="4326"/>
                  <a:pt x="3738" y="2939"/>
                </a:cubicBezTo>
                <a:cubicBezTo>
                  <a:pt x="5368" y="1563"/>
                  <a:pt x="7371" y="607"/>
                  <a:pt x="9515" y="210"/>
                </a:cubicBezTo>
                <a:cubicBezTo>
                  <a:pt x="11622" y="-180"/>
                  <a:pt x="13840" y="-25"/>
                  <a:pt x="15899" y="649"/>
                </a:cubicBezTo>
                <a:cubicBezTo>
                  <a:pt x="18030" y="1347"/>
                  <a:pt x="20004" y="2603"/>
                  <a:pt x="21567" y="4473"/>
                </a:cubicBezTo>
                <a:cubicBezTo>
                  <a:pt x="20842" y="5366"/>
                  <a:pt x="20282" y="6358"/>
                  <a:pt x="19908" y="7412"/>
                </a:cubicBezTo>
                <a:cubicBezTo>
                  <a:pt x="19515" y="8521"/>
                  <a:pt x="19332" y="9681"/>
                  <a:pt x="19369" y="10845"/>
                </a:cubicBezTo>
                <a:cubicBezTo>
                  <a:pt x="19387" y="9286"/>
                  <a:pt x="18874" y="7926"/>
                  <a:pt x="18018" y="6832"/>
                </a:cubicBezTo>
                <a:cubicBezTo>
                  <a:pt x="17160" y="5736"/>
                  <a:pt x="15957" y="4905"/>
                  <a:pt x="14596" y="4424"/>
                </a:cubicBezTo>
                <a:cubicBezTo>
                  <a:pt x="11744" y="3417"/>
                  <a:pt x="8268" y="3961"/>
                  <a:pt x="6000" y="6526"/>
                </a:cubicBezTo>
                <a:cubicBezTo>
                  <a:pt x="4045" y="8737"/>
                  <a:pt x="3973" y="11476"/>
                  <a:pt x="5158" y="13651"/>
                </a:cubicBezTo>
                <a:cubicBezTo>
                  <a:pt x="6338" y="15817"/>
                  <a:pt x="8768" y="17432"/>
                  <a:pt x="11890" y="17435"/>
                </a:cubicBezTo>
                <a:close/>
              </a:path>
            </a:pathLst>
          </a:custGeom>
          <a:solidFill>
            <a:schemeClr val="accent1"/>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1" name="Кружок">
            <a:extLst>
              <a:ext uri="{FF2B5EF4-FFF2-40B4-BE49-F238E27FC236}">
                <a16:creationId xmlns:a16="http://schemas.microsoft.com/office/drawing/2014/main" id="{2FE9056E-B160-4A53-9A15-EDE84DE7CDFE}"/>
              </a:ext>
            </a:extLst>
          </p:cNvPr>
          <p:cNvSpPr>
            <a:spLocks noChangeArrowheads="1"/>
          </p:cNvSpPr>
          <p:nvPr/>
        </p:nvSpPr>
        <p:spPr bwMode="auto">
          <a:xfrm>
            <a:off x="4318145" y="2493972"/>
            <a:ext cx="1088995" cy="1088981"/>
          </a:xfrm>
          <a:prstGeom prst="ellipse">
            <a:avLst/>
          </a:prstGeom>
          <a:solidFill>
            <a:schemeClr val="bg1">
              <a:lumMod val="95000"/>
            </a:schemeClr>
          </a:solidFill>
          <a:ln>
            <a:noFill/>
          </a:ln>
        </p:spPr>
        <p:txBody>
          <a:bodyPr lIns="19999" tIns="19999" rIns="19999" bIns="19999" anchor="ctr"/>
          <a:lstStyle/>
          <a:p>
            <a:pPr algn="ctr" eaLnBrk="1"/>
            <a:endParaRPr lang="en-US" altLang="en-US" sz="1260" dirty="0">
              <a:solidFill>
                <a:srgbClr val="FFFFFF"/>
              </a:solidFill>
              <a:sym typeface="Helvetica Light" panose="020B0403020202020204" pitchFamily="34" charset="0"/>
            </a:endParaRPr>
          </a:p>
        </p:txBody>
      </p:sp>
      <p:sp>
        <p:nvSpPr>
          <p:cNvPr id="12" name="Кружок">
            <a:extLst>
              <a:ext uri="{FF2B5EF4-FFF2-40B4-BE49-F238E27FC236}">
                <a16:creationId xmlns:a16="http://schemas.microsoft.com/office/drawing/2014/main" id="{96EF143A-60B9-4B44-BDFF-1B384708EEB9}"/>
              </a:ext>
            </a:extLst>
          </p:cNvPr>
          <p:cNvSpPr>
            <a:spLocks noChangeArrowheads="1"/>
          </p:cNvSpPr>
          <p:nvPr/>
        </p:nvSpPr>
        <p:spPr bwMode="auto">
          <a:xfrm>
            <a:off x="6091756" y="2493972"/>
            <a:ext cx="1088995" cy="1088981"/>
          </a:xfrm>
          <a:prstGeom prst="ellipse">
            <a:avLst/>
          </a:prstGeom>
          <a:solidFill>
            <a:schemeClr val="bg1">
              <a:lumMod val="95000"/>
            </a:schemeClr>
          </a:solidFill>
          <a:ln>
            <a:noFill/>
          </a:ln>
        </p:spPr>
        <p:txBody>
          <a:bodyPr lIns="19999" tIns="19999" rIns="19999" bIns="19999" anchor="ctr"/>
          <a:lstStyle/>
          <a:p>
            <a:pPr algn="ctr" eaLnBrk="1"/>
            <a:endParaRPr lang="en-US" altLang="en-US" sz="1260" dirty="0">
              <a:solidFill>
                <a:srgbClr val="FFFFFF"/>
              </a:solidFill>
              <a:sym typeface="Helvetica Light" panose="020B0403020202020204" pitchFamily="34" charset="0"/>
            </a:endParaRPr>
          </a:p>
        </p:txBody>
      </p:sp>
      <p:sp>
        <p:nvSpPr>
          <p:cNvPr id="13" name="Кружок">
            <a:extLst>
              <a:ext uri="{FF2B5EF4-FFF2-40B4-BE49-F238E27FC236}">
                <a16:creationId xmlns:a16="http://schemas.microsoft.com/office/drawing/2014/main" id="{50944D3D-D66B-4F7C-9F16-6521ABD801A3}"/>
              </a:ext>
            </a:extLst>
          </p:cNvPr>
          <p:cNvSpPr>
            <a:spLocks noChangeArrowheads="1"/>
          </p:cNvSpPr>
          <p:nvPr/>
        </p:nvSpPr>
        <p:spPr bwMode="auto">
          <a:xfrm>
            <a:off x="4318145" y="4268742"/>
            <a:ext cx="1088995" cy="1088983"/>
          </a:xfrm>
          <a:prstGeom prst="ellipse">
            <a:avLst/>
          </a:prstGeom>
          <a:solidFill>
            <a:schemeClr val="bg1">
              <a:lumMod val="95000"/>
            </a:schemeClr>
          </a:solidFill>
          <a:ln>
            <a:noFill/>
          </a:ln>
        </p:spPr>
        <p:txBody>
          <a:bodyPr lIns="19999" tIns="19999" rIns="19999" bIns="19999" anchor="ctr"/>
          <a:lstStyle/>
          <a:p>
            <a:pPr algn="ctr" eaLnBrk="1"/>
            <a:endParaRPr lang="en-US" altLang="en-US" sz="1260" dirty="0">
              <a:solidFill>
                <a:srgbClr val="FFFFFF"/>
              </a:solidFill>
              <a:sym typeface="Helvetica Light" panose="020B0403020202020204" pitchFamily="34" charset="0"/>
            </a:endParaRPr>
          </a:p>
        </p:txBody>
      </p:sp>
      <p:sp>
        <p:nvSpPr>
          <p:cNvPr id="14" name="Кружок">
            <a:extLst>
              <a:ext uri="{FF2B5EF4-FFF2-40B4-BE49-F238E27FC236}">
                <a16:creationId xmlns:a16="http://schemas.microsoft.com/office/drawing/2014/main" id="{DB73A2FB-7DD4-4E15-89CF-337EC73414FF}"/>
              </a:ext>
            </a:extLst>
          </p:cNvPr>
          <p:cNvSpPr>
            <a:spLocks noChangeArrowheads="1"/>
          </p:cNvSpPr>
          <p:nvPr/>
        </p:nvSpPr>
        <p:spPr bwMode="auto">
          <a:xfrm>
            <a:off x="6091756" y="4268743"/>
            <a:ext cx="1088995" cy="1088981"/>
          </a:xfrm>
          <a:prstGeom prst="ellipse">
            <a:avLst/>
          </a:prstGeom>
          <a:solidFill>
            <a:schemeClr val="bg1">
              <a:lumMod val="95000"/>
            </a:schemeClr>
          </a:solidFill>
          <a:ln>
            <a:noFill/>
          </a:ln>
        </p:spPr>
        <p:txBody>
          <a:bodyPr lIns="19999" tIns="19999" rIns="19999" bIns="19999" anchor="ctr"/>
          <a:lstStyle/>
          <a:p>
            <a:pPr algn="ctr" eaLnBrk="1"/>
            <a:endParaRPr lang="en-US" altLang="en-US" sz="1260" dirty="0">
              <a:solidFill>
                <a:srgbClr val="FFFFFF"/>
              </a:solidFill>
              <a:sym typeface="Helvetica Light" panose="020B0403020202020204" pitchFamily="34" charset="0"/>
            </a:endParaRPr>
          </a:p>
        </p:txBody>
      </p:sp>
      <p:sp>
        <p:nvSpPr>
          <p:cNvPr id="15" name="Линия">
            <a:extLst>
              <a:ext uri="{FF2B5EF4-FFF2-40B4-BE49-F238E27FC236}">
                <a16:creationId xmlns:a16="http://schemas.microsoft.com/office/drawing/2014/main" id="{ABBFF90C-A53D-493C-8743-FEC098D0926A}"/>
              </a:ext>
            </a:extLst>
          </p:cNvPr>
          <p:cNvSpPr>
            <a:spLocks noChangeShapeType="1"/>
          </p:cNvSpPr>
          <p:nvPr/>
        </p:nvSpPr>
        <p:spPr bwMode="auto">
          <a:xfrm>
            <a:off x="5547738" y="3220223"/>
            <a:ext cx="403421" cy="0"/>
          </a:xfrm>
          <a:prstGeom prst="line">
            <a:avLst/>
          </a:prstGeom>
          <a:noFill/>
          <a:ln w="38100">
            <a:solidFill>
              <a:schemeClr val="bg1">
                <a:lumMod val="75000"/>
              </a:schemeClr>
            </a:solidFill>
            <a:miter lim="400000"/>
            <a:headEnd/>
            <a:tailEnd type="triangle" w="med" len="med"/>
          </a:ln>
          <a:extLst>
            <a:ext uri="{909E8E84-426E-40DD-AFC4-6F175D3DCCD1}">
              <a14:hiddenFill xmlns:a14="http://schemas.microsoft.com/office/drawing/2010/main">
                <a:noFill/>
              </a14:hiddenFill>
            </a:ext>
          </a:extLst>
        </p:spPr>
        <p:txBody>
          <a:bodyPr lIns="19999" tIns="19999" rIns="19999" bIns="19999" anchor="ctr"/>
          <a:lstStyle/>
          <a:p>
            <a:endParaRPr lang="en-US" sz="1417" dirty="0"/>
          </a:p>
        </p:txBody>
      </p:sp>
      <p:sp>
        <p:nvSpPr>
          <p:cNvPr id="16" name="Линия">
            <a:extLst>
              <a:ext uri="{FF2B5EF4-FFF2-40B4-BE49-F238E27FC236}">
                <a16:creationId xmlns:a16="http://schemas.microsoft.com/office/drawing/2014/main" id="{2779AD0F-2F8B-488F-A112-CD982CF1383E}"/>
              </a:ext>
            </a:extLst>
          </p:cNvPr>
          <p:cNvSpPr>
            <a:spLocks noChangeShapeType="1"/>
          </p:cNvSpPr>
          <p:nvPr/>
        </p:nvSpPr>
        <p:spPr bwMode="auto">
          <a:xfrm>
            <a:off x="5539075" y="4630899"/>
            <a:ext cx="403421" cy="0"/>
          </a:xfrm>
          <a:prstGeom prst="line">
            <a:avLst/>
          </a:prstGeom>
          <a:noFill/>
          <a:ln w="38100">
            <a:solidFill>
              <a:schemeClr val="bg1">
                <a:lumMod val="75000"/>
              </a:schemeClr>
            </a:solidFill>
            <a:miter lim="400000"/>
            <a:headEnd type="triangle" w="med" len="med"/>
            <a:tailEnd/>
          </a:ln>
          <a:extLst>
            <a:ext uri="{909E8E84-426E-40DD-AFC4-6F175D3DCCD1}">
              <a14:hiddenFill xmlns:a14="http://schemas.microsoft.com/office/drawing/2010/main">
                <a:noFill/>
              </a14:hiddenFill>
            </a:ext>
          </a:extLst>
        </p:spPr>
        <p:txBody>
          <a:bodyPr lIns="19999" tIns="19999" rIns="19999" bIns="19999" anchor="ctr"/>
          <a:lstStyle/>
          <a:p>
            <a:endParaRPr lang="en-US" sz="1417" dirty="0"/>
          </a:p>
        </p:txBody>
      </p:sp>
      <p:sp>
        <p:nvSpPr>
          <p:cNvPr id="17" name="Линия">
            <a:extLst>
              <a:ext uri="{FF2B5EF4-FFF2-40B4-BE49-F238E27FC236}">
                <a16:creationId xmlns:a16="http://schemas.microsoft.com/office/drawing/2014/main" id="{390D7CAF-94E4-401E-89AB-8A9B7AC4C27B}"/>
              </a:ext>
            </a:extLst>
          </p:cNvPr>
          <p:cNvSpPr>
            <a:spLocks noChangeShapeType="1"/>
          </p:cNvSpPr>
          <p:nvPr/>
        </p:nvSpPr>
        <p:spPr bwMode="auto">
          <a:xfrm>
            <a:off x="6423713" y="3737595"/>
            <a:ext cx="0" cy="404176"/>
          </a:xfrm>
          <a:prstGeom prst="line">
            <a:avLst/>
          </a:prstGeom>
          <a:noFill/>
          <a:ln w="38100">
            <a:solidFill>
              <a:schemeClr val="bg1">
                <a:lumMod val="75000"/>
              </a:schemeClr>
            </a:solidFill>
            <a:miter lim="400000"/>
            <a:headEnd/>
            <a:tailEnd type="triangle" w="med" len="med"/>
          </a:ln>
          <a:extLst>
            <a:ext uri="{909E8E84-426E-40DD-AFC4-6F175D3DCCD1}">
              <a14:hiddenFill xmlns:a14="http://schemas.microsoft.com/office/drawing/2010/main">
                <a:noFill/>
              </a14:hiddenFill>
            </a:ext>
          </a:extLst>
        </p:spPr>
        <p:txBody>
          <a:bodyPr lIns="19999" tIns="19999" rIns="19999" bIns="19999" anchor="ctr"/>
          <a:lstStyle/>
          <a:p>
            <a:endParaRPr lang="en-US" sz="1417" dirty="0"/>
          </a:p>
        </p:txBody>
      </p:sp>
      <p:sp>
        <p:nvSpPr>
          <p:cNvPr id="18" name="Линия">
            <a:extLst>
              <a:ext uri="{FF2B5EF4-FFF2-40B4-BE49-F238E27FC236}">
                <a16:creationId xmlns:a16="http://schemas.microsoft.com/office/drawing/2014/main" id="{C9C16593-5B76-467E-BC04-74ACF5D44490}"/>
              </a:ext>
            </a:extLst>
          </p:cNvPr>
          <p:cNvSpPr>
            <a:spLocks noChangeShapeType="1"/>
          </p:cNvSpPr>
          <p:nvPr/>
        </p:nvSpPr>
        <p:spPr bwMode="auto">
          <a:xfrm>
            <a:off x="5039491" y="3737595"/>
            <a:ext cx="0" cy="404176"/>
          </a:xfrm>
          <a:prstGeom prst="line">
            <a:avLst/>
          </a:prstGeom>
          <a:noFill/>
          <a:ln w="38100">
            <a:solidFill>
              <a:schemeClr val="bg1">
                <a:lumMod val="75000"/>
              </a:schemeClr>
            </a:solidFill>
            <a:miter lim="400000"/>
            <a:headEnd type="triangle" w="med" len="med"/>
            <a:tailEnd/>
          </a:ln>
          <a:extLst>
            <a:ext uri="{909E8E84-426E-40DD-AFC4-6F175D3DCCD1}">
              <a14:hiddenFill xmlns:a14="http://schemas.microsoft.com/office/drawing/2010/main">
                <a:noFill/>
              </a14:hiddenFill>
            </a:ext>
          </a:extLst>
        </p:spPr>
        <p:txBody>
          <a:bodyPr lIns="19999" tIns="19999" rIns="19999" bIns="19999" anchor="ctr"/>
          <a:lstStyle/>
          <a:p>
            <a:endParaRPr lang="en-US" sz="1417" dirty="0"/>
          </a:p>
        </p:txBody>
      </p:sp>
      <p:sp>
        <p:nvSpPr>
          <p:cNvPr id="19" name="TextBox 18">
            <a:extLst>
              <a:ext uri="{FF2B5EF4-FFF2-40B4-BE49-F238E27FC236}">
                <a16:creationId xmlns:a16="http://schemas.microsoft.com/office/drawing/2014/main" id="{073F5F5E-BA4E-4C98-B1C6-155A66886100}"/>
              </a:ext>
            </a:extLst>
          </p:cNvPr>
          <p:cNvSpPr txBox="1"/>
          <p:nvPr/>
        </p:nvSpPr>
        <p:spPr>
          <a:xfrm>
            <a:off x="4636458" y="2810483"/>
            <a:ext cx="452368" cy="455959"/>
          </a:xfrm>
          <a:prstGeom prst="rect">
            <a:avLst/>
          </a:prstGeom>
          <a:noFill/>
        </p:spPr>
        <p:txBody>
          <a:bodyPr wrap="none" rtlCol="0" anchor="ctr">
            <a:spAutoFit/>
          </a:bodyPr>
          <a:lstStyle/>
          <a:p>
            <a:pPr algn="ctr"/>
            <a:r>
              <a:rPr lang="en-US" sz="2363" b="1" dirty="0">
                <a:solidFill>
                  <a:schemeClr val="tx2"/>
                </a:solidFill>
                <a:cs typeface="Poppins" pitchFamily="2" charset="77"/>
              </a:rPr>
              <a:t>01</a:t>
            </a:r>
          </a:p>
        </p:txBody>
      </p:sp>
      <p:sp>
        <p:nvSpPr>
          <p:cNvPr id="20" name="TextBox 19">
            <a:extLst>
              <a:ext uri="{FF2B5EF4-FFF2-40B4-BE49-F238E27FC236}">
                <a16:creationId xmlns:a16="http://schemas.microsoft.com/office/drawing/2014/main" id="{8EAE9D69-1F46-4A67-AD50-8BB49914DA1C}"/>
              </a:ext>
            </a:extLst>
          </p:cNvPr>
          <p:cNvSpPr txBox="1"/>
          <p:nvPr/>
        </p:nvSpPr>
        <p:spPr>
          <a:xfrm>
            <a:off x="6380899" y="2810483"/>
            <a:ext cx="50847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02</a:t>
            </a:r>
          </a:p>
        </p:txBody>
      </p:sp>
      <p:sp>
        <p:nvSpPr>
          <p:cNvPr id="21" name="TextBox 20">
            <a:extLst>
              <a:ext uri="{FF2B5EF4-FFF2-40B4-BE49-F238E27FC236}">
                <a16:creationId xmlns:a16="http://schemas.microsoft.com/office/drawing/2014/main" id="{6EFFB7F1-BA1B-4E44-86A8-C98D8E005087}"/>
              </a:ext>
            </a:extLst>
          </p:cNvPr>
          <p:cNvSpPr txBox="1"/>
          <p:nvPr/>
        </p:nvSpPr>
        <p:spPr>
          <a:xfrm>
            <a:off x="6379295" y="4585254"/>
            <a:ext cx="511679" cy="455959"/>
          </a:xfrm>
          <a:prstGeom prst="rect">
            <a:avLst/>
          </a:prstGeom>
          <a:noFill/>
        </p:spPr>
        <p:txBody>
          <a:bodyPr wrap="none" rtlCol="0" anchor="ctr">
            <a:spAutoFit/>
          </a:bodyPr>
          <a:lstStyle/>
          <a:p>
            <a:pPr algn="ctr"/>
            <a:r>
              <a:rPr lang="en-US" sz="2363" b="1" dirty="0">
                <a:solidFill>
                  <a:schemeClr val="tx2"/>
                </a:solidFill>
                <a:cs typeface="Poppins" pitchFamily="2" charset="77"/>
              </a:rPr>
              <a:t>03</a:t>
            </a:r>
          </a:p>
        </p:txBody>
      </p:sp>
      <p:sp>
        <p:nvSpPr>
          <p:cNvPr id="22" name="TextBox 21">
            <a:extLst>
              <a:ext uri="{FF2B5EF4-FFF2-40B4-BE49-F238E27FC236}">
                <a16:creationId xmlns:a16="http://schemas.microsoft.com/office/drawing/2014/main" id="{910864BF-47A1-4BF9-A7E6-35EC0887EC11}"/>
              </a:ext>
            </a:extLst>
          </p:cNvPr>
          <p:cNvSpPr txBox="1"/>
          <p:nvPr/>
        </p:nvSpPr>
        <p:spPr>
          <a:xfrm>
            <a:off x="4600390" y="4585254"/>
            <a:ext cx="52450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04</a:t>
            </a:r>
          </a:p>
        </p:txBody>
      </p:sp>
      <p:sp>
        <p:nvSpPr>
          <p:cNvPr id="23" name="Subtitle 2">
            <a:extLst>
              <a:ext uri="{FF2B5EF4-FFF2-40B4-BE49-F238E27FC236}">
                <a16:creationId xmlns:a16="http://schemas.microsoft.com/office/drawing/2014/main" id="{94D304D6-169E-42C6-AE1C-7CFB00739CF6}"/>
              </a:ext>
            </a:extLst>
          </p:cNvPr>
          <p:cNvSpPr txBox="1">
            <a:spLocks/>
          </p:cNvSpPr>
          <p:nvPr/>
        </p:nvSpPr>
        <p:spPr>
          <a:xfrm>
            <a:off x="8051660" y="2792477"/>
            <a:ext cx="257824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0B9A29BF-7AF6-4259-B7AB-298FEC34EAA1}"/>
              </a:ext>
            </a:extLst>
          </p:cNvPr>
          <p:cNvSpPr txBox="1"/>
          <p:nvPr/>
        </p:nvSpPr>
        <p:spPr>
          <a:xfrm>
            <a:off x="7989722" y="2499930"/>
            <a:ext cx="2490041"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5" name="Subtitle 2">
            <a:extLst>
              <a:ext uri="{FF2B5EF4-FFF2-40B4-BE49-F238E27FC236}">
                <a16:creationId xmlns:a16="http://schemas.microsoft.com/office/drawing/2014/main" id="{95AF4D1E-54CB-49EC-9562-F2456B09FDFF}"/>
              </a:ext>
            </a:extLst>
          </p:cNvPr>
          <p:cNvSpPr txBox="1">
            <a:spLocks/>
          </p:cNvSpPr>
          <p:nvPr/>
        </p:nvSpPr>
        <p:spPr>
          <a:xfrm>
            <a:off x="8051660" y="4664272"/>
            <a:ext cx="257824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28834C07-EF1D-4A95-A961-6663EB38E5FD}"/>
              </a:ext>
            </a:extLst>
          </p:cNvPr>
          <p:cNvSpPr txBox="1"/>
          <p:nvPr/>
        </p:nvSpPr>
        <p:spPr>
          <a:xfrm>
            <a:off x="7989722" y="4371723"/>
            <a:ext cx="2490041"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7" name="Subtitle 2">
            <a:extLst>
              <a:ext uri="{FF2B5EF4-FFF2-40B4-BE49-F238E27FC236}">
                <a16:creationId xmlns:a16="http://schemas.microsoft.com/office/drawing/2014/main" id="{589543D0-B03A-41BA-B0B0-330B72840FE7}"/>
              </a:ext>
            </a:extLst>
          </p:cNvPr>
          <p:cNvSpPr txBox="1">
            <a:spLocks/>
          </p:cNvSpPr>
          <p:nvPr/>
        </p:nvSpPr>
        <p:spPr>
          <a:xfrm>
            <a:off x="947739" y="2792477"/>
            <a:ext cx="25136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6BDE8F39-AD71-426F-AE21-447CDECD20C5}"/>
              </a:ext>
            </a:extLst>
          </p:cNvPr>
          <p:cNvSpPr txBox="1"/>
          <p:nvPr/>
        </p:nvSpPr>
        <p:spPr>
          <a:xfrm>
            <a:off x="1004889" y="2499930"/>
            <a:ext cx="2516553"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29" name="Subtitle 2">
            <a:extLst>
              <a:ext uri="{FF2B5EF4-FFF2-40B4-BE49-F238E27FC236}">
                <a16:creationId xmlns:a16="http://schemas.microsoft.com/office/drawing/2014/main" id="{97ED52C9-DB62-4B3E-B443-C3F111A20DE9}"/>
              </a:ext>
            </a:extLst>
          </p:cNvPr>
          <p:cNvSpPr txBox="1">
            <a:spLocks/>
          </p:cNvSpPr>
          <p:nvPr/>
        </p:nvSpPr>
        <p:spPr>
          <a:xfrm>
            <a:off x="947739" y="4664272"/>
            <a:ext cx="25136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3363B270-67EE-454B-8C72-FD81FB7F48DB}"/>
              </a:ext>
            </a:extLst>
          </p:cNvPr>
          <p:cNvSpPr txBox="1"/>
          <p:nvPr/>
        </p:nvSpPr>
        <p:spPr>
          <a:xfrm>
            <a:off x="1004889" y="4371723"/>
            <a:ext cx="2516553"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spTree>
    <p:extLst>
      <p:ext uri="{BB962C8B-B14F-4D97-AF65-F5344CB8AC3E}">
        <p14:creationId xmlns:p14="http://schemas.microsoft.com/office/powerpoint/2010/main" val="351207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AA783-0336-44EC-B645-6AFCC977E89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79C6F47-8863-41B7-9C65-A9F2E4F4136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240B139-6A21-4B0B-B104-B76ABBC70D2B}"/>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95A8D55B-BC48-4E24-84CF-A5600C3E6B98}"/>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2DC88ECE-C481-4968-8046-A0EDBBC345F9}"/>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2147DDF2-173E-433C-B2A6-C8610141134A}"/>
              </a:ext>
            </a:extLst>
          </p:cNvPr>
          <p:cNvSpPr>
            <a:spLocks/>
          </p:cNvSpPr>
          <p:nvPr/>
        </p:nvSpPr>
        <p:spPr bwMode="auto">
          <a:xfrm>
            <a:off x="4879924" y="2159443"/>
            <a:ext cx="2676080" cy="2281679"/>
          </a:xfrm>
          <a:custGeom>
            <a:avLst/>
            <a:gdLst>
              <a:gd name="T0" fmla="*/ 3399453 w 21346"/>
              <a:gd name="T1" fmla="*/ 2897901 h 21574"/>
              <a:gd name="T2" fmla="*/ 3399453 w 21346"/>
              <a:gd name="T3" fmla="*/ 2897901 h 21574"/>
              <a:gd name="T4" fmla="*/ 3399453 w 21346"/>
              <a:gd name="T5" fmla="*/ 2897901 h 21574"/>
              <a:gd name="T6" fmla="*/ 3399453 w 21346"/>
              <a:gd name="T7" fmla="*/ 2897901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46" h="21574" extrusionOk="0">
                <a:moveTo>
                  <a:pt x="3141" y="21574"/>
                </a:moveTo>
                <a:cubicBezTo>
                  <a:pt x="1094" y="19150"/>
                  <a:pt x="-39" y="15847"/>
                  <a:pt x="2" y="12417"/>
                </a:cubicBezTo>
                <a:cubicBezTo>
                  <a:pt x="24" y="10526"/>
                  <a:pt x="403" y="8684"/>
                  <a:pt x="1086" y="7030"/>
                </a:cubicBezTo>
                <a:cubicBezTo>
                  <a:pt x="1750" y="5422"/>
                  <a:pt x="2701" y="3991"/>
                  <a:pt x="3912" y="2848"/>
                </a:cubicBezTo>
                <a:cubicBezTo>
                  <a:pt x="4979" y="1840"/>
                  <a:pt x="6098" y="1076"/>
                  <a:pt x="7258" y="609"/>
                </a:cubicBezTo>
                <a:cubicBezTo>
                  <a:pt x="8410" y="145"/>
                  <a:pt x="9588" y="-26"/>
                  <a:pt x="10740" y="3"/>
                </a:cubicBezTo>
                <a:cubicBezTo>
                  <a:pt x="12974" y="58"/>
                  <a:pt x="15144" y="877"/>
                  <a:pt x="16938" y="2397"/>
                </a:cubicBezTo>
                <a:cubicBezTo>
                  <a:pt x="18752" y="3935"/>
                  <a:pt x="20122" y="6150"/>
                  <a:pt x="20823" y="8691"/>
                </a:cubicBezTo>
                <a:cubicBezTo>
                  <a:pt x="21530" y="11249"/>
                  <a:pt x="21561" y="14143"/>
                  <a:pt x="20664" y="17100"/>
                </a:cubicBezTo>
                <a:cubicBezTo>
                  <a:pt x="19866" y="14632"/>
                  <a:pt x="18482" y="12611"/>
                  <a:pt x="16756" y="11193"/>
                </a:cubicBezTo>
                <a:cubicBezTo>
                  <a:pt x="14787" y="9574"/>
                  <a:pt x="12368" y="8731"/>
                  <a:pt x="9839" y="8970"/>
                </a:cubicBezTo>
                <a:cubicBezTo>
                  <a:pt x="8157" y="9129"/>
                  <a:pt x="6570" y="9778"/>
                  <a:pt x="5232" y="10706"/>
                </a:cubicBezTo>
                <a:cubicBezTo>
                  <a:pt x="4548" y="11182"/>
                  <a:pt x="3920" y="11742"/>
                  <a:pt x="3372" y="12383"/>
                </a:cubicBezTo>
                <a:cubicBezTo>
                  <a:pt x="2789" y="13063"/>
                  <a:pt x="2292" y="13842"/>
                  <a:pt x="1967" y="14772"/>
                </a:cubicBezTo>
                <a:cubicBezTo>
                  <a:pt x="1561" y="15934"/>
                  <a:pt x="1491" y="17202"/>
                  <a:pt x="1706" y="18399"/>
                </a:cubicBezTo>
                <a:cubicBezTo>
                  <a:pt x="1915" y="19561"/>
                  <a:pt x="2395" y="20665"/>
                  <a:pt x="3141" y="21574"/>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999" tIns="19999" rIns="19999" bIns="19999" anchor="ctr"/>
          <a:lstStyle/>
          <a:p>
            <a:endParaRPr lang="en-US" sz="1417" dirty="0"/>
          </a:p>
        </p:txBody>
      </p:sp>
      <p:sp>
        <p:nvSpPr>
          <p:cNvPr id="8" name="Фигура">
            <a:extLst>
              <a:ext uri="{FF2B5EF4-FFF2-40B4-BE49-F238E27FC236}">
                <a16:creationId xmlns:a16="http://schemas.microsoft.com/office/drawing/2014/main" id="{476F98D9-7D3B-4B8A-9CDA-81903E7F7A3D}"/>
              </a:ext>
            </a:extLst>
          </p:cNvPr>
          <p:cNvSpPr/>
          <p:nvPr/>
        </p:nvSpPr>
        <p:spPr bwMode="auto">
          <a:xfrm>
            <a:off x="3942920" y="2159402"/>
            <a:ext cx="2279691" cy="2680887"/>
          </a:xfrm>
          <a:custGeom>
            <a:avLst/>
            <a:gdLst/>
            <a:ahLst/>
            <a:cxnLst>
              <a:cxn ang="0">
                <a:pos x="wd2" y="hd2"/>
              </a:cxn>
              <a:cxn ang="5400000">
                <a:pos x="wd2" y="hd2"/>
              </a:cxn>
              <a:cxn ang="10800000">
                <a:pos x="wd2" y="hd2"/>
              </a:cxn>
              <a:cxn ang="16200000">
                <a:pos x="wd2" y="hd2"/>
              </a:cxn>
            </a:cxnLst>
            <a:rect l="0" t="0" r="r" b="b"/>
            <a:pathLst>
              <a:path w="21046" h="20863" extrusionOk="0">
                <a:moveTo>
                  <a:pt x="16649" y="658"/>
                </a:moveTo>
                <a:cubicBezTo>
                  <a:pt x="12282" y="-700"/>
                  <a:pt x="7849" y="141"/>
                  <a:pt x="4654" y="2289"/>
                </a:cubicBezTo>
                <a:cubicBezTo>
                  <a:pt x="1413" y="4470"/>
                  <a:pt x="-554" y="7996"/>
                  <a:pt x="139" y="11935"/>
                </a:cubicBezTo>
                <a:cubicBezTo>
                  <a:pt x="881" y="16155"/>
                  <a:pt x="4307" y="19164"/>
                  <a:pt x="8490" y="20332"/>
                </a:cubicBezTo>
                <a:cubicBezTo>
                  <a:pt x="9513" y="20618"/>
                  <a:pt x="10579" y="20792"/>
                  <a:pt x="11659" y="20845"/>
                </a:cubicBezTo>
                <a:cubicBezTo>
                  <a:pt x="12762" y="20900"/>
                  <a:pt x="13877" y="20828"/>
                  <a:pt x="14973" y="20629"/>
                </a:cubicBezTo>
                <a:cubicBezTo>
                  <a:pt x="16062" y="20431"/>
                  <a:pt x="17134" y="20107"/>
                  <a:pt x="18155" y="19644"/>
                </a:cubicBezTo>
                <a:cubicBezTo>
                  <a:pt x="19183" y="19178"/>
                  <a:pt x="20157" y="18572"/>
                  <a:pt x="21046" y="17820"/>
                </a:cubicBezTo>
                <a:cubicBezTo>
                  <a:pt x="20044" y="18600"/>
                  <a:pt x="18828" y="19061"/>
                  <a:pt x="17571" y="19205"/>
                </a:cubicBezTo>
                <a:cubicBezTo>
                  <a:pt x="16288" y="19352"/>
                  <a:pt x="14972" y="19167"/>
                  <a:pt x="13812" y="18659"/>
                </a:cubicBezTo>
                <a:cubicBezTo>
                  <a:pt x="12572" y="18116"/>
                  <a:pt x="11615" y="17257"/>
                  <a:pt x="10826" y="16270"/>
                </a:cubicBezTo>
                <a:cubicBezTo>
                  <a:pt x="9998" y="15233"/>
                  <a:pt x="9326" y="14034"/>
                  <a:pt x="8978" y="12720"/>
                </a:cubicBezTo>
                <a:cubicBezTo>
                  <a:pt x="8615" y="11350"/>
                  <a:pt x="8616" y="9996"/>
                  <a:pt x="8875" y="8692"/>
                </a:cubicBezTo>
                <a:cubicBezTo>
                  <a:pt x="9128" y="7420"/>
                  <a:pt x="9630" y="6183"/>
                  <a:pt x="10394" y="5084"/>
                </a:cubicBezTo>
                <a:cubicBezTo>
                  <a:pt x="11063" y="4122"/>
                  <a:pt x="11934" y="3260"/>
                  <a:pt x="12960" y="2522"/>
                </a:cubicBezTo>
                <a:cubicBezTo>
                  <a:pt x="14030" y="1752"/>
                  <a:pt x="15267" y="1116"/>
                  <a:pt x="16649" y="658"/>
                </a:cubicBez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9" name="Фигура">
            <a:extLst>
              <a:ext uri="{FF2B5EF4-FFF2-40B4-BE49-F238E27FC236}">
                <a16:creationId xmlns:a16="http://schemas.microsoft.com/office/drawing/2014/main" id="{E0AFDAA0-3B50-4041-BF01-F3F9F8D8C095}"/>
              </a:ext>
            </a:extLst>
          </p:cNvPr>
          <p:cNvSpPr/>
          <p:nvPr/>
        </p:nvSpPr>
        <p:spPr bwMode="auto">
          <a:xfrm>
            <a:off x="3940419" y="3527341"/>
            <a:ext cx="2682763" cy="2251571"/>
          </a:xfrm>
          <a:custGeom>
            <a:avLst/>
            <a:gdLst/>
            <a:ahLst/>
            <a:cxnLst>
              <a:cxn ang="0">
                <a:pos x="wd2" y="hd2"/>
              </a:cxn>
              <a:cxn ang="5400000">
                <a:pos x="wd2" y="hd2"/>
              </a:cxn>
              <a:cxn ang="10800000">
                <a:pos x="wd2" y="hd2"/>
              </a:cxn>
              <a:cxn ang="16200000">
                <a:pos x="wd2" y="hd2"/>
              </a:cxn>
            </a:cxnLst>
            <a:rect l="0" t="0" r="r" b="b"/>
            <a:pathLst>
              <a:path w="20732" h="21153" extrusionOk="0">
                <a:moveTo>
                  <a:pt x="17909" y="0"/>
                </a:moveTo>
                <a:cubicBezTo>
                  <a:pt x="19361" y="1844"/>
                  <a:pt x="20225" y="4012"/>
                  <a:pt x="20565" y="6243"/>
                </a:cubicBezTo>
                <a:cubicBezTo>
                  <a:pt x="20905" y="8478"/>
                  <a:pt x="20717" y="10767"/>
                  <a:pt x="20097" y="12866"/>
                </a:cubicBezTo>
                <a:cubicBezTo>
                  <a:pt x="19474" y="14980"/>
                  <a:pt x="18414" y="16904"/>
                  <a:pt x="16960" y="18358"/>
                </a:cubicBezTo>
                <a:cubicBezTo>
                  <a:pt x="15510" y="19807"/>
                  <a:pt x="13679" y="20775"/>
                  <a:pt x="11572" y="21067"/>
                </a:cubicBezTo>
                <a:cubicBezTo>
                  <a:pt x="7726" y="21600"/>
                  <a:pt x="4320" y="19611"/>
                  <a:pt x="2214" y="16360"/>
                </a:cubicBezTo>
                <a:cubicBezTo>
                  <a:pt x="103" y="13103"/>
                  <a:pt x="-695" y="8591"/>
                  <a:pt x="690" y="4186"/>
                </a:cubicBezTo>
                <a:cubicBezTo>
                  <a:pt x="1597" y="7098"/>
                  <a:pt x="3309" y="9386"/>
                  <a:pt x="5421" y="10782"/>
                </a:cubicBezTo>
                <a:cubicBezTo>
                  <a:pt x="7533" y="12177"/>
                  <a:pt x="10044" y="12680"/>
                  <a:pt x="12547" y="12022"/>
                </a:cubicBezTo>
                <a:cubicBezTo>
                  <a:pt x="13371" y="11806"/>
                  <a:pt x="14160" y="11467"/>
                  <a:pt x="14895" y="11035"/>
                </a:cubicBezTo>
                <a:cubicBezTo>
                  <a:pt x="15618" y="10610"/>
                  <a:pt x="16293" y="10091"/>
                  <a:pt x="16897" y="9454"/>
                </a:cubicBezTo>
                <a:cubicBezTo>
                  <a:pt x="18051" y="8237"/>
                  <a:pt x="18895" y="6673"/>
                  <a:pt x="19115" y="4918"/>
                </a:cubicBezTo>
                <a:cubicBezTo>
                  <a:pt x="19330" y="3195"/>
                  <a:pt x="18928" y="1387"/>
                  <a:pt x="17909" y="0"/>
                </a:cubicBez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0" name="Фигура">
            <a:extLst>
              <a:ext uri="{FF2B5EF4-FFF2-40B4-BE49-F238E27FC236}">
                <a16:creationId xmlns:a16="http://schemas.microsoft.com/office/drawing/2014/main" id="{6E581DA3-1ACF-4761-9838-8C6D5E628771}"/>
              </a:ext>
            </a:extLst>
          </p:cNvPr>
          <p:cNvSpPr/>
          <p:nvPr/>
        </p:nvSpPr>
        <p:spPr bwMode="auto">
          <a:xfrm>
            <a:off x="5325233" y="3099275"/>
            <a:ext cx="2229699" cy="2680887"/>
          </a:xfrm>
          <a:custGeom>
            <a:avLst/>
            <a:gdLst/>
            <a:ahLst/>
            <a:cxnLst>
              <a:cxn ang="0">
                <a:pos x="wd2" y="hd2"/>
              </a:cxn>
              <a:cxn ang="5400000">
                <a:pos x="wd2" y="hd2"/>
              </a:cxn>
              <a:cxn ang="10800000">
                <a:pos x="wd2" y="hd2"/>
              </a:cxn>
              <a:cxn ang="16200000">
                <a:pos x="wd2" y="hd2"/>
              </a:cxn>
            </a:cxnLst>
            <a:rect l="0" t="0" r="r" b="b"/>
            <a:pathLst>
              <a:path w="21291" h="21011" extrusionOk="0">
                <a:moveTo>
                  <a:pt x="0" y="2714"/>
                </a:moveTo>
                <a:cubicBezTo>
                  <a:pt x="1186" y="1860"/>
                  <a:pt x="2459" y="1220"/>
                  <a:pt x="3775" y="774"/>
                </a:cubicBezTo>
                <a:cubicBezTo>
                  <a:pt x="5093" y="328"/>
                  <a:pt x="6452" y="79"/>
                  <a:pt x="7808" y="16"/>
                </a:cubicBezTo>
                <a:cubicBezTo>
                  <a:pt x="10419" y="-104"/>
                  <a:pt x="13007" y="469"/>
                  <a:pt x="15207" y="1582"/>
                </a:cubicBezTo>
                <a:cubicBezTo>
                  <a:pt x="17351" y="2668"/>
                  <a:pt x="19100" y="4250"/>
                  <a:pt x="20162" y="6170"/>
                </a:cubicBezTo>
                <a:cubicBezTo>
                  <a:pt x="21227" y="8092"/>
                  <a:pt x="21600" y="10348"/>
                  <a:pt x="21016" y="12766"/>
                </a:cubicBezTo>
                <a:cubicBezTo>
                  <a:pt x="20280" y="15815"/>
                  <a:pt x="17961" y="18197"/>
                  <a:pt x="14992" y="19599"/>
                </a:cubicBezTo>
                <a:cubicBezTo>
                  <a:pt x="11831" y="21092"/>
                  <a:pt x="7905" y="21496"/>
                  <a:pt x="4128" y="20351"/>
                </a:cubicBezTo>
                <a:cubicBezTo>
                  <a:pt x="6596" y="19593"/>
                  <a:pt x="8642" y="18241"/>
                  <a:pt x="10066" y="16536"/>
                </a:cubicBezTo>
                <a:cubicBezTo>
                  <a:pt x="11485" y="14834"/>
                  <a:pt x="12279" y="12788"/>
                  <a:pt x="12342" y="10631"/>
                </a:cubicBezTo>
                <a:cubicBezTo>
                  <a:pt x="12373" y="9561"/>
                  <a:pt x="12211" y="8511"/>
                  <a:pt x="11843" y="7531"/>
                </a:cubicBezTo>
                <a:cubicBezTo>
                  <a:pt x="11469" y="6538"/>
                  <a:pt x="10892" y="5625"/>
                  <a:pt x="10244" y="4797"/>
                </a:cubicBezTo>
                <a:cubicBezTo>
                  <a:pt x="9658" y="4048"/>
                  <a:pt x="8988" y="3350"/>
                  <a:pt x="8161" y="2810"/>
                </a:cubicBezTo>
                <a:cubicBezTo>
                  <a:pt x="7283" y="2237"/>
                  <a:pt x="6243" y="1850"/>
                  <a:pt x="5069" y="1680"/>
                </a:cubicBezTo>
                <a:cubicBezTo>
                  <a:pt x="3278" y="1419"/>
                  <a:pt x="1436" y="1796"/>
                  <a:pt x="0" y="2714"/>
                </a:cubicBezTo>
                <a:close/>
              </a:path>
            </a:pathLst>
          </a:custGeom>
          <a:solidFill>
            <a:schemeClr val="accent2"/>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1F9FA4CB-920F-45CC-A09C-6B682F1D9693}"/>
              </a:ext>
            </a:extLst>
          </p:cNvPr>
          <p:cNvSpPr>
            <a:spLocks/>
          </p:cNvSpPr>
          <p:nvPr/>
        </p:nvSpPr>
        <p:spPr bwMode="auto">
          <a:xfrm>
            <a:off x="4882359" y="2160000"/>
            <a:ext cx="2506204" cy="2166451"/>
          </a:xfrm>
          <a:custGeom>
            <a:avLst/>
            <a:gdLst>
              <a:gd name="T0" fmla="*/ 3183657 w 21564"/>
              <a:gd name="T1" fmla="*/ 2751553 h 21599"/>
              <a:gd name="T2" fmla="*/ 3183657 w 21564"/>
              <a:gd name="T3" fmla="*/ 2751553 h 21599"/>
              <a:gd name="T4" fmla="*/ 3183657 w 21564"/>
              <a:gd name="T5" fmla="*/ 2751553 h 21599"/>
              <a:gd name="T6" fmla="*/ 3183657 w 21564"/>
              <a:gd name="T7" fmla="*/ 2751553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9" extrusionOk="0">
                <a:moveTo>
                  <a:pt x="11118" y="2"/>
                </a:moveTo>
                <a:cubicBezTo>
                  <a:pt x="10025" y="23"/>
                  <a:pt x="8915" y="216"/>
                  <a:pt x="7828" y="643"/>
                </a:cubicBezTo>
                <a:cubicBezTo>
                  <a:pt x="6576" y="1136"/>
                  <a:pt x="5370" y="1941"/>
                  <a:pt x="4219" y="3004"/>
                </a:cubicBezTo>
                <a:cubicBezTo>
                  <a:pt x="2913" y="4209"/>
                  <a:pt x="1886" y="5717"/>
                  <a:pt x="1170" y="7413"/>
                </a:cubicBezTo>
                <a:cubicBezTo>
                  <a:pt x="434" y="9156"/>
                  <a:pt x="26" y="11099"/>
                  <a:pt x="1" y="13093"/>
                </a:cubicBezTo>
                <a:cubicBezTo>
                  <a:pt x="-36" y="16194"/>
                  <a:pt x="859" y="19195"/>
                  <a:pt x="2507" y="21599"/>
                </a:cubicBezTo>
                <a:cubicBezTo>
                  <a:pt x="57" y="16523"/>
                  <a:pt x="691" y="9986"/>
                  <a:pt x="4414" y="5670"/>
                </a:cubicBezTo>
                <a:cubicBezTo>
                  <a:pt x="8907" y="463"/>
                  <a:pt x="16191" y="463"/>
                  <a:pt x="20684" y="5670"/>
                </a:cubicBezTo>
                <a:cubicBezTo>
                  <a:pt x="21000" y="6037"/>
                  <a:pt x="21292" y="6422"/>
                  <a:pt x="21564" y="6819"/>
                </a:cubicBezTo>
                <a:cubicBezTo>
                  <a:pt x="20748" y="5129"/>
                  <a:pt x="19629" y="3653"/>
                  <a:pt x="18270" y="2528"/>
                </a:cubicBezTo>
                <a:cubicBezTo>
                  <a:pt x="16335" y="924"/>
                  <a:pt x="13995" y="62"/>
                  <a:pt x="11585" y="3"/>
                </a:cubicBezTo>
                <a:cubicBezTo>
                  <a:pt x="11430" y="0"/>
                  <a:pt x="11274" y="-1"/>
                  <a:pt x="11118" y="2"/>
                </a:cubicBezTo>
                <a:close/>
              </a:path>
            </a:pathLst>
          </a:custGeom>
          <a:solidFill>
            <a:schemeClr val="accent1">
              <a:lumMod val="75000"/>
            </a:schemeClr>
          </a:solidFill>
          <a:ln>
            <a:noFill/>
          </a:ln>
        </p:spPr>
        <p:txBody>
          <a:bodyPr lIns="19999" tIns="19999" rIns="19999" bIns="19999" anchor="ctr"/>
          <a:lstStyle/>
          <a:p>
            <a:endParaRPr lang="en-US" sz="1417" dirty="0"/>
          </a:p>
        </p:txBody>
      </p:sp>
      <p:sp>
        <p:nvSpPr>
          <p:cNvPr id="12" name="Фигура">
            <a:extLst>
              <a:ext uri="{FF2B5EF4-FFF2-40B4-BE49-F238E27FC236}">
                <a16:creationId xmlns:a16="http://schemas.microsoft.com/office/drawing/2014/main" id="{5EA27DA4-3804-4692-98CC-F1095A025975}"/>
              </a:ext>
            </a:extLst>
          </p:cNvPr>
          <p:cNvSpPr>
            <a:spLocks/>
          </p:cNvSpPr>
          <p:nvPr/>
        </p:nvSpPr>
        <p:spPr bwMode="auto">
          <a:xfrm>
            <a:off x="3945976" y="2324181"/>
            <a:ext cx="2183619" cy="2513815"/>
          </a:xfrm>
          <a:custGeom>
            <a:avLst/>
            <a:gdLst>
              <a:gd name="T0" fmla="*/ 2773873 w 21022"/>
              <a:gd name="T1" fmla="*/ 3192730 h 21559"/>
              <a:gd name="T2" fmla="*/ 2773873 w 21022"/>
              <a:gd name="T3" fmla="*/ 3192730 h 21559"/>
              <a:gd name="T4" fmla="*/ 2773873 w 21022"/>
              <a:gd name="T5" fmla="*/ 3192730 h 21559"/>
              <a:gd name="T6" fmla="*/ 2773873 w 21022"/>
              <a:gd name="T7" fmla="*/ 3192730 h 2155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022" h="21559" extrusionOk="0">
                <a:moveTo>
                  <a:pt x="6696" y="0"/>
                </a:moveTo>
                <a:cubicBezTo>
                  <a:pt x="6048" y="319"/>
                  <a:pt x="5430" y="683"/>
                  <a:pt x="4853" y="1093"/>
                </a:cubicBezTo>
                <a:cubicBezTo>
                  <a:pt x="1473" y="3496"/>
                  <a:pt x="-578" y="7381"/>
                  <a:pt x="144" y="11721"/>
                </a:cubicBezTo>
                <a:cubicBezTo>
                  <a:pt x="918" y="16372"/>
                  <a:pt x="4490" y="19687"/>
                  <a:pt x="8851" y="20974"/>
                </a:cubicBezTo>
                <a:cubicBezTo>
                  <a:pt x="9918" y="21289"/>
                  <a:pt x="11030" y="21481"/>
                  <a:pt x="12157" y="21540"/>
                </a:cubicBezTo>
                <a:cubicBezTo>
                  <a:pt x="13306" y="21600"/>
                  <a:pt x="14469" y="21522"/>
                  <a:pt x="15612" y="21302"/>
                </a:cubicBezTo>
                <a:cubicBezTo>
                  <a:pt x="16747" y="21084"/>
                  <a:pt x="17865" y="20726"/>
                  <a:pt x="18930" y="20216"/>
                </a:cubicBezTo>
                <a:cubicBezTo>
                  <a:pt x="19658" y="19867"/>
                  <a:pt x="20356" y="19441"/>
                  <a:pt x="21022" y="18949"/>
                </a:cubicBezTo>
                <a:cubicBezTo>
                  <a:pt x="16131" y="21350"/>
                  <a:pt x="9860" y="20707"/>
                  <a:pt x="5712" y="17012"/>
                </a:cubicBezTo>
                <a:cubicBezTo>
                  <a:pt x="686" y="12533"/>
                  <a:pt x="686" y="5271"/>
                  <a:pt x="5712" y="792"/>
                </a:cubicBezTo>
                <a:cubicBezTo>
                  <a:pt x="6029" y="510"/>
                  <a:pt x="6357" y="246"/>
                  <a:pt x="6696" y="0"/>
                </a:cubicBezTo>
                <a:close/>
              </a:path>
            </a:pathLst>
          </a:custGeom>
          <a:solidFill>
            <a:schemeClr val="accent4">
              <a:lumMod val="75000"/>
            </a:schemeClr>
          </a:solidFill>
          <a:ln>
            <a:noFill/>
          </a:ln>
        </p:spPr>
        <p:txBody>
          <a:bodyPr lIns="19999" tIns="19999" rIns="19999" bIns="19999" anchor="ctr"/>
          <a:lstStyle/>
          <a:p>
            <a:endParaRPr lang="en-US" sz="1417" dirty="0"/>
          </a:p>
        </p:txBody>
      </p:sp>
      <p:sp>
        <p:nvSpPr>
          <p:cNvPr id="13" name="Фигура">
            <a:extLst>
              <a:ext uri="{FF2B5EF4-FFF2-40B4-BE49-F238E27FC236}">
                <a16:creationId xmlns:a16="http://schemas.microsoft.com/office/drawing/2014/main" id="{8ED57A04-008E-4087-A7B1-76953A8367BB}"/>
              </a:ext>
            </a:extLst>
          </p:cNvPr>
          <p:cNvSpPr>
            <a:spLocks/>
          </p:cNvSpPr>
          <p:nvPr/>
        </p:nvSpPr>
        <p:spPr bwMode="auto">
          <a:xfrm>
            <a:off x="5362585" y="3093172"/>
            <a:ext cx="2193091" cy="2514811"/>
          </a:xfrm>
          <a:custGeom>
            <a:avLst/>
            <a:gdLst>
              <a:gd name="T0" fmla="*/ 2785905 w 21286"/>
              <a:gd name="T1" fmla="*/ 3193994 h 21596"/>
              <a:gd name="T2" fmla="*/ 2785905 w 21286"/>
              <a:gd name="T3" fmla="*/ 3193994 h 21596"/>
              <a:gd name="T4" fmla="*/ 2785905 w 21286"/>
              <a:gd name="T5" fmla="*/ 3193994 h 21596"/>
              <a:gd name="T6" fmla="*/ 2785905 w 21286"/>
              <a:gd name="T7" fmla="*/ 3193994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86" h="21596" extrusionOk="0">
                <a:moveTo>
                  <a:pt x="8574" y="3"/>
                </a:moveTo>
                <a:cubicBezTo>
                  <a:pt x="8244" y="-4"/>
                  <a:pt x="7913" y="0"/>
                  <a:pt x="7581" y="17"/>
                </a:cubicBezTo>
                <a:cubicBezTo>
                  <a:pt x="6203" y="85"/>
                  <a:pt x="4821" y="359"/>
                  <a:pt x="3481" y="848"/>
                </a:cubicBezTo>
                <a:cubicBezTo>
                  <a:pt x="2274" y="1288"/>
                  <a:pt x="1103" y="1904"/>
                  <a:pt x="0" y="2707"/>
                </a:cubicBezTo>
                <a:cubicBezTo>
                  <a:pt x="4966" y="154"/>
                  <a:pt x="11436" y="758"/>
                  <a:pt x="15689" y="4521"/>
                </a:cubicBezTo>
                <a:cubicBezTo>
                  <a:pt x="20757" y="9006"/>
                  <a:pt x="20757" y="16278"/>
                  <a:pt x="15689" y="20762"/>
                </a:cubicBezTo>
                <a:cubicBezTo>
                  <a:pt x="15352" y="21061"/>
                  <a:pt x="14999" y="21337"/>
                  <a:pt x="14636" y="21596"/>
                </a:cubicBezTo>
                <a:cubicBezTo>
                  <a:pt x="14718" y="21556"/>
                  <a:pt x="14801" y="21520"/>
                  <a:pt x="14882" y="21479"/>
                </a:cubicBezTo>
                <a:cubicBezTo>
                  <a:pt x="17900" y="19942"/>
                  <a:pt x="20258" y="17331"/>
                  <a:pt x="21006" y="13989"/>
                </a:cubicBezTo>
                <a:cubicBezTo>
                  <a:pt x="21600" y="11340"/>
                  <a:pt x="21220" y="8868"/>
                  <a:pt x="20139" y="6761"/>
                </a:cubicBezTo>
                <a:cubicBezTo>
                  <a:pt x="19058" y="4658"/>
                  <a:pt x="17281" y="2923"/>
                  <a:pt x="15102" y="1733"/>
                </a:cubicBezTo>
                <a:cubicBezTo>
                  <a:pt x="13145" y="666"/>
                  <a:pt x="10886" y="52"/>
                  <a:pt x="8574" y="3"/>
                </a:cubicBezTo>
                <a:close/>
              </a:path>
            </a:pathLst>
          </a:custGeom>
          <a:solidFill>
            <a:schemeClr val="accent2">
              <a:lumMod val="75000"/>
            </a:schemeClr>
          </a:solidFill>
          <a:ln>
            <a:noFill/>
          </a:ln>
        </p:spPr>
        <p:txBody>
          <a:bodyPr lIns="19999" tIns="19999" rIns="19999" bIns="19999" anchor="ctr"/>
          <a:lstStyle/>
          <a:p>
            <a:endParaRPr lang="en-US" sz="1417" dirty="0"/>
          </a:p>
        </p:txBody>
      </p:sp>
      <p:sp>
        <p:nvSpPr>
          <p:cNvPr id="14" name="Фигура">
            <a:extLst>
              <a:ext uri="{FF2B5EF4-FFF2-40B4-BE49-F238E27FC236}">
                <a16:creationId xmlns:a16="http://schemas.microsoft.com/office/drawing/2014/main" id="{8C50FB5D-A2E7-4DF8-9583-36785686D16F}"/>
              </a:ext>
            </a:extLst>
          </p:cNvPr>
          <p:cNvSpPr>
            <a:spLocks/>
          </p:cNvSpPr>
          <p:nvPr/>
        </p:nvSpPr>
        <p:spPr bwMode="auto">
          <a:xfrm>
            <a:off x="4099154" y="3601429"/>
            <a:ext cx="2521967" cy="2178177"/>
          </a:xfrm>
          <a:custGeom>
            <a:avLst/>
            <a:gdLst>
              <a:gd name="T0" fmla="*/ 3203681 w 21410"/>
              <a:gd name="T1" fmla="*/ 2766446 h 21138"/>
              <a:gd name="T2" fmla="*/ 3203681 w 21410"/>
              <a:gd name="T3" fmla="*/ 2766446 h 21138"/>
              <a:gd name="T4" fmla="*/ 3203681 w 21410"/>
              <a:gd name="T5" fmla="*/ 2766446 h 21138"/>
              <a:gd name="T6" fmla="*/ 3203681 w 21410"/>
              <a:gd name="T7" fmla="*/ 2766446 h 2113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10" h="21138" extrusionOk="0">
                <a:moveTo>
                  <a:pt x="18863" y="0"/>
                </a:moveTo>
                <a:cubicBezTo>
                  <a:pt x="21328" y="4953"/>
                  <a:pt x="20716" y="11364"/>
                  <a:pt x="17021" y="15589"/>
                </a:cubicBezTo>
                <a:cubicBezTo>
                  <a:pt x="12588" y="20657"/>
                  <a:pt x="5401" y="20657"/>
                  <a:pt x="968" y="15589"/>
                </a:cubicBezTo>
                <a:cubicBezTo>
                  <a:pt x="616" y="15186"/>
                  <a:pt x="296" y="14762"/>
                  <a:pt x="0" y="14324"/>
                </a:cubicBezTo>
                <a:cubicBezTo>
                  <a:pt x="311" y="14978"/>
                  <a:pt x="666" y="15603"/>
                  <a:pt x="1068" y="16187"/>
                </a:cubicBezTo>
                <a:cubicBezTo>
                  <a:pt x="3383" y="19545"/>
                  <a:pt x="7123" y="21600"/>
                  <a:pt x="11348" y="21049"/>
                </a:cubicBezTo>
                <a:cubicBezTo>
                  <a:pt x="13662" y="20748"/>
                  <a:pt x="15674" y="19748"/>
                  <a:pt x="17266" y="18251"/>
                </a:cubicBezTo>
                <a:cubicBezTo>
                  <a:pt x="18864" y="16749"/>
                  <a:pt x="20028" y="14762"/>
                  <a:pt x="20713" y="12579"/>
                </a:cubicBezTo>
                <a:cubicBezTo>
                  <a:pt x="21393" y="10410"/>
                  <a:pt x="21600" y="8047"/>
                  <a:pt x="21226" y="5738"/>
                </a:cubicBezTo>
                <a:cubicBezTo>
                  <a:pt x="20899" y="3714"/>
                  <a:pt x="20126" y="1741"/>
                  <a:pt x="18863" y="0"/>
                </a:cubicBezTo>
                <a:close/>
              </a:path>
            </a:pathLst>
          </a:custGeom>
          <a:solidFill>
            <a:schemeClr val="accent3">
              <a:lumMod val="75000"/>
            </a:schemeClr>
          </a:solidFill>
          <a:ln>
            <a:noFill/>
          </a:ln>
        </p:spPr>
        <p:txBody>
          <a:bodyPr lIns="19999" tIns="19999" rIns="19999" bIns="19999" anchor="ctr"/>
          <a:lstStyle/>
          <a:p>
            <a:endParaRPr lang="en-US" sz="1417" dirty="0"/>
          </a:p>
        </p:txBody>
      </p:sp>
      <p:sp>
        <p:nvSpPr>
          <p:cNvPr id="15" name="Subtitle 2">
            <a:extLst>
              <a:ext uri="{FF2B5EF4-FFF2-40B4-BE49-F238E27FC236}">
                <a16:creationId xmlns:a16="http://schemas.microsoft.com/office/drawing/2014/main" id="{23E90D5E-E6AA-4BFC-8067-0F9B74231DE1}"/>
              </a:ext>
            </a:extLst>
          </p:cNvPr>
          <p:cNvSpPr txBox="1">
            <a:spLocks/>
          </p:cNvSpPr>
          <p:nvPr/>
        </p:nvSpPr>
        <p:spPr>
          <a:xfrm>
            <a:off x="8051659" y="2875123"/>
            <a:ext cx="243762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9EAEB495-BE56-4826-98F1-8CB88F750CA2}"/>
              </a:ext>
            </a:extLst>
          </p:cNvPr>
          <p:cNvSpPr txBox="1"/>
          <p:nvPr/>
        </p:nvSpPr>
        <p:spPr>
          <a:xfrm>
            <a:off x="7999248" y="2563526"/>
            <a:ext cx="2490041"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7" name="Subtitle 2">
            <a:extLst>
              <a:ext uri="{FF2B5EF4-FFF2-40B4-BE49-F238E27FC236}">
                <a16:creationId xmlns:a16="http://schemas.microsoft.com/office/drawing/2014/main" id="{9516AD4D-F63D-4310-975C-E4A942D440DE}"/>
              </a:ext>
            </a:extLst>
          </p:cNvPr>
          <p:cNvSpPr txBox="1">
            <a:spLocks/>
          </p:cNvSpPr>
          <p:nvPr/>
        </p:nvSpPr>
        <p:spPr>
          <a:xfrm>
            <a:off x="8051659" y="4746917"/>
            <a:ext cx="243762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E827AB52-6357-4D4B-81A4-9BA3AE226CD8}"/>
              </a:ext>
            </a:extLst>
          </p:cNvPr>
          <p:cNvSpPr txBox="1"/>
          <p:nvPr/>
        </p:nvSpPr>
        <p:spPr>
          <a:xfrm>
            <a:off x="7999249" y="4435319"/>
            <a:ext cx="2490041"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50F8C53D-5B73-469F-9DA9-D1ACFB6315BB}"/>
              </a:ext>
            </a:extLst>
          </p:cNvPr>
          <p:cNvSpPr txBox="1">
            <a:spLocks/>
          </p:cNvSpPr>
          <p:nvPr/>
        </p:nvSpPr>
        <p:spPr>
          <a:xfrm>
            <a:off x="947739" y="2875123"/>
            <a:ext cx="25136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27D53E66-6D6A-41FB-BE33-EC18FF047412}"/>
              </a:ext>
            </a:extLst>
          </p:cNvPr>
          <p:cNvSpPr txBox="1"/>
          <p:nvPr/>
        </p:nvSpPr>
        <p:spPr>
          <a:xfrm>
            <a:off x="1004889" y="2563526"/>
            <a:ext cx="2516553"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48716638-90AF-486C-BBE3-07C91FC86E4C}"/>
              </a:ext>
            </a:extLst>
          </p:cNvPr>
          <p:cNvSpPr txBox="1">
            <a:spLocks/>
          </p:cNvSpPr>
          <p:nvPr/>
        </p:nvSpPr>
        <p:spPr>
          <a:xfrm>
            <a:off x="947739" y="4746917"/>
            <a:ext cx="2513635"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BC50CEDD-9A6F-41B2-97F0-A696CDF3DF1C}"/>
              </a:ext>
            </a:extLst>
          </p:cNvPr>
          <p:cNvSpPr txBox="1"/>
          <p:nvPr/>
        </p:nvSpPr>
        <p:spPr>
          <a:xfrm>
            <a:off x="1004889" y="4435319"/>
            <a:ext cx="2516553" cy="338554"/>
          </a:xfrm>
          <a:prstGeom prst="rect">
            <a:avLst/>
          </a:prstGeom>
          <a:noFill/>
        </p:spPr>
        <p:txBody>
          <a:bodyPr wrap="square" rtlCol="0" anchor="t" anchorCtr="0">
            <a:spAutoFit/>
          </a:bodyPr>
          <a:lstStyle/>
          <a:p>
            <a:pPr algn="r"/>
            <a:r>
              <a:rPr lang="en-US" sz="1600" b="1" dirty="0">
                <a:solidFill>
                  <a:schemeClr val="accent3"/>
                </a:solidFill>
                <a:ea typeface="League Spartan" charset="0"/>
                <a:cs typeface="Poppins" pitchFamily="2" charset="77"/>
              </a:rPr>
              <a:t>HEADING</a:t>
            </a:r>
          </a:p>
        </p:txBody>
      </p:sp>
      <p:pic>
        <p:nvPicPr>
          <p:cNvPr id="25" name="Graphic 24" descr="Database">
            <a:extLst>
              <a:ext uri="{FF2B5EF4-FFF2-40B4-BE49-F238E27FC236}">
                <a16:creationId xmlns:a16="http://schemas.microsoft.com/office/drawing/2014/main" id="{0D6278A7-2E52-4A62-811C-0A08CD55875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1923" y="3127657"/>
            <a:ext cx="470203" cy="470203"/>
          </a:xfrm>
          <a:prstGeom prst="rect">
            <a:avLst/>
          </a:prstGeom>
        </p:spPr>
      </p:pic>
      <p:pic>
        <p:nvPicPr>
          <p:cNvPr id="26" name="Graphic 25" descr="Factory">
            <a:extLst>
              <a:ext uri="{FF2B5EF4-FFF2-40B4-BE49-F238E27FC236}">
                <a16:creationId xmlns:a16="http://schemas.microsoft.com/office/drawing/2014/main" id="{01595A6B-49BD-4515-B858-2CC01440BB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04980" y="2498684"/>
            <a:ext cx="470203" cy="470203"/>
          </a:xfrm>
          <a:prstGeom prst="rect">
            <a:avLst/>
          </a:prstGeom>
        </p:spPr>
      </p:pic>
      <p:pic>
        <p:nvPicPr>
          <p:cNvPr id="27" name="Graphic 26" descr="Truck">
            <a:extLst>
              <a:ext uri="{FF2B5EF4-FFF2-40B4-BE49-F238E27FC236}">
                <a16:creationId xmlns:a16="http://schemas.microsoft.com/office/drawing/2014/main" id="{D5B4952B-4047-4178-867C-60097C4460F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24972" y="4511815"/>
            <a:ext cx="470203" cy="470203"/>
          </a:xfrm>
          <a:prstGeom prst="rect">
            <a:avLst/>
          </a:prstGeom>
        </p:spPr>
      </p:pic>
      <p:pic>
        <p:nvPicPr>
          <p:cNvPr id="28" name="Graphic 27" descr="City">
            <a:extLst>
              <a:ext uri="{FF2B5EF4-FFF2-40B4-BE49-F238E27FC236}">
                <a16:creationId xmlns:a16="http://schemas.microsoft.com/office/drawing/2014/main" id="{4837C865-4EA6-4A1C-AA63-6D00AB9554E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87961" y="4957740"/>
            <a:ext cx="470203" cy="470203"/>
          </a:xfrm>
          <a:prstGeom prst="rect">
            <a:avLst/>
          </a:prstGeom>
        </p:spPr>
      </p:pic>
    </p:spTree>
    <p:extLst>
      <p:ext uri="{BB962C8B-B14F-4D97-AF65-F5344CB8AC3E}">
        <p14:creationId xmlns:p14="http://schemas.microsoft.com/office/powerpoint/2010/main" val="362926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30F5-8EAA-4BE8-8387-DDCD5FCA716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1842D17-627C-45A5-A72F-FE29EC60CC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11B5077-9D76-41EE-8C20-A19CCC1ECC3D}"/>
              </a:ext>
            </a:extLst>
          </p:cNvPr>
          <p:cNvSpPr>
            <a:spLocks noGrp="1"/>
          </p:cNvSpPr>
          <p:nvPr>
            <p:ph type="sldNum" sz="quarter" idx="12"/>
          </p:nvPr>
        </p:nvSpPr>
        <p:spPr/>
        <p:txBody>
          <a:bodyPr/>
          <a:lstStyle/>
          <a:p>
            <a:r>
              <a:rPr lang="en-US"/>
              <a:t>|   </a:t>
            </a:r>
            <a:fld id="{24AA432E-61BB-4EF9-8610-004BEFB30EB4}" type="slidenum">
              <a:rPr lang="en-US" smtClean="0"/>
              <a:pPr/>
              <a:t>24</a:t>
            </a:fld>
            <a:endParaRPr lang="en-US" dirty="0"/>
          </a:p>
        </p:txBody>
      </p:sp>
      <p:sp>
        <p:nvSpPr>
          <p:cNvPr id="5" name="Title 4">
            <a:extLst>
              <a:ext uri="{FF2B5EF4-FFF2-40B4-BE49-F238E27FC236}">
                <a16:creationId xmlns:a16="http://schemas.microsoft.com/office/drawing/2014/main" id="{FF5A13ED-3ACD-4EF6-8264-D5CD50D64FF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32F9B5C-241A-4151-AD58-4548FCC6BED4}"/>
              </a:ext>
            </a:extLst>
          </p:cNvPr>
          <p:cNvSpPr>
            <a:spLocks noGrp="1"/>
          </p:cNvSpPr>
          <p:nvPr>
            <p:ph type="body" sz="quarter" idx="13"/>
          </p:nvPr>
        </p:nvSpPr>
        <p:spPr/>
        <p:txBody>
          <a:bodyPr/>
          <a:lstStyle/>
          <a:p>
            <a:endParaRPr lang="en-ZA" dirty="0"/>
          </a:p>
        </p:txBody>
      </p:sp>
      <p:sp>
        <p:nvSpPr>
          <p:cNvPr id="7" name="Фигура">
            <a:extLst>
              <a:ext uri="{FF2B5EF4-FFF2-40B4-BE49-F238E27FC236}">
                <a16:creationId xmlns:a16="http://schemas.microsoft.com/office/drawing/2014/main" id="{86729562-D713-4AD7-BF6C-0A8ECA3B90E3}"/>
              </a:ext>
            </a:extLst>
          </p:cNvPr>
          <p:cNvSpPr/>
          <p:nvPr/>
        </p:nvSpPr>
        <p:spPr bwMode="auto">
          <a:xfrm>
            <a:off x="4382494" y="2038205"/>
            <a:ext cx="1636063" cy="1163803"/>
          </a:xfrm>
          <a:custGeom>
            <a:avLst/>
            <a:gdLst/>
            <a:ahLst/>
            <a:cxnLst>
              <a:cxn ang="0">
                <a:pos x="wd2" y="hd2"/>
              </a:cxn>
              <a:cxn ang="5400000">
                <a:pos x="wd2" y="hd2"/>
              </a:cxn>
              <a:cxn ang="10800000">
                <a:pos x="wd2" y="hd2"/>
              </a:cxn>
              <a:cxn ang="16200000">
                <a:pos x="wd2" y="hd2"/>
              </a:cxn>
            </a:cxnLst>
            <a:rect l="0" t="0" r="r" b="b"/>
            <a:pathLst>
              <a:path w="21507" h="21600" extrusionOk="0">
                <a:moveTo>
                  <a:pt x="17896" y="0"/>
                </a:moveTo>
                <a:lnTo>
                  <a:pt x="17896" y="6227"/>
                </a:lnTo>
                <a:cubicBezTo>
                  <a:pt x="17868" y="6576"/>
                  <a:pt x="18013" y="6907"/>
                  <a:pt x="18247" y="7026"/>
                </a:cubicBezTo>
                <a:cubicBezTo>
                  <a:pt x="18485" y="7146"/>
                  <a:pt x="18749" y="7018"/>
                  <a:pt x="18884" y="6717"/>
                </a:cubicBezTo>
                <a:cubicBezTo>
                  <a:pt x="19706" y="5012"/>
                  <a:pt x="21600" y="5933"/>
                  <a:pt x="21503" y="7991"/>
                </a:cubicBezTo>
                <a:cubicBezTo>
                  <a:pt x="21458" y="8957"/>
                  <a:pt x="20983" y="9597"/>
                  <a:pt x="20431" y="9800"/>
                </a:cubicBezTo>
                <a:cubicBezTo>
                  <a:pt x="19877" y="10003"/>
                  <a:pt x="19243" y="9766"/>
                  <a:pt x="18856" y="8961"/>
                </a:cubicBezTo>
                <a:cubicBezTo>
                  <a:pt x="18709" y="8660"/>
                  <a:pt x="18432" y="8547"/>
                  <a:pt x="18194" y="8691"/>
                </a:cubicBezTo>
                <a:cubicBezTo>
                  <a:pt x="17993" y="8813"/>
                  <a:pt x="17865" y="9095"/>
                  <a:pt x="17871" y="9402"/>
                </a:cubicBezTo>
                <a:lnTo>
                  <a:pt x="17871" y="15687"/>
                </a:lnTo>
                <a:cubicBezTo>
                  <a:pt x="15953" y="15692"/>
                  <a:pt x="14056" y="16250"/>
                  <a:pt x="12296" y="17328"/>
                </a:cubicBezTo>
                <a:cubicBezTo>
                  <a:pt x="10644" y="18340"/>
                  <a:pt x="9145" y="19790"/>
                  <a:pt x="7880" y="21600"/>
                </a:cubicBezTo>
                <a:lnTo>
                  <a:pt x="0" y="10512"/>
                </a:lnTo>
                <a:cubicBezTo>
                  <a:pt x="2368" y="7162"/>
                  <a:pt x="5182" y="4508"/>
                  <a:pt x="8281" y="2704"/>
                </a:cubicBezTo>
                <a:cubicBezTo>
                  <a:pt x="11331" y="928"/>
                  <a:pt x="14597" y="9"/>
                  <a:pt x="17896" y="0"/>
                </a:cubicBezTo>
                <a:close/>
              </a:path>
            </a:pathLst>
          </a:custGeom>
          <a:solidFill>
            <a:schemeClr val="accent4"/>
          </a:solidFill>
          <a:ln w="50800" cap="flat">
            <a:noFill/>
            <a:prstDash val="solid"/>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8" name="Фигура">
            <a:extLst>
              <a:ext uri="{FF2B5EF4-FFF2-40B4-BE49-F238E27FC236}">
                <a16:creationId xmlns:a16="http://schemas.microsoft.com/office/drawing/2014/main" id="{CC720647-DD68-4306-A191-180426A540EC}"/>
              </a:ext>
            </a:extLst>
          </p:cNvPr>
          <p:cNvSpPr/>
          <p:nvPr/>
        </p:nvSpPr>
        <p:spPr bwMode="auto">
          <a:xfrm>
            <a:off x="3821727" y="2604253"/>
            <a:ext cx="1162483" cy="1358651"/>
          </a:xfrm>
          <a:custGeom>
            <a:avLst/>
            <a:gdLst/>
            <a:ahLst/>
            <a:cxnLst>
              <a:cxn ang="0">
                <a:pos x="wd2" y="hd2"/>
              </a:cxn>
              <a:cxn ang="5400000">
                <a:pos x="wd2" y="hd2"/>
              </a:cxn>
              <a:cxn ang="10800000">
                <a:pos x="wd2" y="hd2"/>
              </a:cxn>
              <a:cxn ang="16200000">
                <a:pos x="wd2" y="hd2"/>
              </a:cxn>
            </a:cxnLst>
            <a:rect l="0" t="0" r="r" b="b"/>
            <a:pathLst>
              <a:path w="21593" h="21600" extrusionOk="0">
                <a:moveTo>
                  <a:pt x="10442" y="0"/>
                </a:moveTo>
                <a:lnTo>
                  <a:pt x="14881" y="3832"/>
                </a:lnTo>
                <a:cubicBezTo>
                  <a:pt x="15163" y="4066"/>
                  <a:pt x="15600" y="4095"/>
                  <a:pt x="15920" y="3901"/>
                </a:cubicBezTo>
                <a:cubicBezTo>
                  <a:pt x="16156" y="3759"/>
                  <a:pt x="16282" y="3517"/>
                  <a:pt x="16248" y="3272"/>
                </a:cubicBezTo>
                <a:cubicBezTo>
                  <a:pt x="16020" y="2433"/>
                  <a:pt x="16509" y="1728"/>
                  <a:pt x="17234" y="1390"/>
                </a:cubicBezTo>
                <a:cubicBezTo>
                  <a:pt x="17979" y="1042"/>
                  <a:pt x="18965" y="1083"/>
                  <a:pt x="19672" y="1730"/>
                </a:cubicBezTo>
                <a:cubicBezTo>
                  <a:pt x="20357" y="2359"/>
                  <a:pt x="20351" y="3180"/>
                  <a:pt x="19931" y="3794"/>
                </a:cubicBezTo>
                <a:cubicBezTo>
                  <a:pt x="19526" y="4386"/>
                  <a:pt x="18735" y="4785"/>
                  <a:pt x="17782" y="4631"/>
                </a:cubicBezTo>
                <a:cubicBezTo>
                  <a:pt x="17488" y="4561"/>
                  <a:pt x="17174" y="4661"/>
                  <a:pt x="17005" y="4879"/>
                </a:cubicBezTo>
                <a:cubicBezTo>
                  <a:pt x="16810" y="5130"/>
                  <a:pt x="16856" y="5464"/>
                  <a:pt x="17113" y="5670"/>
                </a:cubicBezTo>
                <a:lnTo>
                  <a:pt x="21593" y="9501"/>
                </a:lnTo>
                <a:cubicBezTo>
                  <a:pt x="19767" y="11038"/>
                  <a:pt x="18310" y="12865"/>
                  <a:pt x="17303" y="14880"/>
                </a:cubicBezTo>
                <a:cubicBezTo>
                  <a:pt x="16244" y="16998"/>
                  <a:pt x="15704" y="19280"/>
                  <a:pt x="15716" y="21583"/>
                </a:cubicBezTo>
                <a:lnTo>
                  <a:pt x="0" y="21600"/>
                </a:lnTo>
                <a:cubicBezTo>
                  <a:pt x="-7" y="17960"/>
                  <a:pt x="749" y="14349"/>
                  <a:pt x="2233" y="10937"/>
                </a:cubicBezTo>
                <a:cubicBezTo>
                  <a:pt x="4019" y="6829"/>
                  <a:pt x="6819" y="3099"/>
                  <a:pt x="10442" y="0"/>
                </a:cubicBezTo>
                <a:close/>
              </a:path>
            </a:pathLst>
          </a:custGeom>
          <a:solidFill>
            <a:schemeClr val="accent3"/>
          </a:solidFill>
          <a:ln w="50800" cap="flat">
            <a:noFill/>
            <a:prstDash val="solid"/>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9" name="Фигура">
            <a:extLst>
              <a:ext uri="{FF2B5EF4-FFF2-40B4-BE49-F238E27FC236}">
                <a16:creationId xmlns:a16="http://schemas.microsoft.com/office/drawing/2014/main" id="{385E3B40-450E-4029-83CF-58888CA4E72D}"/>
              </a:ext>
            </a:extLst>
          </p:cNvPr>
          <p:cNvSpPr>
            <a:spLocks/>
          </p:cNvSpPr>
          <p:nvPr/>
        </p:nvSpPr>
        <p:spPr bwMode="auto">
          <a:xfrm>
            <a:off x="3822953" y="3687255"/>
            <a:ext cx="1160856" cy="1635163"/>
          </a:xfrm>
          <a:custGeom>
            <a:avLst/>
            <a:gdLst>
              <a:gd name="T0" fmla="*/ 1394823 w 21577"/>
              <a:gd name="T1" fmla="*/ 1965140 h 21599"/>
              <a:gd name="T2" fmla="*/ 1394823 w 21577"/>
              <a:gd name="T3" fmla="*/ 1965140 h 21599"/>
              <a:gd name="T4" fmla="*/ 1394823 w 21577"/>
              <a:gd name="T5" fmla="*/ 1965140 h 21599"/>
              <a:gd name="T6" fmla="*/ 1394823 w 21577"/>
              <a:gd name="T7" fmla="*/ 1965140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7" h="21599" extrusionOk="0">
                <a:moveTo>
                  <a:pt x="15712" y="3640"/>
                </a:moveTo>
                <a:lnTo>
                  <a:pt x="9428" y="3621"/>
                </a:lnTo>
                <a:cubicBezTo>
                  <a:pt x="9069" y="3635"/>
                  <a:pt x="8747" y="3466"/>
                  <a:pt x="8661" y="3218"/>
                </a:cubicBezTo>
                <a:cubicBezTo>
                  <a:pt x="8584" y="2997"/>
                  <a:pt x="8718" y="2766"/>
                  <a:pt x="8991" y="2647"/>
                </a:cubicBezTo>
                <a:cubicBezTo>
                  <a:pt x="10643" y="1838"/>
                  <a:pt x="9835" y="-1"/>
                  <a:pt x="7829" y="0"/>
                </a:cubicBezTo>
                <a:cubicBezTo>
                  <a:pt x="6811" y="1"/>
                  <a:pt x="6103" y="473"/>
                  <a:pt x="5883" y="1046"/>
                </a:cubicBezTo>
                <a:cubicBezTo>
                  <a:pt x="5775" y="1330"/>
                  <a:pt x="5787" y="1636"/>
                  <a:pt x="5925" y="1920"/>
                </a:cubicBezTo>
                <a:cubicBezTo>
                  <a:pt x="6063" y="2203"/>
                  <a:pt x="6327" y="2466"/>
                  <a:pt x="6736" y="2670"/>
                </a:cubicBezTo>
                <a:cubicBezTo>
                  <a:pt x="7007" y="2782"/>
                  <a:pt x="7142" y="3007"/>
                  <a:pt x="7069" y="3223"/>
                </a:cubicBezTo>
                <a:cubicBezTo>
                  <a:pt x="6988" y="3467"/>
                  <a:pt x="6670" y="3632"/>
                  <a:pt x="6318" y="3615"/>
                </a:cubicBezTo>
                <a:lnTo>
                  <a:pt x="1" y="3605"/>
                </a:lnTo>
                <a:cubicBezTo>
                  <a:pt x="-23" y="6822"/>
                  <a:pt x="822" y="10012"/>
                  <a:pt x="2490" y="13002"/>
                </a:cubicBezTo>
                <a:cubicBezTo>
                  <a:pt x="4289" y="16228"/>
                  <a:pt x="7008" y="19155"/>
                  <a:pt x="10475" y="21599"/>
                </a:cubicBezTo>
                <a:lnTo>
                  <a:pt x="21577" y="13735"/>
                </a:lnTo>
                <a:cubicBezTo>
                  <a:pt x="19737" y="12418"/>
                  <a:pt x="18274" y="10860"/>
                  <a:pt x="17268" y="9148"/>
                </a:cubicBezTo>
                <a:cubicBezTo>
                  <a:pt x="16244" y="7403"/>
                  <a:pt x="15715" y="5531"/>
                  <a:pt x="15712" y="3640"/>
                </a:cubicBezTo>
                <a:close/>
              </a:path>
            </a:pathLst>
          </a:custGeom>
          <a:solidFill>
            <a:schemeClr val="accent2"/>
          </a:solidFill>
          <a:ln w="50800" cap="flat">
            <a:noFill/>
            <a:prstDash val="solid"/>
            <a:miter lim="400000"/>
            <a:headEnd/>
            <a:tailEnd/>
          </a:ln>
        </p:spPr>
        <p:txBody>
          <a:bodyPr lIns="19999" tIns="19999" rIns="19999" bIns="19999" anchor="ctr"/>
          <a:lstStyle/>
          <a:p>
            <a:endParaRPr lang="en-US" sz="1417" dirty="0"/>
          </a:p>
        </p:txBody>
      </p:sp>
      <p:sp>
        <p:nvSpPr>
          <p:cNvPr id="10" name="Фигура">
            <a:extLst>
              <a:ext uri="{FF2B5EF4-FFF2-40B4-BE49-F238E27FC236}">
                <a16:creationId xmlns:a16="http://schemas.microsoft.com/office/drawing/2014/main" id="{2D442F14-D701-4FE6-AFEC-A49E95F08A7D}"/>
              </a:ext>
            </a:extLst>
          </p:cNvPr>
          <p:cNvSpPr/>
          <p:nvPr/>
        </p:nvSpPr>
        <p:spPr bwMode="auto">
          <a:xfrm>
            <a:off x="4385797" y="4726444"/>
            <a:ext cx="1358651" cy="1159840"/>
          </a:xfrm>
          <a:custGeom>
            <a:avLst/>
            <a:gdLst/>
            <a:ahLst/>
            <a:cxnLst>
              <a:cxn ang="0">
                <a:pos x="wd2" y="hd2"/>
              </a:cxn>
              <a:cxn ang="5400000">
                <a:pos x="wd2" y="hd2"/>
              </a:cxn>
              <a:cxn ang="10800000">
                <a:pos x="wd2" y="hd2"/>
              </a:cxn>
              <a:cxn ang="16200000">
                <a:pos x="wd2" y="hd2"/>
              </a:cxn>
            </a:cxnLst>
            <a:rect l="0" t="0" r="r" b="b"/>
            <a:pathLst>
              <a:path w="21600" h="21598" extrusionOk="0">
                <a:moveTo>
                  <a:pt x="21600" y="5885"/>
                </a:moveTo>
                <a:lnTo>
                  <a:pt x="21600" y="21598"/>
                </a:lnTo>
                <a:cubicBezTo>
                  <a:pt x="17604" y="21600"/>
                  <a:pt x="13646" y="20682"/>
                  <a:pt x="9952" y="18895"/>
                </a:cubicBezTo>
                <a:cubicBezTo>
                  <a:pt x="6227" y="17094"/>
                  <a:pt x="2845" y="14446"/>
                  <a:pt x="0" y="11104"/>
                </a:cubicBezTo>
                <a:lnTo>
                  <a:pt x="3898" y="6567"/>
                </a:lnTo>
                <a:cubicBezTo>
                  <a:pt x="4053" y="6342"/>
                  <a:pt x="4089" y="6035"/>
                  <a:pt x="3990" y="5771"/>
                </a:cubicBezTo>
                <a:cubicBezTo>
                  <a:pt x="3862" y="5426"/>
                  <a:pt x="3546" y="5234"/>
                  <a:pt x="3231" y="5309"/>
                </a:cubicBezTo>
                <a:cubicBezTo>
                  <a:pt x="1545" y="5664"/>
                  <a:pt x="476" y="3257"/>
                  <a:pt x="1693" y="1845"/>
                </a:cubicBezTo>
                <a:cubicBezTo>
                  <a:pt x="2940" y="397"/>
                  <a:pt x="5030" y="1747"/>
                  <a:pt x="4649" y="3754"/>
                </a:cubicBezTo>
                <a:cubicBezTo>
                  <a:pt x="4620" y="4009"/>
                  <a:pt x="4704" y="4263"/>
                  <a:pt x="4872" y="4427"/>
                </a:cubicBezTo>
                <a:cubicBezTo>
                  <a:pt x="5128" y="4676"/>
                  <a:pt x="5502" y="4666"/>
                  <a:pt x="5747" y="4403"/>
                </a:cubicBezTo>
                <a:lnTo>
                  <a:pt x="9522" y="0"/>
                </a:lnTo>
                <a:cubicBezTo>
                  <a:pt x="11038" y="1766"/>
                  <a:pt x="12821" y="3186"/>
                  <a:pt x="14780" y="4190"/>
                </a:cubicBezTo>
                <a:cubicBezTo>
                  <a:pt x="16932" y="5291"/>
                  <a:pt x="19252" y="5868"/>
                  <a:pt x="21600" y="5885"/>
                </a:cubicBezTo>
                <a:close/>
              </a:path>
            </a:pathLst>
          </a:custGeom>
          <a:solidFill>
            <a:schemeClr val="accent1"/>
          </a:solidFill>
          <a:ln w="50800" cap="flat">
            <a:noFill/>
            <a:prstDash val="solid"/>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2D38917B-DAEA-4B7A-9403-3A95AE1179AB}"/>
              </a:ext>
            </a:extLst>
          </p:cNvPr>
          <p:cNvSpPr/>
          <p:nvPr/>
        </p:nvSpPr>
        <p:spPr bwMode="auto">
          <a:xfrm>
            <a:off x="5465715" y="4728425"/>
            <a:ext cx="1641347" cy="1157859"/>
          </a:xfrm>
          <a:custGeom>
            <a:avLst/>
            <a:gdLst/>
            <a:ahLst/>
            <a:cxnLst>
              <a:cxn ang="0">
                <a:pos x="wd2" y="hd2"/>
              </a:cxn>
              <a:cxn ang="5400000">
                <a:pos x="wd2" y="hd2"/>
              </a:cxn>
              <a:cxn ang="10800000">
                <a:pos x="wd2" y="hd2"/>
              </a:cxn>
              <a:cxn ang="16200000">
                <a:pos x="wd2" y="hd2"/>
              </a:cxn>
            </a:cxnLst>
            <a:rect l="0" t="0" r="r" b="b"/>
            <a:pathLst>
              <a:path w="21588" h="21578" extrusionOk="0">
                <a:moveTo>
                  <a:pt x="13714" y="0"/>
                </a:moveTo>
                <a:lnTo>
                  <a:pt x="21588" y="11127"/>
                </a:lnTo>
                <a:cubicBezTo>
                  <a:pt x="19241" y="14445"/>
                  <a:pt x="16456" y="17076"/>
                  <a:pt x="13392" y="18869"/>
                </a:cubicBezTo>
                <a:cubicBezTo>
                  <a:pt x="10299" y="20679"/>
                  <a:pt x="6982" y="21600"/>
                  <a:pt x="3635" y="21578"/>
                </a:cubicBezTo>
                <a:lnTo>
                  <a:pt x="3658" y="15250"/>
                </a:lnTo>
                <a:cubicBezTo>
                  <a:pt x="3663" y="14924"/>
                  <a:pt x="3522" y="14629"/>
                  <a:pt x="3306" y="14516"/>
                </a:cubicBezTo>
                <a:cubicBezTo>
                  <a:pt x="3062" y="14389"/>
                  <a:pt x="2790" y="14521"/>
                  <a:pt x="2652" y="14833"/>
                </a:cubicBezTo>
                <a:cubicBezTo>
                  <a:pt x="1855" y="16530"/>
                  <a:pt x="-12" y="15719"/>
                  <a:pt x="0" y="13680"/>
                </a:cubicBezTo>
                <a:cubicBezTo>
                  <a:pt x="11" y="11619"/>
                  <a:pt x="1917" y="10860"/>
                  <a:pt x="2686" y="12610"/>
                </a:cubicBezTo>
                <a:cubicBezTo>
                  <a:pt x="2824" y="12835"/>
                  <a:pt x="3042" y="12929"/>
                  <a:pt x="3246" y="12852"/>
                </a:cubicBezTo>
                <a:cubicBezTo>
                  <a:pt x="3500" y="12755"/>
                  <a:pt x="3674" y="12424"/>
                  <a:pt x="3666" y="12052"/>
                </a:cubicBezTo>
                <a:lnTo>
                  <a:pt x="3666" y="5830"/>
                </a:lnTo>
                <a:cubicBezTo>
                  <a:pt x="5463" y="5840"/>
                  <a:pt x="7246" y="5365"/>
                  <a:pt x="8919" y="4432"/>
                </a:cubicBezTo>
                <a:cubicBezTo>
                  <a:pt x="10713" y="3431"/>
                  <a:pt x="12345" y="1923"/>
                  <a:pt x="13714" y="0"/>
                </a:cubicBezTo>
                <a:close/>
              </a:path>
            </a:pathLst>
          </a:custGeom>
          <a:solidFill>
            <a:schemeClr val="accent4"/>
          </a:solidFill>
          <a:ln w="50800" cap="flat">
            <a:noFill/>
            <a:prstDash val="solid"/>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A6EA8B85-0BF8-49DB-B58F-1ED10B2FAB69}"/>
              </a:ext>
            </a:extLst>
          </p:cNvPr>
          <p:cNvSpPr/>
          <p:nvPr/>
        </p:nvSpPr>
        <p:spPr bwMode="auto">
          <a:xfrm>
            <a:off x="6507326" y="3960922"/>
            <a:ext cx="1165125" cy="1365257"/>
          </a:xfrm>
          <a:custGeom>
            <a:avLst/>
            <a:gdLst/>
            <a:ahLst/>
            <a:cxnLst>
              <a:cxn ang="0">
                <a:pos x="wd2" y="hd2"/>
              </a:cxn>
              <a:cxn ang="5400000">
                <a:pos x="wd2" y="hd2"/>
              </a:cxn>
              <a:cxn ang="10800000">
                <a:pos x="wd2" y="hd2"/>
              </a:cxn>
              <a:cxn ang="16200000">
                <a:pos x="wd2" y="hd2"/>
              </a:cxn>
            </a:cxnLst>
            <a:rect l="0" t="0" r="r" b="b"/>
            <a:pathLst>
              <a:path w="21589" h="21406" extrusionOk="0">
                <a:moveTo>
                  <a:pt x="0" y="12052"/>
                </a:moveTo>
                <a:lnTo>
                  <a:pt x="5180" y="16378"/>
                </a:lnTo>
                <a:cubicBezTo>
                  <a:pt x="5426" y="16553"/>
                  <a:pt x="5517" y="16839"/>
                  <a:pt x="5409" y="17095"/>
                </a:cubicBezTo>
                <a:cubicBezTo>
                  <a:pt x="5277" y="17407"/>
                  <a:pt x="4896" y="17590"/>
                  <a:pt x="4512" y="17525"/>
                </a:cubicBezTo>
                <a:cubicBezTo>
                  <a:pt x="2610" y="17204"/>
                  <a:pt x="1335" y="19133"/>
                  <a:pt x="2656" y="20336"/>
                </a:cubicBezTo>
                <a:cubicBezTo>
                  <a:pt x="4043" y="21600"/>
                  <a:pt x="6520" y="20540"/>
                  <a:pt x="6139" y="18845"/>
                </a:cubicBezTo>
                <a:cubicBezTo>
                  <a:pt x="6082" y="18573"/>
                  <a:pt x="6235" y="18299"/>
                  <a:pt x="6521" y="18164"/>
                </a:cubicBezTo>
                <a:cubicBezTo>
                  <a:pt x="6835" y="18016"/>
                  <a:pt x="7229" y="18069"/>
                  <a:pt x="7472" y="18294"/>
                </a:cubicBezTo>
                <a:lnTo>
                  <a:pt x="11069" y="21406"/>
                </a:lnTo>
                <a:cubicBezTo>
                  <a:pt x="15167" y="17972"/>
                  <a:pt x="18215" y="13745"/>
                  <a:pt x="19951" y="9092"/>
                </a:cubicBezTo>
                <a:cubicBezTo>
                  <a:pt x="21048" y="6151"/>
                  <a:pt x="21600" y="3084"/>
                  <a:pt x="21588" y="0"/>
                </a:cubicBezTo>
                <a:lnTo>
                  <a:pt x="5943" y="33"/>
                </a:lnTo>
                <a:cubicBezTo>
                  <a:pt x="5912" y="2229"/>
                  <a:pt x="5389" y="4401"/>
                  <a:pt x="4402" y="6432"/>
                </a:cubicBezTo>
                <a:cubicBezTo>
                  <a:pt x="3382" y="8530"/>
                  <a:pt x="1887" y="10440"/>
                  <a:pt x="0" y="12052"/>
                </a:cubicBezTo>
                <a:close/>
              </a:path>
            </a:pathLst>
          </a:custGeom>
          <a:solidFill>
            <a:schemeClr val="accent3"/>
          </a:solidFill>
          <a:ln w="50800" cap="flat">
            <a:noFill/>
            <a:prstDash val="solid"/>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id="{E46A6063-B23E-41B0-8A2C-1A1C67B3E093}"/>
              </a:ext>
            </a:extLst>
          </p:cNvPr>
          <p:cNvSpPr>
            <a:spLocks/>
          </p:cNvSpPr>
          <p:nvPr/>
        </p:nvSpPr>
        <p:spPr bwMode="auto">
          <a:xfrm>
            <a:off x="6509566" y="2602993"/>
            <a:ext cx="1162877" cy="1635393"/>
          </a:xfrm>
          <a:custGeom>
            <a:avLst/>
            <a:gdLst>
              <a:gd name="T0" fmla="*/ 1397251 w 21594"/>
              <a:gd name="T1" fmla="*/ 1965418 h 21588"/>
              <a:gd name="T2" fmla="*/ 1397251 w 21594"/>
              <a:gd name="T3" fmla="*/ 1965418 h 21588"/>
              <a:gd name="T4" fmla="*/ 1397251 w 21594"/>
              <a:gd name="T5" fmla="*/ 1965418 h 21588"/>
              <a:gd name="T6" fmla="*/ 1397251 w 21594"/>
              <a:gd name="T7" fmla="*/ 1965418 h 2158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588" extrusionOk="0">
                <a:moveTo>
                  <a:pt x="5902" y="17973"/>
                </a:moveTo>
                <a:lnTo>
                  <a:pt x="12080" y="17973"/>
                </a:lnTo>
                <a:cubicBezTo>
                  <a:pt x="12443" y="17942"/>
                  <a:pt x="12788" y="18094"/>
                  <a:pt x="12910" y="18339"/>
                </a:cubicBezTo>
                <a:cubicBezTo>
                  <a:pt x="13029" y="18579"/>
                  <a:pt x="12903" y="18844"/>
                  <a:pt x="12605" y="18984"/>
                </a:cubicBezTo>
                <a:cubicBezTo>
                  <a:pt x="10977" y="19785"/>
                  <a:pt x="11787" y="21600"/>
                  <a:pt x="13767" y="21588"/>
                </a:cubicBezTo>
                <a:cubicBezTo>
                  <a:pt x="15782" y="21575"/>
                  <a:pt x="16534" y="19705"/>
                  <a:pt x="14833" y="18937"/>
                </a:cubicBezTo>
                <a:cubicBezTo>
                  <a:pt x="14553" y="18792"/>
                  <a:pt x="14448" y="18530"/>
                  <a:pt x="14579" y="18301"/>
                </a:cubicBezTo>
                <a:cubicBezTo>
                  <a:pt x="14709" y="18073"/>
                  <a:pt x="15042" y="17938"/>
                  <a:pt x="15385" y="17972"/>
                </a:cubicBezTo>
                <a:lnTo>
                  <a:pt x="21594" y="17972"/>
                </a:lnTo>
                <a:cubicBezTo>
                  <a:pt x="21600" y="14521"/>
                  <a:pt x="20612" y="11106"/>
                  <a:pt x="18692" y="7936"/>
                </a:cubicBezTo>
                <a:cubicBezTo>
                  <a:pt x="16895" y="4970"/>
                  <a:pt x="14316" y="2276"/>
                  <a:pt x="11093" y="0"/>
                </a:cubicBezTo>
                <a:lnTo>
                  <a:pt x="0" y="7860"/>
                </a:lnTo>
                <a:cubicBezTo>
                  <a:pt x="1898" y="9207"/>
                  <a:pt x="3397" y="10809"/>
                  <a:pt x="4411" y="12573"/>
                </a:cubicBezTo>
                <a:cubicBezTo>
                  <a:pt x="5396" y="14288"/>
                  <a:pt x="5902" y="16122"/>
                  <a:pt x="5902" y="17973"/>
                </a:cubicBezTo>
                <a:close/>
              </a:path>
            </a:pathLst>
          </a:custGeom>
          <a:solidFill>
            <a:schemeClr val="accent2"/>
          </a:solidFill>
          <a:ln w="50800" cap="flat">
            <a:noFill/>
            <a:prstDash val="solid"/>
            <a:miter lim="400000"/>
            <a:headEnd/>
            <a:tailEnd/>
          </a:ln>
        </p:spPr>
        <p:txBody>
          <a:bodyPr lIns="19999" tIns="19999" rIns="19999" bIns="19999" anchor="ctr"/>
          <a:lstStyle/>
          <a:p>
            <a:endParaRPr lang="en-US" sz="1417" dirty="0"/>
          </a:p>
        </p:txBody>
      </p:sp>
      <p:sp>
        <p:nvSpPr>
          <p:cNvPr id="14" name="Фигура">
            <a:extLst>
              <a:ext uri="{FF2B5EF4-FFF2-40B4-BE49-F238E27FC236}">
                <a16:creationId xmlns:a16="http://schemas.microsoft.com/office/drawing/2014/main" id="{688C9823-951F-4E7C-8FA8-4E3D363A0A95}"/>
              </a:ext>
            </a:extLst>
          </p:cNvPr>
          <p:cNvSpPr>
            <a:spLocks/>
          </p:cNvSpPr>
          <p:nvPr/>
        </p:nvSpPr>
        <p:spPr bwMode="auto">
          <a:xfrm>
            <a:off x="5739619" y="2039640"/>
            <a:ext cx="1370621" cy="1161171"/>
          </a:xfrm>
          <a:custGeom>
            <a:avLst/>
            <a:gdLst>
              <a:gd name="T0" fmla="*/ 1646864 w 21591"/>
              <a:gd name="T1" fmla="*/ 1395497 h 21550"/>
              <a:gd name="T2" fmla="*/ 1646864 w 21591"/>
              <a:gd name="T3" fmla="*/ 1395497 h 21550"/>
              <a:gd name="T4" fmla="*/ 1646864 w 21591"/>
              <a:gd name="T5" fmla="*/ 1395497 h 21550"/>
              <a:gd name="T6" fmla="*/ 1646864 w 21591"/>
              <a:gd name="T7" fmla="*/ 1395497 h 2155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50" extrusionOk="0">
                <a:moveTo>
                  <a:pt x="13" y="2"/>
                </a:moveTo>
                <a:cubicBezTo>
                  <a:pt x="4210" y="-50"/>
                  <a:pt x="8370" y="939"/>
                  <a:pt x="12221" y="2906"/>
                </a:cubicBezTo>
                <a:cubicBezTo>
                  <a:pt x="15726" y="4695"/>
                  <a:pt x="18906" y="7260"/>
                  <a:pt x="21591" y="10462"/>
                </a:cubicBezTo>
                <a:lnTo>
                  <a:pt x="17825" y="14841"/>
                </a:lnTo>
                <a:cubicBezTo>
                  <a:pt x="17607" y="15087"/>
                  <a:pt x="17558" y="15475"/>
                  <a:pt x="17705" y="15784"/>
                </a:cubicBezTo>
                <a:cubicBezTo>
                  <a:pt x="17846" y="16079"/>
                  <a:pt x="18132" y="16232"/>
                  <a:pt x="18413" y="16163"/>
                </a:cubicBezTo>
                <a:cubicBezTo>
                  <a:pt x="20087" y="15811"/>
                  <a:pt x="21132" y="18235"/>
                  <a:pt x="19904" y="19619"/>
                </a:cubicBezTo>
                <a:cubicBezTo>
                  <a:pt x="19325" y="20272"/>
                  <a:pt x="18561" y="20312"/>
                  <a:pt x="17961" y="19968"/>
                </a:cubicBezTo>
                <a:cubicBezTo>
                  <a:pt x="17337" y="19610"/>
                  <a:pt x="16887" y="18838"/>
                  <a:pt x="16983" y="17864"/>
                </a:cubicBezTo>
                <a:cubicBezTo>
                  <a:pt x="17090" y="17541"/>
                  <a:pt x="16992" y="17175"/>
                  <a:pt x="16748" y="16983"/>
                </a:cubicBezTo>
                <a:cubicBezTo>
                  <a:pt x="16464" y="16760"/>
                  <a:pt x="16082" y="16839"/>
                  <a:pt x="15879" y="17162"/>
                </a:cubicBezTo>
                <a:lnTo>
                  <a:pt x="12140" y="21550"/>
                </a:lnTo>
                <a:cubicBezTo>
                  <a:pt x="10571" y="19689"/>
                  <a:pt x="8707" y="18210"/>
                  <a:pt x="6654" y="17196"/>
                </a:cubicBezTo>
                <a:cubicBezTo>
                  <a:pt x="4548" y="16155"/>
                  <a:pt x="2285" y="15625"/>
                  <a:pt x="0" y="15637"/>
                </a:cubicBezTo>
                <a:lnTo>
                  <a:pt x="24" y="9422"/>
                </a:lnTo>
                <a:cubicBezTo>
                  <a:pt x="-9" y="9094"/>
                  <a:pt x="136" y="8777"/>
                  <a:pt x="387" y="8629"/>
                </a:cubicBezTo>
                <a:cubicBezTo>
                  <a:pt x="739" y="8421"/>
                  <a:pt x="1166" y="8597"/>
                  <a:pt x="1332" y="9018"/>
                </a:cubicBezTo>
                <a:cubicBezTo>
                  <a:pt x="1837" y="9722"/>
                  <a:pt x="2572" y="9878"/>
                  <a:pt x="3195" y="9633"/>
                </a:cubicBezTo>
                <a:cubicBezTo>
                  <a:pt x="3787" y="9399"/>
                  <a:pt x="4283" y="8797"/>
                  <a:pt x="4331" y="7921"/>
                </a:cubicBezTo>
                <a:cubicBezTo>
                  <a:pt x="4437" y="5959"/>
                  <a:pt x="2283" y="5067"/>
                  <a:pt x="1323" y="6676"/>
                </a:cubicBezTo>
                <a:cubicBezTo>
                  <a:pt x="1145" y="7123"/>
                  <a:pt x="670" y="7277"/>
                  <a:pt x="323" y="7000"/>
                </a:cubicBezTo>
                <a:cubicBezTo>
                  <a:pt x="123" y="6840"/>
                  <a:pt x="18" y="6560"/>
                  <a:pt x="52" y="6279"/>
                </a:cubicBezTo>
                <a:lnTo>
                  <a:pt x="13" y="2"/>
                </a:lnTo>
                <a:close/>
              </a:path>
            </a:pathLst>
          </a:custGeom>
          <a:solidFill>
            <a:schemeClr val="accent1"/>
          </a:solidFill>
          <a:ln w="50800" cap="flat">
            <a:noFill/>
            <a:prstDash val="solid"/>
            <a:miter lim="400000"/>
            <a:headEnd/>
            <a:tailEnd/>
          </a:ln>
        </p:spPr>
        <p:txBody>
          <a:bodyPr lIns="19999" tIns="19999" rIns="19999" bIns="19999" anchor="ctr"/>
          <a:lstStyle/>
          <a:p>
            <a:endParaRPr lang="en-US" sz="1417" dirty="0"/>
          </a:p>
        </p:txBody>
      </p:sp>
      <p:grpSp>
        <p:nvGrpSpPr>
          <p:cNvPr id="15" name="Group 14">
            <a:extLst>
              <a:ext uri="{FF2B5EF4-FFF2-40B4-BE49-F238E27FC236}">
                <a16:creationId xmlns:a16="http://schemas.microsoft.com/office/drawing/2014/main" id="{7058CA01-BA05-43FC-AC6F-E77BBB1CFB26}"/>
              </a:ext>
            </a:extLst>
          </p:cNvPr>
          <p:cNvGrpSpPr/>
          <p:nvPr/>
        </p:nvGrpSpPr>
        <p:grpSpPr>
          <a:xfrm>
            <a:off x="4961277" y="3174975"/>
            <a:ext cx="1571624" cy="1574540"/>
            <a:chOff x="10193114" y="5859409"/>
            <a:chExt cx="3991425" cy="3998831"/>
          </a:xfrm>
        </p:grpSpPr>
        <p:sp>
          <p:nvSpPr>
            <p:cNvPr id="16" name="Кружок">
              <a:extLst>
                <a:ext uri="{FF2B5EF4-FFF2-40B4-BE49-F238E27FC236}">
                  <a16:creationId xmlns:a16="http://schemas.microsoft.com/office/drawing/2014/main" id="{999A3F0A-94C5-4200-9C46-FE1B7152D89A}"/>
                </a:ext>
              </a:extLst>
            </p:cNvPr>
            <p:cNvSpPr>
              <a:spLocks noChangeArrowheads="1"/>
            </p:cNvSpPr>
            <p:nvPr/>
          </p:nvSpPr>
          <p:spPr bwMode="auto">
            <a:xfrm>
              <a:off x="10193114" y="5867456"/>
              <a:ext cx="3991425" cy="3990784"/>
            </a:xfrm>
            <a:prstGeom prst="ellipse">
              <a:avLst/>
            </a:prstGeom>
            <a:noFill/>
            <a:ln w="76200">
              <a:solidFill>
                <a:srgbClr val="CDD1D8"/>
              </a:solidFill>
              <a:miter lim="400000"/>
              <a:headEnd/>
              <a:tailEnd/>
            </a:ln>
            <a:extLst>
              <a:ext uri="{909E8E84-426E-40DD-AFC4-6F175D3DCCD1}">
                <a14:hiddenFill xmlns:a14="http://schemas.microsoft.com/office/drawing/2010/main">
                  <a:solidFill>
                    <a:srgbClr val="FFFFFF"/>
                  </a:solidFill>
                </a14:hiddenFill>
              </a:ext>
            </a:extLst>
          </p:spPr>
          <p:txBody>
            <a:bodyPr lIns="17999" tIns="17999" rIns="17999" bIns="17999" anchor="ctr"/>
            <a:lstStyle>
              <a:lvl1pPr defTabSz="455613">
                <a:defRPr sz="2000">
                  <a:solidFill>
                    <a:srgbClr val="252D30"/>
                  </a:solidFill>
                  <a:latin typeface="Arial" panose="020B0604020202020204" pitchFamily="34" charset="0"/>
                  <a:cs typeface="Arial" panose="020B0604020202020204" pitchFamily="34" charset="0"/>
                  <a:sym typeface="Arial" panose="020B0604020202020204" pitchFamily="34" charset="0"/>
                </a:defRPr>
              </a:lvl1pPr>
              <a:lvl2pPr defTabSz="455613">
                <a:defRPr sz="2000">
                  <a:solidFill>
                    <a:srgbClr val="252D30"/>
                  </a:solidFill>
                  <a:latin typeface="Arial" panose="020B0604020202020204" pitchFamily="34" charset="0"/>
                  <a:cs typeface="Arial" panose="020B0604020202020204" pitchFamily="34" charset="0"/>
                  <a:sym typeface="Arial" panose="020B0604020202020204" pitchFamily="34" charset="0"/>
                </a:defRPr>
              </a:lvl2pPr>
              <a:lvl3pPr defTabSz="455613">
                <a:defRPr sz="2000">
                  <a:solidFill>
                    <a:srgbClr val="252D30"/>
                  </a:solidFill>
                  <a:latin typeface="Arial" panose="020B0604020202020204" pitchFamily="34" charset="0"/>
                  <a:cs typeface="Arial" panose="020B0604020202020204" pitchFamily="34" charset="0"/>
                  <a:sym typeface="Arial" panose="020B0604020202020204" pitchFamily="34" charset="0"/>
                </a:defRPr>
              </a:lvl3pPr>
              <a:lvl4pPr defTabSz="455613">
                <a:defRPr sz="2000">
                  <a:solidFill>
                    <a:srgbClr val="252D30"/>
                  </a:solidFill>
                  <a:latin typeface="Arial" panose="020B0604020202020204" pitchFamily="34" charset="0"/>
                  <a:cs typeface="Arial" panose="020B0604020202020204" pitchFamily="34" charset="0"/>
                  <a:sym typeface="Arial" panose="020B0604020202020204" pitchFamily="34" charset="0"/>
                </a:defRPr>
              </a:lvl4pPr>
              <a:lvl5pPr defTabSz="455613">
                <a:defRPr sz="2000">
                  <a:solidFill>
                    <a:srgbClr val="252D30"/>
                  </a:solidFill>
                  <a:latin typeface="Arial" panose="020B0604020202020204" pitchFamily="34" charset="0"/>
                  <a:cs typeface="Arial" panose="020B0604020202020204" pitchFamily="34" charset="0"/>
                  <a:sym typeface="Arial" panose="020B0604020202020204" pitchFamily="34" charset="0"/>
                </a:defRPr>
              </a:lvl5pPr>
              <a:lvl6pPr marL="457200" indent="914400" defTabSz="455613" eaLnBrk="0" fontAlgn="base" hangingPunct="0">
                <a:spcBef>
                  <a:spcPct val="0"/>
                </a:spcBef>
                <a:spcAft>
                  <a:spcPct val="0"/>
                </a:spcAft>
                <a:defRPr sz="2000">
                  <a:solidFill>
                    <a:srgbClr val="252D30"/>
                  </a:solidFill>
                  <a:latin typeface="Arial" panose="020B0604020202020204" pitchFamily="34" charset="0"/>
                  <a:cs typeface="Arial" panose="020B0604020202020204" pitchFamily="34" charset="0"/>
                  <a:sym typeface="Arial" panose="020B0604020202020204" pitchFamily="34" charset="0"/>
                </a:defRPr>
              </a:lvl6pPr>
              <a:lvl7pPr marL="914400" indent="914400" defTabSz="455613" eaLnBrk="0" fontAlgn="base" hangingPunct="0">
                <a:spcBef>
                  <a:spcPct val="0"/>
                </a:spcBef>
                <a:spcAft>
                  <a:spcPct val="0"/>
                </a:spcAft>
                <a:defRPr sz="2000">
                  <a:solidFill>
                    <a:srgbClr val="252D30"/>
                  </a:solidFill>
                  <a:latin typeface="Arial" panose="020B0604020202020204" pitchFamily="34" charset="0"/>
                  <a:cs typeface="Arial" panose="020B0604020202020204" pitchFamily="34" charset="0"/>
                  <a:sym typeface="Arial" panose="020B0604020202020204" pitchFamily="34" charset="0"/>
                </a:defRPr>
              </a:lvl7pPr>
              <a:lvl8pPr marL="1371600" indent="914400" defTabSz="455613" eaLnBrk="0" fontAlgn="base" hangingPunct="0">
                <a:spcBef>
                  <a:spcPct val="0"/>
                </a:spcBef>
                <a:spcAft>
                  <a:spcPct val="0"/>
                </a:spcAft>
                <a:defRPr sz="2000">
                  <a:solidFill>
                    <a:srgbClr val="252D30"/>
                  </a:solidFill>
                  <a:latin typeface="Arial" panose="020B0604020202020204" pitchFamily="34" charset="0"/>
                  <a:cs typeface="Arial" panose="020B0604020202020204" pitchFamily="34" charset="0"/>
                  <a:sym typeface="Arial" panose="020B0604020202020204" pitchFamily="34" charset="0"/>
                </a:defRPr>
              </a:lvl8pPr>
              <a:lvl9pPr marL="1828800" indent="914400" defTabSz="455613" eaLnBrk="0" fontAlgn="base" hangingPunct="0">
                <a:spcBef>
                  <a:spcPct val="0"/>
                </a:spcBef>
                <a:spcAft>
                  <a:spcPct val="0"/>
                </a:spcAft>
                <a:defRPr sz="2000">
                  <a:solidFill>
                    <a:srgbClr val="252D30"/>
                  </a:solidFill>
                  <a:latin typeface="Arial" panose="020B0604020202020204" pitchFamily="34" charset="0"/>
                  <a:cs typeface="Arial" panose="020B0604020202020204" pitchFamily="34" charset="0"/>
                  <a:sym typeface="Arial" panose="020B0604020202020204" pitchFamily="34" charset="0"/>
                </a:defRPr>
              </a:lvl9pPr>
            </a:lstStyle>
            <a:p>
              <a:pPr eaLnBrk="1"/>
              <a:endParaRPr lang="en-US" altLang="en-US" sz="4567" dirty="0">
                <a:solidFill>
                  <a:srgbClr val="77716C"/>
                </a:solidFill>
                <a:latin typeface="+mn-lt"/>
                <a:cs typeface="Lato Light" panose="020F0502020204030203" pitchFamily="34" charset="0"/>
                <a:sym typeface="Open Sans Light" panose="020B0306030504020204" pitchFamily="34" charset="0"/>
              </a:endParaRPr>
            </a:p>
          </p:txBody>
        </p:sp>
        <p:sp>
          <p:nvSpPr>
            <p:cNvPr id="17" name="Freeform 52">
              <a:extLst>
                <a:ext uri="{FF2B5EF4-FFF2-40B4-BE49-F238E27FC236}">
                  <a16:creationId xmlns:a16="http://schemas.microsoft.com/office/drawing/2014/main" id="{88C1A56C-098B-4E1E-91D7-B5ED5D70FBB6}"/>
                </a:ext>
              </a:extLst>
            </p:cNvPr>
            <p:cNvSpPr>
              <a:spLocks/>
            </p:cNvSpPr>
            <p:nvPr/>
          </p:nvSpPr>
          <p:spPr bwMode="auto">
            <a:xfrm>
              <a:off x="10204471" y="5859409"/>
              <a:ext cx="3957635" cy="3778700"/>
            </a:xfrm>
            <a:custGeom>
              <a:avLst/>
              <a:gdLst>
                <a:gd name="connsiteX0" fmla="*/ 3153813 w 3957635"/>
                <a:gd name="connsiteY0" fmla="*/ 3291681 h 3778700"/>
                <a:gd name="connsiteX1" fmla="*/ 3161810 w 3957635"/>
                <a:gd name="connsiteY1" fmla="*/ 3302052 h 3778700"/>
                <a:gd name="connsiteX2" fmla="*/ 3153663 w 3957635"/>
                <a:gd name="connsiteY2" fmla="*/ 3310812 h 3778700"/>
                <a:gd name="connsiteX3" fmla="*/ 3136364 w 3957635"/>
                <a:gd name="connsiteY3" fmla="*/ 3317122 h 3778700"/>
                <a:gd name="connsiteX4" fmla="*/ 3141878 w 3957635"/>
                <a:gd name="connsiteY4" fmla="*/ 3299186 h 3778700"/>
                <a:gd name="connsiteX5" fmla="*/ 3220570 w 3957635"/>
                <a:gd name="connsiteY5" fmla="*/ 3248408 h 3778700"/>
                <a:gd name="connsiteX6" fmla="*/ 3226578 w 3957635"/>
                <a:gd name="connsiteY6" fmla="*/ 3259943 h 3778700"/>
                <a:gd name="connsiteX7" fmla="*/ 3214197 w 3957635"/>
                <a:gd name="connsiteY7" fmla="*/ 3278506 h 3778700"/>
                <a:gd name="connsiteX8" fmla="*/ 3201132 w 3957635"/>
                <a:gd name="connsiteY8" fmla="*/ 3283664 h 3778700"/>
                <a:gd name="connsiteX9" fmla="*/ 3199206 w 3957635"/>
                <a:gd name="connsiteY9" fmla="*/ 3269312 h 3778700"/>
                <a:gd name="connsiteX10" fmla="*/ 3208020 w 3957635"/>
                <a:gd name="connsiteY10" fmla="*/ 3254555 h 3778700"/>
                <a:gd name="connsiteX11" fmla="*/ 2896621 w 3957635"/>
                <a:gd name="connsiteY11" fmla="*/ 3134694 h 3778700"/>
                <a:gd name="connsiteX12" fmla="*/ 2911878 w 3957635"/>
                <a:gd name="connsiteY12" fmla="*/ 3147652 h 3778700"/>
                <a:gd name="connsiteX13" fmla="*/ 2893890 w 3957635"/>
                <a:gd name="connsiteY13" fmla="*/ 3160134 h 3778700"/>
                <a:gd name="connsiteX14" fmla="*/ 2886432 w 3957635"/>
                <a:gd name="connsiteY14" fmla="*/ 3147302 h 3778700"/>
                <a:gd name="connsiteX15" fmla="*/ 2876895 w 3957635"/>
                <a:gd name="connsiteY15" fmla="*/ 3120631 h 3778700"/>
                <a:gd name="connsiteX16" fmla="*/ 2893201 w 3957635"/>
                <a:gd name="connsiteY16" fmla="*/ 3127242 h 3778700"/>
                <a:gd name="connsiteX17" fmla="*/ 2882656 w 3957635"/>
                <a:gd name="connsiteY17" fmla="*/ 3140347 h 3778700"/>
                <a:gd name="connsiteX18" fmla="*/ 2867754 w 3957635"/>
                <a:gd name="connsiteY18" fmla="*/ 3146071 h 3778700"/>
                <a:gd name="connsiteX19" fmla="*/ 2867802 w 3957635"/>
                <a:gd name="connsiteY19" fmla="*/ 3131733 h 3778700"/>
                <a:gd name="connsiteX20" fmla="*/ 3017910 w 3957635"/>
                <a:gd name="connsiteY20" fmla="*/ 3081337 h 3778700"/>
                <a:gd name="connsiteX21" fmla="*/ 3030840 w 3957635"/>
                <a:gd name="connsiteY21" fmla="*/ 3083317 h 3778700"/>
                <a:gd name="connsiteX22" fmla="*/ 3036002 w 3957635"/>
                <a:gd name="connsiteY22" fmla="*/ 3097373 h 3778700"/>
                <a:gd name="connsiteX23" fmla="*/ 3043223 w 3957635"/>
                <a:gd name="connsiteY23" fmla="*/ 3111468 h 3778700"/>
                <a:gd name="connsiteX24" fmla="*/ 3053882 w 3957635"/>
                <a:gd name="connsiteY24" fmla="*/ 3141367 h 3778700"/>
                <a:gd name="connsiteX25" fmla="*/ 3053882 w 3957635"/>
                <a:gd name="connsiteY25" fmla="*/ 3174682 h 3778700"/>
                <a:gd name="connsiteX26" fmla="*/ 3049105 w 3957635"/>
                <a:gd name="connsiteY26" fmla="*/ 3194232 h 3778700"/>
                <a:gd name="connsiteX27" fmla="*/ 3032217 w 3957635"/>
                <a:gd name="connsiteY27" fmla="*/ 3197882 h 3778700"/>
                <a:gd name="connsiteX28" fmla="*/ 3028470 w 3957635"/>
                <a:gd name="connsiteY28" fmla="*/ 3208152 h 3778700"/>
                <a:gd name="connsiteX29" fmla="*/ 3017861 w 3957635"/>
                <a:gd name="connsiteY29" fmla="*/ 3226577 h 3778700"/>
                <a:gd name="connsiteX30" fmla="*/ 3004447 w 3957635"/>
                <a:gd name="connsiteY30" fmla="*/ 3242011 h 3778700"/>
                <a:gd name="connsiteX31" fmla="*/ 2991729 w 3957635"/>
                <a:gd name="connsiteY31" fmla="*/ 3267444 h 3778700"/>
                <a:gd name="connsiteX32" fmla="*/ 2968004 w 3957635"/>
                <a:gd name="connsiteY32" fmla="*/ 3309380 h 3778700"/>
                <a:gd name="connsiteX33" fmla="*/ 2953598 w 3957635"/>
                <a:gd name="connsiteY33" fmla="*/ 3335123 h 3778700"/>
                <a:gd name="connsiteX34" fmla="*/ 2929923 w 3957635"/>
                <a:gd name="connsiteY34" fmla="*/ 3383892 h 3778700"/>
                <a:gd name="connsiteX35" fmla="*/ 2902761 w 3957635"/>
                <a:gd name="connsiteY35" fmla="*/ 3423770 h 3778700"/>
                <a:gd name="connsiteX36" fmla="*/ 2896917 w 3957635"/>
                <a:gd name="connsiteY36" fmla="*/ 3466346 h 3778700"/>
                <a:gd name="connsiteX37" fmla="*/ 2881791 w 3957635"/>
                <a:gd name="connsiteY37" fmla="*/ 3476674 h 3778700"/>
                <a:gd name="connsiteX38" fmla="*/ 2866318 w 3957635"/>
                <a:gd name="connsiteY38" fmla="*/ 3482848 h 3778700"/>
                <a:gd name="connsiteX39" fmla="*/ 2855994 w 3957635"/>
                <a:gd name="connsiteY39" fmla="*/ 3483877 h 3778700"/>
                <a:gd name="connsiteX40" fmla="*/ 2844690 w 3957635"/>
                <a:gd name="connsiteY40" fmla="*/ 3497254 h 3778700"/>
                <a:gd name="connsiteX41" fmla="*/ 2828919 w 3957635"/>
                <a:gd name="connsiteY41" fmla="*/ 3500690 h 3778700"/>
                <a:gd name="connsiteX42" fmla="*/ 2810009 w 3957635"/>
                <a:gd name="connsiteY42" fmla="*/ 3496555 h 3778700"/>
                <a:gd name="connsiteX43" fmla="*/ 2794188 w 3957635"/>
                <a:gd name="connsiteY43" fmla="*/ 3480751 h 3778700"/>
                <a:gd name="connsiteX44" fmla="*/ 2799300 w 3957635"/>
                <a:gd name="connsiteY44" fmla="*/ 3446718 h 3778700"/>
                <a:gd name="connsiteX45" fmla="*/ 2788257 w 3957635"/>
                <a:gd name="connsiteY45" fmla="*/ 3426527 h 3778700"/>
                <a:gd name="connsiteX46" fmla="*/ 2785862 w 3957635"/>
                <a:gd name="connsiteY46" fmla="*/ 3408316 h 3778700"/>
                <a:gd name="connsiteX47" fmla="*/ 2800467 w 3957635"/>
                <a:gd name="connsiteY47" fmla="*/ 3392163 h 3778700"/>
                <a:gd name="connsiteX48" fmla="*/ 2820245 w 3957635"/>
                <a:gd name="connsiteY48" fmla="*/ 3383912 h 3778700"/>
                <a:gd name="connsiteX49" fmla="*/ 2840198 w 3957635"/>
                <a:gd name="connsiteY49" fmla="*/ 3366070 h 3778700"/>
                <a:gd name="connsiteX50" fmla="*/ 2850509 w 3957635"/>
                <a:gd name="connsiteY50" fmla="*/ 3351295 h 3778700"/>
                <a:gd name="connsiteX51" fmla="*/ 2838138 w 3957635"/>
                <a:gd name="connsiteY51" fmla="*/ 3319320 h 3778700"/>
                <a:gd name="connsiteX52" fmla="*/ 2835793 w 3957635"/>
                <a:gd name="connsiteY52" fmla="*/ 3301148 h 3778700"/>
                <a:gd name="connsiteX53" fmla="*/ 2841824 w 3957635"/>
                <a:gd name="connsiteY53" fmla="*/ 3284005 h 3778700"/>
                <a:gd name="connsiteX54" fmla="*/ 2857644 w 3957635"/>
                <a:gd name="connsiteY54" fmla="*/ 3267503 h 3778700"/>
                <a:gd name="connsiteX55" fmla="*/ 2857446 w 3957635"/>
                <a:gd name="connsiteY55" fmla="*/ 3246185 h 3778700"/>
                <a:gd name="connsiteX56" fmla="*/ 2875078 w 3957635"/>
                <a:gd name="connsiteY56" fmla="*/ 3230712 h 3778700"/>
                <a:gd name="connsiteX57" fmla="*/ 2902761 w 3957635"/>
                <a:gd name="connsiteY57" fmla="*/ 3217316 h 3778700"/>
                <a:gd name="connsiteX58" fmla="*/ 2933955 w 3957635"/>
                <a:gd name="connsiteY58" fmla="*/ 3198756 h 3778700"/>
                <a:gd name="connsiteX59" fmla="*/ 2955645 w 3957635"/>
                <a:gd name="connsiteY59" fmla="*/ 3186369 h 3778700"/>
                <a:gd name="connsiteX60" fmla="*/ 2971739 w 3957635"/>
                <a:gd name="connsiteY60" fmla="*/ 3162994 h 3778700"/>
                <a:gd name="connsiteX61" fmla="*/ 2982931 w 3957635"/>
                <a:gd name="connsiteY61" fmla="*/ 3141716 h 3778700"/>
                <a:gd name="connsiteX62" fmla="*/ 2990711 w 3957635"/>
                <a:gd name="connsiteY62" fmla="*/ 3133251 h 3778700"/>
                <a:gd name="connsiteX63" fmla="*/ 3004038 w 3957635"/>
                <a:gd name="connsiteY63" fmla="*/ 3127116 h 3778700"/>
                <a:gd name="connsiteX64" fmla="*/ 3008678 w 3957635"/>
                <a:gd name="connsiteY64" fmla="*/ 3111895 h 3778700"/>
                <a:gd name="connsiteX65" fmla="*/ 3013505 w 3957635"/>
                <a:gd name="connsiteY65" fmla="*/ 3094073 h 3778700"/>
                <a:gd name="connsiteX66" fmla="*/ 2754385 w 3957635"/>
                <a:gd name="connsiteY66" fmla="*/ 2922615 h 3778700"/>
                <a:gd name="connsiteX67" fmla="*/ 2771783 w 3957635"/>
                <a:gd name="connsiteY67" fmla="*/ 2931451 h 3778700"/>
                <a:gd name="connsiteX68" fmla="*/ 2769720 w 3957635"/>
                <a:gd name="connsiteY68" fmla="*/ 2951691 h 3778700"/>
                <a:gd name="connsiteX69" fmla="*/ 2750125 w 3957635"/>
                <a:gd name="connsiteY69" fmla="*/ 2953754 h 3778700"/>
                <a:gd name="connsiteX70" fmla="*/ 2744242 w 3957635"/>
                <a:gd name="connsiteY70" fmla="*/ 2933656 h 3778700"/>
                <a:gd name="connsiteX71" fmla="*/ 1593 w 3957635"/>
                <a:gd name="connsiteY71" fmla="*/ 1984864 h 3778700"/>
                <a:gd name="connsiteX72" fmla="*/ 57113 w 3957635"/>
                <a:gd name="connsiteY72" fmla="*/ 2060510 h 3778700"/>
                <a:gd name="connsiteX73" fmla="*/ 90888 w 3957635"/>
                <a:gd name="connsiteY73" fmla="*/ 2105695 h 3778700"/>
                <a:gd name="connsiteX74" fmla="*/ 88533 w 3957635"/>
                <a:gd name="connsiteY74" fmla="*/ 2131843 h 3778700"/>
                <a:gd name="connsiteX75" fmla="*/ 99883 w 3957635"/>
                <a:gd name="connsiteY75" fmla="*/ 2169974 h 3778700"/>
                <a:gd name="connsiteX76" fmla="*/ 98853 w 3957635"/>
                <a:gd name="connsiteY76" fmla="*/ 2210848 h 3778700"/>
                <a:gd name="connsiteX77" fmla="*/ 96830 w 3957635"/>
                <a:gd name="connsiteY77" fmla="*/ 2252394 h 3778700"/>
                <a:gd name="connsiteX78" fmla="*/ 97897 w 3957635"/>
                <a:gd name="connsiteY78" fmla="*/ 2289461 h 3778700"/>
                <a:gd name="connsiteX79" fmla="*/ 105108 w 3957635"/>
                <a:gd name="connsiteY79" fmla="*/ 2323840 h 3778700"/>
                <a:gd name="connsiteX80" fmla="*/ 120542 w 3957635"/>
                <a:gd name="connsiteY80" fmla="*/ 2349261 h 3778700"/>
                <a:gd name="connsiteX81" fmla="*/ 134247 w 3957635"/>
                <a:gd name="connsiteY81" fmla="*/ 2373225 h 3778700"/>
                <a:gd name="connsiteX82" fmla="*/ 149387 w 3957635"/>
                <a:gd name="connsiteY82" fmla="*/ 2394222 h 3778700"/>
                <a:gd name="connsiteX83" fmla="*/ 159910 w 3957635"/>
                <a:gd name="connsiteY83" fmla="*/ 2408164 h 3778700"/>
                <a:gd name="connsiteX84" fmla="*/ 166790 w 3957635"/>
                <a:gd name="connsiteY84" fmla="*/ 2425690 h 3778700"/>
                <a:gd name="connsiteX85" fmla="*/ 170524 w 3957635"/>
                <a:gd name="connsiteY85" fmla="*/ 2441088 h 3778700"/>
                <a:gd name="connsiteX86" fmla="*/ 177404 w 3957635"/>
                <a:gd name="connsiteY86" fmla="*/ 2459285 h 3778700"/>
                <a:gd name="connsiteX87" fmla="*/ 188074 w 3957635"/>
                <a:gd name="connsiteY87" fmla="*/ 2473003 h 3778700"/>
                <a:gd name="connsiteX88" fmla="*/ 201816 w 3957635"/>
                <a:gd name="connsiteY88" fmla="*/ 2484706 h 3778700"/>
                <a:gd name="connsiteX89" fmla="*/ 209340 w 3957635"/>
                <a:gd name="connsiteY89" fmla="*/ 2495288 h 3778700"/>
                <a:gd name="connsiteX90" fmla="*/ 222015 w 3957635"/>
                <a:gd name="connsiteY90" fmla="*/ 2509342 h 3778700"/>
                <a:gd name="connsiteX91" fmla="*/ 256525 w 3957635"/>
                <a:gd name="connsiteY91" fmla="*/ 2548032 h 3778700"/>
                <a:gd name="connsiteX92" fmla="*/ 271960 w 3957635"/>
                <a:gd name="connsiteY92" fmla="*/ 2569981 h 3778700"/>
                <a:gd name="connsiteX93" fmla="*/ 276080 w 3957635"/>
                <a:gd name="connsiteY93" fmla="*/ 2595738 h 3778700"/>
                <a:gd name="connsiteX94" fmla="*/ 285370 w 3957635"/>
                <a:gd name="connsiteY94" fmla="*/ 2614943 h 3778700"/>
                <a:gd name="connsiteX95" fmla="*/ 299112 w 3957635"/>
                <a:gd name="connsiteY95" fmla="*/ 2646914 h 3778700"/>
                <a:gd name="connsiteX96" fmla="*/ 321114 w 3957635"/>
                <a:gd name="connsiteY96" fmla="*/ 2666848 h 3778700"/>
                <a:gd name="connsiteX97" fmla="*/ 348965 w 3957635"/>
                <a:gd name="connsiteY97" fmla="*/ 2691932 h 3778700"/>
                <a:gd name="connsiteX98" fmla="*/ 363075 w 3957635"/>
                <a:gd name="connsiteY98" fmla="*/ 2714553 h 3778700"/>
                <a:gd name="connsiteX99" fmla="*/ 370287 w 3957635"/>
                <a:gd name="connsiteY99" fmla="*/ 2744453 h 3778700"/>
                <a:gd name="connsiteX100" fmla="*/ 374407 w 3957635"/>
                <a:gd name="connsiteY100" fmla="*/ 2774016 h 3778700"/>
                <a:gd name="connsiteX101" fmla="*/ 366166 w 3957635"/>
                <a:gd name="connsiteY101" fmla="*/ 2804924 h 3778700"/>
                <a:gd name="connsiteX102" fmla="*/ 353785 w 3957635"/>
                <a:gd name="connsiteY102" fmla="*/ 2832416 h 3778700"/>
                <a:gd name="connsiteX103" fmla="*/ 347604 w 3957635"/>
                <a:gd name="connsiteY103" fmla="*/ 2864780 h 3778700"/>
                <a:gd name="connsiteX104" fmla="*/ 348634 w 3957635"/>
                <a:gd name="connsiteY104" fmla="*/ 2888464 h 3778700"/>
                <a:gd name="connsiteX105" fmla="*/ 343134 w 3957635"/>
                <a:gd name="connsiteY105" fmla="*/ 2915620 h 3778700"/>
                <a:gd name="connsiteX106" fmla="*/ 334617 w 3957635"/>
                <a:gd name="connsiteY106" fmla="*/ 2926595 h 3778700"/>
                <a:gd name="connsiteX107" fmla="*/ 347678 w 3957635"/>
                <a:gd name="connsiteY107" fmla="*/ 2954087 h 3778700"/>
                <a:gd name="connsiteX108" fmla="*/ 354907 w 3957635"/>
                <a:gd name="connsiteY108" fmla="*/ 2973964 h 3778700"/>
                <a:gd name="connsiteX109" fmla="*/ 357648 w 3957635"/>
                <a:gd name="connsiteY109" fmla="*/ 2997649 h 3778700"/>
                <a:gd name="connsiteX110" fmla="*/ 356618 w 3957635"/>
                <a:gd name="connsiteY110" fmla="*/ 3016518 h 3778700"/>
                <a:gd name="connsiteX111" fmla="*/ 372512 w 3957635"/>
                <a:gd name="connsiteY111" fmla="*/ 3045074 h 3778700"/>
                <a:gd name="connsiteX112" fmla="*/ 373543 w 3957635"/>
                <a:gd name="connsiteY112" fmla="*/ 3067639 h 3778700"/>
                <a:gd name="connsiteX113" fmla="*/ 376651 w 3957635"/>
                <a:gd name="connsiteY113" fmla="*/ 3114336 h 3778700"/>
                <a:gd name="connsiteX114" fmla="*/ 390099 w 3957635"/>
                <a:gd name="connsiteY114" fmla="*/ 3194293 h 3778700"/>
                <a:gd name="connsiteX115" fmla="*/ 84486 w 3957635"/>
                <a:gd name="connsiteY115" fmla="*/ 2612591 h 3778700"/>
                <a:gd name="connsiteX116" fmla="*/ 1593 w 3957635"/>
                <a:gd name="connsiteY116" fmla="*/ 1984864 h 3778700"/>
                <a:gd name="connsiteX117" fmla="*/ 3879738 w 3957635"/>
                <a:gd name="connsiteY117" fmla="*/ 1740238 h 3778700"/>
                <a:gd name="connsiteX118" fmla="*/ 3893846 w 3957635"/>
                <a:gd name="connsiteY118" fmla="*/ 1760903 h 3778700"/>
                <a:gd name="connsiteX119" fmla="*/ 3900380 w 3957635"/>
                <a:gd name="connsiteY119" fmla="*/ 1800742 h 3778700"/>
                <a:gd name="connsiteX120" fmla="*/ 3910354 w 3957635"/>
                <a:gd name="connsiteY120" fmla="*/ 1821324 h 3778700"/>
                <a:gd name="connsiteX121" fmla="*/ 3903518 w 3957635"/>
                <a:gd name="connsiteY121" fmla="*/ 1841217 h 3778700"/>
                <a:gd name="connsiteX122" fmla="*/ 3906613 w 3957635"/>
                <a:gd name="connsiteY122" fmla="*/ 1856606 h 3778700"/>
                <a:gd name="connsiteX123" fmla="*/ 3901454 w 3957635"/>
                <a:gd name="connsiteY123" fmla="*/ 1877876 h 3778700"/>
                <a:gd name="connsiteX124" fmla="*/ 3889650 w 3957635"/>
                <a:gd name="connsiteY124" fmla="*/ 1841778 h 3778700"/>
                <a:gd name="connsiteX125" fmla="*/ 3894808 w 3957635"/>
                <a:gd name="connsiteY125" fmla="*/ 1816678 h 3778700"/>
                <a:gd name="connsiteX126" fmla="*/ 3882260 w 3957635"/>
                <a:gd name="connsiteY126" fmla="*/ 1784709 h 3778700"/>
                <a:gd name="connsiteX127" fmla="*/ 3875611 w 3957635"/>
                <a:gd name="connsiteY127" fmla="*/ 1763828 h 3778700"/>
                <a:gd name="connsiteX128" fmla="*/ 1845203 w 3957635"/>
                <a:gd name="connsiteY128" fmla="*/ 1507180 h 3778700"/>
                <a:gd name="connsiteX129" fmla="*/ 1864053 w 3957635"/>
                <a:gd name="connsiteY129" fmla="*/ 1519519 h 3778700"/>
                <a:gd name="connsiteX130" fmla="*/ 1859983 w 3957635"/>
                <a:gd name="connsiteY130" fmla="*/ 1534528 h 3778700"/>
                <a:gd name="connsiteX131" fmla="*/ 1843531 w 3957635"/>
                <a:gd name="connsiteY131" fmla="*/ 1534528 h 3778700"/>
                <a:gd name="connsiteX132" fmla="*/ 1833632 w 3957635"/>
                <a:gd name="connsiteY132" fmla="*/ 1521849 h 3778700"/>
                <a:gd name="connsiteX133" fmla="*/ 2456049 w 3957635"/>
                <a:gd name="connsiteY133" fmla="*/ 1492297 h 3778700"/>
                <a:gd name="connsiteX134" fmla="*/ 2450604 w 3957635"/>
                <a:gd name="connsiteY134" fmla="*/ 1510574 h 3778700"/>
                <a:gd name="connsiteX135" fmla="*/ 2434095 w 3957635"/>
                <a:gd name="connsiteY135" fmla="*/ 1521117 h 3778700"/>
                <a:gd name="connsiteX136" fmla="*/ 2420854 w 3957635"/>
                <a:gd name="connsiteY136" fmla="*/ 1535725 h 3778700"/>
                <a:gd name="connsiteX137" fmla="*/ 2404925 w 3957635"/>
                <a:gd name="connsiteY137" fmla="*/ 1549421 h 3778700"/>
                <a:gd name="connsiteX138" fmla="*/ 2380135 w 3957635"/>
                <a:gd name="connsiteY138" fmla="*/ 1545354 h 3778700"/>
                <a:gd name="connsiteX139" fmla="*/ 2370266 w 3957635"/>
                <a:gd name="connsiteY139" fmla="*/ 1530297 h 3778700"/>
                <a:gd name="connsiteX140" fmla="*/ 2385091 w 3957635"/>
                <a:gd name="connsiteY140" fmla="*/ 1512475 h 3778700"/>
                <a:gd name="connsiteX141" fmla="*/ 2416835 w 3957635"/>
                <a:gd name="connsiteY141" fmla="*/ 1503685 h 3778700"/>
                <a:gd name="connsiteX142" fmla="*/ 2436950 w 3957635"/>
                <a:gd name="connsiteY142" fmla="*/ 1496866 h 3778700"/>
                <a:gd name="connsiteX143" fmla="*/ 1483649 w 3957635"/>
                <a:gd name="connsiteY143" fmla="*/ 1392824 h 3778700"/>
                <a:gd name="connsiteX144" fmla="*/ 1490578 w 3957635"/>
                <a:gd name="connsiteY144" fmla="*/ 1418265 h 3778700"/>
                <a:gd name="connsiteX145" fmla="*/ 1465132 w 3957635"/>
                <a:gd name="connsiteY145" fmla="*/ 1408551 h 3778700"/>
                <a:gd name="connsiteX146" fmla="*/ 1573106 w 3957635"/>
                <a:gd name="connsiteY146" fmla="*/ 1336058 h 3778700"/>
                <a:gd name="connsiteX147" fmla="*/ 1581360 w 3957635"/>
                <a:gd name="connsiteY147" fmla="*/ 1347915 h 3778700"/>
                <a:gd name="connsiteX148" fmla="*/ 1565768 w 3957635"/>
                <a:gd name="connsiteY148" fmla="*/ 1361667 h 3778700"/>
                <a:gd name="connsiteX149" fmla="*/ 1547884 w 3957635"/>
                <a:gd name="connsiteY149" fmla="*/ 1374046 h 3778700"/>
                <a:gd name="connsiteX150" fmla="*/ 1528627 w 3957635"/>
                <a:gd name="connsiteY150" fmla="*/ 1387792 h 3778700"/>
                <a:gd name="connsiteX151" fmla="*/ 1505526 w 3957635"/>
                <a:gd name="connsiteY151" fmla="*/ 1375019 h 3778700"/>
                <a:gd name="connsiteX152" fmla="*/ 1518569 w 3957635"/>
                <a:gd name="connsiteY152" fmla="*/ 1351336 h 3778700"/>
                <a:gd name="connsiteX153" fmla="*/ 1539827 w 3957635"/>
                <a:gd name="connsiteY153" fmla="*/ 1345031 h 3778700"/>
                <a:gd name="connsiteX154" fmla="*/ 1559979 w 3957635"/>
                <a:gd name="connsiteY154" fmla="*/ 1342628 h 3778700"/>
                <a:gd name="connsiteX155" fmla="*/ 1716222 w 3957635"/>
                <a:gd name="connsiteY155" fmla="*/ 1268788 h 3778700"/>
                <a:gd name="connsiteX156" fmla="*/ 1728546 w 3957635"/>
                <a:gd name="connsiteY156" fmla="*/ 1285690 h 3778700"/>
                <a:gd name="connsiteX157" fmla="*/ 1724420 w 3957635"/>
                <a:gd name="connsiteY157" fmla="*/ 1301733 h 3778700"/>
                <a:gd name="connsiteX158" fmla="*/ 1721668 w 3957635"/>
                <a:gd name="connsiteY158" fmla="*/ 1324193 h 3778700"/>
                <a:gd name="connsiteX159" fmla="*/ 1724364 w 3957635"/>
                <a:gd name="connsiteY159" fmla="*/ 1342871 h 3778700"/>
                <a:gd name="connsiteX160" fmla="*/ 1724364 w 3957635"/>
                <a:gd name="connsiteY160" fmla="*/ 1371290 h 3778700"/>
                <a:gd name="connsiteX161" fmla="*/ 1721611 w 3957635"/>
                <a:gd name="connsiteY161" fmla="*/ 1384983 h 3778700"/>
                <a:gd name="connsiteX162" fmla="*/ 1702352 w 3957635"/>
                <a:gd name="connsiteY162" fmla="*/ 1412943 h 3778700"/>
                <a:gd name="connsiteX163" fmla="*/ 1686366 w 3957635"/>
                <a:gd name="connsiteY163" fmla="*/ 1423486 h 3778700"/>
                <a:gd name="connsiteX164" fmla="*/ 1664340 w 3957635"/>
                <a:gd name="connsiteY164" fmla="*/ 1410193 h 3778700"/>
                <a:gd name="connsiteX165" fmla="*/ 1678554 w 3957635"/>
                <a:gd name="connsiteY165" fmla="*/ 1369513 h 3778700"/>
                <a:gd name="connsiteX166" fmla="*/ 1675701 w 3957635"/>
                <a:gd name="connsiteY166" fmla="*/ 1346595 h 3778700"/>
                <a:gd name="connsiteX167" fmla="*/ 1689039 w 3957635"/>
                <a:gd name="connsiteY167" fmla="*/ 1329177 h 3778700"/>
                <a:gd name="connsiteX168" fmla="*/ 1708021 w 3957635"/>
                <a:gd name="connsiteY168" fmla="*/ 1342878 h 3778700"/>
                <a:gd name="connsiteX169" fmla="*/ 1699624 w 3957635"/>
                <a:gd name="connsiteY169" fmla="*/ 1313084 h 3778700"/>
                <a:gd name="connsiteX170" fmla="*/ 1689624 w 3957635"/>
                <a:gd name="connsiteY170" fmla="*/ 1292845 h 3778700"/>
                <a:gd name="connsiteX171" fmla="*/ 1699136 w 3957635"/>
                <a:gd name="connsiteY171" fmla="*/ 1280576 h 3778700"/>
                <a:gd name="connsiteX172" fmla="*/ 1971321 w 3957635"/>
                <a:gd name="connsiteY172" fmla="*/ 799954 h 3778700"/>
                <a:gd name="connsiteX173" fmla="*/ 1982954 w 3957635"/>
                <a:gd name="connsiteY173" fmla="*/ 804403 h 3778700"/>
                <a:gd name="connsiteX174" fmla="*/ 1980891 w 3957635"/>
                <a:gd name="connsiteY174" fmla="*/ 819790 h 3778700"/>
                <a:gd name="connsiteX175" fmla="*/ 1970616 w 3957635"/>
                <a:gd name="connsiteY175" fmla="*/ 838352 h 3778700"/>
                <a:gd name="connsiteX176" fmla="*/ 1960640 w 3957635"/>
                <a:gd name="connsiteY176" fmla="*/ 842822 h 3778700"/>
                <a:gd name="connsiteX177" fmla="*/ 1957270 w 3957635"/>
                <a:gd name="connsiteY177" fmla="*/ 825371 h 3778700"/>
                <a:gd name="connsiteX178" fmla="*/ 1960708 w 3957635"/>
                <a:gd name="connsiteY178" fmla="*/ 810268 h 3778700"/>
                <a:gd name="connsiteX179" fmla="*/ 1986444 w 3957635"/>
                <a:gd name="connsiteY179" fmla="*/ 731775 h 3778700"/>
                <a:gd name="connsiteX180" fmla="*/ 2004428 w 3957635"/>
                <a:gd name="connsiteY180" fmla="*/ 743058 h 3778700"/>
                <a:gd name="connsiteX181" fmla="*/ 2005165 w 3957635"/>
                <a:gd name="connsiteY181" fmla="*/ 757215 h 3778700"/>
                <a:gd name="connsiteX182" fmla="*/ 1988358 w 3957635"/>
                <a:gd name="connsiteY182" fmla="*/ 755765 h 3778700"/>
                <a:gd name="connsiteX183" fmla="*/ 1979718 w 3957635"/>
                <a:gd name="connsiteY183" fmla="*/ 745187 h 3778700"/>
                <a:gd name="connsiteX184" fmla="*/ 1613991 w 3957635"/>
                <a:gd name="connsiteY184" fmla="*/ 700864 h 3778700"/>
                <a:gd name="connsiteX185" fmla="*/ 1615947 w 3957635"/>
                <a:gd name="connsiteY185" fmla="*/ 716391 h 3778700"/>
                <a:gd name="connsiteX186" fmla="*/ 1604264 w 3957635"/>
                <a:gd name="connsiteY186" fmla="*/ 736674 h 3778700"/>
                <a:gd name="connsiteX187" fmla="*/ 1590500 w 3957635"/>
                <a:gd name="connsiteY187" fmla="*/ 728878 h 3778700"/>
                <a:gd name="connsiteX188" fmla="*/ 1597579 w 3957635"/>
                <a:gd name="connsiteY188" fmla="*/ 707053 h 3778700"/>
                <a:gd name="connsiteX189" fmla="*/ 1538761 w 3957635"/>
                <a:gd name="connsiteY189" fmla="*/ 643409 h 3778700"/>
                <a:gd name="connsiteX190" fmla="*/ 1558366 w 3957635"/>
                <a:gd name="connsiteY190" fmla="*/ 647029 h 3778700"/>
                <a:gd name="connsiteX191" fmla="*/ 1550159 w 3957635"/>
                <a:gd name="connsiteY191" fmla="*/ 659363 h 3778700"/>
                <a:gd name="connsiteX192" fmla="*/ 1541904 w 3957635"/>
                <a:gd name="connsiteY192" fmla="*/ 674795 h 3778700"/>
                <a:gd name="connsiteX193" fmla="*/ 1532101 w 3957635"/>
                <a:gd name="connsiteY193" fmla="*/ 686395 h 3778700"/>
                <a:gd name="connsiteX194" fmla="*/ 1524196 w 3957635"/>
                <a:gd name="connsiteY194" fmla="*/ 678144 h 3778700"/>
                <a:gd name="connsiteX195" fmla="*/ 1524846 w 3957635"/>
                <a:gd name="connsiteY195" fmla="*/ 665811 h 3778700"/>
                <a:gd name="connsiteX196" fmla="*/ 1525224 w 3957635"/>
                <a:gd name="connsiteY196" fmla="*/ 655180 h 3778700"/>
                <a:gd name="connsiteX197" fmla="*/ 1409276 w 3957635"/>
                <a:gd name="connsiteY197" fmla="*/ 502703 h 3778700"/>
                <a:gd name="connsiteX198" fmla="*/ 1413060 w 3957635"/>
                <a:gd name="connsiteY198" fmla="*/ 517143 h 3778700"/>
                <a:gd name="connsiteX199" fmla="*/ 1410665 w 3957635"/>
                <a:gd name="connsiteY199" fmla="*/ 533700 h 3778700"/>
                <a:gd name="connsiteX200" fmla="*/ 1430091 w 3957635"/>
                <a:gd name="connsiteY200" fmla="*/ 529616 h 3778700"/>
                <a:gd name="connsiteX201" fmla="*/ 1440019 w 3957635"/>
                <a:gd name="connsiteY201" fmla="*/ 528583 h 3778700"/>
                <a:gd name="connsiteX202" fmla="*/ 1454803 w 3957635"/>
                <a:gd name="connsiteY202" fmla="*/ 529616 h 3778700"/>
                <a:gd name="connsiteX203" fmla="*/ 1464777 w 3957635"/>
                <a:gd name="connsiteY203" fmla="*/ 535803 h 3778700"/>
                <a:gd name="connsiteX204" fmla="*/ 1472679 w 3957635"/>
                <a:gd name="connsiteY204" fmla="*/ 527551 h 3778700"/>
                <a:gd name="connsiteX205" fmla="*/ 1489831 w 3957635"/>
                <a:gd name="connsiteY205" fmla="*/ 527551 h 3778700"/>
                <a:gd name="connsiteX206" fmla="*/ 1491810 w 3957635"/>
                <a:gd name="connsiteY206" fmla="*/ 551830 h 3778700"/>
                <a:gd name="connsiteX207" fmla="*/ 1493876 w 3957635"/>
                <a:gd name="connsiteY207" fmla="*/ 568293 h 3778700"/>
                <a:gd name="connsiteX208" fmla="*/ 1489060 w 3957635"/>
                <a:gd name="connsiteY208" fmla="*/ 579293 h 3778700"/>
                <a:gd name="connsiteX209" fmla="*/ 1467487 w 3957635"/>
                <a:gd name="connsiteY209" fmla="*/ 590597 h 3778700"/>
                <a:gd name="connsiteX210" fmla="*/ 1446210 w 3957635"/>
                <a:gd name="connsiteY210" fmla="*/ 593690 h 3778700"/>
                <a:gd name="connsiteX211" fmla="*/ 1413891 w 3957635"/>
                <a:gd name="connsiteY211" fmla="*/ 599877 h 3778700"/>
                <a:gd name="connsiteX212" fmla="*/ 1396391 w 3957635"/>
                <a:gd name="connsiteY212" fmla="*/ 605032 h 3778700"/>
                <a:gd name="connsiteX213" fmla="*/ 1380922 w 3957635"/>
                <a:gd name="connsiteY213" fmla="*/ 591326 h 3778700"/>
                <a:gd name="connsiteX214" fmla="*/ 1353071 w 3957635"/>
                <a:gd name="connsiteY214" fmla="*/ 580321 h 3778700"/>
                <a:gd name="connsiteX215" fmla="*/ 1349979 w 3957635"/>
                <a:gd name="connsiteY215" fmla="*/ 559699 h 3778700"/>
                <a:gd name="connsiteX216" fmla="*/ 1352387 w 3957635"/>
                <a:gd name="connsiteY216" fmla="*/ 548400 h 3778700"/>
                <a:gd name="connsiteX217" fmla="*/ 1364481 w 3957635"/>
                <a:gd name="connsiteY217" fmla="*/ 533013 h 3778700"/>
                <a:gd name="connsiteX218" fmla="*/ 1348986 w 3957635"/>
                <a:gd name="connsiteY218" fmla="*/ 519952 h 3778700"/>
                <a:gd name="connsiteX219" fmla="*/ 1373517 w 3957635"/>
                <a:gd name="connsiteY219" fmla="*/ 513760 h 3778700"/>
                <a:gd name="connsiteX220" fmla="*/ 1396941 w 3957635"/>
                <a:gd name="connsiteY220" fmla="*/ 508861 h 3778700"/>
                <a:gd name="connsiteX221" fmla="*/ 2349670 w 3957635"/>
                <a:gd name="connsiteY221" fmla="*/ 452834 h 3778700"/>
                <a:gd name="connsiteX222" fmla="*/ 2364223 w 3957635"/>
                <a:gd name="connsiteY222" fmla="*/ 461354 h 3778700"/>
                <a:gd name="connsiteX223" fmla="*/ 2361213 w 3957635"/>
                <a:gd name="connsiteY223" fmla="*/ 473735 h 3778700"/>
                <a:gd name="connsiteX224" fmla="*/ 2336325 w 3957635"/>
                <a:gd name="connsiteY224" fmla="*/ 478275 h 3778700"/>
                <a:gd name="connsiteX225" fmla="*/ 2330287 w 3957635"/>
                <a:gd name="connsiteY225" fmla="*/ 457704 h 3778700"/>
                <a:gd name="connsiteX226" fmla="*/ 2332044 w 3957635"/>
                <a:gd name="connsiteY226" fmla="*/ 269726 h 3778700"/>
                <a:gd name="connsiteX227" fmla="*/ 2345107 w 3957635"/>
                <a:gd name="connsiteY227" fmla="*/ 272845 h 3778700"/>
                <a:gd name="connsiteX228" fmla="*/ 2346480 w 3957635"/>
                <a:gd name="connsiteY228" fmla="*/ 293380 h 3778700"/>
                <a:gd name="connsiteX229" fmla="*/ 2331354 w 3957635"/>
                <a:gd name="connsiteY229" fmla="*/ 316418 h 3778700"/>
                <a:gd name="connsiteX230" fmla="*/ 2324818 w 3957635"/>
                <a:gd name="connsiteY230" fmla="*/ 342544 h 3778700"/>
                <a:gd name="connsiteX231" fmla="*/ 2339223 w 3957635"/>
                <a:gd name="connsiteY231" fmla="*/ 379324 h 3778700"/>
                <a:gd name="connsiteX232" fmla="*/ 2356370 w 3957635"/>
                <a:gd name="connsiteY232" fmla="*/ 395826 h 3778700"/>
                <a:gd name="connsiteX233" fmla="*/ 2385206 w 3957635"/>
                <a:gd name="connsiteY233" fmla="*/ 410270 h 3778700"/>
                <a:gd name="connsiteX234" fmla="*/ 2402743 w 3957635"/>
                <a:gd name="connsiteY234" fmla="*/ 423325 h 3778700"/>
                <a:gd name="connsiteX235" fmla="*/ 2389380 w 3957635"/>
                <a:gd name="connsiteY235" fmla="*/ 433947 h 3778700"/>
                <a:gd name="connsiteX236" fmla="*/ 2369817 w 3957635"/>
                <a:gd name="connsiteY236" fmla="*/ 437730 h 3778700"/>
                <a:gd name="connsiteX237" fmla="*/ 2345065 w 3957635"/>
                <a:gd name="connsiteY237" fmla="*/ 426383 h 3778700"/>
                <a:gd name="connsiteX238" fmla="*/ 2322370 w 3957635"/>
                <a:gd name="connsiteY238" fmla="*/ 417094 h 3778700"/>
                <a:gd name="connsiteX239" fmla="*/ 2308960 w 3957635"/>
                <a:gd name="connsiteY239" fmla="*/ 404421 h 3778700"/>
                <a:gd name="connsiteX240" fmla="*/ 2318544 w 3957635"/>
                <a:gd name="connsiteY240" fmla="*/ 398579 h 3778700"/>
                <a:gd name="connsiteX241" fmla="*/ 2307886 w 3957635"/>
                <a:gd name="connsiteY241" fmla="*/ 377647 h 3778700"/>
                <a:gd name="connsiteX242" fmla="*/ 2299981 w 3957635"/>
                <a:gd name="connsiteY242" fmla="*/ 359772 h 3778700"/>
                <a:gd name="connsiteX243" fmla="*/ 2297913 w 3957635"/>
                <a:gd name="connsiteY243" fmla="*/ 347395 h 3778700"/>
                <a:gd name="connsiteX244" fmla="*/ 2289323 w 3957635"/>
                <a:gd name="connsiteY244" fmla="*/ 334683 h 3778700"/>
                <a:gd name="connsiteX245" fmla="*/ 2289060 w 3957635"/>
                <a:gd name="connsiteY245" fmla="*/ 316153 h 3778700"/>
                <a:gd name="connsiteX246" fmla="*/ 2295223 w 3957635"/>
                <a:gd name="connsiteY246" fmla="*/ 307223 h 3778700"/>
                <a:gd name="connsiteX247" fmla="*/ 2311712 w 3957635"/>
                <a:gd name="connsiteY247" fmla="*/ 302146 h 3778700"/>
                <a:gd name="connsiteX248" fmla="*/ 2315949 w 3957635"/>
                <a:gd name="connsiteY248" fmla="*/ 290486 h 3778700"/>
                <a:gd name="connsiteX249" fmla="*/ 2314407 w 3957635"/>
                <a:gd name="connsiteY249" fmla="*/ 276612 h 3778700"/>
                <a:gd name="connsiteX250" fmla="*/ 2005652 w 3957635"/>
                <a:gd name="connsiteY250" fmla="*/ 258820 h 3778700"/>
                <a:gd name="connsiteX251" fmla="*/ 2019337 w 3957635"/>
                <a:gd name="connsiteY251" fmla="*/ 268486 h 3778700"/>
                <a:gd name="connsiteX252" fmla="*/ 2021397 w 3957635"/>
                <a:gd name="connsiteY252" fmla="*/ 280865 h 3778700"/>
                <a:gd name="connsiteX253" fmla="*/ 2010743 w 3957635"/>
                <a:gd name="connsiteY253" fmla="*/ 290143 h 3778700"/>
                <a:gd name="connsiteX254" fmla="*/ 1992944 w 3957635"/>
                <a:gd name="connsiteY254" fmla="*/ 301360 h 3778700"/>
                <a:gd name="connsiteX255" fmla="*/ 2004635 w 3957635"/>
                <a:gd name="connsiteY255" fmla="*/ 316012 h 3778700"/>
                <a:gd name="connsiteX256" fmla="*/ 2008766 w 3957635"/>
                <a:gd name="connsiteY256" fmla="*/ 331141 h 3778700"/>
                <a:gd name="connsiteX257" fmla="*/ 1992601 w 3957635"/>
                <a:gd name="connsiteY257" fmla="*/ 339394 h 3778700"/>
                <a:gd name="connsiteX258" fmla="*/ 1977475 w 3957635"/>
                <a:gd name="connsiteY258" fmla="*/ 327058 h 3778700"/>
                <a:gd name="connsiteX259" fmla="*/ 1971284 w 3957635"/>
                <a:gd name="connsiteY259" fmla="*/ 307807 h 3778700"/>
                <a:gd name="connsiteX260" fmla="*/ 1956500 w 3957635"/>
                <a:gd name="connsiteY260" fmla="*/ 314983 h 3778700"/>
                <a:gd name="connsiteX261" fmla="*/ 1952413 w 3957635"/>
                <a:gd name="connsiteY261" fmla="*/ 345879 h 3778700"/>
                <a:gd name="connsiteX262" fmla="*/ 1928085 w 3957635"/>
                <a:gd name="connsiteY262" fmla="*/ 347857 h 3778700"/>
                <a:gd name="connsiteX263" fmla="*/ 1928085 w 3957635"/>
                <a:gd name="connsiteY263" fmla="*/ 334538 h 3778700"/>
                <a:gd name="connsiteX264" fmla="*/ 1917813 w 3957635"/>
                <a:gd name="connsiteY264" fmla="*/ 315970 h 3778700"/>
                <a:gd name="connsiteX265" fmla="*/ 1903371 w 3957635"/>
                <a:gd name="connsiteY265" fmla="*/ 311161 h 3778700"/>
                <a:gd name="connsiteX266" fmla="*/ 1902935 w 3957635"/>
                <a:gd name="connsiteY266" fmla="*/ 290190 h 3778700"/>
                <a:gd name="connsiteX267" fmla="*/ 1905105 w 3957635"/>
                <a:gd name="connsiteY267" fmla="*/ 274723 h 3778700"/>
                <a:gd name="connsiteX268" fmla="*/ 1931791 w 3957635"/>
                <a:gd name="connsiteY268" fmla="*/ 277773 h 3778700"/>
                <a:gd name="connsiteX269" fmla="*/ 1945482 w 3957635"/>
                <a:gd name="connsiteY269" fmla="*/ 271587 h 3778700"/>
                <a:gd name="connsiteX270" fmla="*/ 1967059 w 3957635"/>
                <a:gd name="connsiteY270" fmla="*/ 264368 h 3778700"/>
                <a:gd name="connsiteX271" fmla="*/ 1989420 w 3957635"/>
                <a:gd name="connsiteY271" fmla="*/ 262983 h 3778700"/>
                <a:gd name="connsiteX272" fmla="*/ 2005652 w 3957635"/>
                <a:gd name="connsiteY272" fmla="*/ 258820 h 3778700"/>
                <a:gd name="connsiteX273" fmla="*/ 2412632 w 3957635"/>
                <a:gd name="connsiteY273" fmla="*/ 245289 h 3778700"/>
                <a:gd name="connsiteX274" fmla="*/ 2441086 w 3957635"/>
                <a:gd name="connsiteY274" fmla="*/ 245289 h 3778700"/>
                <a:gd name="connsiteX275" fmla="*/ 2453421 w 3957635"/>
                <a:gd name="connsiteY275" fmla="*/ 269836 h 3778700"/>
                <a:gd name="connsiteX276" fmla="*/ 2433648 w 3957635"/>
                <a:gd name="connsiteY276" fmla="*/ 270729 h 3778700"/>
                <a:gd name="connsiteX277" fmla="*/ 2420624 w 3957635"/>
                <a:gd name="connsiteY277" fmla="*/ 259871 h 3778700"/>
                <a:gd name="connsiteX278" fmla="*/ 2128894 w 3957635"/>
                <a:gd name="connsiteY278" fmla="*/ 239192 h 3778700"/>
                <a:gd name="connsiteX279" fmla="*/ 2144755 w 3957635"/>
                <a:gd name="connsiteY279" fmla="*/ 251463 h 3778700"/>
                <a:gd name="connsiteX280" fmla="*/ 2167368 w 3957635"/>
                <a:gd name="connsiteY280" fmla="*/ 259509 h 3778700"/>
                <a:gd name="connsiteX281" fmla="*/ 2156363 w 3957635"/>
                <a:gd name="connsiteY281" fmla="*/ 264633 h 3778700"/>
                <a:gd name="connsiteX282" fmla="*/ 2129265 w 3957635"/>
                <a:gd name="connsiteY282" fmla="*/ 262437 h 3778700"/>
                <a:gd name="connsiteX283" fmla="*/ 2110114 w 3957635"/>
                <a:gd name="connsiteY283" fmla="*/ 258046 h 3778700"/>
                <a:gd name="connsiteX284" fmla="*/ 2112690 w 3957635"/>
                <a:gd name="connsiteY284" fmla="*/ 245639 h 3778700"/>
                <a:gd name="connsiteX285" fmla="*/ 2158092 w 3957635"/>
                <a:gd name="connsiteY285" fmla="*/ 211339 h 3778700"/>
                <a:gd name="connsiteX286" fmla="*/ 2172076 w 3957635"/>
                <a:gd name="connsiteY286" fmla="*/ 221324 h 3778700"/>
                <a:gd name="connsiteX287" fmla="*/ 2181664 w 3957635"/>
                <a:gd name="connsiteY287" fmla="*/ 225407 h 3778700"/>
                <a:gd name="connsiteX288" fmla="*/ 2196711 w 3957635"/>
                <a:gd name="connsiteY288" fmla="*/ 221281 h 3778700"/>
                <a:gd name="connsiteX289" fmla="*/ 2200146 w 3957635"/>
                <a:gd name="connsiteY289" fmla="*/ 241867 h 3778700"/>
                <a:gd name="connsiteX290" fmla="*/ 2189874 w 3957635"/>
                <a:gd name="connsiteY290" fmla="*/ 250119 h 3778700"/>
                <a:gd name="connsiteX291" fmla="*/ 2163398 w 3957635"/>
                <a:gd name="connsiteY291" fmla="*/ 247367 h 3778700"/>
                <a:gd name="connsiteX292" fmla="*/ 2149836 w 3957635"/>
                <a:gd name="connsiteY292" fmla="*/ 239115 h 3778700"/>
                <a:gd name="connsiteX293" fmla="*/ 2148076 w 3957635"/>
                <a:gd name="connsiteY293" fmla="*/ 220881 h 3778700"/>
                <a:gd name="connsiteX294" fmla="*/ 2430729 w 3957635"/>
                <a:gd name="connsiteY294" fmla="*/ 48066 h 3778700"/>
                <a:gd name="connsiteX295" fmla="*/ 2828994 w 3957635"/>
                <a:gd name="connsiteY295" fmla="*/ 168621 h 3778700"/>
                <a:gd name="connsiteX296" fmla="*/ 3202396 w 3957635"/>
                <a:gd name="connsiteY296" fmla="*/ 397813 h 3778700"/>
                <a:gd name="connsiteX297" fmla="*/ 3720985 w 3957635"/>
                <a:gd name="connsiteY297" fmla="*/ 989706 h 3778700"/>
                <a:gd name="connsiteX298" fmla="*/ 3957635 w 3957635"/>
                <a:gd name="connsiteY298" fmla="*/ 1719252 h 3778700"/>
                <a:gd name="connsiteX299" fmla="*/ 3887927 w 3957635"/>
                <a:gd name="connsiteY299" fmla="*/ 1613205 h 3778700"/>
                <a:gd name="connsiteX300" fmla="*/ 3846192 w 3957635"/>
                <a:gd name="connsiteY300" fmla="*/ 1551546 h 3778700"/>
                <a:gd name="connsiteX301" fmla="*/ 3801940 w 3957635"/>
                <a:gd name="connsiteY301" fmla="*/ 1473307 h 3778700"/>
                <a:gd name="connsiteX302" fmla="*/ 3793800 w 3957635"/>
                <a:gd name="connsiteY302" fmla="*/ 1505950 h 3778700"/>
                <a:gd name="connsiteX303" fmla="*/ 3785660 w 3957635"/>
                <a:gd name="connsiteY303" fmla="*/ 1538420 h 3778700"/>
                <a:gd name="connsiteX304" fmla="*/ 3768492 w 3957635"/>
                <a:gd name="connsiteY304" fmla="*/ 1594207 h 3778700"/>
                <a:gd name="connsiteX305" fmla="*/ 3780776 w 3957635"/>
                <a:gd name="connsiteY305" fmla="*/ 1614414 h 3778700"/>
                <a:gd name="connsiteX306" fmla="*/ 3772192 w 3957635"/>
                <a:gd name="connsiteY306" fmla="*/ 1639113 h 3778700"/>
                <a:gd name="connsiteX307" fmla="*/ 3764644 w 3957635"/>
                <a:gd name="connsiteY307" fmla="*/ 1667610 h 3778700"/>
                <a:gd name="connsiteX308" fmla="*/ 3764644 w 3957635"/>
                <a:gd name="connsiteY308" fmla="*/ 1690927 h 3778700"/>
                <a:gd name="connsiteX309" fmla="*/ 3768788 w 3957635"/>
                <a:gd name="connsiteY309" fmla="*/ 1710271 h 3778700"/>
                <a:gd name="connsiteX310" fmla="*/ 3760648 w 3957635"/>
                <a:gd name="connsiteY310" fmla="*/ 1745159 h 3778700"/>
                <a:gd name="connsiteX311" fmla="*/ 3752064 w 3957635"/>
                <a:gd name="connsiteY311" fmla="*/ 1779702 h 3778700"/>
                <a:gd name="connsiteX312" fmla="*/ 3751176 w 3957635"/>
                <a:gd name="connsiteY312" fmla="*/ 1791447 h 3778700"/>
                <a:gd name="connsiteX313" fmla="*/ 3749104 w 3957635"/>
                <a:gd name="connsiteY313" fmla="*/ 1807164 h 3778700"/>
                <a:gd name="connsiteX314" fmla="*/ 3744960 w 3957635"/>
                <a:gd name="connsiteY314" fmla="*/ 1827199 h 3778700"/>
                <a:gd name="connsiteX315" fmla="*/ 3748068 w 3957635"/>
                <a:gd name="connsiteY315" fmla="*/ 1858115 h 3778700"/>
                <a:gd name="connsiteX316" fmla="*/ 3748068 w 3957635"/>
                <a:gd name="connsiteY316" fmla="*/ 1877977 h 3778700"/>
                <a:gd name="connsiteX317" fmla="*/ 3749104 w 3957635"/>
                <a:gd name="connsiteY317" fmla="*/ 1894212 h 3778700"/>
                <a:gd name="connsiteX318" fmla="*/ 3764496 w 3957635"/>
                <a:gd name="connsiteY318" fmla="*/ 1920983 h 3778700"/>
                <a:gd name="connsiteX319" fmla="*/ 3763608 w 3957635"/>
                <a:gd name="connsiteY319" fmla="*/ 1940499 h 3778700"/>
                <a:gd name="connsiteX320" fmla="*/ 3763608 w 3957635"/>
                <a:gd name="connsiteY320" fmla="*/ 1962089 h 3778700"/>
                <a:gd name="connsiteX321" fmla="*/ 3761536 w 3957635"/>
                <a:gd name="connsiteY321" fmla="*/ 1975388 h 3778700"/>
                <a:gd name="connsiteX322" fmla="*/ 3761536 w 3957635"/>
                <a:gd name="connsiteY322" fmla="*/ 1989550 h 3778700"/>
                <a:gd name="connsiteX323" fmla="*/ 3759464 w 3957635"/>
                <a:gd name="connsiteY323" fmla="*/ 2014248 h 3778700"/>
                <a:gd name="connsiteX324" fmla="*/ 3764644 w 3957635"/>
                <a:gd name="connsiteY324" fmla="*/ 2057082 h 3778700"/>
                <a:gd name="connsiteX325" fmla="*/ 3773820 w 3957635"/>
                <a:gd name="connsiteY325" fmla="*/ 2032038 h 3778700"/>
                <a:gd name="connsiteX326" fmla="*/ 3784772 w 3957635"/>
                <a:gd name="connsiteY326" fmla="*/ 2031002 h 3778700"/>
                <a:gd name="connsiteX327" fmla="*/ 3799128 w 3957635"/>
                <a:gd name="connsiteY327" fmla="*/ 2045510 h 3778700"/>
                <a:gd name="connsiteX328" fmla="*/ 3805936 w 3957635"/>
                <a:gd name="connsiteY328" fmla="*/ 2076080 h 3778700"/>
                <a:gd name="connsiteX329" fmla="*/ 3810376 w 3957635"/>
                <a:gd name="connsiteY329" fmla="*/ 2100260 h 3778700"/>
                <a:gd name="connsiteX330" fmla="*/ 3811412 w 3957635"/>
                <a:gd name="connsiteY330" fmla="*/ 2126340 h 3778700"/>
                <a:gd name="connsiteX331" fmla="*/ 3807712 w 3957635"/>
                <a:gd name="connsiteY331" fmla="*/ 2157256 h 3778700"/>
                <a:gd name="connsiteX332" fmla="*/ 3797796 w 3957635"/>
                <a:gd name="connsiteY332" fmla="*/ 2181954 h 3778700"/>
                <a:gd name="connsiteX333" fmla="*/ 3782256 w 3957635"/>
                <a:gd name="connsiteY333" fmla="*/ 2176773 h 3778700"/>
                <a:gd name="connsiteX334" fmla="*/ 3774412 w 3957635"/>
                <a:gd name="connsiteY334" fmla="*/ 2163819 h 3778700"/>
                <a:gd name="connsiteX335" fmla="*/ 3773672 w 3957635"/>
                <a:gd name="connsiteY335" fmla="*/ 2128413 h 3778700"/>
                <a:gd name="connsiteX336" fmla="*/ 3775744 w 3957635"/>
                <a:gd name="connsiteY336" fmla="*/ 2112523 h 3778700"/>
                <a:gd name="connsiteX337" fmla="*/ 3775744 w 3957635"/>
                <a:gd name="connsiteY337" fmla="*/ 2084716 h 3778700"/>
                <a:gd name="connsiteX338" fmla="*/ 3769380 w 3957635"/>
                <a:gd name="connsiteY338" fmla="*/ 2070726 h 3778700"/>
                <a:gd name="connsiteX339" fmla="*/ 3757688 w 3957635"/>
                <a:gd name="connsiteY339" fmla="*/ 2086616 h 3778700"/>
                <a:gd name="connsiteX340" fmla="*/ 3755024 w 3957635"/>
                <a:gd name="connsiteY340" fmla="*/ 2108896 h 3778700"/>
                <a:gd name="connsiteX341" fmla="*/ 3738448 w 3957635"/>
                <a:gd name="connsiteY341" fmla="*/ 2132385 h 3778700"/>
                <a:gd name="connsiteX342" fmla="*/ 3726757 w 3957635"/>
                <a:gd name="connsiteY342" fmla="*/ 2132385 h 3778700"/>
                <a:gd name="connsiteX343" fmla="*/ 3717581 w 3957635"/>
                <a:gd name="connsiteY343" fmla="*/ 2116495 h 3778700"/>
                <a:gd name="connsiteX344" fmla="*/ 3707961 w 3957635"/>
                <a:gd name="connsiteY344" fmla="*/ 2099742 h 3778700"/>
                <a:gd name="connsiteX345" fmla="*/ 3701745 w 3957635"/>
                <a:gd name="connsiteY345" fmla="*/ 2078844 h 3778700"/>
                <a:gd name="connsiteX346" fmla="*/ 3678361 w 3957635"/>
                <a:gd name="connsiteY346" fmla="*/ 2062609 h 3778700"/>
                <a:gd name="connsiteX347" fmla="*/ 3669481 w 3957635"/>
                <a:gd name="connsiteY347" fmla="*/ 2033765 h 3778700"/>
                <a:gd name="connsiteX348" fmla="*/ 3677325 w 3957635"/>
                <a:gd name="connsiteY348" fmla="*/ 2015976 h 3778700"/>
                <a:gd name="connsiteX349" fmla="*/ 3662969 w 3957635"/>
                <a:gd name="connsiteY349" fmla="*/ 2000086 h 3778700"/>
                <a:gd name="connsiteX350" fmla="*/ 3647725 w 3957635"/>
                <a:gd name="connsiteY350" fmla="*/ 1979878 h 3778700"/>
                <a:gd name="connsiteX351" fmla="*/ 3641657 w 3957635"/>
                <a:gd name="connsiteY351" fmla="*/ 1968825 h 3778700"/>
                <a:gd name="connsiteX352" fmla="*/ 3644321 w 3957635"/>
                <a:gd name="connsiteY352" fmla="*/ 1947581 h 3778700"/>
                <a:gd name="connsiteX353" fmla="*/ 3623749 w 3957635"/>
                <a:gd name="connsiteY353" fmla="*/ 1928755 h 3778700"/>
                <a:gd name="connsiteX354" fmla="*/ 3608949 w 3957635"/>
                <a:gd name="connsiteY354" fmla="*/ 1901639 h 3778700"/>
                <a:gd name="connsiteX355" fmla="*/ 3608949 w 3957635"/>
                <a:gd name="connsiteY355" fmla="*/ 1889894 h 3778700"/>
                <a:gd name="connsiteX356" fmla="*/ 3607913 w 3957635"/>
                <a:gd name="connsiteY356" fmla="*/ 1867268 h 3778700"/>
                <a:gd name="connsiteX357" fmla="*/ 3591485 w 3957635"/>
                <a:gd name="connsiteY357" fmla="*/ 1847234 h 3778700"/>
                <a:gd name="connsiteX358" fmla="*/ 3578757 w 3957635"/>
                <a:gd name="connsiteY358" fmla="*/ 1818045 h 3778700"/>
                <a:gd name="connsiteX359" fmla="*/ 3588377 w 3957635"/>
                <a:gd name="connsiteY359" fmla="*/ 1789547 h 3778700"/>
                <a:gd name="connsiteX360" fmla="*/ 3569433 w 3957635"/>
                <a:gd name="connsiteY360" fmla="*/ 1771585 h 3778700"/>
                <a:gd name="connsiteX361" fmla="*/ 3553301 w 3957635"/>
                <a:gd name="connsiteY361" fmla="*/ 1754140 h 3778700"/>
                <a:gd name="connsiteX362" fmla="*/ 3536430 w 3957635"/>
                <a:gd name="connsiteY362" fmla="*/ 1738942 h 3778700"/>
                <a:gd name="connsiteX363" fmla="*/ 3525182 w 3957635"/>
                <a:gd name="connsiteY363" fmla="*/ 1744814 h 3778700"/>
                <a:gd name="connsiteX364" fmla="*/ 3517338 w 3957635"/>
                <a:gd name="connsiteY364" fmla="*/ 1768303 h 3778700"/>
                <a:gd name="connsiteX365" fmla="*/ 3502390 w 3957635"/>
                <a:gd name="connsiteY365" fmla="*/ 1771066 h 3778700"/>
                <a:gd name="connsiteX366" fmla="*/ 3480782 w 3957635"/>
                <a:gd name="connsiteY366" fmla="*/ 1763812 h 3778700"/>
                <a:gd name="connsiteX367" fmla="*/ 3461838 w 3957635"/>
                <a:gd name="connsiteY367" fmla="*/ 1751895 h 3778700"/>
                <a:gd name="connsiteX368" fmla="*/ 3449406 w 3957635"/>
                <a:gd name="connsiteY368" fmla="*/ 1729615 h 3778700"/>
                <a:gd name="connsiteX369" fmla="*/ 3444374 w 3957635"/>
                <a:gd name="connsiteY369" fmla="*/ 1717179 h 3778700"/>
                <a:gd name="connsiteX370" fmla="*/ 3432682 w 3957635"/>
                <a:gd name="connsiteY370" fmla="*/ 1709407 h 3778700"/>
                <a:gd name="connsiteX371" fmla="*/ 3419362 w 3957635"/>
                <a:gd name="connsiteY371" fmla="*/ 1699044 h 3778700"/>
                <a:gd name="connsiteX372" fmla="*/ 3399383 w 3957635"/>
                <a:gd name="connsiteY372" fmla="*/ 1698181 h 3778700"/>
                <a:gd name="connsiteX373" fmla="*/ 3391243 w 3957635"/>
                <a:gd name="connsiteY373" fmla="*/ 1679700 h 3778700"/>
                <a:gd name="connsiteX374" fmla="*/ 3361939 w 3957635"/>
                <a:gd name="connsiteY374" fmla="*/ 1652584 h 3778700"/>
                <a:gd name="connsiteX375" fmla="*/ 3349655 w 3957635"/>
                <a:gd name="connsiteY375" fmla="*/ 1662774 h 3778700"/>
                <a:gd name="connsiteX376" fmla="*/ 3338851 w 3957635"/>
                <a:gd name="connsiteY376" fmla="*/ 1672792 h 3778700"/>
                <a:gd name="connsiteX377" fmla="*/ 3317243 w 3957635"/>
                <a:gd name="connsiteY377" fmla="*/ 1677455 h 3778700"/>
                <a:gd name="connsiteX378" fmla="*/ 3302739 w 3957635"/>
                <a:gd name="connsiteY378" fmla="*/ 1685745 h 3778700"/>
                <a:gd name="connsiteX379" fmla="*/ 3289123 w 3957635"/>
                <a:gd name="connsiteY379" fmla="*/ 1699563 h 3778700"/>
                <a:gd name="connsiteX380" fmla="*/ 3268107 w 3957635"/>
                <a:gd name="connsiteY380" fmla="*/ 1715625 h 3778700"/>
                <a:gd name="connsiteX381" fmla="*/ 3222079 w 3957635"/>
                <a:gd name="connsiteY381" fmla="*/ 1715625 h 3778700"/>
                <a:gd name="connsiteX382" fmla="*/ 3175608 w 3957635"/>
                <a:gd name="connsiteY382" fmla="*/ 1722879 h 3778700"/>
                <a:gd name="connsiteX383" fmla="*/ 3148080 w 3957635"/>
                <a:gd name="connsiteY383" fmla="*/ 1724952 h 3778700"/>
                <a:gd name="connsiteX384" fmla="*/ 3138904 w 3957635"/>
                <a:gd name="connsiteY384" fmla="*/ 1715798 h 3778700"/>
                <a:gd name="connsiteX385" fmla="*/ 3132688 w 3957635"/>
                <a:gd name="connsiteY385" fmla="*/ 1696799 h 3778700"/>
                <a:gd name="connsiteX386" fmla="*/ 3116408 w 3957635"/>
                <a:gd name="connsiteY386" fmla="*/ 1681255 h 3778700"/>
                <a:gd name="connsiteX387" fmla="*/ 3087253 w 3957635"/>
                <a:gd name="connsiteY387" fmla="*/ 1704917 h 3778700"/>
                <a:gd name="connsiteX388" fmla="*/ 3061353 w 3957635"/>
                <a:gd name="connsiteY388" fmla="*/ 1716661 h 3778700"/>
                <a:gd name="connsiteX389" fmla="*/ 3043001 w 3957635"/>
                <a:gd name="connsiteY389" fmla="*/ 1711480 h 3778700"/>
                <a:gd name="connsiteX390" fmla="*/ 3019617 w 3957635"/>
                <a:gd name="connsiteY390" fmla="*/ 1705608 h 3778700"/>
                <a:gd name="connsiteX391" fmla="*/ 2999341 w 3957635"/>
                <a:gd name="connsiteY391" fmla="*/ 1685745 h 3778700"/>
                <a:gd name="connsiteX392" fmla="*/ 2975513 w 3957635"/>
                <a:gd name="connsiteY392" fmla="*/ 1690409 h 3778700"/>
                <a:gd name="connsiteX393" fmla="*/ 2954941 w 3957635"/>
                <a:gd name="connsiteY393" fmla="*/ 1679182 h 3778700"/>
                <a:gd name="connsiteX394" fmla="*/ 2943989 w 3957635"/>
                <a:gd name="connsiteY394" fmla="*/ 1652757 h 3778700"/>
                <a:gd name="connsiteX395" fmla="*/ 2926821 w 3957635"/>
                <a:gd name="connsiteY395" fmla="*/ 1623914 h 3778700"/>
                <a:gd name="connsiteX396" fmla="*/ 2904473 w 3957635"/>
                <a:gd name="connsiteY396" fmla="*/ 1625295 h 3778700"/>
                <a:gd name="connsiteX397" fmla="*/ 2892486 w 3957635"/>
                <a:gd name="connsiteY397" fmla="*/ 1632377 h 3778700"/>
                <a:gd name="connsiteX398" fmla="*/ 2880202 w 3957635"/>
                <a:gd name="connsiteY398" fmla="*/ 1650857 h 3778700"/>
                <a:gd name="connsiteX399" fmla="*/ 2876354 w 3957635"/>
                <a:gd name="connsiteY399" fmla="*/ 1662947 h 3778700"/>
                <a:gd name="connsiteX400" fmla="*/ 2901513 w 3957635"/>
                <a:gd name="connsiteY400" fmla="*/ 1689027 h 3778700"/>
                <a:gd name="connsiteX401" fmla="*/ 2917053 w 3957635"/>
                <a:gd name="connsiteY401" fmla="*/ 1706644 h 3778700"/>
                <a:gd name="connsiteX402" fmla="*/ 2933185 w 3957635"/>
                <a:gd name="connsiteY402" fmla="*/ 1722361 h 3778700"/>
                <a:gd name="connsiteX403" fmla="*/ 2943101 w 3957635"/>
                <a:gd name="connsiteY403" fmla="*/ 1732378 h 3778700"/>
                <a:gd name="connsiteX404" fmla="*/ 2954053 w 3957635"/>
                <a:gd name="connsiteY404" fmla="*/ 1745677 h 3778700"/>
                <a:gd name="connsiteX405" fmla="*/ 2978769 w 3957635"/>
                <a:gd name="connsiteY405" fmla="*/ 1758113 h 3778700"/>
                <a:gd name="connsiteX406" fmla="*/ 2982913 w 3957635"/>
                <a:gd name="connsiteY406" fmla="*/ 1741014 h 3778700"/>
                <a:gd name="connsiteX407" fmla="*/ 3000673 w 3957635"/>
                <a:gd name="connsiteY407" fmla="*/ 1746196 h 3778700"/>
                <a:gd name="connsiteX408" fmla="*/ 3009701 w 3957635"/>
                <a:gd name="connsiteY408" fmla="*/ 1769167 h 3778700"/>
                <a:gd name="connsiteX409" fmla="*/ 3009701 w 3957635"/>
                <a:gd name="connsiteY409" fmla="*/ 1799737 h 3778700"/>
                <a:gd name="connsiteX410" fmla="*/ 3020653 w 3957635"/>
                <a:gd name="connsiteY410" fmla="*/ 1807336 h 3778700"/>
                <a:gd name="connsiteX411" fmla="*/ 3046405 w 3957635"/>
                <a:gd name="connsiteY411" fmla="*/ 1793865 h 3778700"/>
                <a:gd name="connsiteX412" fmla="*/ 3069345 w 3957635"/>
                <a:gd name="connsiteY412" fmla="*/ 1789720 h 3778700"/>
                <a:gd name="connsiteX413" fmla="*/ 3078225 w 3957635"/>
                <a:gd name="connsiteY413" fmla="*/ 1776421 h 3778700"/>
                <a:gd name="connsiteX414" fmla="*/ 3092581 w 3957635"/>
                <a:gd name="connsiteY414" fmla="*/ 1754831 h 3778700"/>
                <a:gd name="connsiteX415" fmla="*/ 3095393 w 3957635"/>
                <a:gd name="connsiteY415" fmla="*/ 1737042 h 3778700"/>
                <a:gd name="connsiteX416" fmla="*/ 3107676 w 3957635"/>
                <a:gd name="connsiteY416" fmla="*/ 1712343 h 3778700"/>
                <a:gd name="connsiteX417" fmla="*/ 3113892 w 3957635"/>
                <a:gd name="connsiteY417" fmla="*/ 1698354 h 3778700"/>
                <a:gd name="connsiteX418" fmla="*/ 3127508 w 3957635"/>
                <a:gd name="connsiteY418" fmla="*/ 1710616 h 3778700"/>
                <a:gd name="connsiteX419" fmla="*/ 3127508 w 3957635"/>
                <a:gd name="connsiteY419" fmla="*/ 1735314 h 3778700"/>
                <a:gd name="connsiteX420" fmla="*/ 3136832 w 3957635"/>
                <a:gd name="connsiteY420" fmla="*/ 1755868 h 3778700"/>
                <a:gd name="connsiteX421" fmla="*/ 3156960 w 3957635"/>
                <a:gd name="connsiteY421" fmla="*/ 1764849 h 3778700"/>
                <a:gd name="connsiteX422" fmla="*/ 3182416 w 3957635"/>
                <a:gd name="connsiteY422" fmla="*/ 1768994 h 3778700"/>
                <a:gd name="connsiteX423" fmla="*/ 3207724 w 3957635"/>
                <a:gd name="connsiteY423" fmla="*/ 1773139 h 3778700"/>
                <a:gd name="connsiteX424" fmla="*/ 3226223 w 3957635"/>
                <a:gd name="connsiteY424" fmla="*/ 1783329 h 3778700"/>
                <a:gd name="connsiteX425" fmla="*/ 3237471 w 3957635"/>
                <a:gd name="connsiteY425" fmla="*/ 1805955 h 3778700"/>
                <a:gd name="connsiteX426" fmla="*/ 3245759 w 3957635"/>
                <a:gd name="connsiteY426" fmla="*/ 1830826 h 3778700"/>
                <a:gd name="connsiteX427" fmla="*/ 3245759 w 3957635"/>
                <a:gd name="connsiteY427" fmla="*/ 1867096 h 3778700"/>
                <a:gd name="connsiteX428" fmla="*/ 3243835 w 3957635"/>
                <a:gd name="connsiteY428" fmla="*/ 1887303 h 3778700"/>
                <a:gd name="connsiteX429" fmla="*/ 3220451 w 3957635"/>
                <a:gd name="connsiteY429" fmla="*/ 1905784 h 3778700"/>
                <a:gd name="connsiteX430" fmla="*/ 3219415 w 3957635"/>
                <a:gd name="connsiteY430" fmla="*/ 1932209 h 3778700"/>
                <a:gd name="connsiteX431" fmla="*/ 3219415 w 3957635"/>
                <a:gd name="connsiteY431" fmla="*/ 1954662 h 3778700"/>
                <a:gd name="connsiteX432" fmla="*/ 3210092 w 3957635"/>
                <a:gd name="connsiteY432" fmla="*/ 1965888 h 3778700"/>
                <a:gd name="connsiteX433" fmla="*/ 3196772 w 3957635"/>
                <a:gd name="connsiteY433" fmla="*/ 1984542 h 3778700"/>
                <a:gd name="connsiteX434" fmla="*/ 3191592 w 3957635"/>
                <a:gd name="connsiteY434" fmla="*/ 1995077 h 3778700"/>
                <a:gd name="connsiteX435" fmla="*/ 3177088 w 3957635"/>
                <a:gd name="connsiteY435" fmla="*/ 2029447 h 3778700"/>
                <a:gd name="connsiteX436" fmla="*/ 3156072 w 3957635"/>
                <a:gd name="connsiteY436" fmla="*/ 2050864 h 3778700"/>
                <a:gd name="connsiteX437" fmla="*/ 3148820 w 3957635"/>
                <a:gd name="connsiteY437" fmla="*/ 2059845 h 3778700"/>
                <a:gd name="connsiteX438" fmla="*/ 3122032 w 3957635"/>
                <a:gd name="connsiteY438" fmla="*/ 2072453 h 3778700"/>
                <a:gd name="connsiteX439" fmla="*/ 3097317 w 3957635"/>
                <a:gd name="connsiteY439" fmla="*/ 2090761 h 3778700"/>
                <a:gd name="connsiteX440" fmla="*/ 3091841 w 3957635"/>
                <a:gd name="connsiteY440" fmla="*/ 2107860 h 3778700"/>
                <a:gd name="connsiteX441" fmla="*/ 3080149 w 3957635"/>
                <a:gd name="connsiteY441" fmla="*/ 2132903 h 3778700"/>
                <a:gd name="connsiteX442" fmla="*/ 3061205 w 3957635"/>
                <a:gd name="connsiteY442" fmla="*/ 2152938 h 3778700"/>
                <a:gd name="connsiteX443" fmla="*/ 3042705 w 3957635"/>
                <a:gd name="connsiteY443" fmla="*/ 2163474 h 3778700"/>
                <a:gd name="connsiteX444" fmla="*/ 3021689 w 3957635"/>
                <a:gd name="connsiteY444" fmla="*/ 2175218 h 3778700"/>
                <a:gd name="connsiteX445" fmla="*/ 3011329 w 3957635"/>
                <a:gd name="connsiteY445" fmla="*/ 2188172 h 3778700"/>
                <a:gd name="connsiteX446" fmla="*/ 3000081 w 3957635"/>
                <a:gd name="connsiteY446" fmla="*/ 2208034 h 3778700"/>
                <a:gd name="connsiteX447" fmla="*/ 2982173 w 3957635"/>
                <a:gd name="connsiteY447" fmla="*/ 2214943 h 3778700"/>
                <a:gd name="connsiteX448" fmla="*/ 2970185 w 3957635"/>
                <a:gd name="connsiteY448" fmla="*/ 2218742 h 3778700"/>
                <a:gd name="connsiteX449" fmla="*/ 2944729 w 3957635"/>
                <a:gd name="connsiteY449" fmla="*/ 2233596 h 3778700"/>
                <a:gd name="connsiteX450" fmla="*/ 2922233 w 3957635"/>
                <a:gd name="connsiteY450" fmla="*/ 2243786 h 3778700"/>
                <a:gd name="connsiteX451" fmla="*/ 2908469 w 3957635"/>
                <a:gd name="connsiteY451" fmla="*/ 2258812 h 3778700"/>
                <a:gd name="connsiteX452" fmla="*/ 2888490 w 3957635"/>
                <a:gd name="connsiteY452" fmla="*/ 2276084 h 3778700"/>
                <a:gd name="connsiteX453" fmla="*/ 2867918 w 3957635"/>
                <a:gd name="connsiteY453" fmla="*/ 2286447 h 3778700"/>
                <a:gd name="connsiteX454" fmla="*/ 2851046 w 3957635"/>
                <a:gd name="connsiteY454" fmla="*/ 2277811 h 3778700"/>
                <a:gd name="connsiteX455" fmla="*/ 2833138 w 3957635"/>
                <a:gd name="connsiteY455" fmla="*/ 2257949 h 3778700"/>
                <a:gd name="connsiteX456" fmla="*/ 2825886 w 3957635"/>
                <a:gd name="connsiteY456" fmla="*/ 2244822 h 3778700"/>
                <a:gd name="connsiteX457" fmla="*/ 2813602 w 3957635"/>
                <a:gd name="connsiteY457" fmla="*/ 2215461 h 3778700"/>
                <a:gd name="connsiteX458" fmla="*/ 2798358 w 3957635"/>
                <a:gd name="connsiteY458" fmla="*/ 2201989 h 3778700"/>
                <a:gd name="connsiteX459" fmla="*/ 2799394 w 3957635"/>
                <a:gd name="connsiteY459" fmla="*/ 2173146 h 3778700"/>
                <a:gd name="connsiteX460" fmla="*/ 2799394 w 3957635"/>
                <a:gd name="connsiteY460" fmla="*/ 2153284 h 3778700"/>
                <a:gd name="connsiteX461" fmla="*/ 2788146 w 3957635"/>
                <a:gd name="connsiteY461" fmla="*/ 2140848 h 3778700"/>
                <a:gd name="connsiteX462" fmla="*/ 2779858 w 3957635"/>
                <a:gd name="connsiteY462" fmla="*/ 2129967 h 3778700"/>
                <a:gd name="connsiteX463" fmla="*/ 2780154 w 3957635"/>
                <a:gd name="connsiteY463" fmla="*/ 2114423 h 3778700"/>
                <a:gd name="connsiteX464" fmla="*/ 2756179 w 3957635"/>
                <a:gd name="connsiteY464" fmla="*/ 2101642 h 3778700"/>
                <a:gd name="connsiteX465" fmla="*/ 2740935 w 3957635"/>
                <a:gd name="connsiteY465" fmla="*/ 2084889 h 3778700"/>
                <a:gd name="connsiteX466" fmla="*/ 2730279 w 3957635"/>
                <a:gd name="connsiteY466" fmla="*/ 2049137 h 3778700"/>
                <a:gd name="connsiteX467" fmla="*/ 2719031 w 3957635"/>
                <a:gd name="connsiteY467" fmla="*/ 2038774 h 3778700"/>
                <a:gd name="connsiteX468" fmla="*/ 2672855 w 3957635"/>
                <a:gd name="connsiteY468" fmla="*/ 2029966 h 3778700"/>
                <a:gd name="connsiteX469" fmla="*/ 2665011 w 3957635"/>
                <a:gd name="connsiteY469" fmla="*/ 2015112 h 3778700"/>
                <a:gd name="connsiteX470" fmla="*/ 2659979 w 3957635"/>
                <a:gd name="connsiteY470" fmla="*/ 1994732 h 3778700"/>
                <a:gd name="connsiteX471" fmla="*/ 2646807 w 3957635"/>
                <a:gd name="connsiteY471" fmla="*/ 1971933 h 3778700"/>
                <a:gd name="connsiteX472" fmla="*/ 2651691 w 3957635"/>
                <a:gd name="connsiteY472" fmla="*/ 1955180 h 3778700"/>
                <a:gd name="connsiteX473" fmla="*/ 2645179 w 3957635"/>
                <a:gd name="connsiteY473" fmla="*/ 1942745 h 3778700"/>
                <a:gd name="connsiteX474" fmla="*/ 2631415 w 3957635"/>
                <a:gd name="connsiteY474" fmla="*/ 1921846 h 3778700"/>
                <a:gd name="connsiteX475" fmla="*/ 2620315 w 3957635"/>
                <a:gd name="connsiteY475" fmla="*/ 1910620 h 3778700"/>
                <a:gd name="connsiteX476" fmla="*/ 2603887 w 3957635"/>
                <a:gd name="connsiteY476" fmla="*/ 1897321 h 3778700"/>
                <a:gd name="connsiteX477" fmla="*/ 2588052 w 3957635"/>
                <a:gd name="connsiteY477" fmla="*/ 1886267 h 3778700"/>
                <a:gd name="connsiteX478" fmla="*/ 2579468 w 3957635"/>
                <a:gd name="connsiteY478" fmla="*/ 1870550 h 3778700"/>
                <a:gd name="connsiteX479" fmla="*/ 2581540 w 3957635"/>
                <a:gd name="connsiteY479" fmla="*/ 1859842 h 3778700"/>
                <a:gd name="connsiteX480" fmla="*/ 2564964 w 3957635"/>
                <a:gd name="connsiteY480" fmla="*/ 1855697 h 3778700"/>
                <a:gd name="connsiteX481" fmla="*/ 2552680 w 3957635"/>
                <a:gd name="connsiteY481" fmla="*/ 1852588 h 3778700"/>
                <a:gd name="connsiteX482" fmla="*/ 2541728 w 3957635"/>
                <a:gd name="connsiteY482" fmla="*/ 1831689 h 3778700"/>
                <a:gd name="connsiteX483" fmla="*/ 2529740 w 3957635"/>
                <a:gd name="connsiteY483" fmla="*/ 1810445 h 3778700"/>
                <a:gd name="connsiteX484" fmla="*/ 2515680 w 3957635"/>
                <a:gd name="connsiteY484" fmla="*/ 1793692 h 3778700"/>
                <a:gd name="connsiteX485" fmla="*/ 2510500 w 3957635"/>
                <a:gd name="connsiteY485" fmla="*/ 1776075 h 3778700"/>
                <a:gd name="connsiteX486" fmla="*/ 2489780 w 3957635"/>
                <a:gd name="connsiteY486" fmla="*/ 1773139 h 3778700"/>
                <a:gd name="connsiteX487" fmla="*/ 2474240 w 3957635"/>
                <a:gd name="connsiteY487" fmla="*/ 1773484 h 3778700"/>
                <a:gd name="connsiteX488" fmla="*/ 2474980 w 3957635"/>
                <a:gd name="connsiteY488" fmla="*/ 1790583 h 3778700"/>
                <a:gd name="connsiteX489" fmla="*/ 2489484 w 3957635"/>
                <a:gd name="connsiteY489" fmla="*/ 1807509 h 3778700"/>
                <a:gd name="connsiteX490" fmla="*/ 2497920 w 3957635"/>
                <a:gd name="connsiteY490" fmla="*/ 1835316 h 3778700"/>
                <a:gd name="connsiteX491" fmla="*/ 2517604 w 3957635"/>
                <a:gd name="connsiteY491" fmla="*/ 1853451 h 3778700"/>
                <a:gd name="connsiteX492" fmla="*/ 2523820 w 3957635"/>
                <a:gd name="connsiteY492" fmla="*/ 1877459 h 3778700"/>
                <a:gd name="connsiteX493" fmla="*/ 2545428 w 3957635"/>
                <a:gd name="connsiteY493" fmla="*/ 1899048 h 3778700"/>
                <a:gd name="connsiteX494" fmla="*/ 2548092 w 3957635"/>
                <a:gd name="connsiteY494" fmla="*/ 1912520 h 3778700"/>
                <a:gd name="connsiteX495" fmla="*/ 2551200 w 3957635"/>
                <a:gd name="connsiteY495" fmla="*/ 1929791 h 3778700"/>
                <a:gd name="connsiteX496" fmla="*/ 2563632 w 3957635"/>
                <a:gd name="connsiteY496" fmla="*/ 1948962 h 3778700"/>
                <a:gd name="connsiteX497" fmla="*/ 2584204 w 3957635"/>
                <a:gd name="connsiteY497" fmla="*/ 1958289 h 3778700"/>
                <a:gd name="connsiteX498" fmla="*/ 2596635 w 3957635"/>
                <a:gd name="connsiteY498" fmla="*/ 1979533 h 3778700"/>
                <a:gd name="connsiteX499" fmla="*/ 2602407 w 3957635"/>
                <a:gd name="connsiteY499" fmla="*/ 2006994 h 3778700"/>
                <a:gd name="connsiteX500" fmla="*/ 2615135 w 3957635"/>
                <a:gd name="connsiteY500" fmla="*/ 2036529 h 3778700"/>
                <a:gd name="connsiteX501" fmla="*/ 2616171 w 3957635"/>
                <a:gd name="connsiteY501" fmla="*/ 2064681 h 3778700"/>
                <a:gd name="connsiteX502" fmla="*/ 2630675 w 3957635"/>
                <a:gd name="connsiteY502" fmla="*/ 2085407 h 3778700"/>
                <a:gd name="connsiteX503" fmla="*/ 2662643 w 3957635"/>
                <a:gd name="connsiteY503" fmla="*/ 2096633 h 3778700"/>
                <a:gd name="connsiteX504" fmla="*/ 2684251 w 3957635"/>
                <a:gd name="connsiteY504" fmla="*/ 2113559 h 3778700"/>
                <a:gd name="connsiteX505" fmla="*/ 2687359 w 3957635"/>
                <a:gd name="connsiteY505" fmla="*/ 2145511 h 3778700"/>
                <a:gd name="connsiteX506" fmla="*/ 2694611 w 3957635"/>
                <a:gd name="connsiteY506" fmla="*/ 2172282 h 3778700"/>
                <a:gd name="connsiteX507" fmla="*/ 2711039 w 3957635"/>
                <a:gd name="connsiteY507" fmla="*/ 2189899 h 3778700"/>
                <a:gd name="connsiteX508" fmla="*/ 2732647 w 3957635"/>
                <a:gd name="connsiteY508" fmla="*/ 2203198 h 3778700"/>
                <a:gd name="connsiteX509" fmla="*/ 2751739 w 3957635"/>
                <a:gd name="connsiteY509" fmla="*/ 2210452 h 3778700"/>
                <a:gd name="connsiteX510" fmla="*/ 2772014 w 3957635"/>
                <a:gd name="connsiteY510" fmla="*/ 2219606 h 3778700"/>
                <a:gd name="connsiteX511" fmla="*/ 2791698 w 3957635"/>
                <a:gd name="connsiteY511" fmla="*/ 2235150 h 3778700"/>
                <a:gd name="connsiteX512" fmla="*/ 2810198 w 3957635"/>
                <a:gd name="connsiteY512" fmla="*/ 2250349 h 3778700"/>
                <a:gd name="connsiteX513" fmla="*/ 2825886 w 3957635"/>
                <a:gd name="connsiteY513" fmla="*/ 2278156 h 3778700"/>
                <a:gd name="connsiteX514" fmla="*/ 2841722 w 3957635"/>
                <a:gd name="connsiteY514" fmla="*/ 2298191 h 3778700"/>
                <a:gd name="connsiteX515" fmla="*/ 2833434 w 3957635"/>
                <a:gd name="connsiteY515" fmla="*/ 2316672 h 3778700"/>
                <a:gd name="connsiteX516" fmla="*/ 2845866 w 3957635"/>
                <a:gd name="connsiteY516" fmla="*/ 2327034 h 3778700"/>
                <a:gd name="connsiteX517" fmla="*/ 2865106 w 3957635"/>
                <a:gd name="connsiteY517" fmla="*/ 2336188 h 3778700"/>
                <a:gd name="connsiteX518" fmla="*/ 2880498 w 3957635"/>
                <a:gd name="connsiteY518" fmla="*/ 2349660 h 3778700"/>
                <a:gd name="connsiteX519" fmla="*/ 2894558 w 3957635"/>
                <a:gd name="connsiteY519" fmla="*/ 2345860 h 3778700"/>
                <a:gd name="connsiteX520" fmla="*/ 2925489 w 3957635"/>
                <a:gd name="connsiteY520" fmla="*/ 2327207 h 3778700"/>
                <a:gd name="connsiteX521" fmla="*/ 2969889 w 3957635"/>
                <a:gd name="connsiteY521" fmla="*/ 2307345 h 3778700"/>
                <a:gd name="connsiteX522" fmla="*/ 2999785 w 3957635"/>
                <a:gd name="connsiteY522" fmla="*/ 2295082 h 3778700"/>
                <a:gd name="connsiteX523" fmla="*/ 3036489 w 3957635"/>
                <a:gd name="connsiteY523" fmla="*/ 2281611 h 3778700"/>
                <a:gd name="connsiteX524" fmla="*/ 3056025 w 3957635"/>
                <a:gd name="connsiteY524" fmla="*/ 2263821 h 3778700"/>
                <a:gd name="connsiteX525" fmla="*/ 3075857 w 3957635"/>
                <a:gd name="connsiteY525" fmla="*/ 2246549 h 3778700"/>
                <a:gd name="connsiteX526" fmla="*/ 3087253 w 3957635"/>
                <a:gd name="connsiteY526" fmla="*/ 2261057 h 3778700"/>
                <a:gd name="connsiteX527" fmla="*/ 3087253 w 3957635"/>
                <a:gd name="connsiteY527" fmla="*/ 2288174 h 3778700"/>
                <a:gd name="connsiteX528" fmla="*/ 3096577 w 3957635"/>
                <a:gd name="connsiteY528" fmla="*/ 2297500 h 3778700"/>
                <a:gd name="connsiteX529" fmla="*/ 3096577 w 3957635"/>
                <a:gd name="connsiteY529" fmla="*/ 2311490 h 3778700"/>
                <a:gd name="connsiteX530" fmla="*/ 3084885 w 3957635"/>
                <a:gd name="connsiteY530" fmla="*/ 2319435 h 3778700"/>
                <a:gd name="connsiteX531" fmla="*/ 3076153 w 3957635"/>
                <a:gd name="connsiteY531" fmla="*/ 2342751 h 3778700"/>
                <a:gd name="connsiteX532" fmla="*/ 3073193 w 3957635"/>
                <a:gd name="connsiteY532" fmla="*/ 2363304 h 3778700"/>
                <a:gd name="connsiteX533" fmla="*/ 3070085 w 3957635"/>
                <a:gd name="connsiteY533" fmla="*/ 2384721 h 3778700"/>
                <a:gd name="connsiteX534" fmla="*/ 3060761 w 3957635"/>
                <a:gd name="connsiteY534" fmla="*/ 2409074 h 3778700"/>
                <a:gd name="connsiteX535" fmla="*/ 3056617 w 3957635"/>
                <a:gd name="connsiteY535" fmla="*/ 2431009 h 3778700"/>
                <a:gd name="connsiteX536" fmla="*/ 3050105 w 3957635"/>
                <a:gd name="connsiteY536" fmla="*/ 2446553 h 3778700"/>
                <a:gd name="connsiteX537" fmla="*/ 3039893 w 3957635"/>
                <a:gd name="connsiteY537" fmla="*/ 2462615 h 3778700"/>
                <a:gd name="connsiteX538" fmla="*/ 3035453 w 3957635"/>
                <a:gd name="connsiteY538" fmla="*/ 2496295 h 3778700"/>
                <a:gd name="connsiteX539" fmla="*/ 3030273 w 3957635"/>
                <a:gd name="connsiteY539" fmla="*/ 2511494 h 3778700"/>
                <a:gd name="connsiteX540" fmla="*/ 3017101 w 3957635"/>
                <a:gd name="connsiteY540" fmla="*/ 2541028 h 3778700"/>
                <a:gd name="connsiteX541" fmla="*/ 2997269 w 3957635"/>
                <a:gd name="connsiteY541" fmla="*/ 2563999 h 3778700"/>
                <a:gd name="connsiteX542" fmla="*/ 2985873 w 3957635"/>
                <a:gd name="connsiteY542" fmla="*/ 2590942 h 3778700"/>
                <a:gd name="connsiteX543" fmla="*/ 2976253 w 3957635"/>
                <a:gd name="connsiteY543" fmla="*/ 2605968 h 3778700"/>
                <a:gd name="connsiteX544" fmla="*/ 2955977 w 3957635"/>
                <a:gd name="connsiteY544" fmla="*/ 2629457 h 3778700"/>
                <a:gd name="connsiteX545" fmla="*/ 2943693 w 3957635"/>
                <a:gd name="connsiteY545" fmla="*/ 2646556 h 3778700"/>
                <a:gd name="connsiteX546" fmla="*/ 2930225 w 3957635"/>
                <a:gd name="connsiteY546" fmla="*/ 2659855 h 3778700"/>
                <a:gd name="connsiteX547" fmla="*/ 2913797 w 3957635"/>
                <a:gd name="connsiteY547" fmla="*/ 2674363 h 3778700"/>
                <a:gd name="connsiteX548" fmla="*/ 2895298 w 3957635"/>
                <a:gd name="connsiteY548" fmla="*/ 2687662 h 3778700"/>
                <a:gd name="connsiteX549" fmla="*/ 2881830 w 3957635"/>
                <a:gd name="connsiteY549" fmla="*/ 2700789 h 3778700"/>
                <a:gd name="connsiteX550" fmla="*/ 2864662 w 3957635"/>
                <a:gd name="connsiteY550" fmla="*/ 2730668 h 3778700"/>
                <a:gd name="connsiteX551" fmla="*/ 2845126 w 3957635"/>
                <a:gd name="connsiteY551" fmla="*/ 2755885 h 3778700"/>
                <a:gd name="connsiteX552" fmla="*/ 2826330 w 3957635"/>
                <a:gd name="connsiteY552" fmla="*/ 2791982 h 3778700"/>
                <a:gd name="connsiteX553" fmla="*/ 2812566 w 3957635"/>
                <a:gd name="connsiteY553" fmla="*/ 2812535 h 3778700"/>
                <a:gd name="connsiteX554" fmla="*/ 2796434 w 3957635"/>
                <a:gd name="connsiteY554" fmla="*/ 2833088 h 3778700"/>
                <a:gd name="connsiteX555" fmla="*/ 2780598 w 3957635"/>
                <a:gd name="connsiteY555" fmla="*/ 2850877 h 3778700"/>
                <a:gd name="connsiteX556" fmla="*/ 2771126 w 3957635"/>
                <a:gd name="connsiteY556" fmla="*/ 2867976 h 3778700"/>
                <a:gd name="connsiteX557" fmla="*/ 2760471 w 3957635"/>
                <a:gd name="connsiteY557" fmla="*/ 2887666 h 3778700"/>
                <a:gd name="connsiteX558" fmla="*/ 2743303 w 3957635"/>
                <a:gd name="connsiteY558" fmla="*/ 2908564 h 3778700"/>
                <a:gd name="connsiteX559" fmla="*/ 2730279 w 3957635"/>
                <a:gd name="connsiteY559" fmla="*/ 2933608 h 3778700"/>
                <a:gd name="connsiteX560" fmla="*/ 2732647 w 3957635"/>
                <a:gd name="connsiteY560" fmla="*/ 2955888 h 3778700"/>
                <a:gd name="connsiteX561" fmla="*/ 2744635 w 3957635"/>
                <a:gd name="connsiteY561" fmla="*/ 2960033 h 3778700"/>
                <a:gd name="connsiteX562" fmla="*/ 2740639 w 3957635"/>
                <a:gd name="connsiteY562" fmla="*/ 2978168 h 3778700"/>
                <a:gd name="connsiteX563" fmla="*/ 2729983 w 3957635"/>
                <a:gd name="connsiteY563" fmla="*/ 2991122 h 3778700"/>
                <a:gd name="connsiteX564" fmla="*/ 2733683 w 3957635"/>
                <a:gd name="connsiteY564" fmla="*/ 3015993 h 3778700"/>
                <a:gd name="connsiteX565" fmla="*/ 2751295 w 3957635"/>
                <a:gd name="connsiteY565" fmla="*/ 3017029 h 3778700"/>
                <a:gd name="connsiteX566" fmla="*/ 2750555 w 3957635"/>
                <a:gd name="connsiteY566" fmla="*/ 3034128 h 3778700"/>
                <a:gd name="connsiteX567" fmla="*/ 2733979 w 3957635"/>
                <a:gd name="connsiteY567" fmla="*/ 3043109 h 3778700"/>
                <a:gd name="connsiteX568" fmla="*/ 2738863 w 3957635"/>
                <a:gd name="connsiteY568" fmla="*/ 3059862 h 3778700"/>
                <a:gd name="connsiteX569" fmla="*/ 2745523 w 3957635"/>
                <a:gd name="connsiteY569" fmla="*/ 3087669 h 3778700"/>
                <a:gd name="connsiteX570" fmla="*/ 2756475 w 3957635"/>
                <a:gd name="connsiteY570" fmla="*/ 3094751 h 3778700"/>
                <a:gd name="connsiteX571" fmla="*/ 2768315 w 3957635"/>
                <a:gd name="connsiteY571" fmla="*/ 3104595 h 3778700"/>
                <a:gd name="connsiteX572" fmla="*/ 2765355 w 3957635"/>
                <a:gd name="connsiteY572" fmla="*/ 3130848 h 3778700"/>
                <a:gd name="connsiteX573" fmla="*/ 2757363 w 3957635"/>
                <a:gd name="connsiteY573" fmla="*/ 3171263 h 3778700"/>
                <a:gd name="connsiteX574" fmla="*/ 2746115 w 3957635"/>
                <a:gd name="connsiteY574" fmla="*/ 3208397 h 3778700"/>
                <a:gd name="connsiteX575" fmla="*/ 2743303 w 3957635"/>
                <a:gd name="connsiteY575" fmla="*/ 3245530 h 3778700"/>
                <a:gd name="connsiteX576" fmla="*/ 2734719 w 3957635"/>
                <a:gd name="connsiteY576" fmla="*/ 3283182 h 3778700"/>
                <a:gd name="connsiteX577" fmla="*/ 2704527 w 3957635"/>
                <a:gd name="connsiteY577" fmla="*/ 3302526 h 3778700"/>
                <a:gd name="connsiteX578" fmla="*/ 2692095 w 3957635"/>
                <a:gd name="connsiteY578" fmla="*/ 3311680 h 3778700"/>
                <a:gd name="connsiteX579" fmla="*/ 2660127 w 3957635"/>
                <a:gd name="connsiteY579" fmla="*/ 3333960 h 3778700"/>
                <a:gd name="connsiteX580" fmla="*/ 2645771 w 3957635"/>
                <a:gd name="connsiteY580" fmla="*/ 3348813 h 3778700"/>
                <a:gd name="connsiteX581" fmla="*/ 2595895 w 3957635"/>
                <a:gd name="connsiteY581" fmla="*/ 3374203 h 3778700"/>
                <a:gd name="connsiteX582" fmla="*/ 2569700 w 3957635"/>
                <a:gd name="connsiteY582" fmla="*/ 3396655 h 3778700"/>
                <a:gd name="connsiteX583" fmla="*/ 2546316 w 3957635"/>
                <a:gd name="connsiteY583" fmla="*/ 3421699 h 3778700"/>
                <a:gd name="connsiteX584" fmla="*/ 2567628 w 3957635"/>
                <a:gd name="connsiteY584" fmla="*/ 3454687 h 3778700"/>
                <a:gd name="connsiteX585" fmla="*/ 2569700 w 3957635"/>
                <a:gd name="connsiteY585" fmla="*/ 3485949 h 3778700"/>
                <a:gd name="connsiteX586" fmla="*/ 2556380 w 3957635"/>
                <a:gd name="connsiteY586" fmla="*/ 3519973 h 3778700"/>
                <a:gd name="connsiteX587" fmla="*/ 2531664 w 3957635"/>
                <a:gd name="connsiteY587" fmla="*/ 3535173 h 3778700"/>
                <a:gd name="connsiteX588" fmla="*/ 2482084 w 3957635"/>
                <a:gd name="connsiteY588" fmla="*/ 3548126 h 3778700"/>
                <a:gd name="connsiteX589" fmla="*/ 2468764 w 3957635"/>
                <a:gd name="connsiteY589" fmla="*/ 3554171 h 3778700"/>
                <a:gd name="connsiteX590" fmla="*/ 2468468 w 3957635"/>
                <a:gd name="connsiteY590" fmla="*/ 3567643 h 3778700"/>
                <a:gd name="connsiteX591" fmla="*/ 2468468 w 3957635"/>
                <a:gd name="connsiteY591" fmla="*/ 3585778 h 3778700"/>
                <a:gd name="connsiteX592" fmla="*/ 2451892 w 3957635"/>
                <a:gd name="connsiteY592" fmla="*/ 3605295 h 3778700"/>
                <a:gd name="connsiteX593" fmla="*/ 2443753 w 3957635"/>
                <a:gd name="connsiteY593" fmla="*/ 3619803 h 3778700"/>
                <a:gd name="connsiteX594" fmla="*/ 2427177 w 3957635"/>
                <a:gd name="connsiteY594" fmla="*/ 3636211 h 3778700"/>
                <a:gd name="connsiteX595" fmla="*/ 2407641 w 3957635"/>
                <a:gd name="connsiteY595" fmla="*/ 3640356 h 3778700"/>
                <a:gd name="connsiteX596" fmla="*/ 2394321 w 3957635"/>
                <a:gd name="connsiteY596" fmla="*/ 3665054 h 3778700"/>
                <a:gd name="connsiteX597" fmla="*/ 2378189 w 3957635"/>
                <a:gd name="connsiteY597" fmla="*/ 3680771 h 3778700"/>
                <a:gd name="connsiteX598" fmla="*/ 2355249 w 3957635"/>
                <a:gd name="connsiteY598" fmla="*/ 3697697 h 3778700"/>
                <a:gd name="connsiteX599" fmla="*/ 2321505 w 3957635"/>
                <a:gd name="connsiteY599" fmla="*/ 3710996 h 3778700"/>
                <a:gd name="connsiteX600" fmla="*/ 2301969 w 3957635"/>
                <a:gd name="connsiteY600" fmla="*/ 3725504 h 3778700"/>
                <a:gd name="connsiteX601" fmla="*/ 2278585 w 3957635"/>
                <a:gd name="connsiteY601" fmla="*/ 3738630 h 3778700"/>
                <a:gd name="connsiteX602" fmla="*/ 2252390 w 3957635"/>
                <a:gd name="connsiteY602" fmla="*/ 3747439 h 3778700"/>
                <a:gd name="connsiteX603" fmla="*/ 2223234 w 3957635"/>
                <a:gd name="connsiteY603" fmla="*/ 3752275 h 3778700"/>
                <a:gd name="connsiteX604" fmla="*/ 2195262 w 3957635"/>
                <a:gd name="connsiteY604" fmla="*/ 3758493 h 3778700"/>
                <a:gd name="connsiteX605" fmla="*/ 2166550 w 3957635"/>
                <a:gd name="connsiteY605" fmla="*/ 3764365 h 3778700"/>
                <a:gd name="connsiteX606" fmla="*/ 2128811 w 3957635"/>
                <a:gd name="connsiteY606" fmla="*/ 3766437 h 3778700"/>
                <a:gd name="connsiteX607" fmla="*/ 2087075 w 3957635"/>
                <a:gd name="connsiteY607" fmla="*/ 3769546 h 3778700"/>
                <a:gd name="connsiteX608" fmla="*/ 2072423 w 3957635"/>
                <a:gd name="connsiteY608" fmla="*/ 3774555 h 3778700"/>
                <a:gd name="connsiteX609" fmla="*/ 2059399 w 3957635"/>
                <a:gd name="connsiteY609" fmla="*/ 3778700 h 3778700"/>
                <a:gd name="connsiteX610" fmla="*/ 2027727 w 3957635"/>
                <a:gd name="connsiteY610" fmla="*/ 3768165 h 3778700"/>
                <a:gd name="connsiteX611" fmla="*/ 2005823 w 3957635"/>
                <a:gd name="connsiteY611" fmla="*/ 3761256 h 3778700"/>
                <a:gd name="connsiteX612" fmla="*/ 1993391 w 3957635"/>
                <a:gd name="connsiteY612" fmla="*/ 3752965 h 3778700"/>
                <a:gd name="connsiteX613" fmla="*/ 1993983 w 3957635"/>
                <a:gd name="connsiteY613" fmla="*/ 3734140 h 3778700"/>
                <a:gd name="connsiteX614" fmla="*/ 2005675 w 3957635"/>
                <a:gd name="connsiteY614" fmla="*/ 3729304 h 3778700"/>
                <a:gd name="connsiteX615" fmla="*/ 2003899 w 3957635"/>
                <a:gd name="connsiteY615" fmla="*/ 3704951 h 3778700"/>
                <a:gd name="connsiteX616" fmla="*/ 1988507 w 3957635"/>
                <a:gd name="connsiteY616" fmla="*/ 3688543 h 3778700"/>
                <a:gd name="connsiteX617" fmla="*/ 1973115 w 3957635"/>
                <a:gd name="connsiteY617" fmla="*/ 3677144 h 3778700"/>
                <a:gd name="connsiteX618" fmla="*/ 1950323 w 3957635"/>
                <a:gd name="connsiteY618" fmla="*/ 3664363 h 3778700"/>
                <a:gd name="connsiteX619" fmla="*/ 1934192 w 3957635"/>
                <a:gd name="connsiteY619" fmla="*/ 3655209 h 3778700"/>
                <a:gd name="connsiteX620" fmla="*/ 1919836 w 3957635"/>
                <a:gd name="connsiteY620" fmla="*/ 3643810 h 3778700"/>
                <a:gd name="connsiteX621" fmla="*/ 1909476 w 3957635"/>
                <a:gd name="connsiteY621" fmla="*/ 3633620 h 3778700"/>
                <a:gd name="connsiteX622" fmla="*/ 1899116 w 3957635"/>
                <a:gd name="connsiteY622" fmla="*/ 3616348 h 3778700"/>
                <a:gd name="connsiteX623" fmla="*/ 1888904 w 3957635"/>
                <a:gd name="connsiteY623" fmla="*/ 3589232 h 3778700"/>
                <a:gd name="connsiteX624" fmla="*/ 1875140 w 3957635"/>
                <a:gd name="connsiteY624" fmla="*/ 3561771 h 3778700"/>
                <a:gd name="connsiteX625" fmla="*/ 1869368 w 3957635"/>
                <a:gd name="connsiteY625" fmla="*/ 3544326 h 3778700"/>
                <a:gd name="connsiteX626" fmla="*/ 1860044 w 3957635"/>
                <a:gd name="connsiteY626" fmla="*/ 3522910 h 3778700"/>
                <a:gd name="connsiteX627" fmla="*/ 1851164 w 3957635"/>
                <a:gd name="connsiteY627" fmla="*/ 3501666 h 3778700"/>
                <a:gd name="connsiteX628" fmla="*/ 1842580 w 3957635"/>
                <a:gd name="connsiteY628" fmla="*/ 3487503 h 3778700"/>
                <a:gd name="connsiteX629" fmla="*/ 1829112 w 3957635"/>
                <a:gd name="connsiteY629" fmla="*/ 3472477 h 3778700"/>
                <a:gd name="connsiteX630" fmla="*/ 1816828 w 3957635"/>
                <a:gd name="connsiteY630" fmla="*/ 3463151 h 3778700"/>
                <a:gd name="connsiteX631" fmla="*/ 1804693 w 3957635"/>
                <a:gd name="connsiteY631" fmla="*/ 3443634 h 3778700"/>
                <a:gd name="connsiteX632" fmla="*/ 1790337 w 3957635"/>
                <a:gd name="connsiteY632" fmla="*/ 3427053 h 3778700"/>
                <a:gd name="connsiteX633" fmla="*/ 1778941 w 3957635"/>
                <a:gd name="connsiteY633" fmla="*/ 3409263 h 3778700"/>
                <a:gd name="connsiteX634" fmla="*/ 1776869 w 3957635"/>
                <a:gd name="connsiteY634" fmla="*/ 3397173 h 3778700"/>
                <a:gd name="connsiteX635" fmla="*/ 1768729 w 3957635"/>
                <a:gd name="connsiteY635" fmla="*/ 3382147 h 3778700"/>
                <a:gd name="connsiteX636" fmla="*/ 1766657 w 3957635"/>
                <a:gd name="connsiteY636" fmla="*/ 3368676 h 3778700"/>
                <a:gd name="connsiteX637" fmla="*/ 1772429 w 3957635"/>
                <a:gd name="connsiteY637" fmla="*/ 3339832 h 3778700"/>
                <a:gd name="connsiteX638" fmla="*/ 1775537 w 3957635"/>
                <a:gd name="connsiteY638" fmla="*/ 3318761 h 3778700"/>
                <a:gd name="connsiteX639" fmla="*/ 1776573 w 3957635"/>
                <a:gd name="connsiteY639" fmla="*/ 3299935 h 3778700"/>
                <a:gd name="connsiteX640" fmla="*/ 1782641 w 3957635"/>
                <a:gd name="connsiteY640" fmla="*/ 3281973 h 3778700"/>
                <a:gd name="connsiteX641" fmla="*/ 1790633 w 3957635"/>
                <a:gd name="connsiteY641" fmla="*/ 3268329 h 3778700"/>
                <a:gd name="connsiteX642" fmla="*/ 1804693 w 3957635"/>
                <a:gd name="connsiteY642" fmla="*/ 3254684 h 3778700"/>
                <a:gd name="connsiteX643" fmla="*/ 1813128 w 3957635"/>
                <a:gd name="connsiteY643" fmla="*/ 3241731 h 3778700"/>
                <a:gd name="connsiteX644" fmla="*/ 1824524 w 3957635"/>
                <a:gd name="connsiteY644" fmla="*/ 3222387 h 3778700"/>
                <a:gd name="connsiteX645" fmla="*/ 1828668 w 3957635"/>
                <a:gd name="connsiteY645" fmla="*/ 3202524 h 3778700"/>
                <a:gd name="connsiteX646" fmla="*/ 1823488 w 3957635"/>
                <a:gd name="connsiteY646" fmla="*/ 3175753 h 3778700"/>
                <a:gd name="connsiteX647" fmla="*/ 1820380 w 3957635"/>
                <a:gd name="connsiteY647" fmla="*/ 3162800 h 3778700"/>
                <a:gd name="connsiteX648" fmla="*/ 1804988 w 3957635"/>
                <a:gd name="connsiteY648" fmla="*/ 3141729 h 3778700"/>
                <a:gd name="connsiteX649" fmla="*/ 1799809 w 3957635"/>
                <a:gd name="connsiteY649" fmla="*/ 3122903 h 3778700"/>
                <a:gd name="connsiteX650" fmla="*/ 1812092 w 3957635"/>
                <a:gd name="connsiteY650" fmla="*/ 3106668 h 3778700"/>
                <a:gd name="connsiteX651" fmla="*/ 1799661 w 3957635"/>
                <a:gd name="connsiteY651" fmla="*/ 3089569 h 3778700"/>
                <a:gd name="connsiteX652" fmla="*/ 1784121 w 3957635"/>
                <a:gd name="connsiteY652" fmla="*/ 3069707 h 3778700"/>
                <a:gd name="connsiteX653" fmla="*/ 1776277 w 3957635"/>
                <a:gd name="connsiteY653" fmla="*/ 3057444 h 3778700"/>
                <a:gd name="connsiteX654" fmla="*/ 1765029 w 3957635"/>
                <a:gd name="connsiteY654" fmla="*/ 3047599 h 3778700"/>
                <a:gd name="connsiteX655" fmla="*/ 1759109 w 3957635"/>
                <a:gd name="connsiteY655" fmla="*/ 3025492 h 3778700"/>
                <a:gd name="connsiteX656" fmla="*/ 1753337 w 3957635"/>
                <a:gd name="connsiteY656" fmla="*/ 3004939 h 3778700"/>
                <a:gd name="connsiteX657" fmla="*/ 1739573 w 3957635"/>
                <a:gd name="connsiteY657" fmla="*/ 2984386 h 3778700"/>
                <a:gd name="connsiteX658" fmla="*/ 1725809 w 3957635"/>
                <a:gd name="connsiteY658" fmla="*/ 2965905 h 3778700"/>
                <a:gd name="connsiteX659" fmla="*/ 1711157 w 3957635"/>
                <a:gd name="connsiteY659" fmla="*/ 2948289 h 3778700"/>
                <a:gd name="connsiteX660" fmla="*/ 1694285 w 3957635"/>
                <a:gd name="connsiteY660" fmla="*/ 2936717 h 3778700"/>
                <a:gd name="connsiteX661" fmla="*/ 1679781 w 3957635"/>
                <a:gd name="connsiteY661" fmla="*/ 2920309 h 3778700"/>
                <a:gd name="connsiteX662" fmla="*/ 1666757 w 3957635"/>
                <a:gd name="connsiteY662" fmla="*/ 2894574 h 3778700"/>
                <a:gd name="connsiteX663" fmla="*/ 1638045 w 3957635"/>
                <a:gd name="connsiteY663" fmla="*/ 2870913 h 3778700"/>
                <a:gd name="connsiteX664" fmla="*/ 1632866 w 3957635"/>
                <a:gd name="connsiteY664" fmla="*/ 2847941 h 3778700"/>
                <a:gd name="connsiteX665" fmla="*/ 1641153 w 3957635"/>
                <a:gd name="connsiteY665" fmla="*/ 2832570 h 3778700"/>
                <a:gd name="connsiteX666" fmla="*/ 1654473 w 3957635"/>
                <a:gd name="connsiteY666" fmla="*/ 2819789 h 3778700"/>
                <a:gd name="connsiteX667" fmla="*/ 1652401 w 3957635"/>
                <a:gd name="connsiteY667" fmla="*/ 2795436 h 3778700"/>
                <a:gd name="connsiteX668" fmla="*/ 1644853 w 3957635"/>
                <a:gd name="connsiteY668" fmla="*/ 2773156 h 3778700"/>
                <a:gd name="connsiteX669" fmla="*/ 1655065 w 3957635"/>
                <a:gd name="connsiteY669" fmla="*/ 2758821 h 3778700"/>
                <a:gd name="connsiteX670" fmla="*/ 1658173 w 3957635"/>
                <a:gd name="connsiteY670" fmla="*/ 2737922 h 3778700"/>
                <a:gd name="connsiteX671" fmla="*/ 1659209 w 3957635"/>
                <a:gd name="connsiteY671" fmla="*/ 2719787 h 3778700"/>
                <a:gd name="connsiteX672" fmla="*/ 1663353 w 3957635"/>
                <a:gd name="connsiteY672" fmla="*/ 2704243 h 3778700"/>
                <a:gd name="connsiteX673" fmla="*/ 1661725 w 3957635"/>
                <a:gd name="connsiteY673" fmla="*/ 2681617 h 3778700"/>
                <a:gd name="connsiteX674" fmla="*/ 1641745 w 3957635"/>
                <a:gd name="connsiteY674" fmla="*/ 2667973 h 3778700"/>
                <a:gd name="connsiteX675" fmla="*/ 1620730 w 3957635"/>
                <a:gd name="connsiteY675" fmla="*/ 2657955 h 3778700"/>
                <a:gd name="connsiteX676" fmla="*/ 1599862 w 3957635"/>
                <a:gd name="connsiteY676" fmla="*/ 2655883 h 3778700"/>
                <a:gd name="connsiteX677" fmla="*/ 1579586 w 3957635"/>
                <a:gd name="connsiteY677" fmla="*/ 2662619 h 3778700"/>
                <a:gd name="connsiteX678" fmla="*/ 1543178 w 3957635"/>
                <a:gd name="connsiteY678" fmla="*/ 2661237 h 3778700"/>
                <a:gd name="connsiteX679" fmla="*/ 1514022 w 3957635"/>
                <a:gd name="connsiteY679" fmla="*/ 2651047 h 3778700"/>
                <a:gd name="connsiteX680" fmla="*/ 1501738 w 3957635"/>
                <a:gd name="connsiteY680" fmla="*/ 2632566 h 3778700"/>
                <a:gd name="connsiteX681" fmla="*/ 1492562 w 3957635"/>
                <a:gd name="connsiteY681" fmla="*/ 2621340 h 3778700"/>
                <a:gd name="connsiteX682" fmla="*/ 1483979 w 3957635"/>
                <a:gd name="connsiteY682" fmla="*/ 2600096 h 3778700"/>
                <a:gd name="connsiteX683" fmla="*/ 1455119 w 3957635"/>
                <a:gd name="connsiteY683" fmla="*/ 2587315 h 3778700"/>
                <a:gd name="connsiteX684" fmla="*/ 1442095 w 3957635"/>
                <a:gd name="connsiteY684" fmla="*/ 2575916 h 3778700"/>
                <a:gd name="connsiteX685" fmla="*/ 1424779 w 3957635"/>
                <a:gd name="connsiteY685" fmla="*/ 2575916 h 3778700"/>
                <a:gd name="connsiteX686" fmla="*/ 1403171 w 3957635"/>
                <a:gd name="connsiteY686" fmla="*/ 2575916 h 3778700"/>
                <a:gd name="connsiteX687" fmla="*/ 1378751 w 3957635"/>
                <a:gd name="connsiteY687" fmla="*/ 2581788 h 3778700"/>
                <a:gd name="connsiteX688" fmla="*/ 1349299 w 3957635"/>
                <a:gd name="connsiteY688" fmla="*/ 2583515 h 3778700"/>
                <a:gd name="connsiteX689" fmla="*/ 1323547 w 3957635"/>
                <a:gd name="connsiteY689" fmla="*/ 2591460 h 3778700"/>
                <a:gd name="connsiteX690" fmla="*/ 1286696 w 3957635"/>
                <a:gd name="connsiteY690" fmla="*/ 2600614 h 3778700"/>
                <a:gd name="connsiteX691" fmla="*/ 1255764 w 3957635"/>
                <a:gd name="connsiteY691" fmla="*/ 2606832 h 3778700"/>
                <a:gd name="connsiteX692" fmla="*/ 1227940 w 3957635"/>
                <a:gd name="connsiteY692" fmla="*/ 2606832 h 3778700"/>
                <a:gd name="connsiteX693" fmla="*/ 1202188 w 3957635"/>
                <a:gd name="connsiteY693" fmla="*/ 2606141 h 3778700"/>
                <a:gd name="connsiteX694" fmla="*/ 1165780 w 3957635"/>
                <a:gd name="connsiteY694" fmla="*/ 2587661 h 3778700"/>
                <a:gd name="connsiteX695" fmla="*/ 1123453 w 3957635"/>
                <a:gd name="connsiteY695" fmla="*/ 2585761 h 3778700"/>
                <a:gd name="connsiteX696" fmla="*/ 1082901 w 3957635"/>
                <a:gd name="connsiteY696" fmla="*/ 2591460 h 3778700"/>
                <a:gd name="connsiteX697" fmla="*/ 1056853 w 3957635"/>
                <a:gd name="connsiteY697" fmla="*/ 2597678 h 3778700"/>
                <a:gd name="connsiteX698" fmla="*/ 1037613 w 3957635"/>
                <a:gd name="connsiteY698" fmla="*/ 2600787 h 3778700"/>
                <a:gd name="connsiteX699" fmla="*/ 1006681 w 3957635"/>
                <a:gd name="connsiteY699" fmla="*/ 2591460 h 3778700"/>
                <a:gd name="connsiteX700" fmla="*/ 982854 w 3957635"/>
                <a:gd name="connsiteY700" fmla="*/ 2576089 h 3778700"/>
                <a:gd name="connsiteX701" fmla="*/ 957102 w 3957635"/>
                <a:gd name="connsiteY701" fmla="*/ 2554327 h 3778700"/>
                <a:gd name="connsiteX702" fmla="*/ 939934 w 3957635"/>
                <a:gd name="connsiteY702" fmla="*/ 2537228 h 3778700"/>
                <a:gd name="connsiteX703" fmla="*/ 926466 w 3957635"/>
                <a:gd name="connsiteY703" fmla="*/ 2521684 h 3778700"/>
                <a:gd name="connsiteX704" fmla="*/ 919214 w 3957635"/>
                <a:gd name="connsiteY704" fmla="*/ 2495086 h 3778700"/>
                <a:gd name="connsiteX705" fmla="*/ 892130 w 3957635"/>
                <a:gd name="connsiteY705" fmla="*/ 2461406 h 3778700"/>
                <a:gd name="connsiteX706" fmla="*/ 875554 w 3957635"/>
                <a:gd name="connsiteY706" fmla="*/ 2452425 h 3778700"/>
                <a:gd name="connsiteX707" fmla="*/ 872594 w 3957635"/>
                <a:gd name="connsiteY707" fmla="*/ 2436190 h 3778700"/>
                <a:gd name="connsiteX708" fmla="*/ 865638 w 3957635"/>
                <a:gd name="connsiteY708" fmla="*/ 2413737 h 3778700"/>
                <a:gd name="connsiteX709" fmla="*/ 861938 w 3957635"/>
                <a:gd name="connsiteY709" fmla="*/ 2401820 h 3778700"/>
                <a:gd name="connsiteX710" fmla="*/ 864010 w 3957635"/>
                <a:gd name="connsiteY710" fmla="*/ 2390075 h 3778700"/>
                <a:gd name="connsiteX711" fmla="*/ 862234 w 3957635"/>
                <a:gd name="connsiteY711" fmla="*/ 2374013 h 3778700"/>
                <a:gd name="connsiteX712" fmla="*/ 842698 w 3957635"/>
                <a:gd name="connsiteY712" fmla="*/ 2363650 h 3778700"/>
                <a:gd name="connsiteX713" fmla="*/ 832339 w 3957635"/>
                <a:gd name="connsiteY713" fmla="*/ 2347242 h 3778700"/>
                <a:gd name="connsiteX714" fmla="*/ 822423 w 3957635"/>
                <a:gd name="connsiteY714" fmla="*/ 2329452 h 3778700"/>
                <a:gd name="connsiteX715" fmla="*/ 816355 w 3957635"/>
                <a:gd name="connsiteY715" fmla="*/ 2300609 h 3778700"/>
                <a:gd name="connsiteX716" fmla="*/ 808067 w 3957635"/>
                <a:gd name="connsiteY716" fmla="*/ 2285583 h 3778700"/>
                <a:gd name="connsiteX717" fmla="*/ 802295 w 3957635"/>
                <a:gd name="connsiteY717" fmla="*/ 2270384 h 3778700"/>
                <a:gd name="connsiteX718" fmla="*/ 795339 w 3957635"/>
                <a:gd name="connsiteY718" fmla="*/ 2248104 h 3778700"/>
                <a:gd name="connsiteX719" fmla="*/ 790603 w 3957635"/>
                <a:gd name="connsiteY719" fmla="*/ 2237050 h 3778700"/>
                <a:gd name="connsiteX720" fmla="*/ 786459 w 3957635"/>
                <a:gd name="connsiteY720" fmla="*/ 2212007 h 3778700"/>
                <a:gd name="connsiteX721" fmla="*/ 779207 w 3957635"/>
                <a:gd name="connsiteY721" fmla="*/ 2172800 h 3778700"/>
                <a:gd name="connsiteX722" fmla="*/ 760855 w 3957635"/>
                <a:gd name="connsiteY722" fmla="*/ 2156565 h 3778700"/>
                <a:gd name="connsiteX723" fmla="*/ 760855 w 3957635"/>
                <a:gd name="connsiteY723" fmla="*/ 2141885 h 3778700"/>
                <a:gd name="connsiteX724" fmla="*/ 785719 w 3957635"/>
                <a:gd name="connsiteY724" fmla="*/ 2117186 h 3778700"/>
                <a:gd name="connsiteX725" fmla="*/ 798447 w 3957635"/>
                <a:gd name="connsiteY725" fmla="*/ 2101815 h 3778700"/>
                <a:gd name="connsiteX726" fmla="*/ 806439 w 3957635"/>
                <a:gd name="connsiteY726" fmla="*/ 2087998 h 3778700"/>
                <a:gd name="connsiteX727" fmla="*/ 812507 w 3957635"/>
                <a:gd name="connsiteY727" fmla="*/ 2070381 h 3778700"/>
                <a:gd name="connsiteX728" fmla="*/ 819463 w 3957635"/>
                <a:gd name="connsiteY728" fmla="*/ 2039465 h 3778700"/>
                <a:gd name="connsiteX729" fmla="*/ 829823 w 3957635"/>
                <a:gd name="connsiteY729" fmla="*/ 2020293 h 3778700"/>
                <a:gd name="connsiteX730" fmla="*/ 831895 w 3957635"/>
                <a:gd name="connsiteY730" fmla="*/ 1994559 h 3778700"/>
                <a:gd name="connsiteX731" fmla="*/ 830859 w 3957635"/>
                <a:gd name="connsiteY731" fmla="*/ 1968652 h 3778700"/>
                <a:gd name="connsiteX732" fmla="*/ 821535 w 3957635"/>
                <a:gd name="connsiteY732" fmla="*/ 1947063 h 3778700"/>
                <a:gd name="connsiteX733" fmla="*/ 810139 w 3957635"/>
                <a:gd name="connsiteY733" fmla="*/ 1935318 h 3778700"/>
                <a:gd name="connsiteX734" fmla="*/ 817391 w 3957635"/>
                <a:gd name="connsiteY734" fmla="*/ 1913729 h 3778700"/>
                <a:gd name="connsiteX735" fmla="*/ 828639 w 3957635"/>
                <a:gd name="connsiteY735" fmla="*/ 1897321 h 3778700"/>
                <a:gd name="connsiteX736" fmla="*/ 846398 w 3957635"/>
                <a:gd name="connsiteY736" fmla="*/ 1866750 h 3778700"/>
                <a:gd name="connsiteX737" fmla="*/ 856758 w 3957635"/>
                <a:gd name="connsiteY737" fmla="*/ 1851379 h 3778700"/>
                <a:gd name="connsiteX738" fmla="*/ 872298 w 3957635"/>
                <a:gd name="connsiteY738" fmla="*/ 1840152 h 3778700"/>
                <a:gd name="connsiteX739" fmla="*/ 899234 w 3957635"/>
                <a:gd name="connsiteY739" fmla="*/ 1813727 h 3778700"/>
                <a:gd name="connsiteX740" fmla="*/ 914774 w 3957635"/>
                <a:gd name="connsiteY740" fmla="*/ 1797664 h 3778700"/>
                <a:gd name="connsiteX741" fmla="*/ 938602 w 3957635"/>
                <a:gd name="connsiteY741" fmla="*/ 1767612 h 3778700"/>
                <a:gd name="connsiteX742" fmla="*/ 957250 w 3957635"/>
                <a:gd name="connsiteY742" fmla="*/ 1752931 h 3778700"/>
                <a:gd name="connsiteX743" fmla="*/ 967610 w 3957635"/>
                <a:gd name="connsiteY743" fmla="*/ 1741532 h 3778700"/>
                <a:gd name="connsiteX744" fmla="*/ 979894 w 3957635"/>
                <a:gd name="connsiteY744" fmla="*/ 1727542 h 3778700"/>
                <a:gd name="connsiteX745" fmla="*/ 990254 w 3957635"/>
                <a:gd name="connsiteY745" fmla="*/ 1705435 h 3778700"/>
                <a:gd name="connsiteX746" fmla="*/ 1002389 w 3957635"/>
                <a:gd name="connsiteY746" fmla="*/ 1697317 h 3778700"/>
                <a:gd name="connsiteX747" fmla="*/ 1034357 w 3957635"/>
                <a:gd name="connsiteY747" fmla="*/ 1691445 h 3778700"/>
                <a:gd name="connsiteX748" fmla="*/ 1046049 w 3957635"/>
                <a:gd name="connsiteY748" fmla="*/ 1686264 h 3778700"/>
                <a:gd name="connsiteX749" fmla="*/ 1067213 w 3957635"/>
                <a:gd name="connsiteY749" fmla="*/ 1679528 h 3778700"/>
                <a:gd name="connsiteX750" fmla="*/ 1076389 w 3957635"/>
                <a:gd name="connsiteY750" fmla="*/ 1669165 h 3778700"/>
                <a:gd name="connsiteX751" fmla="*/ 1093853 w 3957635"/>
                <a:gd name="connsiteY751" fmla="*/ 1660011 h 3778700"/>
                <a:gd name="connsiteX752" fmla="*/ 1103621 w 3957635"/>
                <a:gd name="connsiteY752" fmla="*/ 1639631 h 3778700"/>
                <a:gd name="connsiteX753" fmla="*/ 1107765 w 3957635"/>
                <a:gd name="connsiteY753" fmla="*/ 1625986 h 3778700"/>
                <a:gd name="connsiteX754" fmla="*/ 1109689 w 3957635"/>
                <a:gd name="connsiteY754" fmla="*/ 1615969 h 3778700"/>
                <a:gd name="connsiteX755" fmla="*/ 1113833 w 3957635"/>
                <a:gd name="connsiteY755" fmla="*/ 1597143 h 3778700"/>
                <a:gd name="connsiteX756" fmla="*/ 1116793 w 3957635"/>
                <a:gd name="connsiteY756" fmla="*/ 1584017 h 3778700"/>
                <a:gd name="connsiteX757" fmla="*/ 1120937 w 3957635"/>
                <a:gd name="connsiteY757" fmla="*/ 1568300 h 3778700"/>
                <a:gd name="connsiteX758" fmla="*/ 1137365 w 3957635"/>
                <a:gd name="connsiteY758" fmla="*/ 1558109 h 3778700"/>
                <a:gd name="connsiteX759" fmla="*/ 1154089 w 3957635"/>
                <a:gd name="connsiteY759" fmla="*/ 1544983 h 3778700"/>
                <a:gd name="connsiteX760" fmla="*/ 1171404 w 3957635"/>
                <a:gd name="connsiteY760" fmla="*/ 1532893 h 3778700"/>
                <a:gd name="connsiteX761" fmla="*/ 1194048 w 3957635"/>
                <a:gd name="connsiteY761" fmla="*/ 1522357 h 3778700"/>
                <a:gd name="connsiteX762" fmla="*/ 1205444 w 3957635"/>
                <a:gd name="connsiteY762" fmla="*/ 1517176 h 3778700"/>
                <a:gd name="connsiteX763" fmla="*/ 1225720 w 3957635"/>
                <a:gd name="connsiteY763" fmla="*/ 1511304 h 3778700"/>
                <a:gd name="connsiteX764" fmla="*/ 1240076 w 3957635"/>
                <a:gd name="connsiteY764" fmla="*/ 1500077 h 3778700"/>
                <a:gd name="connsiteX765" fmla="*/ 1245996 w 3957635"/>
                <a:gd name="connsiteY765" fmla="*/ 1487642 h 3778700"/>
                <a:gd name="connsiteX766" fmla="*/ 1255172 w 3957635"/>
                <a:gd name="connsiteY766" fmla="*/ 1482460 h 3778700"/>
                <a:gd name="connsiteX767" fmla="*/ 1269528 w 3957635"/>
                <a:gd name="connsiteY767" fmla="*/ 1484188 h 3778700"/>
                <a:gd name="connsiteX768" fmla="*/ 1284180 w 3957635"/>
                <a:gd name="connsiteY768" fmla="*/ 1491787 h 3778700"/>
                <a:gd name="connsiteX769" fmla="*/ 1310376 w 3957635"/>
                <a:gd name="connsiteY769" fmla="*/ 1490751 h 3778700"/>
                <a:gd name="connsiteX770" fmla="*/ 1326211 w 3957635"/>
                <a:gd name="connsiteY770" fmla="*/ 1489714 h 3778700"/>
                <a:gd name="connsiteX771" fmla="*/ 1345747 w 3957635"/>
                <a:gd name="connsiteY771" fmla="*/ 1489714 h 3778700"/>
                <a:gd name="connsiteX772" fmla="*/ 1379343 w 3957635"/>
                <a:gd name="connsiteY772" fmla="*/ 1488678 h 3778700"/>
                <a:gd name="connsiteX773" fmla="*/ 1411311 w 3957635"/>
                <a:gd name="connsiteY773" fmla="*/ 1484533 h 3778700"/>
                <a:gd name="connsiteX774" fmla="*/ 1450087 w 3957635"/>
                <a:gd name="connsiteY774" fmla="*/ 1478315 h 3778700"/>
                <a:gd name="connsiteX775" fmla="*/ 1469327 w 3957635"/>
                <a:gd name="connsiteY775" fmla="*/ 1472270 h 3778700"/>
                <a:gd name="connsiteX776" fmla="*/ 1480723 w 3957635"/>
                <a:gd name="connsiteY776" fmla="*/ 1471234 h 3778700"/>
                <a:gd name="connsiteX777" fmla="*/ 1499518 w 3957635"/>
                <a:gd name="connsiteY777" fmla="*/ 1473307 h 3778700"/>
                <a:gd name="connsiteX778" fmla="*/ 1512542 w 3957635"/>
                <a:gd name="connsiteY778" fmla="*/ 1474688 h 3778700"/>
                <a:gd name="connsiteX779" fmla="*/ 1522458 w 3957635"/>
                <a:gd name="connsiteY779" fmla="*/ 1471579 h 3778700"/>
                <a:gd name="connsiteX780" fmla="*/ 1529414 w 3957635"/>
                <a:gd name="connsiteY780" fmla="*/ 1463635 h 3778700"/>
                <a:gd name="connsiteX781" fmla="*/ 1540810 w 3957635"/>
                <a:gd name="connsiteY781" fmla="*/ 1463635 h 3778700"/>
                <a:gd name="connsiteX782" fmla="*/ 1590094 w 3957635"/>
                <a:gd name="connsiteY782" fmla="*/ 1472616 h 3778700"/>
                <a:gd name="connsiteX783" fmla="*/ 1634050 w 3957635"/>
                <a:gd name="connsiteY783" fmla="*/ 1464671 h 3778700"/>
                <a:gd name="connsiteX784" fmla="*/ 1689401 w 3957635"/>
                <a:gd name="connsiteY784" fmla="*/ 1460871 h 3778700"/>
                <a:gd name="connsiteX785" fmla="*/ 1720037 w 3957635"/>
                <a:gd name="connsiteY785" fmla="*/ 1455690 h 3778700"/>
                <a:gd name="connsiteX786" fmla="*/ 1736761 w 3957635"/>
                <a:gd name="connsiteY786" fmla="*/ 1463635 h 3778700"/>
                <a:gd name="connsiteX787" fmla="*/ 1749489 w 3957635"/>
                <a:gd name="connsiteY787" fmla="*/ 1469680 h 3778700"/>
                <a:gd name="connsiteX788" fmla="*/ 1765473 w 3957635"/>
                <a:gd name="connsiteY788" fmla="*/ 1469680 h 3778700"/>
                <a:gd name="connsiteX789" fmla="*/ 1762513 w 3957635"/>
                <a:gd name="connsiteY789" fmla="*/ 1488851 h 3778700"/>
                <a:gd name="connsiteX790" fmla="*/ 1748749 w 3957635"/>
                <a:gd name="connsiteY790" fmla="*/ 1509749 h 3778700"/>
                <a:gd name="connsiteX791" fmla="*/ 1747713 w 3957635"/>
                <a:gd name="connsiteY791" fmla="*/ 1520803 h 3778700"/>
                <a:gd name="connsiteX792" fmla="*/ 1762957 w 3957635"/>
                <a:gd name="connsiteY792" fmla="*/ 1543774 h 3778700"/>
                <a:gd name="connsiteX793" fmla="*/ 1758813 w 3957635"/>
                <a:gd name="connsiteY793" fmla="*/ 1566054 h 3778700"/>
                <a:gd name="connsiteX794" fmla="*/ 1735281 w 3957635"/>
                <a:gd name="connsiteY794" fmla="*/ 1572445 h 3778700"/>
                <a:gd name="connsiteX795" fmla="*/ 1729065 w 3957635"/>
                <a:gd name="connsiteY795" fmla="*/ 1585916 h 3778700"/>
                <a:gd name="connsiteX796" fmla="*/ 1750673 w 3957635"/>
                <a:gd name="connsiteY796" fmla="*/ 1582808 h 3778700"/>
                <a:gd name="connsiteX797" fmla="*/ 1764733 w 3957635"/>
                <a:gd name="connsiteY797" fmla="*/ 1598179 h 3778700"/>
                <a:gd name="connsiteX798" fmla="*/ 1779533 w 3957635"/>
                <a:gd name="connsiteY798" fmla="*/ 1613896 h 3778700"/>
                <a:gd name="connsiteX799" fmla="*/ 1808688 w 3957635"/>
                <a:gd name="connsiteY799" fmla="*/ 1632204 h 3778700"/>
                <a:gd name="connsiteX800" fmla="*/ 1842728 w 3957635"/>
                <a:gd name="connsiteY800" fmla="*/ 1633240 h 3778700"/>
                <a:gd name="connsiteX801" fmla="*/ 1874252 w 3957635"/>
                <a:gd name="connsiteY801" fmla="*/ 1642394 h 3778700"/>
                <a:gd name="connsiteX802" fmla="*/ 1896304 w 3957635"/>
                <a:gd name="connsiteY802" fmla="*/ 1654484 h 3778700"/>
                <a:gd name="connsiteX803" fmla="*/ 1924424 w 3957635"/>
                <a:gd name="connsiteY803" fmla="*/ 1667092 h 3778700"/>
                <a:gd name="connsiteX804" fmla="*/ 1949140 w 3957635"/>
                <a:gd name="connsiteY804" fmla="*/ 1680219 h 3778700"/>
                <a:gd name="connsiteX805" fmla="*/ 1965567 w 3957635"/>
                <a:gd name="connsiteY805" fmla="*/ 1688509 h 3778700"/>
                <a:gd name="connsiteX806" fmla="*/ 1985103 w 3957635"/>
                <a:gd name="connsiteY806" fmla="*/ 1697663 h 3778700"/>
                <a:gd name="connsiteX807" fmla="*/ 2011299 w 3957635"/>
                <a:gd name="connsiteY807" fmla="*/ 1697663 h 3778700"/>
                <a:gd name="connsiteX808" fmla="*/ 2029059 w 3957635"/>
                <a:gd name="connsiteY808" fmla="*/ 1691963 h 3778700"/>
                <a:gd name="connsiteX809" fmla="*/ 2044895 w 3957635"/>
                <a:gd name="connsiteY809" fmla="*/ 1677455 h 3778700"/>
                <a:gd name="connsiteX810" fmla="*/ 2052147 w 3957635"/>
                <a:gd name="connsiteY810" fmla="*/ 1657593 h 3778700"/>
                <a:gd name="connsiteX811" fmla="*/ 2069611 w 3957635"/>
                <a:gd name="connsiteY811" fmla="*/ 1635485 h 3778700"/>
                <a:gd name="connsiteX812" fmla="*/ 2076863 w 3957635"/>
                <a:gd name="connsiteY812" fmla="*/ 1625641 h 3778700"/>
                <a:gd name="connsiteX813" fmla="*/ 2108831 w 3957635"/>
                <a:gd name="connsiteY813" fmla="*/ 1624604 h 3778700"/>
                <a:gd name="connsiteX814" fmla="*/ 2128959 w 3957635"/>
                <a:gd name="connsiteY814" fmla="*/ 1631686 h 3778700"/>
                <a:gd name="connsiteX815" fmla="*/ 2146126 w 3957635"/>
                <a:gd name="connsiteY815" fmla="*/ 1645848 h 3778700"/>
                <a:gd name="connsiteX816" fmla="*/ 2176022 w 3957635"/>
                <a:gd name="connsiteY816" fmla="*/ 1647921 h 3778700"/>
                <a:gd name="connsiteX817" fmla="*/ 2212874 w 3957635"/>
                <a:gd name="connsiteY817" fmla="*/ 1647921 h 3778700"/>
                <a:gd name="connsiteX818" fmla="*/ 2240402 w 3957635"/>
                <a:gd name="connsiteY818" fmla="*/ 1658457 h 3778700"/>
                <a:gd name="connsiteX819" fmla="*/ 2257422 w 3957635"/>
                <a:gd name="connsiteY819" fmla="*/ 1663638 h 3778700"/>
                <a:gd name="connsiteX820" fmla="*/ 2285245 w 3957635"/>
                <a:gd name="connsiteY820" fmla="*/ 1675037 h 3778700"/>
                <a:gd name="connsiteX821" fmla="*/ 2305521 w 3957635"/>
                <a:gd name="connsiteY821" fmla="*/ 1674001 h 3778700"/>
                <a:gd name="connsiteX822" fmla="*/ 2332753 w 3957635"/>
                <a:gd name="connsiteY822" fmla="*/ 1668129 h 3778700"/>
                <a:gd name="connsiteX823" fmla="*/ 2342521 w 3957635"/>
                <a:gd name="connsiteY823" fmla="*/ 1655866 h 3778700"/>
                <a:gd name="connsiteX824" fmla="*/ 2377893 w 3957635"/>
                <a:gd name="connsiteY824" fmla="*/ 1649303 h 3778700"/>
                <a:gd name="connsiteX825" fmla="*/ 2396689 w 3957635"/>
                <a:gd name="connsiteY825" fmla="*/ 1648266 h 3778700"/>
                <a:gd name="connsiteX826" fmla="*/ 2416225 w 3957635"/>
                <a:gd name="connsiteY826" fmla="*/ 1650339 h 3778700"/>
                <a:gd name="connsiteX827" fmla="*/ 2434873 w 3957635"/>
                <a:gd name="connsiteY827" fmla="*/ 1650339 h 3778700"/>
                <a:gd name="connsiteX828" fmla="*/ 2453076 w 3957635"/>
                <a:gd name="connsiteY828" fmla="*/ 1639976 h 3778700"/>
                <a:gd name="connsiteX829" fmla="*/ 2461956 w 3957635"/>
                <a:gd name="connsiteY829" fmla="*/ 1628059 h 3778700"/>
                <a:gd name="connsiteX830" fmla="*/ 2468468 w 3957635"/>
                <a:gd name="connsiteY830" fmla="*/ 1607160 h 3778700"/>
                <a:gd name="connsiteX831" fmla="*/ 2469504 w 3957635"/>
                <a:gd name="connsiteY831" fmla="*/ 1584707 h 3778700"/>
                <a:gd name="connsiteX832" fmla="*/ 2467432 w 3957635"/>
                <a:gd name="connsiteY832" fmla="*/ 1562427 h 3778700"/>
                <a:gd name="connsiteX833" fmla="*/ 2471872 w 3957635"/>
                <a:gd name="connsiteY833" fmla="*/ 1536693 h 3778700"/>
                <a:gd name="connsiteX834" fmla="*/ 2475720 w 3957635"/>
                <a:gd name="connsiteY834" fmla="*/ 1504050 h 3778700"/>
                <a:gd name="connsiteX835" fmla="*/ 2485636 w 3957635"/>
                <a:gd name="connsiteY835" fmla="*/ 1470716 h 3778700"/>
                <a:gd name="connsiteX836" fmla="*/ 2476312 w 3957635"/>
                <a:gd name="connsiteY836" fmla="*/ 1460353 h 3778700"/>
                <a:gd name="connsiteX837" fmla="*/ 2440201 w 3957635"/>
                <a:gd name="connsiteY837" fmla="*/ 1464498 h 3778700"/>
                <a:gd name="connsiteX838" fmla="*/ 2423773 w 3957635"/>
                <a:gd name="connsiteY838" fmla="*/ 1479870 h 3778700"/>
                <a:gd name="connsiteX839" fmla="*/ 2415633 w 3957635"/>
                <a:gd name="connsiteY839" fmla="*/ 1493341 h 3778700"/>
                <a:gd name="connsiteX840" fmla="*/ 2383665 w 3957635"/>
                <a:gd name="connsiteY840" fmla="*/ 1492132 h 3778700"/>
                <a:gd name="connsiteX841" fmla="*/ 2367533 w 3957635"/>
                <a:gd name="connsiteY841" fmla="*/ 1479870 h 3778700"/>
                <a:gd name="connsiteX842" fmla="*/ 2352141 w 3957635"/>
                <a:gd name="connsiteY842" fmla="*/ 1475725 h 3778700"/>
                <a:gd name="connsiteX843" fmla="*/ 2336009 w 3957635"/>
                <a:gd name="connsiteY843" fmla="*/ 1485051 h 3778700"/>
                <a:gd name="connsiteX844" fmla="*/ 2326389 w 3957635"/>
                <a:gd name="connsiteY844" fmla="*/ 1494032 h 3778700"/>
                <a:gd name="connsiteX845" fmla="*/ 2319285 w 3957635"/>
                <a:gd name="connsiteY845" fmla="*/ 1502323 h 3778700"/>
                <a:gd name="connsiteX846" fmla="*/ 2301377 w 3957635"/>
                <a:gd name="connsiteY846" fmla="*/ 1502495 h 3778700"/>
                <a:gd name="connsiteX847" fmla="*/ 2294421 w 3957635"/>
                <a:gd name="connsiteY847" fmla="*/ 1492132 h 3778700"/>
                <a:gd name="connsiteX848" fmla="*/ 2281101 w 3957635"/>
                <a:gd name="connsiteY848" fmla="*/ 1482806 h 3778700"/>
                <a:gd name="connsiteX849" fmla="*/ 2264674 w 3957635"/>
                <a:gd name="connsiteY849" fmla="*/ 1491096 h 3778700"/>
                <a:gd name="connsiteX850" fmla="*/ 2265710 w 3957635"/>
                <a:gd name="connsiteY850" fmla="*/ 1511649 h 3778700"/>
                <a:gd name="connsiteX851" fmla="*/ 2252686 w 3957635"/>
                <a:gd name="connsiteY851" fmla="*/ 1512513 h 3778700"/>
                <a:gd name="connsiteX852" fmla="*/ 2252686 w 3957635"/>
                <a:gd name="connsiteY852" fmla="*/ 1533929 h 3778700"/>
                <a:gd name="connsiteX853" fmla="*/ 2237886 w 3957635"/>
                <a:gd name="connsiteY853" fmla="*/ 1541702 h 3778700"/>
                <a:gd name="connsiteX854" fmla="*/ 2233890 w 3957635"/>
                <a:gd name="connsiteY854" fmla="*/ 1528402 h 3778700"/>
                <a:gd name="connsiteX855" fmla="*/ 2243362 w 3957635"/>
                <a:gd name="connsiteY855" fmla="*/ 1519249 h 3778700"/>
                <a:gd name="connsiteX856" fmla="*/ 2240698 w 3957635"/>
                <a:gd name="connsiteY856" fmla="*/ 1501977 h 3778700"/>
                <a:gd name="connsiteX857" fmla="*/ 2226490 w 3957635"/>
                <a:gd name="connsiteY857" fmla="*/ 1482806 h 3778700"/>
                <a:gd name="connsiteX858" fmla="*/ 2212430 w 3957635"/>
                <a:gd name="connsiteY858" fmla="*/ 1477624 h 3778700"/>
                <a:gd name="connsiteX859" fmla="*/ 2209766 w 3957635"/>
                <a:gd name="connsiteY859" fmla="*/ 1467089 h 3778700"/>
                <a:gd name="connsiteX860" fmla="*/ 2199110 w 3957635"/>
                <a:gd name="connsiteY860" fmla="*/ 1437900 h 3778700"/>
                <a:gd name="connsiteX861" fmla="*/ 2190230 w 3957635"/>
                <a:gd name="connsiteY861" fmla="*/ 1419938 h 3778700"/>
                <a:gd name="connsiteX862" fmla="*/ 2178242 w 3957635"/>
                <a:gd name="connsiteY862" fmla="*/ 1400076 h 3778700"/>
                <a:gd name="connsiteX863" fmla="*/ 2173506 w 3957635"/>
                <a:gd name="connsiteY863" fmla="*/ 1378832 h 3778700"/>
                <a:gd name="connsiteX864" fmla="*/ 2180610 w 3957635"/>
                <a:gd name="connsiteY864" fmla="*/ 1354824 h 3778700"/>
                <a:gd name="connsiteX865" fmla="*/ 2155154 w 3957635"/>
                <a:gd name="connsiteY865" fmla="*/ 1351716 h 3778700"/>
                <a:gd name="connsiteX866" fmla="*/ 2138430 w 3957635"/>
                <a:gd name="connsiteY866" fmla="*/ 1362942 h 3778700"/>
                <a:gd name="connsiteX867" fmla="*/ 2124075 w 3957635"/>
                <a:gd name="connsiteY867" fmla="*/ 1364669 h 3778700"/>
                <a:gd name="connsiteX868" fmla="*/ 2122299 w 3957635"/>
                <a:gd name="connsiteY868" fmla="*/ 1389022 h 3778700"/>
                <a:gd name="connsiteX869" fmla="*/ 2136358 w 3957635"/>
                <a:gd name="connsiteY869" fmla="*/ 1385913 h 3778700"/>
                <a:gd name="connsiteX870" fmla="*/ 2146570 w 3957635"/>
                <a:gd name="connsiteY870" fmla="*/ 1397139 h 3778700"/>
                <a:gd name="connsiteX871" fmla="*/ 2147606 w 3957635"/>
                <a:gd name="connsiteY871" fmla="*/ 1417520 h 3778700"/>
                <a:gd name="connsiteX872" fmla="*/ 2170250 w 3957635"/>
                <a:gd name="connsiteY872" fmla="*/ 1432891 h 3778700"/>
                <a:gd name="connsiteX873" fmla="*/ 2185938 w 3957635"/>
                <a:gd name="connsiteY873" fmla="*/ 1449990 h 3778700"/>
                <a:gd name="connsiteX874" fmla="*/ 2198222 w 3957635"/>
                <a:gd name="connsiteY874" fmla="*/ 1462426 h 3778700"/>
                <a:gd name="connsiteX875" fmla="*/ 2200590 w 3957635"/>
                <a:gd name="connsiteY875" fmla="*/ 1478488 h 3778700"/>
                <a:gd name="connsiteX876" fmla="*/ 2200590 w 3957635"/>
                <a:gd name="connsiteY876" fmla="*/ 1489887 h 3778700"/>
                <a:gd name="connsiteX877" fmla="*/ 2182386 w 3957635"/>
                <a:gd name="connsiteY877" fmla="*/ 1496968 h 3778700"/>
                <a:gd name="connsiteX878" fmla="*/ 2169362 w 3957635"/>
                <a:gd name="connsiteY878" fmla="*/ 1493860 h 3778700"/>
                <a:gd name="connsiteX879" fmla="*/ 2175134 w 3957635"/>
                <a:gd name="connsiteY879" fmla="*/ 1523394 h 3778700"/>
                <a:gd name="connsiteX880" fmla="*/ 2181646 w 3957635"/>
                <a:gd name="connsiteY880" fmla="*/ 1532720 h 3778700"/>
                <a:gd name="connsiteX881" fmla="*/ 2211542 w 3957635"/>
                <a:gd name="connsiteY881" fmla="*/ 1532029 h 3778700"/>
                <a:gd name="connsiteX882" fmla="*/ 2210506 w 3957635"/>
                <a:gd name="connsiteY882" fmla="*/ 1547401 h 3778700"/>
                <a:gd name="connsiteX883" fmla="*/ 2182090 w 3957635"/>
                <a:gd name="connsiteY883" fmla="*/ 1548437 h 3778700"/>
                <a:gd name="connsiteX884" fmla="*/ 2157374 w 3957635"/>
                <a:gd name="connsiteY884" fmla="*/ 1545329 h 3778700"/>
                <a:gd name="connsiteX885" fmla="*/ 2127479 w 3957635"/>
                <a:gd name="connsiteY885" fmla="*/ 1540147 h 3778700"/>
                <a:gd name="connsiteX886" fmla="*/ 2131622 w 3957635"/>
                <a:gd name="connsiteY886" fmla="*/ 1524085 h 3778700"/>
                <a:gd name="connsiteX887" fmla="*/ 2144202 w 3957635"/>
                <a:gd name="connsiteY887" fmla="*/ 1519767 h 3778700"/>
                <a:gd name="connsiteX888" fmla="*/ 2162850 w 3957635"/>
                <a:gd name="connsiteY888" fmla="*/ 1526848 h 3778700"/>
                <a:gd name="connsiteX889" fmla="*/ 2155598 w 3957635"/>
                <a:gd name="connsiteY889" fmla="*/ 1503532 h 3778700"/>
                <a:gd name="connsiteX890" fmla="*/ 2154562 w 3957635"/>
                <a:gd name="connsiteY890" fmla="*/ 1492305 h 3778700"/>
                <a:gd name="connsiteX891" fmla="*/ 2151454 w 3957635"/>
                <a:gd name="connsiteY891" fmla="*/ 1481597 h 3778700"/>
                <a:gd name="connsiteX892" fmla="*/ 2139170 w 3957635"/>
                <a:gd name="connsiteY892" fmla="*/ 1472443 h 3778700"/>
                <a:gd name="connsiteX893" fmla="*/ 2123039 w 3957635"/>
                <a:gd name="connsiteY893" fmla="*/ 1474170 h 3778700"/>
                <a:gd name="connsiteX894" fmla="*/ 2131918 w 3957635"/>
                <a:gd name="connsiteY894" fmla="*/ 1498868 h 3778700"/>
                <a:gd name="connsiteX895" fmla="*/ 2112383 w 3957635"/>
                <a:gd name="connsiteY895" fmla="*/ 1515449 h 3778700"/>
                <a:gd name="connsiteX896" fmla="*/ 2106907 w 3957635"/>
                <a:gd name="connsiteY896" fmla="*/ 1495414 h 3778700"/>
                <a:gd name="connsiteX897" fmla="*/ 2085299 w 3957635"/>
                <a:gd name="connsiteY897" fmla="*/ 1495414 h 3778700"/>
                <a:gd name="connsiteX898" fmla="*/ 2068723 w 3957635"/>
                <a:gd name="connsiteY898" fmla="*/ 1484533 h 3778700"/>
                <a:gd name="connsiteX899" fmla="*/ 2061915 w 3957635"/>
                <a:gd name="connsiteY899" fmla="*/ 1464844 h 3778700"/>
                <a:gd name="connsiteX900" fmla="*/ 2049483 w 3957635"/>
                <a:gd name="connsiteY900" fmla="*/ 1464153 h 3778700"/>
                <a:gd name="connsiteX901" fmla="*/ 2044007 w 3957635"/>
                <a:gd name="connsiteY901" fmla="*/ 1452235 h 3778700"/>
                <a:gd name="connsiteX902" fmla="*/ 2044007 w 3957635"/>
                <a:gd name="connsiteY902" fmla="*/ 1436000 h 3778700"/>
                <a:gd name="connsiteX903" fmla="*/ 2044747 w 3957635"/>
                <a:gd name="connsiteY903" fmla="*/ 1412511 h 3778700"/>
                <a:gd name="connsiteX904" fmla="*/ 2034535 w 3957635"/>
                <a:gd name="connsiteY904" fmla="*/ 1399212 h 3778700"/>
                <a:gd name="connsiteX905" fmla="*/ 2008043 w 3957635"/>
                <a:gd name="connsiteY905" fmla="*/ 1388849 h 3778700"/>
                <a:gd name="connsiteX906" fmla="*/ 2001531 w 3957635"/>
                <a:gd name="connsiteY906" fmla="*/ 1351025 h 3778700"/>
                <a:gd name="connsiteX907" fmla="*/ 2001975 w 3957635"/>
                <a:gd name="connsiteY907" fmla="*/ 1319763 h 3778700"/>
                <a:gd name="connsiteX908" fmla="*/ 1987619 w 3957635"/>
                <a:gd name="connsiteY908" fmla="*/ 1312682 h 3778700"/>
                <a:gd name="connsiteX909" fmla="*/ 1975483 w 3957635"/>
                <a:gd name="connsiteY909" fmla="*/ 1306464 h 3778700"/>
                <a:gd name="connsiteX910" fmla="*/ 1953875 w 3957635"/>
                <a:gd name="connsiteY910" fmla="*/ 1291956 h 3778700"/>
                <a:gd name="connsiteX911" fmla="*/ 1939520 w 3957635"/>
                <a:gd name="connsiteY911" fmla="*/ 1287984 h 3778700"/>
                <a:gd name="connsiteX912" fmla="*/ 1926052 w 3957635"/>
                <a:gd name="connsiteY912" fmla="*/ 1286948 h 3778700"/>
                <a:gd name="connsiteX913" fmla="*/ 1903408 w 3957635"/>
                <a:gd name="connsiteY913" fmla="*/ 1279694 h 3778700"/>
                <a:gd name="connsiteX914" fmla="*/ 1910216 w 3957635"/>
                <a:gd name="connsiteY914" fmla="*/ 1259831 h 3778700"/>
                <a:gd name="connsiteX915" fmla="*/ 1898524 w 3957635"/>
                <a:gd name="connsiteY915" fmla="*/ 1250159 h 3778700"/>
                <a:gd name="connsiteX916" fmla="*/ 1883428 w 3957635"/>
                <a:gd name="connsiteY916" fmla="*/ 1239969 h 3778700"/>
                <a:gd name="connsiteX917" fmla="*/ 1865964 w 3957635"/>
                <a:gd name="connsiteY917" fmla="*/ 1236860 h 3778700"/>
                <a:gd name="connsiteX918" fmla="*/ 1856344 w 3957635"/>
                <a:gd name="connsiteY918" fmla="*/ 1224598 h 3778700"/>
                <a:gd name="connsiteX919" fmla="*/ 1848796 w 3957635"/>
                <a:gd name="connsiteY919" fmla="*/ 1209053 h 3778700"/>
                <a:gd name="connsiteX920" fmla="*/ 1840656 w 3957635"/>
                <a:gd name="connsiteY920" fmla="*/ 1198863 h 3778700"/>
                <a:gd name="connsiteX921" fmla="*/ 1828964 w 3957635"/>
                <a:gd name="connsiteY921" fmla="*/ 1197827 h 3778700"/>
                <a:gd name="connsiteX922" fmla="*/ 1820972 w 3957635"/>
                <a:gd name="connsiteY922" fmla="*/ 1213544 h 3778700"/>
                <a:gd name="connsiteX923" fmla="*/ 1825116 w 3957635"/>
                <a:gd name="connsiteY923" fmla="*/ 1233061 h 3778700"/>
                <a:gd name="connsiteX924" fmla="*/ 1837104 w 3957635"/>
                <a:gd name="connsiteY924" fmla="*/ 1237206 h 3778700"/>
                <a:gd name="connsiteX925" fmla="*/ 1843172 w 3957635"/>
                <a:gd name="connsiteY925" fmla="*/ 1254477 h 3778700"/>
                <a:gd name="connsiteX926" fmla="*/ 1850424 w 3957635"/>
                <a:gd name="connsiteY926" fmla="*/ 1276067 h 3778700"/>
                <a:gd name="connsiteX927" fmla="*/ 1878988 w 3957635"/>
                <a:gd name="connsiteY927" fmla="*/ 1287466 h 3778700"/>
                <a:gd name="connsiteX928" fmla="*/ 1898524 w 3957635"/>
                <a:gd name="connsiteY928" fmla="*/ 1301801 h 3778700"/>
                <a:gd name="connsiteX929" fmla="*/ 1918208 w 3957635"/>
                <a:gd name="connsiteY929" fmla="*/ 1315273 h 3778700"/>
                <a:gd name="connsiteX930" fmla="*/ 1930492 w 3957635"/>
                <a:gd name="connsiteY930" fmla="*/ 1330644 h 3778700"/>
                <a:gd name="connsiteX931" fmla="*/ 1948696 w 3957635"/>
                <a:gd name="connsiteY931" fmla="*/ 1344116 h 3778700"/>
                <a:gd name="connsiteX932" fmla="*/ 1971043 w 3957635"/>
                <a:gd name="connsiteY932" fmla="*/ 1352061 h 3778700"/>
                <a:gd name="connsiteX933" fmla="*/ 1985399 w 3957635"/>
                <a:gd name="connsiteY933" fmla="*/ 1377623 h 3778700"/>
                <a:gd name="connsiteX934" fmla="*/ 1972227 w 3957635"/>
                <a:gd name="connsiteY934" fmla="*/ 1392131 h 3778700"/>
                <a:gd name="connsiteX935" fmla="*/ 1961275 w 3957635"/>
                <a:gd name="connsiteY935" fmla="*/ 1384531 h 3778700"/>
                <a:gd name="connsiteX936" fmla="*/ 1949879 w 3957635"/>
                <a:gd name="connsiteY936" fmla="*/ 1366914 h 3778700"/>
                <a:gd name="connsiteX937" fmla="*/ 1940260 w 3957635"/>
                <a:gd name="connsiteY937" fmla="*/ 1372441 h 3778700"/>
                <a:gd name="connsiteX938" fmla="*/ 1941296 w 3957635"/>
                <a:gd name="connsiteY938" fmla="*/ 1390576 h 3778700"/>
                <a:gd name="connsiteX939" fmla="*/ 1946476 w 3957635"/>
                <a:gd name="connsiteY939" fmla="*/ 1414411 h 3778700"/>
                <a:gd name="connsiteX940" fmla="*/ 1933156 w 3957635"/>
                <a:gd name="connsiteY940" fmla="*/ 1426328 h 3778700"/>
                <a:gd name="connsiteX941" fmla="*/ 1928272 w 3957635"/>
                <a:gd name="connsiteY941" fmla="*/ 1441527 h 3778700"/>
                <a:gd name="connsiteX942" fmla="*/ 1917320 w 3957635"/>
                <a:gd name="connsiteY942" fmla="*/ 1451372 h 3778700"/>
                <a:gd name="connsiteX943" fmla="*/ 1898672 w 3957635"/>
                <a:gd name="connsiteY943" fmla="*/ 1459662 h 3778700"/>
                <a:gd name="connsiteX944" fmla="*/ 1895268 w 3957635"/>
                <a:gd name="connsiteY944" fmla="*/ 1481942 h 3778700"/>
                <a:gd name="connsiteX945" fmla="*/ 1881208 w 3957635"/>
                <a:gd name="connsiteY945" fmla="*/ 1500423 h 3778700"/>
                <a:gd name="connsiteX946" fmla="*/ 1865964 w 3957635"/>
                <a:gd name="connsiteY946" fmla="*/ 1482979 h 3778700"/>
                <a:gd name="connsiteX947" fmla="*/ 1855308 w 3957635"/>
                <a:gd name="connsiteY947" fmla="*/ 1481942 h 3778700"/>
                <a:gd name="connsiteX948" fmla="*/ 1834144 w 3957635"/>
                <a:gd name="connsiteY948" fmla="*/ 1470889 h 3778700"/>
                <a:gd name="connsiteX949" fmla="*/ 1814460 w 3957635"/>
                <a:gd name="connsiteY949" fmla="*/ 1460353 h 3778700"/>
                <a:gd name="connsiteX950" fmla="*/ 1794185 w 3957635"/>
                <a:gd name="connsiteY950" fmla="*/ 1448263 h 3778700"/>
                <a:gd name="connsiteX951" fmla="*/ 1808244 w 3957635"/>
                <a:gd name="connsiteY951" fmla="*/ 1435482 h 3778700"/>
                <a:gd name="connsiteX952" fmla="*/ 1825116 w 3957635"/>
                <a:gd name="connsiteY952" fmla="*/ 1431510 h 3778700"/>
                <a:gd name="connsiteX953" fmla="*/ 1837104 w 3957635"/>
                <a:gd name="connsiteY953" fmla="*/ 1433582 h 3778700"/>
                <a:gd name="connsiteX954" fmla="*/ 1847760 w 3957635"/>
                <a:gd name="connsiteY954" fmla="*/ 1443772 h 3778700"/>
                <a:gd name="connsiteX955" fmla="*/ 1858416 w 3957635"/>
                <a:gd name="connsiteY955" fmla="*/ 1445845 h 3778700"/>
                <a:gd name="connsiteX956" fmla="*/ 1871440 w 3957635"/>
                <a:gd name="connsiteY956" fmla="*/ 1441700 h 3778700"/>
                <a:gd name="connsiteX957" fmla="*/ 1884464 w 3957635"/>
                <a:gd name="connsiteY957" fmla="*/ 1447918 h 3778700"/>
                <a:gd name="connsiteX958" fmla="*/ 1898080 w 3957635"/>
                <a:gd name="connsiteY958" fmla="*/ 1443427 h 3778700"/>
                <a:gd name="connsiteX959" fmla="*/ 1901040 w 3957635"/>
                <a:gd name="connsiteY959" fmla="*/ 1431510 h 3778700"/>
                <a:gd name="connsiteX960" fmla="*/ 1907256 w 3957635"/>
                <a:gd name="connsiteY960" fmla="*/ 1410611 h 3778700"/>
                <a:gd name="connsiteX961" fmla="*/ 1902816 w 3957635"/>
                <a:gd name="connsiteY961" fmla="*/ 1399903 h 3778700"/>
                <a:gd name="connsiteX962" fmla="*/ 1894528 w 3957635"/>
                <a:gd name="connsiteY962" fmla="*/ 1386431 h 3778700"/>
                <a:gd name="connsiteX963" fmla="*/ 1872920 w 3957635"/>
                <a:gd name="connsiteY963" fmla="*/ 1370714 h 3778700"/>
                <a:gd name="connsiteX964" fmla="*/ 1858860 w 3957635"/>
                <a:gd name="connsiteY964" fmla="*/ 1346361 h 3778700"/>
                <a:gd name="connsiteX965" fmla="*/ 1813128 w 3957635"/>
                <a:gd name="connsiteY965" fmla="*/ 1322527 h 3778700"/>
                <a:gd name="connsiteX966" fmla="*/ 1795961 w 3957635"/>
                <a:gd name="connsiteY966" fmla="*/ 1309573 h 3778700"/>
                <a:gd name="connsiteX967" fmla="*/ 1773909 w 3957635"/>
                <a:gd name="connsiteY967" fmla="*/ 1296447 h 3778700"/>
                <a:gd name="connsiteX968" fmla="*/ 1756149 w 3957635"/>
                <a:gd name="connsiteY968" fmla="*/ 1276930 h 3778700"/>
                <a:gd name="connsiteX969" fmla="*/ 1761181 w 3957635"/>
                <a:gd name="connsiteY969" fmla="*/ 1257068 h 3778700"/>
                <a:gd name="connsiteX970" fmla="*/ 1757185 w 3957635"/>
                <a:gd name="connsiteY970" fmla="*/ 1244978 h 3778700"/>
                <a:gd name="connsiteX971" fmla="*/ 1725957 w 3957635"/>
                <a:gd name="connsiteY971" fmla="*/ 1242905 h 3778700"/>
                <a:gd name="connsiteX972" fmla="*/ 1722109 w 3957635"/>
                <a:gd name="connsiteY972" fmla="*/ 1255341 h 3778700"/>
                <a:gd name="connsiteX973" fmla="*/ 1666165 w 3957635"/>
                <a:gd name="connsiteY973" fmla="*/ 1261040 h 3778700"/>
                <a:gd name="connsiteX974" fmla="*/ 1645445 w 3957635"/>
                <a:gd name="connsiteY974" fmla="*/ 1269676 h 3778700"/>
                <a:gd name="connsiteX975" fmla="*/ 1631090 w 3957635"/>
                <a:gd name="connsiteY975" fmla="*/ 1269676 h 3778700"/>
                <a:gd name="connsiteX976" fmla="*/ 1603710 w 3957635"/>
                <a:gd name="connsiteY976" fmla="*/ 1252232 h 3778700"/>
                <a:gd name="connsiteX977" fmla="*/ 1584766 w 3957635"/>
                <a:gd name="connsiteY977" fmla="*/ 1252577 h 3778700"/>
                <a:gd name="connsiteX978" fmla="*/ 1574554 w 3957635"/>
                <a:gd name="connsiteY978" fmla="*/ 1267085 h 3778700"/>
                <a:gd name="connsiteX979" fmla="*/ 1567302 w 3957635"/>
                <a:gd name="connsiteY979" fmla="*/ 1295929 h 3778700"/>
                <a:gd name="connsiteX980" fmla="*/ 1550134 w 3957635"/>
                <a:gd name="connsiteY980" fmla="*/ 1312337 h 3778700"/>
                <a:gd name="connsiteX981" fmla="*/ 1528378 w 3957635"/>
                <a:gd name="connsiteY981" fmla="*/ 1324772 h 3778700"/>
                <a:gd name="connsiteX982" fmla="*/ 1483091 w 3957635"/>
                <a:gd name="connsiteY982" fmla="*/ 1330644 h 3778700"/>
                <a:gd name="connsiteX983" fmla="*/ 1472139 w 3957635"/>
                <a:gd name="connsiteY983" fmla="*/ 1344634 h 3778700"/>
                <a:gd name="connsiteX984" fmla="*/ 1450087 w 3957635"/>
                <a:gd name="connsiteY984" fmla="*/ 1373132 h 3778700"/>
                <a:gd name="connsiteX985" fmla="*/ 1463407 w 3957635"/>
                <a:gd name="connsiteY985" fmla="*/ 1392476 h 3778700"/>
                <a:gd name="connsiteX986" fmla="*/ 1448755 w 3957635"/>
                <a:gd name="connsiteY986" fmla="*/ 1419592 h 3778700"/>
                <a:gd name="connsiteX987" fmla="*/ 1433215 w 3957635"/>
                <a:gd name="connsiteY987" fmla="*/ 1433928 h 3778700"/>
                <a:gd name="connsiteX988" fmla="*/ 1400655 w 3957635"/>
                <a:gd name="connsiteY988" fmla="*/ 1440836 h 3778700"/>
                <a:gd name="connsiteX989" fmla="*/ 1376531 w 3957635"/>
                <a:gd name="connsiteY989" fmla="*/ 1448781 h 3778700"/>
                <a:gd name="connsiteX990" fmla="*/ 1346043 w 3957635"/>
                <a:gd name="connsiteY990" fmla="*/ 1454999 h 3778700"/>
                <a:gd name="connsiteX991" fmla="*/ 1312004 w 3957635"/>
                <a:gd name="connsiteY991" fmla="*/ 1457935 h 3778700"/>
                <a:gd name="connsiteX992" fmla="*/ 1289360 w 3957635"/>
                <a:gd name="connsiteY992" fmla="*/ 1465189 h 3778700"/>
                <a:gd name="connsiteX993" fmla="*/ 1273524 w 3957635"/>
                <a:gd name="connsiteY993" fmla="*/ 1470370 h 3778700"/>
                <a:gd name="connsiteX994" fmla="*/ 1259316 w 3957635"/>
                <a:gd name="connsiteY994" fmla="*/ 1470370 h 3778700"/>
                <a:gd name="connsiteX995" fmla="*/ 1249400 w 3957635"/>
                <a:gd name="connsiteY995" fmla="*/ 1450854 h 3778700"/>
                <a:gd name="connsiteX996" fmla="*/ 1245996 w 3957635"/>
                <a:gd name="connsiteY996" fmla="*/ 1432200 h 3778700"/>
                <a:gd name="connsiteX997" fmla="*/ 1219948 w 3957635"/>
                <a:gd name="connsiteY997" fmla="*/ 1423219 h 3778700"/>
                <a:gd name="connsiteX998" fmla="*/ 1203076 w 3957635"/>
                <a:gd name="connsiteY998" fmla="*/ 1420110 h 3778700"/>
                <a:gd name="connsiteX999" fmla="*/ 1186944 w 3957635"/>
                <a:gd name="connsiteY999" fmla="*/ 1416138 h 3778700"/>
                <a:gd name="connsiteX1000" fmla="*/ 1186944 w 3957635"/>
                <a:gd name="connsiteY1000" fmla="*/ 1398521 h 3778700"/>
                <a:gd name="connsiteX1001" fmla="*/ 1194788 w 3957635"/>
                <a:gd name="connsiteY1001" fmla="*/ 1382977 h 3778700"/>
                <a:gd name="connsiteX1002" fmla="*/ 1187536 w 3957635"/>
                <a:gd name="connsiteY1002" fmla="*/ 1373132 h 3778700"/>
                <a:gd name="connsiteX1003" fmla="*/ 1180580 w 3957635"/>
                <a:gd name="connsiteY1003" fmla="*/ 1355343 h 3778700"/>
                <a:gd name="connsiteX1004" fmla="*/ 1202632 w 3957635"/>
                <a:gd name="connsiteY1004" fmla="*/ 1330817 h 3778700"/>
                <a:gd name="connsiteX1005" fmla="*/ 1223352 w 3957635"/>
                <a:gd name="connsiteY1005" fmla="*/ 1305773 h 3778700"/>
                <a:gd name="connsiteX1006" fmla="*/ 1232232 w 3957635"/>
                <a:gd name="connsiteY1006" fmla="*/ 1291093 h 3778700"/>
                <a:gd name="connsiteX1007" fmla="*/ 1243184 w 3957635"/>
                <a:gd name="connsiteY1007" fmla="*/ 1269503 h 3778700"/>
                <a:gd name="connsiteX1008" fmla="*/ 1246292 w 3957635"/>
                <a:gd name="connsiteY1008" fmla="*/ 1249469 h 3778700"/>
                <a:gd name="connsiteX1009" fmla="*/ 1245256 w 3957635"/>
                <a:gd name="connsiteY1009" fmla="*/ 1237897 h 3778700"/>
                <a:gd name="connsiteX1010" fmla="*/ 1255172 w 3957635"/>
                <a:gd name="connsiteY1010" fmla="*/ 1210090 h 3778700"/>
                <a:gd name="connsiteX1011" fmla="*/ 1269676 w 3957635"/>
                <a:gd name="connsiteY1011" fmla="*/ 1198863 h 3778700"/>
                <a:gd name="connsiteX1012" fmla="*/ 1295724 w 3957635"/>
                <a:gd name="connsiteY1012" fmla="*/ 1199899 h 3778700"/>
                <a:gd name="connsiteX1013" fmla="*/ 1312152 w 3957635"/>
                <a:gd name="connsiteY1013" fmla="*/ 1205081 h 3778700"/>
                <a:gd name="connsiteX1014" fmla="*/ 1332723 w 3957635"/>
                <a:gd name="connsiteY1014" fmla="*/ 1211299 h 3778700"/>
                <a:gd name="connsiteX1015" fmla="*/ 1350335 w 3957635"/>
                <a:gd name="connsiteY1015" fmla="*/ 1217344 h 3778700"/>
                <a:gd name="connsiteX1016" fmla="*/ 1378899 w 3957635"/>
                <a:gd name="connsiteY1016" fmla="*/ 1221489 h 3778700"/>
                <a:gd name="connsiteX1017" fmla="*/ 1408795 w 3957635"/>
                <a:gd name="connsiteY1017" fmla="*/ 1224943 h 3778700"/>
                <a:gd name="connsiteX1018" fmla="*/ 1422115 w 3957635"/>
                <a:gd name="connsiteY1018" fmla="*/ 1227016 h 3778700"/>
                <a:gd name="connsiteX1019" fmla="*/ 1441503 w 3957635"/>
                <a:gd name="connsiteY1019" fmla="*/ 1225979 h 3778700"/>
                <a:gd name="connsiteX1020" fmla="*/ 1449939 w 3957635"/>
                <a:gd name="connsiteY1020" fmla="*/ 1216135 h 3778700"/>
                <a:gd name="connsiteX1021" fmla="*/ 1457783 w 3957635"/>
                <a:gd name="connsiteY1021" fmla="*/ 1198690 h 3778700"/>
                <a:gd name="connsiteX1022" fmla="*/ 1463703 w 3957635"/>
                <a:gd name="connsiteY1022" fmla="*/ 1174856 h 3778700"/>
                <a:gd name="connsiteX1023" fmla="*/ 1453343 w 3957635"/>
                <a:gd name="connsiteY1023" fmla="*/ 1143076 h 3778700"/>
                <a:gd name="connsiteX1024" fmla="*/ 1448459 w 3957635"/>
                <a:gd name="connsiteY1024" fmla="*/ 1124941 h 3778700"/>
                <a:gd name="connsiteX1025" fmla="*/ 1436471 w 3957635"/>
                <a:gd name="connsiteY1025" fmla="*/ 1103697 h 3778700"/>
                <a:gd name="connsiteX1026" fmla="*/ 1426111 w 3957635"/>
                <a:gd name="connsiteY1026" fmla="*/ 1094025 h 3778700"/>
                <a:gd name="connsiteX1027" fmla="*/ 1412791 w 3957635"/>
                <a:gd name="connsiteY1027" fmla="*/ 1079345 h 3778700"/>
                <a:gd name="connsiteX1028" fmla="*/ 1404059 w 3957635"/>
                <a:gd name="connsiteY1028" fmla="*/ 1063628 h 3778700"/>
                <a:gd name="connsiteX1029" fmla="*/ 1422707 w 3957635"/>
                <a:gd name="connsiteY1029" fmla="*/ 1056374 h 3778700"/>
                <a:gd name="connsiteX1030" fmla="*/ 1485902 w 3957635"/>
                <a:gd name="connsiteY1030" fmla="*/ 1056374 h 3778700"/>
                <a:gd name="connsiteX1031" fmla="*/ 1489010 w 3957635"/>
                <a:gd name="connsiteY1031" fmla="*/ 1046184 h 3778700"/>
                <a:gd name="connsiteX1032" fmla="*/ 1500258 w 3957635"/>
                <a:gd name="connsiteY1032" fmla="*/ 1031848 h 3778700"/>
                <a:gd name="connsiteX1033" fmla="*/ 1513282 w 3957635"/>
                <a:gd name="connsiteY1033" fmla="*/ 1047911 h 3778700"/>
                <a:gd name="connsiteX1034" fmla="*/ 1536666 w 3957635"/>
                <a:gd name="connsiteY1034" fmla="*/ 1042038 h 3778700"/>
                <a:gd name="connsiteX1035" fmla="*/ 1566858 w 3957635"/>
                <a:gd name="connsiteY1035" fmla="*/ 1026667 h 3778700"/>
                <a:gd name="connsiteX1036" fmla="*/ 1574998 w 3957635"/>
                <a:gd name="connsiteY1036" fmla="*/ 1020449 h 3778700"/>
                <a:gd name="connsiteX1037" fmla="*/ 1567894 w 3957635"/>
                <a:gd name="connsiteY1037" fmla="*/ 1007841 h 3778700"/>
                <a:gd name="connsiteX1038" fmla="*/ 1554722 w 3957635"/>
                <a:gd name="connsiteY1038" fmla="*/ 1007841 h 3778700"/>
                <a:gd name="connsiteX1039" fmla="*/ 1530154 w 3957635"/>
                <a:gd name="connsiteY1039" fmla="*/ 1006805 h 3778700"/>
                <a:gd name="connsiteX1040" fmla="*/ 1511950 w 3957635"/>
                <a:gd name="connsiteY1040" fmla="*/ 1005768 h 3778700"/>
                <a:gd name="connsiteX1041" fmla="*/ 1491970 w 3957635"/>
                <a:gd name="connsiteY1041" fmla="*/ 1005768 h 3778700"/>
                <a:gd name="connsiteX1042" fmla="*/ 1469327 w 3957635"/>
                <a:gd name="connsiteY1042" fmla="*/ 1013022 h 3778700"/>
                <a:gd name="connsiteX1043" fmla="*/ 1447423 w 3957635"/>
                <a:gd name="connsiteY1043" fmla="*/ 1011641 h 3778700"/>
                <a:gd name="connsiteX1044" fmla="*/ 1433363 w 3957635"/>
                <a:gd name="connsiteY1044" fmla="*/ 1013713 h 3778700"/>
                <a:gd name="connsiteX1045" fmla="*/ 1421967 w 3957635"/>
                <a:gd name="connsiteY1045" fmla="*/ 1026149 h 3778700"/>
                <a:gd name="connsiteX1046" fmla="*/ 1404059 w 3957635"/>
                <a:gd name="connsiteY1046" fmla="*/ 1009741 h 3778700"/>
                <a:gd name="connsiteX1047" fmla="*/ 1422559 w 3957635"/>
                <a:gd name="connsiteY1047" fmla="*/ 1001450 h 3778700"/>
                <a:gd name="connsiteX1048" fmla="*/ 1437803 w 3957635"/>
                <a:gd name="connsiteY1048" fmla="*/ 1000414 h 3778700"/>
                <a:gd name="connsiteX1049" fmla="*/ 1449199 w 3957635"/>
                <a:gd name="connsiteY1049" fmla="*/ 975025 h 3778700"/>
                <a:gd name="connsiteX1050" fmla="*/ 1434399 w 3957635"/>
                <a:gd name="connsiteY1050" fmla="*/ 969326 h 3778700"/>
                <a:gd name="connsiteX1051" fmla="*/ 1438247 w 3957635"/>
                <a:gd name="connsiteY1051" fmla="*/ 954127 h 3778700"/>
                <a:gd name="connsiteX1052" fmla="*/ 1455563 w 3957635"/>
                <a:gd name="connsiteY1052" fmla="*/ 953436 h 3778700"/>
                <a:gd name="connsiteX1053" fmla="*/ 1463555 w 3957635"/>
                <a:gd name="connsiteY1053" fmla="*/ 944973 h 3778700"/>
                <a:gd name="connsiteX1054" fmla="*/ 1459707 w 3957635"/>
                <a:gd name="connsiteY1054" fmla="*/ 927183 h 3778700"/>
                <a:gd name="connsiteX1055" fmla="*/ 1470363 w 3957635"/>
                <a:gd name="connsiteY1055" fmla="*/ 913193 h 3778700"/>
                <a:gd name="connsiteX1056" fmla="*/ 1488862 w 3957635"/>
                <a:gd name="connsiteY1056" fmla="*/ 919411 h 3778700"/>
                <a:gd name="connsiteX1057" fmla="*/ 1502922 w 3957635"/>
                <a:gd name="connsiteY1057" fmla="*/ 912157 h 3778700"/>
                <a:gd name="connsiteX1058" fmla="*/ 1493006 w 3957635"/>
                <a:gd name="connsiteY1058" fmla="*/ 894713 h 3778700"/>
                <a:gd name="connsiteX1059" fmla="*/ 1481019 w 3957635"/>
                <a:gd name="connsiteY1059" fmla="*/ 889531 h 3778700"/>
                <a:gd name="connsiteX1060" fmla="*/ 1473767 w 3957635"/>
                <a:gd name="connsiteY1060" fmla="*/ 876232 h 3778700"/>
                <a:gd name="connsiteX1061" fmla="*/ 1481611 w 3957635"/>
                <a:gd name="connsiteY1061" fmla="*/ 870360 h 3778700"/>
                <a:gd name="connsiteX1062" fmla="*/ 1471399 w 3957635"/>
                <a:gd name="connsiteY1062" fmla="*/ 853952 h 3778700"/>
                <a:gd name="connsiteX1063" fmla="*/ 1457339 w 3957635"/>
                <a:gd name="connsiteY1063" fmla="*/ 859134 h 3778700"/>
                <a:gd name="connsiteX1064" fmla="*/ 1441947 w 3957635"/>
                <a:gd name="connsiteY1064" fmla="*/ 875196 h 3778700"/>
                <a:gd name="connsiteX1065" fmla="*/ 1430995 w 3957635"/>
                <a:gd name="connsiteY1065" fmla="*/ 898167 h 3778700"/>
                <a:gd name="connsiteX1066" fmla="*/ 1426111 w 3957635"/>
                <a:gd name="connsiteY1066" fmla="*/ 921484 h 3778700"/>
                <a:gd name="connsiteX1067" fmla="*/ 1410423 w 3957635"/>
                <a:gd name="connsiteY1067" fmla="*/ 937028 h 3778700"/>
                <a:gd name="connsiteX1068" fmla="*/ 1391183 w 3957635"/>
                <a:gd name="connsiteY1068" fmla="*/ 942900 h 3778700"/>
                <a:gd name="connsiteX1069" fmla="*/ 1374607 w 3957635"/>
                <a:gd name="connsiteY1069" fmla="*/ 949463 h 3778700"/>
                <a:gd name="connsiteX1070" fmla="*/ 1358179 w 3957635"/>
                <a:gd name="connsiteY1070" fmla="*/ 956545 h 3778700"/>
                <a:gd name="connsiteX1071" fmla="*/ 1329171 w 3957635"/>
                <a:gd name="connsiteY1071" fmla="*/ 951536 h 3778700"/>
                <a:gd name="connsiteX1072" fmla="*/ 1322807 w 3957635"/>
                <a:gd name="connsiteY1072" fmla="*/ 930119 h 3778700"/>
                <a:gd name="connsiteX1073" fmla="*/ 1332279 w 3957635"/>
                <a:gd name="connsiteY1073" fmla="*/ 918547 h 3778700"/>
                <a:gd name="connsiteX1074" fmla="*/ 1352555 w 3957635"/>
                <a:gd name="connsiteY1074" fmla="*/ 906803 h 3778700"/>
                <a:gd name="connsiteX1075" fmla="*/ 1351667 w 3957635"/>
                <a:gd name="connsiteY1075" fmla="*/ 894886 h 3778700"/>
                <a:gd name="connsiteX1076" fmla="*/ 1355515 w 3957635"/>
                <a:gd name="connsiteY1076" fmla="*/ 879341 h 3778700"/>
                <a:gd name="connsiteX1077" fmla="*/ 1371203 w 3957635"/>
                <a:gd name="connsiteY1077" fmla="*/ 867251 h 3778700"/>
                <a:gd name="connsiteX1078" fmla="*/ 1395031 w 3957635"/>
                <a:gd name="connsiteY1078" fmla="*/ 865524 h 3778700"/>
                <a:gd name="connsiteX1079" fmla="*/ 1409091 w 3957635"/>
                <a:gd name="connsiteY1079" fmla="*/ 855679 h 3778700"/>
                <a:gd name="connsiteX1080" fmla="*/ 1426111 w 3957635"/>
                <a:gd name="connsiteY1080" fmla="*/ 844626 h 3778700"/>
                <a:gd name="connsiteX1081" fmla="*/ 1451567 w 3957635"/>
                <a:gd name="connsiteY1081" fmla="*/ 843589 h 3778700"/>
                <a:gd name="connsiteX1082" fmla="*/ 1460743 w 3957635"/>
                <a:gd name="connsiteY1082" fmla="*/ 826836 h 3778700"/>
                <a:gd name="connsiteX1083" fmla="*/ 1456599 w 3957635"/>
                <a:gd name="connsiteY1083" fmla="*/ 804556 h 3778700"/>
                <a:gd name="connsiteX1084" fmla="*/ 1446091 w 3957635"/>
                <a:gd name="connsiteY1084" fmla="*/ 792811 h 3778700"/>
                <a:gd name="connsiteX1085" fmla="*/ 1464887 w 3957635"/>
                <a:gd name="connsiteY1085" fmla="*/ 779167 h 3778700"/>
                <a:gd name="connsiteX1086" fmla="*/ 1477319 w 3957635"/>
                <a:gd name="connsiteY1086" fmla="*/ 764832 h 3778700"/>
                <a:gd name="connsiteX1087" fmla="*/ 1489750 w 3957635"/>
                <a:gd name="connsiteY1087" fmla="*/ 751533 h 3778700"/>
                <a:gd name="connsiteX1088" fmla="*/ 1493006 w 3957635"/>
                <a:gd name="connsiteY1088" fmla="*/ 763450 h 3778700"/>
                <a:gd name="connsiteX1089" fmla="*/ 1489158 w 3957635"/>
                <a:gd name="connsiteY1089" fmla="*/ 780721 h 3778700"/>
                <a:gd name="connsiteX1090" fmla="*/ 1504106 w 3957635"/>
                <a:gd name="connsiteY1090" fmla="*/ 771567 h 3778700"/>
                <a:gd name="connsiteX1091" fmla="*/ 1522162 w 3957635"/>
                <a:gd name="connsiteY1091" fmla="*/ 764313 h 3778700"/>
                <a:gd name="connsiteX1092" fmla="*/ 1537554 w 3957635"/>
                <a:gd name="connsiteY1092" fmla="*/ 753432 h 3778700"/>
                <a:gd name="connsiteX1093" fmla="*/ 1553538 w 3957635"/>
                <a:gd name="connsiteY1093" fmla="*/ 743242 h 3778700"/>
                <a:gd name="connsiteX1094" fmla="*/ 1575442 w 3957635"/>
                <a:gd name="connsiteY1094" fmla="*/ 747215 h 3778700"/>
                <a:gd name="connsiteX1095" fmla="*/ 1571298 w 3957635"/>
                <a:gd name="connsiteY1095" fmla="*/ 763277 h 3778700"/>
                <a:gd name="connsiteX1096" fmla="*/ 1544954 w 3957635"/>
                <a:gd name="connsiteY1096" fmla="*/ 790739 h 3778700"/>
                <a:gd name="connsiteX1097" fmla="*/ 1569966 w 3957635"/>
                <a:gd name="connsiteY1097" fmla="*/ 790048 h 3778700"/>
                <a:gd name="connsiteX1098" fmla="*/ 1571002 w 3957635"/>
                <a:gd name="connsiteY1098" fmla="*/ 808356 h 3778700"/>
                <a:gd name="connsiteX1099" fmla="*/ 1553538 w 3957635"/>
                <a:gd name="connsiteY1099" fmla="*/ 818718 h 3778700"/>
                <a:gd name="connsiteX1100" fmla="*/ 1536370 w 3957635"/>
                <a:gd name="connsiteY1100" fmla="*/ 839617 h 3778700"/>
                <a:gd name="connsiteX1101" fmla="*/ 1552502 w 3957635"/>
                <a:gd name="connsiteY1101" fmla="*/ 857407 h 3778700"/>
                <a:gd name="connsiteX1102" fmla="*/ 1562122 w 3957635"/>
                <a:gd name="connsiteY1102" fmla="*/ 884177 h 3778700"/>
                <a:gd name="connsiteX1103" fmla="*/ 1567302 w 3957635"/>
                <a:gd name="connsiteY1103" fmla="*/ 919238 h 3778700"/>
                <a:gd name="connsiteX1104" fmla="*/ 1584174 w 3957635"/>
                <a:gd name="connsiteY1104" fmla="*/ 933056 h 3778700"/>
                <a:gd name="connsiteX1105" fmla="*/ 1594386 w 3957635"/>
                <a:gd name="connsiteY1105" fmla="*/ 951536 h 3778700"/>
                <a:gd name="connsiteX1106" fmla="*/ 1589650 w 3957635"/>
                <a:gd name="connsiteY1106" fmla="*/ 968980 h 3778700"/>
                <a:gd name="connsiteX1107" fmla="*/ 1573518 w 3957635"/>
                <a:gd name="connsiteY1107" fmla="*/ 982452 h 3778700"/>
                <a:gd name="connsiteX1108" fmla="*/ 1574554 w 3957635"/>
                <a:gd name="connsiteY1108" fmla="*/ 991951 h 3778700"/>
                <a:gd name="connsiteX1109" fmla="*/ 1587578 w 3957635"/>
                <a:gd name="connsiteY1109" fmla="*/ 990915 h 3778700"/>
                <a:gd name="connsiteX1110" fmla="*/ 1602674 w 3957635"/>
                <a:gd name="connsiteY1110" fmla="*/ 982797 h 3778700"/>
                <a:gd name="connsiteX1111" fmla="*/ 1630054 w 3957635"/>
                <a:gd name="connsiteY1111" fmla="*/ 970362 h 3778700"/>
                <a:gd name="connsiteX1112" fmla="*/ 1645297 w 3957635"/>
                <a:gd name="connsiteY1112" fmla="*/ 962072 h 3778700"/>
                <a:gd name="connsiteX1113" fmla="*/ 1664389 w 3957635"/>
                <a:gd name="connsiteY1113" fmla="*/ 949809 h 3778700"/>
                <a:gd name="connsiteX1114" fmla="*/ 1672233 w 3957635"/>
                <a:gd name="connsiteY1114" fmla="*/ 936164 h 3778700"/>
                <a:gd name="connsiteX1115" fmla="*/ 1691917 w 3957635"/>
                <a:gd name="connsiteY1115" fmla="*/ 927010 h 3778700"/>
                <a:gd name="connsiteX1116" fmla="*/ 1707013 w 3957635"/>
                <a:gd name="connsiteY1116" fmla="*/ 925974 h 3778700"/>
                <a:gd name="connsiteX1117" fmla="*/ 1740017 w 3957635"/>
                <a:gd name="connsiteY1117" fmla="*/ 924247 h 3778700"/>
                <a:gd name="connsiteX1118" fmla="*/ 1746085 w 3957635"/>
                <a:gd name="connsiteY1118" fmla="*/ 912157 h 3778700"/>
                <a:gd name="connsiteX1119" fmla="*/ 1744457 w 3957635"/>
                <a:gd name="connsiteY1119" fmla="*/ 892640 h 3778700"/>
                <a:gd name="connsiteX1120" fmla="*/ 1738241 w 3957635"/>
                <a:gd name="connsiteY1120" fmla="*/ 867597 h 3778700"/>
                <a:gd name="connsiteX1121" fmla="*/ 1736169 w 3957635"/>
                <a:gd name="connsiteY1121" fmla="*/ 837372 h 3778700"/>
                <a:gd name="connsiteX1122" fmla="*/ 1765917 w 3957635"/>
                <a:gd name="connsiteY1122" fmla="*/ 829081 h 3778700"/>
                <a:gd name="connsiteX1123" fmla="*/ 1782493 w 3957635"/>
                <a:gd name="connsiteY1123" fmla="*/ 817855 h 3778700"/>
                <a:gd name="connsiteX1124" fmla="*/ 1805876 w 3957635"/>
                <a:gd name="connsiteY1124" fmla="*/ 806801 h 3778700"/>
                <a:gd name="connsiteX1125" fmla="*/ 1814016 w 3957635"/>
                <a:gd name="connsiteY1125" fmla="*/ 825109 h 3778700"/>
                <a:gd name="connsiteX1126" fmla="*/ 1814016 w 3957635"/>
                <a:gd name="connsiteY1126" fmla="*/ 840135 h 3778700"/>
                <a:gd name="connsiteX1127" fmla="*/ 1803805 w 3957635"/>
                <a:gd name="connsiteY1127" fmla="*/ 850498 h 3778700"/>
                <a:gd name="connsiteX1128" fmla="*/ 1800697 w 3957635"/>
                <a:gd name="connsiteY1128" fmla="*/ 865870 h 3778700"/>
                <a:gd name="connsiteX1129" fmla="*/ 1820824 w 3957635"/>
                <a:gd name="connsiteY1129" fmla="*/ 860688 h 3778700"/>
                <a:gd name="connsiteX1130" fmla="*/ 1832516 w 3957635"/>
                <a:gd name="connsiteY1130" fmla="*/ 906630 h 3778700"/>
                <a:gd name="connsiteX1131" fmla="*/ 1853088 w 3957635"/>
                <a:gd name="connsiteY1131" fmla="*/ 903521 h 3778700"/>
                <a:gd name="connsiteX1132" fmla="*/ 1867888 w 3957635"/>
                <a:gd name="connsiteY1132" fmla="*/ 911466 h 3778700"/>
                <a:gd name="connsiteX1133" fmla="*/ 1879876 w 3957635"/>
                <a:gd name="connsiteY1133" fmla="*/ 918720 h 3778700"/>
                <a:gd name="connsiteX1134" fmla="*/ 1904000 w 3957635"/>
                <a:gd name="connsiteY1134" fmla="*/ 913884 h 3778700"/>
                <a:gd name="connsiteX1135" fmla="*/ 1917024 w 3957635"/>
                <a:gd name="connsiteY1135" fmla="*/ 911121 h 3778700"/>
                <a:gd name="connsiteX1136" fmla="*/ 1931084 w 3957635"/>
                <a:gd name="connsiteY1136" fmla="*/ 900240 h 3778700"/>
                <a:gd name="connsiteX1137" fmla="*/ 1952395 w 3957635"/>
                <a:gd name="connsiteY1137" fmla="*/ 910084 h 3778700"/>
                <a:gd name="connsiteX1138" fmla="*/ 1953431 w 3957635"/>
                <a:gd name="connsiteY1138" fmla="*/ 921311 h 3778700"/>
                <a:gd name="connsiteX1139" fmla="*/ 1967195 w 3957635"/>
                <a:gd name="connsiteY1139" fmla="*/ 921311 h 3778700"/>
                <a:gd name="connsiteX1140" fmla="*/ 1984215 w 3957635"/>
                <a:gd name="connsiteY1140" fmla="*/ 911293 h 3778700"/>
                <a:gd name="connsiteX1141" fmla="*/ 1990431 w 3957635"/>
                <a:gd name="connsiteY1141" fmla="*/ 899031 h 3778700"/>
                <a:gd name="connsiteX1142" fmla="*/ 1997239 w 3957635"/>
                <a:gd name="connsiteY1142" fmla="*/ 884868 h 3778700"/>
                <a:gd name="connsiteX1143" fmla="*/ 2013667 w 3957635"/>
                <a:gd name="connsiteY1143" fmla="*/ 870878 h 3778700"/>
                <a:gd name="connsiteX1144" fmla="*/ 2013075 w 3957635"/>
                <a:gd name="connsiteY1144" fmla="*/ 859479 h 3778700"/>
                <a:gd name="connsiteX1145" fmla="*/ 2009967 w 3957635"/>
                <a:gd name="connsiteY1145" fmla="*/ 843417 h 3778700"/>
                <a:gd name="connsiteX1146" fmla="*/ 2017219 w 3957635"/>
                <a:gd name="connsiteY1146" fmla="*/ 831154 h 3778700"/>
                <a:gd name="connsiteX1147" fmla="*/ 2029207 w 3957635"/>
                <a:gd name="connsiteY1147" fmla="*/ 810083 h 3778700"/>
                <a:gd name="connsiteX1148" fmla="*/ 2030243 w 3957635"/>
                <a:gd name="connsiteY1148" fmla="*/ 797129 h 3778700"/>
                <a:gd name="connsiteX1149" fmla="*/ 2028171 w 3957635"/>
                <a:gd name="connsiteY1149" fmla="*/ 775022 h 3778700"/>
                <a:gd name="connsiteX1150" fmla="*/ 2042231 w 3957635"/>
                <a:gd name="connsiteY1150" fmla="*/ 772949 h 3778700"/>
                <a:gd name="connsiteX1151" fmla="*/ 2054367 w 3957635"/>
                <a:gd name="connsiteY1151" fmla="*/ 764832 h 3778700"/>
                <a:gd name="connsiteX1152" fmla="*/ 2097583 w 3957635"/>
                <a:gd name="connsiteY1152" fmla="*/ 755678 h 3778700"/>
                <a:gd name="connsiteX1153" fmla="*/ 2122595 w 3957635"/>
                <a:gd name="connsiteY1153" fmla="*/ 756369 h 3778700"/>
                <a:gd name="connsiteX1154" fmla="*/ 2132954 w 3957635"/>
                <a:gd name="connsiteY1154" fmla="*/ 756369 h 3778700"/>
                <a:gd name="connsiteX1155" fmla="*/ 2156486 w 3957635"/>
                <a:gd name="connsiteY1155" fmla="*/ 743070 h 3778700"/>
                <a:gd name="connsiteX1156" fmla="*/ 2148938 w 3957635"/>
                <a:gd name="connsiteY1156" fmla="*/ 729770 h 3778700"/>
                <a:gd name="connsiteX1157" fmla="*/ 2135470 w 3957635"/>
                <a:gd name="connsiteY1157" fmla="*/ 729770 h 3778700"/>
                <a:gd name="connsiteX1158" fmla="*/ 2105575 w 3957635"/>
                <a:gd name="connsiteY1158" fmla="*/ 734952 h 3778700"/>
                <a:gd name="connsiteX1159" fmla="*/ 2084263 w 3957635"/>
                <a:gd name="connsiteY1159" fmla="*/ 744279 h 3778700"/>
                <a:gd name="connsiteX1160" fmla="*/ 2068723 w 3957635"/>
                <a:gd name="connsiteY1160" fmla="*/ 751014 h 3778700"/>
                <a:gd name="connsiteX1161" fmla="*/ 2033795 w 3957635"/>
                <a:gd name="connsiteY1161" fmla="*/ 752051 h 3778700"/>
                <a:gd name="connsiteX1162" fmla="*/ 2008191 w 3957635"/>
                <a:gd name="connsiteY1162" fmla="*/ 744969 h 3778700"/>
                <a:gd name="connsiteX1163" fmla="*/ 2008191 w 3957635"/>
                <a:gd name="connsiteY1163" fmla="*/ 726143 h 3778700"/>
                <a:gd name="connsiteX1164" fmla="*/ 2013223 w 3957635"/>
                <a:gd name="connsiteY1164" fmla="*/ 707836 h 3778700"/>
                <a:gd name="connsiteX1165" fmla="*/ 2012187 w 3957635"/>
                <a:gd name="connsiteY1165" fmla="*/ 696609 h 3778700"/>
                <a:gd name="connsiteX1166" fmla="*/ 2009227 w 3957635"/>
                <a:gd name="connsiteY1166" fmla="*/ 676056 h 3778700"/>
                <a:gd name="connsiteX1167" fmla="*/ 2009227 w 3957635"/>
                <a:gd name="connsiteY1167" fmla="*/ 663621 h 3778700"/>
                <a:gd name="connsiteX1168" fmla="*/ 2017071 w 3957635"/>
                <a:gd name="connsiteY1168" fmla="*/ 651185 h 3778700"/>
                <a:gd name="connsiteX1169" fmla="*/ 2033203 w 3957635"/>
                <a:gd name="connsiteY1169" fmla="*/ 642550 h 3778700"/>
                <a:gd name="connsiteX1170" fmla="*/ 2057327 w 3957635"/>
                <a:gd name="connsiteY1170" fmla="*/ 625278 h 3778700"/>
                <a:gd name="connsiteX1171" fmla="*/ 2070943 w 3957635"/>
                <a:gd name="connsiteY1171" fmla="*/ 610597 h 3778700"/>
                <a:gd name="connsiteX1172" fmla="*/ 2059251 w 3957635"/>
                <a:gd name="connsiteY1172" fmla="*/ 598853 h 3778700"/>
                <a:gd name="connsiteX1173" fmla="*/ 2042527 w 3957635"/>
                <a:gd name="connsiteY1173" fmla="*/ 604034 h 3778700"/>
                <a:gd name="connsiteX1174" fmla="*/ 2014999 w 3957635"/>
                <a:gd name="connsiteY1174" fmla="*/ 618024 h 3778700"/>
                <a:gd name="connsiteX1175" fmla="*/ 2013223 w 3957635"/>
                <a:gd name="connsiteY1175" fmla="*/ 637368 h 3778700"/>
                <a:gd name="connsiteX1176" fmla="*/ 1999903 w 3957635"/>
                <a:gd name="connsiteY1176" fmla="*/ 653431 h 3778700"/>
                <a:gd name="connsiteX1177" fmla="*/ 1983475 w 3957635"/>
                <a:gd name="connsiteY1177" fmla="*/ 664830 h 3778700"/>
                <a:gd name="connsiteX1178" fmla="*/ 1961867 w 3957635"/>
                <a:gd name="connsiteY1178" fmla="*/ 681583 h 3778700"/>
                <a:gd name="connsiteX1179" fmla="*/ 1949140 w 3957635"/>
                <a:gd name="connsiteY1179" fmla="*/ 698509 h 3778700"/>
                <a:gd name="connsiteX1180" fmla="*/ 1953875 w 3957635"/>
                <a:gd name="connsiteY1180" fmla="*/ 730461 h 3778700"/>
                <a:gd name="connsiteX1181" fmla="*/ 1972819 w 3957635"/>
                <a:gd name="connsiteY1181" fmla="*/ 741688 h 3778700"/>
                <a:gd name="connsiteX1182" fmla="*/ 1984215 w 3957635"/>
                <a:gd name="connsiteY1182" fmla="*/ 767940 h 3778700"/>
                <a:gd name="connsiteX1183" fmla="*/ 1976963 w 3957635"/>
                <a:gd name="connsiteY1183" fmla="*/ 786248 h 3778700"/>
                <a:gd name="connsiteX1184" fmla="*/ 1942628 w 3957635"/>
                <a:gd name="connsiteY1184" fmla="*/ 797993 h 3778700"/>
                <a:gd name="connsiteX1185" fmla="*/ 1934636 w 3957635"/>
                <a:gd name="connsiteY1185" fmla="*/ 823382 h 3778700"/>
                <a:gd name="connsiteX1186" fmla="*/ 1948104 w 3957635"/>
                <a:gd name="connsiteY1186" fmla="*/ 846007 h 3778700"/>
                <a:gd name="connsiteX1187" fmla="*/ 1928864 w 3957635"/>
                <a:gd name="connsiteY1187" fmla="*/ 856370 h 3778700"/>
                <a:gd name="connsiteX1188" fmla="*/ 1911992 w 3957635"/>
                <a:gd name="connsiteY1188" fmla="*/ 871224 h 3778700"/>
                <a:gd name="connsiteX1189" fmla="*/ 1887276 w 3957635"/>
                <a:gd name="connsiteY1189" fmla="*/ 872778 h 3778700"/>
                <a:gd name="connsiteX1190" fmla="*/ 1878988 w 3957635"/>
                <a:gd name="connsiteY1190" fmla="*/ 881759 h 3778700"/>
                <a:gd name="connsiteX1191" fmla="*/ 1859008 w 3957635"/>
                <a:gd name="connsiteY1191" fmla="*/ 891431 h 3778700"/>
                <a:gd name="connsiteX1192" fmla="*/ 1844948 w 3957635"/>
                <a:gd name="connsiteY1192" fmla="*/ 889704 h 3778700"/>
                <a:gd name="connsiteX1193" fmla="*/ 1831628 w 3957635"/>
                <a:gd name="connsiteY1193" fmla="*/ 858443 h 3778700"/>
                <a:gd name="connsiteX1194" fmla="*/ 1839768 w 3957635"/>
                <a:gd name="connsiteY1194" fmla="*/ 849462 h 3778700"/>
                <a:gd name="connsiteX1195" fmla="*/ 1842432 w 3957635"/>
                <a:gd name="connsiteY1195" fmla="*/ 832708 h 3778700"/>
                <a:gd name="connsiteX1196" fmla="*/ 1843172 w 3957635"/>
                <a:gd name="connsiteY1196" fmla="*/ 804901 h 3778700"/>
                <a:gd name="connsiteX1197" fmla="*/ 1837992 w 3957635"/>
                <a:gd name="connsiteY1197" fmla="*/ 791430 h 3778700"/>
                <a:gd name="connsiteX1198" fmla="*/ 1819492 w 3957635"/>
                <a:gd name="connsiteY1198" fmla="*/ 780203 h 3778700"/>
                <a:gd name="connsiteX1199" fmla="*/ 1803657 w 3957635"/>
                <a:gd name="connsiteY1199" fmla="*/ 781930 h 3778700"/>
                <a:gd name="connsiteX1200" fmla="*/ 1784417 w 3957635"/>
                <a:gd name="connsiteY1200" fmla="*/ 791084 h 3778700"/>
                <a:gd name="connsiteX1201" fmla="*/ 1760737 w 3957635"/>
                <a:gd name="connsiteY1201" fmla="*/ 806628 h 3778700"/>
                <a:gd name="connsiteX1202" fmla="*/ 1750229 w 3957635"/>
                <a:gd name="connsiteY1202" fmla="*/ 809737 h 3778700"/>
                <a:gd name="connsiteX1203" fmla="*/ 1732617 w 3957635"/>
                <a:gd name="connsiteY1203" fmla="*/ 806628 h 3778700"/>
                <a:gd name="connsiteX1204" fmla="*/ 1716929 w 3957635"/>
                <a:gd name="connsiteY1204" fmla="*/ 797993 h 3778700"/>
                <a:gd name="connsiteX1205" fmla="*/ 1713821 w 3957635"/>
                <a:gd name="connsiteY1205" fmla="*/ 784694 h 3778700"/>
                <a:gd name="connsiteX1206" fmla="*/ 1708937 w 3957635"/>
                <a:gd name="connsiteY1206" fmla="*/ 771222 h 3778700"/>
                <a:gd name="connsiteX1207" fmla="*/ 1706865 w 3957635"/>
                <a:gd name="connsiteY1207" fmla="*/ 758441 h 3778700"/>
                <a:gd name="connsiteX1208" fmla="*/ 1706865 w 3957635"/>
                <a:gd name="connsiteY1208" fmla="*/ 740652 h 3778700"/>
                <a:gd name="connsiteX1209" fmla="*/ 1716929 w 3957635"/>
                <a:gd name="connsiteY1209" fmla="*/ 711981 h 3778700"/>
                <a:gd name="connsiteX1210" fmla="*/ 1742237 w 3957635"/>
                <a:gd name="connsiteY1210" fmla="*/ 679683 h 3778700"/>
                <a:gd name="connsiteX1211" fmla="*/ 1760885 w 3957635"/>
                <a:gd name="connsiteY1211" fmla="*/ 666384 h 3778700"/>
                <a:gd name="connsiteX1212" fmla="*/ 1779385 w 3957635"/>
                <a:gd name="connsiteY1212" fmla="*/ 662239 h 3778700"/>
                <a:gd name="connsiteX1213" fmla="*/ 1793149 w 3957635"/>
                <a:gd name="connsiteY1213" fmla="*/ 657403 h 3778700"/>
                <a:gd name="connsiteX1214" fmla="*/ 1803065 w 3957635"/>
                <a:gd name="connsiteY1214" fmla="*/ 641341 h 3778700"/>
                <a:gd name="connsiteX1215" fmla="*/ 1815348 w 3957635"/>
                <a:gd name="connsiteY1215" fmla="*/ 638232 h 3778700"/>
                <a:gd name="connsiteX1216" fmla="*/ 1831924 w 3957635"/>
                <a:gd name="connsiteY1216" fmla="*/ 625796 h 3778700"/>
                <a:gd name="connsiteX1217" fmla="*/ 1849388 w 3957635"/>
                <a:gd name="connsiteY1217" fmla="*/ 605934 h 3778700"/>
                <a:gd name="connsiteX1218" fmla="*/ 1863892 w 3957635"/>
                <a:gd name="connsiteY1218" fmla="*/ 588663 h 3778700"/>
                <a:gd name="connsiteX1219" fmla="*/ 1879432 w 3957635"/>
                <a:gd name="connsiteY1219" fmla="*/ 573291 h 3778700"/>
                <a:gd name="connsiteX1220" fmla="*/ 1889644 w 3957635"/>
                <a:gd name="connsiteY1220" fmla="*/ 564310 h 3778700"/>
                <a:gd name="connsiteX1221" fmla="*/ 1896304 w 3957635"/>
                <a:gd name="connsiteY1221" fmla="*/ 544102 h 3778700"/>
                <a:gd name="connsiteX1222" fmla="*/ 1887276 w 3957635"/>
                <a:gd name="connsiteY1222" fmla="*/ 529767 h 3778700"/>
                <a:gd name="connsiteX1223" fmla="*/ 1899264 w 3957635"/>
                <a:gd name="connsiteY1223" fmla="*/ 520786 h 3778700"/>
                <a:gd name="connsiteX1224" fmla="*/ 1917912 w 3957635"/>
                <a:gd name="connsiteY1224" fmla="*/ 509559 h 3778700"/>
                <a:gd name="connsiteX1225" fmla="*/ 1941888 w 3957635"/>
                <a:gd name="connsiteY1225" fmla="*/ 498851 h 3778700"/>
                <a:gd name="connsiteX1226" fmla="*/ 1955355 w 3957635"/>
                <a:gd name="connsiteY1226" fmla="*/ 490561 h 3778700"/>
                <a:gd name="connsiteX1227" fmla="*/ 1984215 w 3957635"/>
                <a:gd name="connsiteY1227" fmla="*/ 479334 h 3778700"/>
                <a:gd name="connsiteX1228" fmla="*/ 2000051 w 3957635"/>
                <a:gd name="connsiteY1228" fmla="*/ 467244 h 3778700"/>
                <a:gd name="connsiteX1229" fmla="*/ 2042971 w 3957635"/>
                <a:gd name="connsiteY1229" fmla="*/ 464136 h 3778700"/>
                <a:gd name="connsiteX1230" fmla="*/ 2060139 w 3957635"/>
                <a:gd name="connsiteY1230" fmla="*/ 457400 h 3778700"/>
                <a:gd name="connsiteX1231" fmla="*/ 2077307 w 3957635"/>
                <a:gd name="connsiteY1231" fmla="*/ 458436 h 3778700"/>
                <a:gd name="connsiteX1232" fmla="*/ 2097287 w 3957635"/>
                <a:gd name="connsiteY1232" fmla="*/ 464654 h 3778700"/>
                <a:gd name="connsiteX1233" fmla="*/ 2113419 w 3957635"/>
                <a:gd name="connsiteY1233" fmla="*/ 475707 h 3778700"/>
                <a:gd name="connsiteX1234" fmla="*/ 2116527 w 3957635"/>
                <a:gd name="connsiteY1234" fmla="*/ 485552 h 3778700"/>
                <a:gd name="connsiteX1235" fmla="*/ 2147014 w 3957635"/>
                <a:gd name="connsiteY1235" fmla="*/ 484861 h 3778700"/>
                <a:gd name="connsiteX1236" fmla="*/ 2166402 w 3957635"/>
                <a:gd name="connsiteY1236" fmla="*/ 485898 h 3778700"/>
                <a:gd name="connsiteX1237" fmla="*/ 2188602 w 3957635"/>
                <a:gd name="connsiteY1237" fmla="*/ 494879 h 3778700"/>
                <a:gd name="connsiteX1238" fmla="*/ 2220126 w 3957635"/>
                <a:gd name="connsiteY1238" fmla="*/ 505069 h 3778700"/>
                <a:gd name="connsiteX1239" fmla="*/ 2242770 w 3957635"/>
                <a:gd name="connsiteY1239" fmla="*/ 509214 h 3778700"/>
                <a:gd name="connsiteX1240" fmla="*/ 2264378 w 3957635"/>
                <a:gd name="connsiteY1240" fmla="*/ 513359 h 3778700"/>
                <a:gd name="connsiteX1241" fmla="*/ 2272221 w 3957635"/>
                <a:gd name="connsiteY1241" fmla="*/ 519231 h 3778700"/>
                <a:gd name="connsiteX1242" fmla="*/ 2284209 w 3957635"/>
                <a:gd name="connsiteY1242" fmla="*/ 534949 h 3778700"/>
                <a:gd name="connsiteX1243" fmla="*/ 2288353 w 3957635"/>
                <a:gd name="connsiteY1243" fmla="*/ 549802 h 3778700"/>
                <a:gd name="connsiteX1244" fmla="*/ 2259346 w 3957635"/>
                <a:gd name="connsiteY1244" fmla="*/ 564655 h 3778700"/>
                <a:gd name="connsiteX1245" fmla="*/ 2237294 w 3957635"/>
                <a:gd name="connsiteY1245" fmla="*/ 564655 h 3778700"/>
                <a:gd name="connsiteX1246" fmla="*/ 2217166 w 3957635"/>
                <a:gd name="connsiteY1246" fmla="*/ 555847 h 3778700"/>
                <a:gd name="connsiteX1247" fmla="*/ 2196594 w 3957635"/>
                <a:gd name="connsiteY1247" fmla="*/ 566037 h 3778700"/>
                <a:gd name="connsiteX1248" fmla="*/ 2212726 w 3957635"/>
                <a:gd name="connsiteY1248" fmla="*/ 583654 h 3778700"/>
                <a:gd name="connsiteX1249" fmla="*/ 2227822 w 3957635"/>
                <a:gd name="connsiteY1249" fmla="*/ 613534 h 3778700"/>
                <a:gd name="connsiteX1250" fmla="*/ 2254314 w 3957635"/>
                <a:gd name="connsiteY1250" fmla="*/ 611116 h 3778700"/>
                <a:gd name="connsiteX1251" fmla="*/ 2261862 w 3957635"/>
                <a:gd name="connsiteY1251" fmla="*/ 590044 h 3778700"/>
                <a:gd name="connsiteX1252" fmla="*/ 2282137 w 3957635"/>
                <a:gd name="connsiteY1252" fmla="*/ 584345 h 3778700"/>
                <a:gd name="connsiteX1253" fmla="*/ 2281101 w 3957635"/>
                <a:gd name="connsiteY1253" fmla="*/ 573118 h 3778700"/>
                <a:gd name="connsiteX1254" fmla="*/ 2299305 w 3957635"/>
                <a:gd name="connsiteY1254" fmla="*/ 560338 h 3778700"/>
                <a:gd name="connsiteX1255" fmla="*/ 2311293 w 3957635"/>
                <a:gd name="connsiteY1255" fmla="*/ 558610 h 3778700"/>
                <a:gd name="connsiteX1256" fmla="*/ 2309221 w 3957635"/>
                <a:gd name="connsiteY1256" fmla="*/ 543239 h 3778700"/>
                <a:gd name="connsiteX1257" fmla="*/ 2298269 w 3957635"/>
                <a:gd name="connsiteY1257" fmla="*/ 528040 h 3778700"/>
                <a:gd name="connsiteX1258" fmla="*/ 2289389 w 3957635"/>
                <a:gd name="connsiteY1258" fmla="*/ 506105 h 3778700"/>
                <a:gd name="connsiteX1259" fmla="*/ 2284505 w 3957635"/>
                <a:gd name="connsiteY1259" fmla="*/ 482098 h 3778700"/>
                <a:gd name="connsiteX1260" fmla="*/ 2317213 w 3957635"/>
                <a:gd name="connsiteY1260" fmla="*/ 489006 h 3778700"/>
                <a:gd name="connsiteX1261" fmla="*/ 2328757 w 3957635"/>
                <a:gd name="connsiteY1261" fmla="*/ 508523 h 3778700"/>
                <a:gd name="connsiteX1262" fmla="*/ 2308037 w 3957635"/>
                <a:gd name="connsiteY1262" fmla="*/ 522168 h 3778700"/>
                <a:gd name="connsiteX1263" fmla="*/ 2340893 w 3957635"/>
                <a:gd name="connsiteY1263" fmla="*/ 526831 h 3778700"/>
                <a:gd name="connsiteX1264" fmla="*/ 2357913 w 3957635"/>
                <a:gd name="connsiteY1264" fmla="*/ 528385 h 3778700"/>
                <a:gd name="connsiteX1265" fmla="*/ 2351993 w 3957635"/>
                <a:gd name="connsiteY1265" fmla="*/ 509214 h 3778700"/>
                <a:gd name="connsiteX1266" fmla="*/ 2362353 w 3957635"/>
                <a:gd name="connsiteY1266" fmla="*/ 493670 h 3778700"/>
                <a:gd name="connsiteX1267" fmla="*/ 2383961 w 3957635"/>
                <a:gd name="connsiteY1267" fmla="*/ 472944 h 3778700"/>
                <a:gd name="connsiteX1268" fmla="*/ 2391805 w 3957635"/>
                <a:gd name="connsiteY1268" fmla="*/ 464308 h 3778700"/>
                <a:gd name="connsiteX1269" fmla="*/ 2400833 w 3957635"/>
                <a:gd name="connsiteY1269" fmla="*/ 456018 h 3778700"/>
                <a:gd name="connsiteX1270" fmla="*/ 2414893 w 3957635"/>
                <a:gd name="connsiteY1270" fmla="*/ 470353 h 3778700"/>
                <a:gd name="connsiteX1271" fmla="*/ 2426141 w 3957635"/>
                <a:gd name="connsiteY1271" fmla="*/ 460854 h 3778700"/>
                <a:gd name="connsiteX1272" fmla="*/ 2437093 w 3957635"/>
                <a:gd name="connsiteY1272" fmla="*/ 456191 h 3778700"/>
                <a:gd name="connsiteX1273" fmla="*/ 2450116 w 3957635"/>
                <a:gd name="connsiteY1273" fmla="*/ 454118 h 3778700"/>
                <a:gd name="connsiteX1274" fmla="*/ 2464472 w 3957635"/>
                <a:gd name="connsiteY1274" fmla="*/ 455154 h 3778700"/>
                <a:gd name="connsiteX1275" fmla="*/ 2458256 w 3957635"/>
                <a:gd name="connsiteY1275" fmla="*/ 439265 h 3778700"/>
                <a:gd name="connsiteX1276" fmla="*/ 2440793 w 3957635"/>
                <a:gd name="connsiteY1276" fmla="*/ 435292 h 3778700"/>
                <a:gd name="connsiteX1277" fmla="*/ 2425697 w 3957635"/>
                <a:gd name="connsiteY1277" fmla="*/ 428038 h 3778700"/>
                <a:gd name="connsiteX1278" fmla="*/ 2420517 w 3957635"/>
                <a:gd name="connsiteY1278" fmla="*/ 417157 h 3778700"/>
                <a:gd name="connsiteX1279" fmla="*/ 2437241 w 3957635"/>
                <a:gd name="connsiteY1279" fmla="*/ 419230 h 3778700"/>
                <a:gd name="connsiteX1280" fmla="*/ 2461956 w 3957635"/>
                <a:gd name="connsiteY1280" fmla="*/ 419230 h 3778700"/>
                <a:gd name="connsiteX1281" fmla="*/ 2488744 w 3957635"/>
                <a:gd name="connsiteY1281" fmla="*/ 423548 h 3778700"/>
                <a:gd name="connsiteX1282" fmla="*/ 2514200 w 3957635"/>
                <a:gd name="connsiteY1282" fmla="*/ 428384 h 3778700"/>
                <a:gd name="connsiteX1283" fmla="*/ 2534772 w 3957635"/>
                <a:gd name="connsiteY1283" fmla="*/ 422511 h 3778700"/>
                <a:gd name="connsiteX1284" fmla="*/ 2522784 w 3957635"/>
                <a:gd name="connsiteY1284" fmla="*/ 413357 h 3778700"/>
                <a:gd name="connsiteX1285" fmla="*/ 2498808 w 3957635"/>
                <a:gd name="connsiteY1285" fmla="*/ 405413 h 3778700"/>
                <a:gd name="connsiteX1286" fmla="*/ 2478532 w 3957635"/>
                <a:gd name="connsiteY1286" fmla="*/ 394877 h 3778700"/>
                <a:gd name="connsiteX1287" fmla="*/ 2468320 w 3957635"/>
                <a:gd name="connsiteY1287" fmla="*/ 378296 h 3778700"/>
                <a:gd name="connsiteX1288" fmla="*/ 2462400 w 3957635"/>
                <a:gd name="connsiteY1288" fmla="*/ 356016 h 3778700"/>
                <a:gd name="connsiteX1289" fmla="*/ 2444937 w 3957635"/>
                <a:gd name="connsiteY1289" fmla="*/ 345653 h 3778700"/>
                <a:gd name="connsiteX1290" fmla="*/ 2433985 w 3957635"/>
                <a:gd name="connsiteY1290" fmla="*/ 320264 h 3778700"/>
                <a:gd name="connsiteX1291" fmla="*/ 2460328 w 3957635"/>
                <a:gd name="connsiteY1291" fmla="*/ 322337 h 3778700"/>
                <a:gd name="connsiteX1292" fmla="*/ 2478532 w 3957635"/>
                <a:gd name="connsiteY1292" fmla="*/ 329246 h 3778700"/>
                <a:gd name="connsiteX1293" fmla="*/ 2487856 w 3957635"/>
                <a:gd name="connsiteY1293" fmla="*/ 340472 h 3778700"/>
                <a:gd name="connsiteX1294" fmla="*/ 2513608 w 3957635"/>
                <a:gd name="connsiteY1294" fmla="*/ 348762 h 3778700"/>
                <a:gd name="connsiteX1295" fmla="*/ 2512868 w 3957635"/>
                <a:gd name="connsiteY1295" fmla="*/ 334772 h 3778700"/>
                <a:gd name="connsiteX1296" fmla="*/ 2505024 w 3957635"/>
                <a:gd name="connsiteY1296" fmla="*/ 319573 h 3778700"/>
                <a:gd name="connsiteX1297" fmla="*/ 2516568 w 3957635"/>
                <a:gd name="connsiteY1297" fmla="*/ 318537 h 3778700"/>
                <a:gd name="connsiteX1298" fmla="*/ 2543652 w 3957635"/>
                <a:gd name="connsiteY1298" fmla="*/ 314910 h 3778700"/>
                <a:gd name="connsiteX1299" fmla="*/ 2535808 w 3957635"/>
                <a:gd name="connsiteY1299" fmla="*/ 307656 h 3778700"/>
                <a:gd name="connsiteX1300" fmla="*/ 2505912 w 3957635"/>
                <a:gd name="connsiteY1300" fmla="*/ 296257 h 3778700"/>
                <a:gd name="connsiteX1301" fmla="*/ 2490520 w 3957635"/>
                <a:gd name="connsiteY1301" fmla="*/ 288485 h 3778700"/>
                <a:gd name="connsiteX1302" fmla="*/ 2496144 w 3957635"/>
                <a:gd name="connsiteY1302" fmla="*/ 271559 h 3778700"/>
                <a:gd name="connsiteX1303" fmla="*/ 2477348 w 3957635"/>
                <a:gd name="connsiteY1303" fmla="*/ 269832 h 3778700"/>
                <a:gd name="connsiteX1304" fmla="*/ 2464028 w 3957635"/>
                <a:gd name="connsiteY1304" fmla="*/ 262750 h 3778700"/>
                <a:gd name="connsiteX1305" fmla="*/ 2459884 w 3957635"/>
                <a:gd name="connsiteY1305" fmla="*/ 246861 h 3778700"/>
                <a:gd name="connsiteX1306" fmla="*/ 2458108 w 3957635"/>
                <a:gd name="connsiteY1306" fmla="*/ 230107 h 3778700"/>
                <a:gd name="connsiteX1307" fmla="*/ 2446121 w 3957635"/>
                <a:gd name="connsiteY1307" fmla="*/ 216290 h 3778700"/>
                <a:gd name="connsiteX1308" fmla="*/ 2432505 w 3957635"/>
                <a:gd name="connsiteY1308" fmla="*/ 211627 h 3778700"/>
                <a:gd name="connsiteX1309" fmla="*/ 2430433 w 3957635"/>
                <a:gd name="connsiteY1309" fmla="*/ 197119 h 3778700"/>
                <a:gd name="connsiteX1310" fmla="*/ 2445825 w 3957635"/>
                <a:gd name="connsiteY1310" fmla="*/ 201264 h 3778700"/>
                <a:gd name="connsiteX1311" fmla="*/ 2459884 w 3957635"/>
                <a:gd name="connsiteY1311" fmla="*/ 194874 h 3778700"/>
                <a:gd name="connsiteX1312" fmla="*/ 2444789 w 3957635"/>
                <a:gd name="connsiteY1312" fmla="*/ 189001 h 3778700"/>
                <a:gd name="connsiteX1313" fmla="*/ 2422145 w 3957635"/>
                <a:gd name="connsiteY1313" fmla="*/ 184511 h 3778700"/>
                <a:gd name="connsiteX1314" fmla="*/ 2408085 w 3957635"/>
                <a:gd name="connsiteY1314" fmla="*/ 184511 h 3778700"/>
                <a:gd name="connsiteX1315" fmla="*/ 2386477 w 3957635"/>
                <a:gd name="connsiteY1315" fmla="*/ 181402 h 3778700"/>
                <a:gd name="connsiteX1316" fmla="*/ 2362501 w 3957635"/>
                <a:gd name="connsiteY1316" fmla="*/ 181402 h 3778700"/>
                <a:gd name="connsiteX1317" fmla="*/ 2344593 w 3957635"/>
                <a:gd name="connsiteY1317" fmla="*/ 187965 h 3778700"/>
                <a:gd name="connsiteX1318" fmla="*/ 2329645 w 3957635"/>
                <a:gd name="connsiteY1318" fmla="*/ 190038 h 3778700"/>
                <a:gd name="connsiteX1319" fmla="*/ 2314105 w 3957635"/>
                <a:gd name="connsiteY1319" fmla="*/ 189001 h 3778700"/>
                <a:gd name="connsiteX1320" fmla="*/ 2293829 w 3957635"/>
                <a:gd name="connsiteY1320" fmla="*/ 181747 h 3778700"/>
                <a:gd name="connsiteX1321" fmla="*/ 2272517 w 3957635"/>
                <a:gd name="connsiteY1321" fmla="*/ 176739 h 3778700"/>
                <a:gd name="connsiteX1322" fmla="*/ 2260530 w 3957635"/>
                <a:gd name="connsiteY1322" fmla="*/ 163267 h 3778700"/>
                <a:gd name="connsiteX1323" fmla="*/ 2293089 w 3957635"/>
                <a:gd name="connsiteY1323" fmla="*/ 157049 h 3778700"/>
                <a:gd name="connsiteX1324" fmla="*/ 2319877 w 3957635"/>
                <a:gd name="connsiteY1324" fmla="*/ 164303 h 3778700"/>
                <a:gd name="connsiteX1325" fmla="*/ 2336009 w 3957635"/>
                <a:gd name="connsiteY1325" fmla="*/ 166376 h 3778700"/>
                <a:gd name="connsiteX1326" fmla="*/ 2353325 w 3957635"/>
                <a:gd name="connsiteY1326" fmla="*/ 167412 h 3778700"/>
                <a:gd name="connsiteX1327" fmla="*/ 2367681 w 3957635"/>
                <a:gd name="connsiteY1327" fmla="*/ 159294 h 3778700"/>
                <a:gd name="connsiteX1328" fmla="*/ 2397577 w 3957635"/>
                <a:gd name="connsiteY1328" fmla="*/ 161194 h 3778700"/>
                <a:gd name="connsiteX1329" fmla="*/ 2411637 w 3957635"/>
                <a:gd name="connsiteY1329" fmla="*/ 171212 h 3778700"/>
                <a:gd name="connsiteX1330" fmla="*/ 2423033 w 3957635"/>
                <a:gd name="connsiteY1330" fmla="*/ 170175 h 3778700"/>
                <a:gd name="connsiteX1331" fmla="*/ 2441385 w 3957635"/>
                <a:gd name="connsiteY1331" fmla="*/ 165512 h 3778700"/>
                <a:gd name="connsiteX1332" fmla="*/ 2462104 w 3957635"/>
                <a:gd name="connsiteY1332" fmla="*/ 156531 h 3778700"/>
                <a:gd name="connsiteX1333" fmla="*/ 2493332 w 3957635"/>
                <a:gd name="connsiteY1333" fmla="*/ 165512 h 3778700"/>
                <a:gd name="connsiteX1334" fmla="*/ 2514052 w 3957635"/>
                <a:gd name="connsiteY1334" fmla="*/ 179847 h 3778700"/>
                <a:gd name="connsiteX1335" fmla="*/ 2534624 w 3957635"/>
                <a:gd name="connsiteY1335" fmla="*/ 192628 h 3778700"/>
                <a:gd name="connsiteX1336" fmla="*/ 2548388 w 3957635"/>
                <a:gd name="connsiteY1336" fmla="*/ 179157 h 3778700"/>
                <a:gd name="connsiteX1337" fmla="*/ 2544836 w 3957635"/>
                <a:gd name="connsiteY1337" fmla="*/ 163785 h 3778700"/>
                <a:gd name="connsiteX1338" fmla="*/ 2556824 w 3957635"/>
                <a:gd name="connsiteY1338" fmla="*/ 161022 h 3778700"/>
                <a:gd name="connsiteX1339" fmla="*/ 2560228 w 3957635"/>
                <a:gd name="connsiteY1339" fmla="*/ 151177 h 3778700"/>
                <a:gd name="connsiteX1340" fmla="*/ 2550016 w 3957635"/>
                <a:gd name="connsiteY1340" fmla="*/ 148068 h 3778700"/>
                <a:gd name="connsiteX1341" fmla="*/ 2534180 w 3957635"/>
                <a:gd name="connsiteY1341" fmla="*/ 144614 h 3778700"/>
                <a:gd name="connsiteX1342" fmla="*/ 2520416 w 3957635"/>
                <a:gd name="connsiteY1342" fmla="*/ 137532 h 3778700"/>
                <a:gd name="connsiteX1343" fmla="*/ 2527668 w 3957635"/>
                <a:gd name="connsiteY1343" fmla="*/ 130278 h 3778700"/>
                <a:gd name="connsiteX1344" fmla="*/ 2539508 w 3957635"/>
                <a:gd name="connsiteY1344" fmla="*/ 124061 h 3778700"/>
                <a:gd name="connsiteX1345" fmla="*/ 1726935 w 3957635"/>
                <a:gd name="connsiteY1345" fmla="*/ 0 h 3778700"/>
                <a:gd name="connsiteX1346" fmla="*/ 1681948 w 3957635"/>
                <a:gd name="connsiteY1346" fmla="*/ 61801 h 3778700"/>
                <a:gd name="connsiteX1347" fmla="*/ 1656466 w 3957635"/>
                <a:gd name="connsiteY1347" fmla="*/ 74825 h 3778700"/>
                <a:gd name="connsiteX1348" fmla="*/ 1650614 w 3957635"/>
                <a:gd name="connsiteY1348" fmla="*/ 89225 h 3778700"/>
                <a:gd name="connsiteX1349" fmla="*/ 1623055 w 3957635"/>
                <a:gd name="connsiteY1349" fmla="*/ 91975 h 3778700"/>
                <a:gd name="connsiteX1350" fmla="*/ 1603425 w 3957635"/>
                <a:gd name="connsiteY1350" fmla="*/ 95527 h 3778700"/>
                <a:gd name="connsiteX1351" fmla="*/ 1581088 w 3957635"/>
                <a:gd name="connsiteY1351" fmla="*/ 100722 h 3778700"/>
                <a:gd name="connsiteX1352" fmla="*/ 1550950 w 3957635"/>
                <a:gd name="connsiteY1352" fmla="*/ 115465 h 3778700"/>
                <a:gd name="connsiteX1353" fmla="*/ 1533458 w 3957635"/>
                <a:gd name="connsiteY1353" fmla="*/ 109659 h 3778700"/>
                <a:gd name="connsiteX1354" fmla="*/ 1520434 w 3957635"/>
                <a:gd name="connsiteY1354" fmla="*/ 125090 h 3778700"/>
                <a:gd name="connsiteX1355" fmla="*/ 1529368 w 3957635"/>
                <a:gd name="connsiteY1355" fmla="*/ 131240 h 3778700"/>
                <a:gd name="connsiteX1356" fmla="*/ 1546608 w 3957635"/>
                <a:gd name="connsiteY1356" fmla="*/ 131240 h 3778700"/>
                <a:gd name="connsiteX1357" fmla="*/ 1567183 w 3957635"/>
                <a:gd name="connsiteY1357" fmla="*/ 123372 h 3778700"/>
                <a:gd name="connsiteX1358" fmla="*/ 1575048 w 3957635"/>
                <a:gd name="connsiteY1358" fmla="*/ 113403 h 3778700"/>
                <a:gd name="connsiteX1359" fmla="*/ 1591533 w 3957635"/>
                <a:gd name="connsiteY1359" fmla="*/ 108246 h 3778700"/>
                <a:gd name="connsiteX1360" fmla="*/ 1619406 w 3957635"/>
                <a:gd name="connsiteY1360" fmla="*/ 107215 h 3778700"/>
                <a:gd name="connsiteX1361" fmla="*/ 1630417 w 3957635"/>
                <a:gd name="connsiteY1361" fmla="*/ 105152 h 3778700"/>
                <a:gd name="connsiteX1362" fmla="*/ 1646524 w 3957635"/>
                <a:gd name="connsiteY1362" fmla="*/ 104159 h 3778700"/>
                <a:gd name="connsiteX1363" fmla="*/ 1671503 w 3957635"/>
                <a:gd name="connsiteY1363" fmla="*/ 105611 h 3778700"/>
                <a:gd name="connsiteX1364" fmla="*/ 1696231 w 3957635"/>
                <a:gd name="connsiteY1364" fmla="*/ 112066 h 3778700"/>
                <a:gd name="connsiteX1365" fmla="*/ 1704096 w 3957635"/>
                <a:gd name="connsiteY1365" fmla="*/ 128184 h 3778700"/>
                <a:gd name="connsiteX1366" fmla="*/ 1719951 w 3957635"/>
                <a:gd name="connsiteY1366" fmla="*/ 124097 h 3778700"/>
                <a:gd name="connsiteX1367" fmla="*/ 1719385 w 3957635"/>
                <a:gd name="connsiteY1367" fmla="*/ 139108 h 3778700"/>
                <a:gd name="connsiteX1368" fmla="*/ 1703529 w 3957635"/>
                <a:gd name="connsiteY1368" fmla="*/ 154234 h 3778700"/>
                <a:gd name="connsiteX1369" fmla="*/ 1672195 w 3957635"/>
                <a:gd name="connsiteY1369" fmla="*/ 166265 h 3778700"/>
                <a:gd name="connsiteX1370" fmla="*/ 1685220 w 3957635"/>
                <a:gd name="connsiteY1370" fmla="*/ 163171 h 3778700"/>
                <a:gd name="connsiteX1371" fmla="*/ 1685220 w 3957635"/>
                <a:gd name="connsiteY1371" fmla="*/ 175165 h 3778700"/>
                <a:gd name="connsiteX1372" fmla="*/ 1701327 w 3957635"/>
                <a:gd name="connsiteY1372" fmla="*/ 176196 h 3778700"/>
                <a:gd name="connsiteX1373" fmla="*/ 1713408 w 3957635"/>
                <a:gd name="connsiteY1373" fmla="*/ 176196 h 3778700"/>
                <a:gd name="connsiteX1374" fmla="*/ 1731529 w 3957635"/>
                <a:gd name="connsiteY1374" fmla="*/ 175165 h 3778700"/>
                <a:gd name="connsiteX1375" fmla="*/ 1752166 w 3957635"/>
                <a:gd name="connsiteY1375" fmla="*/ 176196 h 3778700"/>
                <a:gd name="connsiteX1376" fmla="*/ 1777586 w 3957635"/>
                <a:gd name="connsiteY1376" fmla="*/ 179290 h 3778700"/>
                <a:gd name="connsiteX1377" fmla="*/ 1790987 w 3957635"/>
                <a:gd name="connsiteY1377" fmla="*/ 189564 h 3778700"/>
                <a:gd name="connsiteX1378" fmla="*/ 1790987 w 3957635"/>
                <a:gd name="connsiteY1378" fmla="*/ 200565 h 3778700"/>
                <a:gd name="connsiteX1379" fmla="*/ 1781801 w 3957635"/>
                <a:gd name="connsiteY1379" fmla="*/ 212940 h 3778700"/>
                <a:gd name="connsiteX1380" fmla="*/ 1789289 w 3957635"/>
                <a:gd name="connsiteY1380" fmla="*/ 228409 h 3778700"/>
                <a:gd name="connsiteX1381" fmla="*/ 1810870 w 3957635"/>
                <a:gd name="connsiteY1381" fmla="*/ 233871 h 3778700"/>
                <a:gd name="connsiteX1382" fmla="*/ 1794133 w 3957635"/>
                <a:gd name="connsiteY1382" fmla="*/ 242007 h 3778700"/>
                <a:gd name="connsiteX1383" fmla="*/ 1775635 w 3957635"/>
                <a:gd name="connsiteY1383" fmla="*/ 246934 h 3778700"/>
                <a:gd name="connsiteX1384" fmla="*/ 1753676 w 3957635"/>
                <a:gd name="connsiteY1384" fmla="*/ 252090 h 3778700"/>
                <a:gd name="connsiteX1385" fmla="*/ 1734171 w 3957635"/>
                <a:gd name="connsiteY1385" fmla="*/ 257247 h 3778700"/>
                <a:gd name="connsiteX1386" fmla="*/ 1710136 w 3957635"/>
                <a:gd name="connsiteY1386" fmla="*/ 269660 h 3778700"/>
                <a:gd name="connsiteX1387" fmla="*/ 1695727 w 3957635"/>
                <a:gd name="connsiteY1387" fmla="*/ 286122 h 3778700"/>
                <a:gd name="connsiteX1388" fmla="*/ 1690631 w 3957635"/>
                <a:gd name="connsiteY1388" fmla="*/ 300446 h 3778700"/>
                <a:gd name="connsiteX1389" fmla="*/ 1682388 w 3957635"/>
                <a:gd name="connsiteY1389" fmla="*/ 311064 h 3778700"/>
                <a:gd name="connsiteX1390" fmla="*/ 1660807 w 3957635"/>
                <a:gd name="connsiteY1390" fmla="*/ 311064 h 3778700"/>
                <a:gd name="connsiteX1391" fmla="*/ 1641867 w 3957635"/>
                <a:gd name="connsiteY1391" fmla="*/ 324252 h 3778700"/>
                <a:gd name="connsiteX1392" fmla="*/ 1639198 w 3957635"/>
                <a:gd name="connsiteY1392" fmla="*/ 321375 h 3778700"/>
                <a:gd name="connsiteX1393" fmla="*/ 1624439 w 3957635"/>
                <a:gd name="connsiteY1393" fmla="*/ 336388 h 3778700"/>
                <a:gd name="connsiteX1394" fmla="*/ 1641867 w 3957635"/>
                <a:gd name="connsiteY1394" fmla="*/ 324252 h 3778700"/>
                <a:gd name="connsiteX1395" fmla="*/ 1645329 w 3957635"/>
                <a:gd name="connsiteY1395" fmla="*/ 327985 h 3778700"/>
                <a:gd name="connsiteX1396" fmla="*/ 1644951 w 3957635"/>
                <a:gd name="connsiteY1396" fmla="*/ 333294 h 3778700"/>
                <a:gd name="connsiteX1397" fmla="*/ 1638030 w 3957635"/>
                <a:gd name="connsiteY1397" fmla="*/ 340513 h 3778700"/>
                <a:gd name="connsiteX1398" fmla="*/ 1629096 w 3957635"/>
                <a:gd name="connsiteY1398" fmla="*/ 350482 h 3778700"/>
                <a:gd name="connsiteX1399" fmla="*/ 1606445 w 3957635"/>
                <a:gd name="connsiteY1399" fmla="*/ 356669 h 3778700"/>
                <a:gd name="connsiteX1400" fmla="*/ 1598202 w 3957635"/>
                <a:gd name="connsiteY1400" fmla="*/ 367670 h 3778700"/>
                <a:gd name="connsiteX1401" fmla="*/ 1581025 w 3957635"/>
                <a:gd name="connsiteY1401" fmla="*/ 372826 h 3778700"/>
                <a:gd name="connsiteX1402" fmla="*/ 1566554 w 3957635"/>
                <a:gd name="connsiteY1402" fmla="*/ 372826 h 3778700"/>
                <a:gd name="connsiteX1403" fmla="*/ 1545601 w 3957635"/>
                <a:gd name="connsiteY1403" fmla="*/ 385851 h 3778700"/>
                <a:gd name="connsiteX1404" fmla="*/ 1529117 w 3957635"/>
                <a:gd name="connsiteY1404" fmla="*/ 391007 h 3778700"/>
                <a:gd name="connsiteX1405" fmla="*/ 1517413 w 3957635"/>
                <a:gd name="connsiteY1405" fmla="*/ 411289 h 3778700"/>
                <a:gd name="connsiteX1406" fmla="*/ 1504012 w 3957635"/>
                <a:gd name="connsiteY1406" fmla="*/ 428821 h 3778700"/>
                <a:gd name="connsiteX1407" fmla="*/ 1491931 w 3957635"/>
                <a:gd name="connsiteY1407" fmla="*/ 443908 h 3778700"/>
                <a:gd name="connsiteX1408" fmla="*/ 1468651 w 3957635"/>
                <a:gd name="connsiteY1408" fmla="*/ 449064 h 3778700"/>
                <a:gd name="connsiteX1409" fmla="*/ 1411897 w 3957635"/>
                <a:gd name="connsiteY1409" fmla="*/ 451127 h 3778700"/>
                <a:gd name="connsiteX1410" fmla="*/ 1365463 w 3957635"/>
                <a:gd name="connsiteY1410" fmla="*/ 453189 h 3778700"/>
                <a:gd name="connsiteX1411" fmla="*/ 1350362 w 3957635"/>
                <a:gd name="connsiteY1411" fmla="*/ 450439 h 3778700"/>
                <a:gd name="connsiteX1412" fmla="*/ 1329725 w 3957635"/>
                <a:gd name="connsiteY1412" fmla="*/ 453533 h 3778700"/>
                <a:gd name="connsiteX1413" fmla="*/ 1299901 w 3957635"/>
                <a:gd name="connsiteY1413" fmla="*/ 463846 h 3778700"/>
                <a:gd name="connsiteX1414" fmla="*/ 1267246 w 3957635"/>
                <a:gd name="connsiteY1414" fmla="*/ 474846 h 3778700"/>
                <a:gd name="connsiteX1415" fmla="*/ 1258248 w 3957635"/>
                <a:gd name="connsiteY1415" fmla="*/ 481721 h 3778700"/>
                <a:gd name="connsiteX1416" fmla="*/ 1232514 w 3957635"/>
                <a:gd name="connsiteY1416" fmla="*/ 476565 h 3778700"/>
                <a:gd name="connsiteX1417" fmla="*/ 1199985 w 3957635"/>
                <a:gd name="connsiteY1417" fmla="*/ 476565 h 3778700"/>
                <a:gd name="connsiteX1418" fmla="*/ 1189666 w 3957635"/>
                <a:gd name="connsiteY1418" fmla="*/ 478628 h 3778700"/>
                <a:gd name="connsiteX1419" fmla="*/ 1172866 w 3957635"/>
                <a:gd name="connsiteY1419" fmla="*/ 495128 h 3778700"/>
                <a:gd name="connsiteX1420" fmla="*/ 1151537 w 3957635"/>
                <a:gd name="connsiteY1420" fmla="*/ 513691 h 3778700"/>
                <a:gd name="connsiteX1421" fmla="*/ 1133982 w 3957635"/>
                <a:gd name="connsiteY1421" fmla="*/ 524004 h 3778700"/>
                <a:gd name="connsiteX1422" fmla="*/ 1109884 w 3957635"/>
                <a:gd name="connsiteY1422" fmla="*/ 533973 h 3778700"/>
                <a:gd name="connsiteX1423" fmla="*/ 1077292 w 3957635"/>
                <a:gd name="connsiteY1423" fmla="*/ 549404 h 3778700"/>
                <a:gd name="connsiteX1424" fmla="*/ 1058101 w 3957635"/>
                <a:gd name="connsiteY1424" fmla="*/ 557960 h 3778700"/>
                <a:gd name="connsiteX1425" fmla="*/ 1036897 w 3957635"/>
                <a:gd name="connsiteY1425" fmla="*/ 570640 h 3778700"/>
                <a:gd name="connsiteX1426" fmla="*/ 1024188 w 3957635"/>
                <a:gd name="connsiteY1426" fmla="*/ 563116 h 3778700"/>
                <a:gd name="connsiteX1427" fmla="*/ 1033437 w 3957635"/>
                <a:gd name="connsiteY1427" fmla="*/ 540084 h 3778700"/>
                <a:gd name="connsiteX1428" fmla="*/ 1027585 w 3957635"/>
                <a:gd name="connsiteY1428" fmla="*/ 523927 h 3778700"/>
                <a:gd name="connsiteX1429" fmla="*/ 1031738 w 3957635"/>
                <a:gd name="connsiteY1429" fmla="*/ 505708 h 3778700"/>
                <a:gd name="connsiteX1430" fmla="*/ 1044133 w 3957635"/>
                <a:gd name="connsiteY1430" fmla="*/ 494364 h 3778700"/>
                <a:gd name="connsiteX1431" fmla="*/ 1060241 w 3957635"/>
                <a:gd name="connsiteY1431" fmla="*/ 473739 h 3778700"/>
                <a:gd name="connsiteX1432" fmla="*/ 1072321 w 3957635"/>
                <a:gd name="connsiteY1432" fmla="*/ 463082 h 3778700"/>
                <a:gd name="connsiteX1433" fmla="*/ 1087799 w 3957635"/>
                <a:gd name="connsiteY1433" fmla="*/ 444175 h 3778700"/>
                <a:gd name="connsiteX1434" fmla="*/ 1109066 w 3957635"/>
                <a:gd name="connsiteY1434" fmla="*/ 431838 h 3778700"/>
                <a:gd name="connsiteX1435" fmla="*/ 1120769 w 3957635"/>
                <a:gd name="connsiteY1435" fmla="*/ 416025 h 3778700"/>
                <a:gd name="connsiteX1436" fmla="*/ 1132409 w 3957635"/>
                <a:gd name="connsiteY1436" fmla="*/ 403421 h 3778700"/>
                <a:gd name="connsiteX1437" fmla="*/ 1150152 w 3957635"/>
                <a:gd name="connsiteY1437" fmla="*/ 387111 h 3778700"/>
                <a:gd name="connsiteX1438" fmla="*/ 1163491 w 3957635"/>
                <a:gd name="connsiteY1438" fmla="*/ 375805 h 3778700"/>
                <a:gd name="connsiteX1439" fmla="*/ 1186457 w 3957635"/>
                <a:gd name="connsiteY1439" fmla="*/ 365875 h 3778700"/>
                <a:gd name="connsiteX1440" fmla="*/ 1201872 w 3957635"/>
                <a:gd name="connsiteY1440" fmla="*/ 361749 h 3778700"/>
                <a:gd name="connsiteX1441" fmla="*/ 1219112 w 3957635"/>
                <a:gd name="connsiteY1441" fmla="*/ 354874 h 3778700"/>
                <a:gd name="connsiteX1442" fmla="*/ 1242707 w 3957635"/>
                <a:gd name="connsiteY1442" fmla="*/ 347655 h 3778700"/>
                <a:gd name="connsiteX1443" fmla="*/ 1257871 w 3957635"/>
                <a:gd name="connsiteY1443" fmla="*/ 340780 h 3778700"/>
                <a:gd name="connsiteX1444" fmla="*/ 1286625 w 3957635"/>
                <a:gd name="connsiteY1444" fmla="*/ 338756 h 3778700"/>
                <a:gd name="connsiteX1445" fmla="*/ 1292665 w 3957635"/>
                <a:gd name="connsiteY1445" fmla="*/ 330506 h 3778700"/>
                <a:gd name="connsiteX1446" fmla="*/ 1297762 w 3957635"/>
                <a:gd name="connsiteY1446" fmla="*/ 321300 h 3778700"/>
                <a:gd name="connsiteX1447" fmla="*/ 1314876 w 3957635"/>
                <a:gd name="connsiteY1447" fmla="*/ 320269 h 3778700"/>
                <a:gd name="connsiteX1448" fmla="*/ 1328970 w 3957635"/>
                <a:gd name="connsiteY1448" fmla="*/ 313394 h 3778700"/>
                <a:gd name="connsiteX1449" fmla="*/ 1334821 w 3957635"/>
                <a:gd name="connsiteY1449" fmla="*/ 300102 h 3778700"/>
                <a:gd name="connsiteX1450" fmla="*/ 1321356 w 3957635"/>
                <a:gd name="connsiteY1450" fmla="*/ 299071 h 3778700"/>
                <a:gd name="connsiteX1451" fmla="*/ 1317329 w 3957635"/>
                <a:gd name="connsiteY1451" fmla="*/ 285740 h 3778700"/>
                <a:gd name="connsiteX1452" fmla="*/ 1345769 w 3957635"/>
                <a:gd name="connsiteY1452" fmla="*/ 279553 h 3778700"/>
                <a:gd name="connsiteX1453" fmla="*/ 1361625 w 3957635"/>
                <a:gd name="connsiteY1453" fmla="*/ 271646 h 3778700"/>
                <a:gd name="connsiteX1454" fmla="*/ 1372950 w 3957635"/>
                <a:gd name="connsiteY1454" fmla="*/ 262403 h 3778700"/>
                <a:gd name="connsiteX1455" fmla="*/ 1384213 w 3957635"/>
                <a:gd name="connsiteY1455" fmla="*/ 253160 h 3778700"/>
                <a:gd name="connsiteX1456" fmla="*/ 1412023 w 3957635"/>
                <a:gd name="connsiteY1456" fmla="*/ 241816 h 3778700"/>
                <a:gd name="connsiteX1457" fmla="*/ 1429515 w 3957635"/>
                <a:gd name="connsiteY1457" fmla="*/ 237691 h 3778700"/>
                <a:gd name="connsiteX1458" fmla="*/ 1454242 w 3957635"/>
                <a:gd name="connsiteY1458" fmla="*/ 230472 h 3778700"/>
                <a:gd name="connsiteX1459" fmla="*/ 1468651 w 3957635"/>
                <a:gd name="connsiteY1459" fmla="*/ 214430 h 3778700"/>
                <a:gd name="connsiteX1460" fmla="*/ 1455312 w 3957635"/>
                <a:gd name="connsiteY1460" fmla="*/ 196974 h 3778700"/>
                <a:gd name="connsiteX1461" fmla="*/ 1463554 w 3957635"/>
                <a:gd name="connsiteY1461" fmla="*/ 189412 h 3778700"/>
                <a:gd name="connsiteX1462" fmla="*/ 1478970 w 3957635"/>
                <a:gd name="connsiteY1462" fmla="*/ 182575 h 3778700"/>
                <a:gd name="connsiteX1463" fmla="*/ 1500551 w 3957635"/>
                <a:gd name="connsiteY1463" fmla="*/ 176425 h 3778700"/>
                <a:gd name="connsiteX1464" fmla="*/ 1512632 w 3957635"/>
                <a:gd name="connsiteY1464" fmla="*/ 176425 h 3778700"/>
                <a:gd name="connsiteX1465" fmla="*/ 1523580 w 3957635"/>
                <a:gd name="connsiteY1465" fmla="*/ 171269 h 3778700"/>
                <a:gd name="connsiteX1466" fmla="*/ 1569133 w 3957635"/>
                <a:gd name="connsiteY1466" fmla="*/ 171574 h 3778700"/>
                <a:gd name="connsiteX1467" fmla="*/ 1604494 w 3957635"/>
                <a:gd name="connsiteY1467" fmla="*/ 173981 h 3778700"/>
                <a:gd name="connsiteX1468" fmla="*/ 1621294 w 3957635"/>
                <a:gd name="connsiteY1468" fmla="*/ 172949 h 3778700"/>
                <a:gd name="connsiteX1469" fmla="*/ 1636080 w 3957635"/>
                <a:gd name="connsiteY1469" fmla="*/ 172949 h 3778700"/>
                <a:gd name="connsiteX1470" fmla="*/ 1655648 w 3957635"/>
                <a:gd name="connsiteY1470" fmla="*/ 174324 h 3778700"/>
                <a:gd name="connsiteX1471" fmla="*/ 1657724 w 3957635"/>
                <a:gd name="connsiteY1471" fmla="*/ 163018 h 3778700"/>
                <a:gd name="connsiteX1472" fmla="*/ 1626453 w 3957635"/>
                <a:gd name="connsiteY1472" fmla="*/ 159237 h 3778700"/>
                <a:gd name="connsiteX1473" fmla="*/ 1604117 w 3957635"/>
                <a:gd name="connsiteY1473" fmla="*/ 158206 h 3778700"/>
                <a:gd name="connsiteX1474" fmla="*/ 1574167 w 3957635"/>
                <a:gd name="connsiteY1474" fmla="*/ 158206 h 3778700"/>
                <a:gd name="connsiteX1475" fmla="*/ 1549754 w 3957635"/>
                <a:gd name="connsiteY1475" fmla="*/ 159237 h 3778700"/>
                <a:gd name="connsiteX1476" fmla="*/ 1521252 w 3957635"/>
                <a:gd name="connsiteY1476" fmla="*/ 159237 h 3778700"/>
                <a:gd name="connsiteX1477" fmla="*/ 1500929 w 3957635"/>
                <a:gd name="connsiteY1477" fmla="*/ 163362 h 3778700"/>
                <a:gd name="connsiteX1478" fmla="*/ 1479284 w 3957635"/>
                <a:gd name="connsiteY1478" fmla="*/ 161682 h 3778700"/>
                <a:gd name="connsiteX1479" fmla="*/ 1489163 w 3957635"/>
                <a:gd name="connsiteY1479" fmla="*/ 146327 h 3778700"/>
                <a:gd name="connsiteX1480" fmla="*/ 1497091 w 3957635"/>
                <a:gd name="connsiteY1480" fmla="*/ 136014 h 3778700"/>
                <a:gd name="connsiteX1481" fmla="*/ 1482304 w 3957635"/>
                <a:gd name="connsiteY1481" fmla="*/ 132920 h 3778700"/>
                <a:gd name="connsiteX1482" fmla="*/ 1470979 w 3957635"/>
                <a:gd name="connsiteY1482" fmla="*/ 145258 h 3778700"/>
                <a:gd name="connsiteX1483" fmla="*/ 1465127 w 3957635"/>
                <a:gd name="connsiteY1483" fmla="*/ 157289 h 3778700"/>
                <a:gd name="connsiteX1484" fmla="*/ 1441407 w 3957635"/>
                <a:gd name="connsiteY1484" fmla="*/ 172758 h 3778700"/>
                <a:gd name="connsiteX1485" fmla="*/ 1423538 w 3957635"/>
                <a:gd name="connsiteY1485" fmla="*/ 160803 h 3778700"/>
                <a:gd name="connsiteX1486" fmla="*/ 1432472 w 3957635"/>
                <a:gd name="connsiteY1486" fmla="*/ 149459 h 3778700"/>
                <a:gd name="connsiteX1487" fmla="*/ 1440966 w 3957635"/>
                <a:gd name="connsiteY1487" fmla="*/ 142698 h 3778700"/>
                <a:gd name="connsiteX1488" fmla="*/ 1458017 w 3957635"/>
                <a:gd name="connsiteY1488" fmla="*/ 133455 h 3778700"/>
                <a:gd name="connsiteX1489" fmla="*/ 1466637 w 3957635"/>
                <a:gd name="connsiteY1489" fmla="*/ 115007 h 3778700"/>
                <a:gd name="connsiteX1490" fmla="*/ 1451537 w 3957635"/>
                <a:gd name="connsiteY1490" fmla="*/ 117413 h 3778700"/>
                <a:gd name="connsiteX1491" fmla="*/ 1433290 w 3957635"/>
                <a:gd name="connsiteY1491" fmla="*/ 121538 h 3778700"/>
                <a:gd name="connsiteX1492" fmla="*/ 1409947 w 3957635"/>
                <a:gd name="connsiteY1492" fmla="*/ 127306 h 3778700"/>
                <a:gd name="connsiteX1493" fmla="*/ 1371503 w 3957635"/>
                <a:gd name="connsiteY1493" fmla="*/ 137351 h 3778700"/>
                <a:gd name="connsiteX1494" fmla="*/ 1351243 w 3957635"/>
                <a:gd name="connsiteY1494" fmla="*/ 150720 h 3778700"/>
                <a:gd name="connsiteX1495" fmla="*/ 1382137 w 3957635"/>
                <a:gd name="connsiteY1495" fmla="*/ 151254 h 3778700"/>
                <a:gd name="connsiteX1496" fmla="*/ 1401327 w 3957635"/>
                <a:gd name="connsiteY1496" fmla="*/ 150376 h 3778700"/>
                <a:gd name="connsiteX1497" fmla="*/ 1401327 w 3957635"/>
                <a:gd name="connsiteY1497" fmla="*/ 161834 h 3778700"/>
                <a:gd name="connsiteX1498" fmla="*/ 1396231 w 3957635"/>
                <a:gd name="connsiteY1498" fmla="*/ 177380 h 3778700"/>
                <a:gd name="connsiteX1499" fmla="*/ 1381445 w 3957635"/>
                <a:gd name="connsiteY1499" fmla="*/ 195599 h 3778700"/>
                <a:gd name="connsiteX1500" fmla="*/ 1368043 w 3957635"/>
                <a:gd name="connsiteY1500" fmla="*/ 205950 h 3778700"/>
                <a:gd name="connsiteX1501" fmla="*/ 1350866 w 3957635"/>
                <a:gd name="connsiteY1501" fmla="*/ 215232 h 3778700"/>
                <a:gd name="connsiteX1502" fmla="*/ 1327145 w 3957635"/>
                <a:gd name="connsiteY1502" fmla="*/ 221267 h 3778700"/>
                <a:gd name="connsiteX1503" fmla="*/ 1299272 w 3957635"/>
                <a:gd name="connsiteY1503" fmla="*/ 240975 h 3778700"/>
                <a:gd name="connsiteX1504" fmla="*/ 1292791 w 3957635"/>
                <a:gd name="connsiteY1504" fmla="*/ 249608 h 3778700"/>
                <a:gd name="connsiteX1505" fmla="*/ 1274230 w 3957635"/>
                <a:gd name="connsiteY1505" fmla="*/ 261983 h 3778700"/>
                <a:gd name="connsiteX1506" fmla="*/ 1248433 w 3957635"/>
                <a:gd name="connsiteY1506" fmla="*/ 271226 h 3778700"/>
                <a:gd name="connsiteX1507" fmla="*/ 1223768 w 3957635"/>
                <a:gd name="connsiteY1507" fmla="*/ 282456 h 3778700"/>
                <a:gd name="connsiteX1508" fmla="*/ 1210366 w 3957635"/>
                <a:gd name="connsiteY1508" fmla="*/ 289636 h 3778700"/>
                <a:gd name="connsiteX1509" fmla="*/ 1196272 w 3957635"/>
                <a:gd name="connsiteY1509" fmla="*/ 302890 h 3778700"/>
                <a:gd name="connsiteX1510" fmla="*/ 1182493 w 3957635"/>
                <a:gd name="connsiteY1510" fmla="*/ 319047 h 3778700"/>
                <a:gd name="connsiteX1511" fmla="*/ 1172237 w 3957635"/>
                <a:gd name="connsiteY1511" fmla="*/ 331079 h 3778700"/>
                <a:gd name="connsiteX1512" fmla="*/ 1151977 w 3957635"/>
                <a:gd name="connsiteY1512" fmla="*/ 351360 h 3778700"/>
                <a:gd name="connsiteX1513" fmla="*/ 1139267 w 3957635"/>
                <a:gd name="connsiteY1513" fmla="*/ 358235 h 3778700"/>
                <a:gd name="connsiteX1514" fmla="*/ 1124859 w 3957635"/>
                <a:gd name="connsiteY1514" fmla="*/ 364423 h 3778700"/>
                <a:gd name="connsiteX1515" fmla="*/ 1099062 w 3957635"/>
                <a:gd name="connsiteY1515" fmla="*/ 359611 h 3778700"/>
                <a:gd name="connsiteX1516" fmla="*/ 1106612 w 3957635"/>
                <a:gd name="connsiteY1516" fmla="*/ 349680 h 3778700"/>
                <a:gd name="connsiteX1517" fmla="*/ 1126872 w 3957635"/>
                <a:gd name="connsiteY1517" fmla="*/ 340398 h 3778700"/>
                <a:gd name="connsiteX1518" fmla="*/ 1142225 w 3957635"/>
                <a:gd name="connsiteY1518" fmla="*/ 332186 h 3778700"/>
                <a:gd name="connsiteX1519" fmla="*/ 1136121 w 3957635"/>
                <a:gd name="connsiteY1519" fmla="*/ 320880 h 3778700"/>
                <a:gd name="connsiteX1520" fmla="*/ 1113470 w 3957635"/>
                <a:gd name="connsiteY1520" fmla="*/ 332912 h 3778700"/>
                <a:gd name="connsiteX1521" fmla="*/ 1101075 w 3957635"/>
                <a:gd name="connsiteY1521" fmla="*/ 340131 h 3778700"/>
                <a:gd name="connsiteX1522" fmla="*/ 1078739 w 3957635"/>
                <a:gd name="connsiteY1522" fmla="*/ 356288 h 3778700"/>
                <a:gd name="connsiteX1523" fmla="*/ 1079745 w 3957635"/>
                <a:gd name="connsiteY1523" fmla="*/ 369350 h 3778700"/>
                <a:gd name="connsiteX1524" fmla="*/ 1057975 w 3957635"/>
                <a:gd name="connsiteY1524" fmla="*/ 384285 h 3778700"/>
                <a:gd name="connsiteX1525" fmla="*/ 1046964 w 3957635"/>
                <a:gd name="connsiteY1525" fmla="*/ 390129 h 3778700"/>
                <a:gd name="connsiteX1526" fmla="*/ 1026012 w 3957635"/>
                <a:gd name="connsiteY1526" fmla="*/ 392191 h 3778700"/>
                <a:gd name="connsiteX1527" fmla="*/ 1014687 w 3957635"/>
                <a:gd name="connsiteY1527" fmla="*/ 396316 h 3778700"/>
                <a:gd name="connsiteX1528" fmla="*/ 999586 w 3957635"/>
                <a:gd name="connsiteY1528" fmla="*/ 406629 h 3778700"/>
                <a:gd name="connsiteX1529" fmla="*/ 982409 w 3957635"/>
                <a:gd name="connsiteY1529" fmla="*/ 416942 h 3778700"/>
                <a:gd name="connsiteX1530" fmla="*/ 975488 w 3957635"/>
                <a:gd name="connsiteY1530" fmla="*/ 408004 h 3778700"/>
                <a:gd name="connsiteX1531" fmla="*/ 985807 w 3957635"/>
                <a:gd name="connsiteY1531" fmla="*/ 393910 h 3778700"/>
                <a:gd name="connsiteX1532" fmla="*/ 1003361 w 3957635"/>
                <a:gd name="connsiteY1532" fmla="*/ 382566 h 3778700"/>
                <a:gd name="connsiteX1533" fmla="*/ 1012610 w 3957635"/>
                <a:gd name="connsiteY1533" fmla="*/ 376493 h 3778700"/>
                <a:gd name="connsiteX1534" fmla="*/ 1013554 w 3957635"/>
                <a:gd name="connsiteY1534" fmla="*/ 365493 h 3778700"/>
                <a:gd name="connsiteX1535" fmla="*/ 1031864 w 3957635"/>
                <a:gd name="connsiteY1535" fmla="*/ 342002 h 3778700"/>
                <a:gd name="connsiteX1536" fmla="*/ 1052124 w 3957635"/>
                <a:gd name="connsiteY1536" fmla="*/ 327259 h 3778700"/>
                <a:gd name="connsiteX1537" fmla="*/ 1066910 w 3957635"/>
                <a:gd name="connsiteY1537" fmla="*/ 319696 h 3778700"/>
                <a:gd name="connsiteX1538" fmla="*/ 1072069 w 3957635"/>
                <a:gd name="connsiteY1538" fmla="*/ 309078 h 3778700"/>
                <a:gd name="connsiteX1539" fmla="*/ 1051809 w 3957635"/>
                <a:gd name="connsiteY1539" fmla="*/ 308085 h 3778700"/>
                <a:gd name="connsiteX1540" fmla="*/ 1040861 w 3957635"/>
                <a:gd name="connsiteY1540" fmla="*/ 310033 h 3778700"/>
                <a:gd name="connsiteX1541" fmla="*/ 1004871 w 3957635"/>
                <a:gd name="connsiteY1541" fmla="*/ 311522 h 3778700"/>
                <a:gd name="connsiteX1542" fmla="*/ 996251 w 3957635"/>
                <a:gd name="connsiteY1542" fmla="*/ 318703 h 3778700"/>
                <a:gd name="connsiteX1543" fmla="*/ 950131 w 3957635"/>
                <a:gd name="connsiteY1543" fmla="*/ 341009 h 3778700"/>
                <a:gd name="connsiteX1544" fmla="*/ 977942 w 3957635"/>
                <a:gd name="connsiteY1544" fmla="*/ 337228 h 3778700"/>
                <a:gd name="connsiteX1545" fmla="*/ 998516 w 3957635"/>
                <a:gd name="connsiteY1545" fmla="*/ 328252 h 3778700"/>
                <a:gd name="connsiteX1546" fmla="*/ 1025320 w 3957635"/>
                <a:gd name="connsiteY1546" fmla="*/ 317443 h 3778700"/>
                <a:gd name="connsiteX1547" fmla="*/ 1018084 w 3957635"/>
                <a:gd name="connsiteY1547" fmla="*/ 341239 h 3778700"/>
                <a:gd name="connsiteX1548" fmla="*/ 1006759 w 3957635"/>
                <a:gd name="connsiteY1548" fmla="*/ 354951 h 3778700"/>
                <a:gd name="connsiteX1549" fmla="*/ 1003235 w 3957635"/>
                <a:gd name="connsiteY1549" fmla="*/ 358808 h 3778700"/>
                <a:gd name="connsiteX1550" fmla="*/ 999586 w 3957635"/>
                <a:gd name="connsiteY1550" fmla="*/ 362513 h 3778700"/>
                <a:gd name="connsiteX1551" fmla="*/ 974670 w 3957635"/>
                <a:gd name="connsiteY1551" fmla="*/ 382069 h 3778700"/>
                <a:gd name="connsiteX1552" fmla="*/ 960639 w 3957635"/>
                <a:gd name="connsiteY1552" fmla="*/ 391313 h 3778700"/>
                <a:gd name="connsiteX1553" fmla="*/ 946545 w 3957635"/>
                <a:gd name="connsiteY1553" fmla="*/ 401320 h 3778700"/>
                <a:gd name="connsiteX1554" fmla="*/ 925278 w 3957635"/>
                <a:gd name="connsiteY1554" fmla="*/ 415758 h 3778700"/>
                <a:gd name="connsiteX1555" fmla="*/ 913261 w 3957635"/>
                <a:gd name="connsiteY1555" fmla="*/ 421296 h 3778700"/>
                <a:gd name="connsiteX1556" fmla="*/ 893693 w 3957635"/>
                <a:gd name="connsiteY1556" fmla="*/ 441196 h 3778700"/>
                <a:gd name="connsiteX1557" fmla="*/ 900488 w 3957635"/>
                <a:gd name="connsiteY1557" fmla="*/ 450821 h 3778700"/>
                <a:gd name="connsiteX1558" fmla="*/ 913198 w 3957635"/>
                <a:gd name="connsiteY1558" fmla="*/ 450821 h 3778700"/>
                <a:gd name="connsiteX1559" fmla="*/ 941700 w 3957635"/>
                <a:gd name="connsiteY1559" fmla="*/ 434435 h 3778700"/>
                <a:gd name="connsiteX1560" fmla="*/ 958059 w 3957635"/>
                <a:gd name="connsiteY1560" fmla="*/ 428630 h 3778700"/>
                <a:gd name="connsiteX1561" fmla="*/ 952900 w 3957635"/>
                <a:gd name="connsiteY1561" fmla="*/ 438981 h 3778700"/>
                <a:gd name="connsiteX1562" fmla="*/ 937107 w 3957635"/>
                <a:gd name="connsiteY1562" fmla="*/ 461363 h 3778700"/>
                <a:gd name="connsiteX1563" fmla="*/ 927480 w 3957635"/>
                <a:gd name="connsiteY1563" fmla="*/ 471982 h 3778700"/>
                <a:gd name="connsiteX1564" fmla="*/ 906843 w 3957635"/>
                <a:gd name="connsiteY1564" fmla="*/ 484319 h 3778700"/>
                <a:gd name="connsiteX1565" fmla="*/ 874565 w 3957635"/>
                <a:gd name="connsiteY1565" fmla="*/ 511667 h 3778700"/>
                <a:gd name="connsiteX1566" fmla="*/ 837694 w 3957635"/>
                <a:gd name="connsiteY1566" fmla="*/ 546463 h 3778700"/>
                <a:gd name="connsiteX1567" fmla="*/ 831528 w 3957635"/>
                <a:gd name="connsiteY1567" fmla="*/ 558494 h 3778700"/>
                <a:gd name="connsiteX1568" fmla="*/ 827375 w 3957635"/>
                <a:gd name="connsiteY1568" fmla="*/ 571557 h 3778700"/>
                <a:gd name="connsiteX1569" fmla="*/ 821587 w 3957635"/>
                <a:gd name="connsiteY1569" fmla="*/ 593901 h 3778700"/>
                <a:gd name="connsiteX1570" fmla="*/ 808940 w 3957635"/>
                <a:gd name="connsiteY1570" fmla="*/ 598676 h 3778700"/>
                <a:gd name="connsiteX1571" fmla="*/ 796167 w 3957635"/>
                <a:gd name="connsiteY1571" fmla="*/ 608072 h 3778700"/>
                <a:gd name="connsiteX1572" fmla="*/ 791008 w 3957635"/>
                <a:gd name="connsiteY1572" fmla="*/ 632708 h 3778700"/>
                <a:gd name="connsiteX1573" fmla="*/ 774901 w 3957635"/>
                <a:gd name="connsiteY1573" fmla="*/ 655052 h 3778700"/>
                <a:gd name="connsiteX1574" fmla="*/ 768734 w 3957635"/>
                <a:gd name="connsiteY1574" fmla="*/ 663264 h 3778700"/>
                <a:gd name="connsiteX1575" fmla="*/ 738470 w 3957635"/>
                <a:gd name="connsiteY1575" fmla="*/ 689696 h 3778700"/>
                <a:gd name="connsiteX1576" fmla="*/ 717141 w 3957635"/>
                <a:gd name="connsiteY1576" fmla="*/ 703102 h 3778700"/>
                <a:gd name="connsiteX1577" fmla="*/ 698265 w 3957635"/>
                <a:gd name="connsiteY1577" fmla="*/ 709977 h 3778700"/>
                <a:gd name="connsiteX1578" fmla="*/ 689015 w 3957635"/>
                <a:gd name="connsiteY1578" fmla="*/ 716165 h 3778700"/>
                <a:gd name="connsiteX1579" fmla="*/ 687002 w 3957635"/>
                <a:gd name="connsiteY1579" fmla="*/ 730565 h 3778700"/>
                <a:gd name="connsiteX1580" fmla="*/ 695119 w 3957635"/>
                <a:gd name="connsiteY1580" fmla="*/ 740152 h 3778700"/>
                <a:gd name="connsiteX1581" fmla="*/ 677690 w 3957635"/>
                <a:gd name="connsiteY1581" fmla="*/ 754170 h 3778700"/>
                <a:gd name="connsiteX1582" fmla="*/ 674670 w 3957635"/>
                <a:gd name="connsiteY1582" fmla="*/ 766507 h 3778700"/>
                <a:gd name="connsiteX1583" fmla="*/ 667812 w 3957635"/>
                <a:gd name="connsiteY1583" fmla="*/ 778844 h 3778700"/>
                <a:gd name="connsiteX1584" fmla="*/ 668818 w 3957635"/>
                <a:gd name="connsiteY1584" fmla="*/ 793244 h 3778700"/>
                <a:gd name="connsiteX1585" fmla="*/ 648307 w 3957635"/>
                <a:gd name="connsiteY1585" fmla="*/ 814786 h 3778700"/>
                <a:gd name="connsiteX1586" fmla="*/ 625530 w 3957635"/>
                <a:gd name="connsiteY1586" fmla="*/ 825022 h 3778700"/>
                <a:gd name="connsiteX1587" fmla="*/ 622761 w 3957635"/>
                <a:gd name="connsiteY1587" fmla="*/ 814900 h 3778700"/>
                <a:gd name="connsiteX1588" fmla="*/ 637107 w 3957635"/>
                <a:gd name="connsiteY1588" fmla="*/ 797407 h 3778700"/>
                <a:gd name="connsiteX1589" fmla="*/ 615651 w 3957635"/>
                <a:gd name="connsiteY1589" fmla="*/ 801570 h 3778700"/>
                <a:gd name="connsiteX1590" fmla="*/ 615651 w 3957635"/>
                <a:gd name="connsiteY1590" fmla="*/ 787934 h 3778700"/>
                <a:gd name="connsiteX1591" fmla="*/ 623579 w 3957635"/>
                <a:gd name="connsiteY1591" fmla="*/ 781747 h 3778700"/>
                <a:gd name="connsiteX1592" fmla="*/ 615400 w 3957635"/>
                <a:gd name="connsiteY1592" fmla="*/ 756423 h 3778700"/>
                <a:gd name="connsiteX1593" fmla="*/ 621188 w 3957635"/>
                <a:gd name="connsiteY1593" fmla="*/ 743399 h 3778700"/>
                <a:gd name="connsiteX1594" fmla="*/ 633583 w 3957635"/>
                <a:gd name="connsiteY1594" fmla="*/ 728617 h 3778700"/>
                <a:gd name="connsiteX1595" fmla="*/ 647677 w 3957635"/>
                <a:gd name="connsiteY1595" fmla="*/ 720023 h 3778700"/>
                <a:gd name="connsiteX1596" fmla="*/ 663785 w 3957635"/>
                <a:gd name="connsiteY1596" fmla="*/ 709099 h 3778700"/>
                <a:gd name="connsiteX1597" fmla="*/ 683353 w 3957635"/>
                <a:gd name="connsiteY1597" fmla="*/ 693286 h 3778700"/>
                <a:gd name="connsiteX1598" fmla="*/ 707388 w 3957635"/>
                <a:gd name="connsiteY1598" fmla="*/ 683317 h 3778700"/>
                <a:gd name="connsiteX1599" fmla="*/ 711163 w 3957635"/>
                <a:gd name="connsiteY1599" fmla="*/ 670292 h 3778700"/>
                <a:gd name="connsiteX1600" fmla="*/ 698831 w 3957635"/>
                <a:gd name="connsiteY1600" fmla="*/ 669261 h 3778700"/>
                <a:gd name="connsiteX1601" fmla="*/ 682409 w 3957635"/>
                <a:gd name="connsiteY1601" fmla="*/ 669261 h 3778700"/>
                <a:gd name="connsiteX1602" fmla="*/ 672090 w 3957635"/>
                <a:gd name="connsiteY1602" fmla="*/ 683317 h 3778700"/>
                <a:gd name="connsiteX1603" fmla="*/ 642203 w 3957635"/>
                <a:gd name="connsiteY1603" fmla="*/ 690918 h 3778700"/>
                <a:gd name="connsiteX1604" fmla="*/ 645286 w 3957635"/>
                <a:gd name="connsiteY1604" fmla="*/ 677588 h 3778700"/>
                <a:gd name="connsiteX1605" fmla="*/ 653529 w 3957635"/>
                <a:gd name="connsiteY1605" fmla="*/ 653639 h 3778700"/>
                <a:gd name="connsiteX1606" fmla="*/ 663785 w 3957635"/>
                <a:gd name="connsiteY1606" fmla="*/ 646458 h 3778700"/>
                <a:gd name="connsiteX1607" fmla="*/ 670706 w 3957635"/>
                <a:gd name="connsiteY1607" fmla="*/ 636146 h 3778700"/>
                <a:gd name="connsiteX1608" fmla="*/ 661457 w 3957635"/>
                <a:gd name="connsiteY1608" fmla="*/ 628201 h 3778700"/>
                <a:gd name="connsiteX1609" fmla="*/ 619930 w 3957635"/>
                <a:gd name="connsiteY1609" fmla="*/ 640118 h 3778700"/>
                <a:gd name="connsiteX1610" fmla="*/ 640882 w 3957635"/>
                <a:gd name="connsiteY1610" fmla="*/ 645580 h 3778700"/>
                <a:gd name="connsiteX1611" fmla="*/ 639561 w 3957635"/>
                <a:gd name="connsiteY1611" fmla="*/ 668535 h 3778700"/>
                <a:gd name="connsiteX1612" fmla="*/ 620307 w 3957635"/>
                <a:gd name="connsiteY1612" fmla="*/ 682744 h 3778700"/>
                <a:gd name="connsiteX1613" fmla="*/ 606968 w 3957635"/>
                <a:gd name="connsiteY1613" fmla="*/ 692599 h 3778700"/>
                <a:gd name="connsiteX1614" fmla="*/ 588030 w 3957635"/>
                <a:gd name="connsiteY1614" fmla="*/ 707075 h 3778700"/>
                <a:gd name="connsiteX1615" fmla="*/ 585953 w 3957635"/>
                <a:gd name="connsiteY1615" fmla="*/ 717578 h 3778700"/>
                <a:gd name="connsiteX1616" fmla="*/ 576453 w 3957635"/>
                <a:gd name="connsiteY1616" fmla="*/ 733391 h 3778700"/>
                <a:gd name="connsiteX1617" fmla="*/ 563051 w 3957635"/>
                <a:gd name="connsiteY1617" fmla="*/ 746454 h 3778700"/>
                <a:gd name="connsiteX1618" fmla="*/ 564057 w 3957635"/>
                <a:gd name="connsiteY1618" fmla="*/ 760892 h 3778700"/>
                <a:gd name="connsiteX1619" fmla="*/ 576012 w 3957635"/>
                <a:gd name="connsiteY1619" fmla="*/ 754743 h 3778700"/>
                <a:gd name="connsiteX1620" fmla="*/ 588722 w 3957635"/>
                <a:gd name="connsiteY1620" fmla="*/ 747218 h 3778700"/>
                <a:gd name="connsiteX1621" fmla="*/ 598726 w 3957635"/>
                <a:gd name="connsiteY1621" fmla="*/ 749204 h 3778700"/>
                <a:gd name="connsiteX1622" fmla="*/ 586645 w 3957635"/>
                <a:gd name="connsiteY1622" fmla="*/ 763948 h 3778700"/>
                <a:gd name="connsiteX1623" fmla="*/ 569154 w 3957635"/>
                <a:gd name="connsiteY1623" fmla="*/ 780410 h 3778700"/>
                <a:gd name="connsiteX1624" fmla="*/ 552291 w 3957635"/>
                <a:gd name="connsiteY1624" fmla="*/ 795192 h 3778700"/>
                <a:gd name="connsiteX1625" fmla="*/ 542287 w 3957635"/>
                <a:gd name="connsiteY1625" fmla="*/ 788698 h 3778700"/>
                <a:gd name="connsiteX1626" fmla="*/ 518944 w 3957635"/>
                <a:gd name="connsiteY1626" fmla="*/ 790761 h 3778700"/>
                <a:gd name="connsiteX1627" fmla="*/ 503466 w 3957635"/>
                <a:gd name="connsiteY1627" fmla="*/ 802105 h 3778700"/>
                <a:gd name="connsiteX1628" fmla="*/ 486289 w 3957635"/>
                <a:gd name="connsiteY1628" fmla="*/ 798324 h 3778700"/>
                <a:gd name="connsiteX1629" fmla="*/ 491448 w 3957635"/>
                <a:gd name="connsiteY1629" fmla="*/ 787018 h 3778700"/>
                <a:gd name="connsiteX1630" fmla="*/ 497677 w 3957635"/>
                <a:gd name="connsiteY1630" fmla="*/ 772924 h 3778700"/>
                <a:gd name="connsiteX1631" fmla="*/ 536058 w 3957635"/>
                <a:gd name="connsiteY1631" fmla="*/ 755888 h 3778700"/>
                <a:gd name="connsiteX1632" fmla="*/ 533982 w 3957635"/>
                <a:gd name="connsiteY1632" fmla="*/ 745614 h 3778700"/>
                <a:gd name="connsiteX1633" fmla="*/ 523726 w 3957635"/>
                <a:gd name="connsiteY1633" fmla="*/ 745614 h 3778700"/>
                <a:gd name="connsiteX1634" fmla="*/ 516868 w 3957635"/>
                <a:gd name="connsiteY1634" fmla="*/ 756576 h 3778700"/>
                <a:gd name="connsiteX1635" fmla="*/ 499691 w 3957635"/>
                <a:gd name="connsiteY1635" fmla="*/ 757875 h 3778700"/>
                <a:gd name="connsiteX1636" fmla="*/ 469364 w 3957635"/>
                <a:gd name="connsiteY1636" fmla="*/ 748708 h 3778700"/>
                <a:gd name="connsiteX1637" fmla="*/ 451809 w 3957635"/>
                <a:gd name="connsiteY1637" fmla="*/ 733239 h 3778700"/>
                <a:gd name="connsiteX1638" fmla="*/ 1013051 w 3957635"/>
                <a:gd name="connsiteY1638" fmla="*/ 232420 h 3778700"/>
                <a:gd name="connsiteX1639" fmla="*/ 1726935 w 3957635"/>
                <a:gd name="connsiteY1639" fmla="*/ 0 h 37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3957635" h="3778700">
                  <a:moveTo>
                    <a:pt x="3153813" y="3291681"/>
                  </a:moveTo>
                  <a:lnTo>
                    <a:pt x="3161810" y="3302052"/>
                  </a:lnTo>
                  <a:lnTo>
                    <a:pt x="3153663" y="3310812"/>
                  </a:lnTo>
                  <a:lnTo>
                    <a:pt x="3136364" y="3317122"/>
                  </a:lnTo>
                  <a:lnTo>
                    <a:pt x="3141878" y="3299186"/>
                  </a:lnTo>
                  <a:close/>
                  <a:moveTo>
                    <a:pt x="3220570" y="3248408"/>
                  </a:moveTo>
                  <a:lnTo>
                    <a:pt x="3226578" y="3259943"/>
                  </a:lnTo>
                  <a:lnTo>
                    <a:pt x="3214197" y="3278506"/>
                  </a:lnTo>
                  <a:lnTo>
                    <a:pt x="3201132" y="3283664"/>
                  </a:lnTo>
                  <a:lnTo>
                    <a:pt x="3199206" y="3269312"/>
                  </a:lnTo>
                  <a:lnTo>
                    <a:pt x="3208020" y="3254555"/>
                  </a:lnTo>
                  <a:close/>
                  <a:moveTo>
                    <a:pt x="2896621" y="3134694"/>
                  </a:moveTo>
                  <a:lnTo>
                    <a:pt x="2911878" y="3147652"/>
                  </a:lnTo>
                  <a:lnTo>
                    <a:pt x="2893890" y="3160134"/>
                  </a:lnTo>
                  <a:lnTo>
                    <a:pt x="2886432" y="3147302"/>
                  </a:lnTo>
                  <a:close/>
                  <a:moveTo>
                    <a:pt x="2876895" y="3120631"/>
                  </a:moveTo>
                  <a:lnTo>
                    <a:pt x="2893201" y="3127242"/>
                  </a:lnTo>
                  <a:lnTo>
                    <a:pt x="2882656" y="3140347"/>
                  </a:lnTo>
                  <a:lnTo>
                    <a:pt x="2867754" y="3146071"/>
                  </a:lnTo>
                  <a:lnTo>
                    <a:pt x="2867802" y="3131733"/>
                  </a:lnTo>
                  <a:close/>
                  <a:moveTo>
                    <a:pt x="3017910" y="3081337"/>
                  </a:moveTo>
                  <a:lnTo>
                    <a:pt x="3030840" y="3083317"/>
                  </a:lnTo>
                  <a:lnTo>
                    <a:pt x="3036002" y="3097373"/>
                  </a:lnTo>
                  <a:lnTo>
                    <a:pt x="3043223" y="3111468"/>
                  </a:lnTo>
                  <a:lnTo>
                    <a:pt x="3053882" y="3141367"/>
                  </a:lnTo>
                  <a:lnTo>
                    <a:pt x="3053882" y="3174682"/>
                  </a:lnTo>
                  <a:lnTo>
                    <a:pt x="3049105" y="3194232"/>
                  </a:lnTo>
                  <a:cubicBezTo>
                    <a:pt x="3043273" y="3191728"/>
                    <a:pt x="3036498" y="3193184"/>
                    <a:pt x="3032217" y="3197882"/>
                  </a:cubicBezTo>
                  <a:cubicBezTo>
                    <a:pt x="3029661" y="3200678"/>
                    <a:pt x="3028321" y="3204367"/>
                    <a:pt x="3028470" y="3208152"/>
                  </a:cubicBezTo>
                  <a:lnTo>
                    <a:pt x="3017861" y="3226577"/>
                  </a:lnTo>
                  <a:lnTo>
                    <a:pt x="3004447" y="3242011"/>
                  </a:lnTo>
                  <a:cubicBezTo>
                    <a:pt x="3000414" y="3250593"/>
                    <a:pt x="2996171" y="3259077"/>
                    <a:pt x="2991729" y="3267444"/>
                  </a:cubicBezTo>
                  <a:cubicBezTo>
                    <a:pt x="2984197" y="3281636"/>
                    <a:pt x="2976094" y="3295498"/>
                    <a:pt x="2968004" y="3309380"/>
                  </a:cubicBezTo>
                  <a:cubicBezTo>
                    <a:pt x="2963053" y="3317883"/>
                    <a:pt x="2958114" y="3326387"/>
                    <a:pt x="2953598" y="3335123"/>
                  </a:cubicBezTo>
                  <a:cubicBezTo>
                    <a:pt x="2945321" y="3351198"/>
                    <a:pt x="2938534" y="3368011"/>
                    <a:pt x="2929923" y="3383892"/>
                  </a:cubicBezTo>
                  <a:cubicBezTo>
                    <a:pt x="2922230" y="3398065"/>
                    <a:pt x="2913134" y="3411422"/>
                    <a:pt x="2902761" y="3423770"/>
                  </a:cubicBezTo>
                  <a:cubicBezTo>
                    <a:pt x="2909561" y="3437845"/>
                    <a:pt x="2907253" y="3454639"/>
                    <a:pt x="2896917" y="3466346"/>
                  </a:cubicBezTo>
                  <a:cubicBezTo>
                    <a:pt x="2892809" y="3471005"/>
                    <a:pt x="2887610" y="3474558"/>
                    <a:pt x="2881791" y="3476674"/>
                  </a:cubicBezTo>
                  <a:cubicBezTo>
                    <a:pt x="2877026" y="3479606"/>
                    <a:pt x="2871790" y="3481703"/>
                    <a:pt x="2866318" y="3482848"/>
                  </a:cubicBezTo>
                  <a:cubicBezTo>
                    <a:pt x="2862918" y="3483566"/>
                    <a:pt x="2859468" y="3483916"/>
                    <a:pt x="2855994" y="3483877"/>
                  </a:cubicBezTo>
                  <a:lnTo>
                    <a:pt x="2844690" y="3497254"/>
                  </a:lnTo>
                  <a:lnTo>
                    <a:pt x="2828919" y="3500690"/>
                  </a:lnTo>
                  <a:lnTo>
                    <a:pt x="2810009" y="3496555"/>
                  </a:lnTo>
                  <a:lnTo>
                    <a:pt x="2794188" y="3480751"/>
                  </a:lnTo>
                  <a:lnTo>
                    <a:pt x="2799300" y="3446718"/>
                  </a:lnTo>
                  <a:lnTo>
                    <a:pt x="2788257" y="3426527"/>
                  </a:lnTo>
                  <a:lnTo>
                    <a:pt x="2785862" y="3408316"/>
                  </a:lnTo>
                  <a:cubicBezTo>
                    <a:pt x="2788852" y="3401482"/>
                    <a:pt x="2793977" y="3395813"/>
                    <a:pt x="2800467" y="3392163"/>
                  </a:cubicBezTo>
                  <a:cubicBezTo>
                    <a:pt x="2806696" y="3388630"/>
                    <a:pt x="2813868" y="3387173"/>
                    <a:pt x="2820245" y="3383912"/>
                  </a:cubicBezTo>
                  <a:cubicBezTo>
                    <a:pt x="2828299" y="3379796"/>
                    <a:pt x="2834602" y="3373156"/>
                    <a:pt x="2840198" y="3366070"/>
                  </a:cubicBezTo>
                  <a:cubicBezTo>
                    <a:pt x="2843921" y="3361352"/>
                    <a:pt x="2847370" y="3356421"/>
                    <a:pt x="2850509" y="3351295"/>
                  </a:cubicBezTo>
                  <a:lnTo>
                    <a:pt x="2838138" y="3319320"/>
                  </a:lnTo>
                  <a:lnTo>
                    <a:pt x="2835793" y="3301148"/>
                  </a:lnTo>
                  <a:lnTo>
                    <a:pt x="2841824" y="3284005"/>
                  </a:lnTo>
                  <a:cubicBezTo>
                    <a:pt x="2849120" y="3280860"/>
                    <a:pt x="2854828" y="3274919"/>
                    <a:pt x="2857644" y="3267503"/>
                  </a:cubicBezTo>
                  <a:cubicBezTo>
                    <a:pt x="2860262" y="3260630"/>
                    <a:pt x="2860200" y="3253019"/>
                    <a:pt x="2857446" y="3246185"/>
                  </a:cubicBezTo>
                  <a:cubicBezTo>
                    <a:pt x="2862409" y="3240070"/>
                    <a:pt x="2868365" y="3234847"/>
                    <a:pt x="2875078" y="3230712"/>
                  </a:cubicBezTo>
                  <a:cubicBezTo>
                    <a:pt x="2883826" y="3225334"/>
                    <a:pt x="2893616" y="3221976"/>
                    <a:pt x="2902761" y="3217316"/>
                  </a:cubicBezTo>
                  <a:cubicBezTo>
                    <a:pt x="2913544" y="3211802"/>
                    <a:pt x="2923309" y="3204503"/>
                    <a:pt x="2933955" y="3198756"/>
                  </a:cubicBezTo>
                  <a:cubicBezTo>
                    <a:pt x="2941301" y="3194776"/>
                    <a:pt x="2949069" y="3191514"/>
                    <a:pt x="2955645" y="3186369"/>
                  </a:cubicBezTo>
                  <a:cubicBezTo>
                    <a:pt x="2963276" y="3180409"/>
                    <a:pt x="2968897" y="3172255"/>
                    <a:pt x="2971739" y="3162994"/>
                  </a:cubicBezTo>
                  <a:lnTo>
                    <a:pt x="2982931" y="3141716"/>
                  </a:lnTo>
                  <a:lnTo>
                    <a:pt x="2990711" y="3133251"/>
                  </a:lnTo>
                  <a:lnTo>
                    <a:pt x="3004038" y="3127116"/>
                  </a:lnTo>
                  <a:lnTo>
                    <a:pt x="3008678" y="3111895"/>
                  </a:lnTo>
                  <a:lnTo>
                    <a:pt x="3013505" y="3094073"/>
                  </a:lnTo>
                  <a:close/>
                  <a:moveTo>
                    <a:pt x="2754385" y="2922615"/>
                  </a:moveTo>
                  <a:lnTo>
                    <a:pt x="2771783" y="2931451"/>
                  </a:lnTo>
                  <a:lnTo>
                    <a:pt x="2769720" y="2951691"/>
                  </a:lnTo>
                  <a:lnTo>
                    <a:pt x="2750125" y="2953754"/>
                  </a:lnTo>
                  <a:lnTo>
                    <a:pt x="2744242" y="2933656"/>
                  </a:lnTo>
                  <a:close/>
                  <a:moveTo>
                    <a:pt x="1593" y="1984864"/>
                  </a:moveTo>
                  <a:lnTo>
                    <a:pt x="57113" y="2060510"/>
                  </a:lnTo>
                  <a:lnTo>
                    <a:pt x="90888" y="2105695"/>
                  </a:lnTo>
                  <a:lnTo>
                    <a:pt x="88533" y="2131843"/>
                  </a:lnTo>
                  <a:lnTo>
                    <a:pt x="99883" y="2169974"/>
                  </a:lnTo>
                  <a:lnTo>
                    <a:pt x="98853" y="2210848"/>
                  </a:lnTo>
                  <a:lnTo>
                    <a:pt x="96830" y="2252394"/>
                  </a:lnTo>
                  <a:lnTo>
                    <a:pt x="97897" y="2289461"/>
                  </a:lnTo>
                  <a:cubicBezTo>
                    <a:pt x="98173" y="2301275"/>
                    <a:pt x="100619" y="2312922"/>
                    <a:pt x="105108" y="2323840"/>
                  </a:cubicBezTo>
                  <a:cubicBezTo>
                    <a:pt x="108916" y="2333079"/>
                    <a:pt x="114122" y="2341646"/>
                    <a:pt x="120542" y="2349261"/>
                  </a:cubicBezTo>
                  <a:lnTo>
                    <a:pt x="134247" y="2373225"/>
                  </a:lnTo>
                  <a:cubicBezTo>
                    <a:pt x="139214" y="2380280"/>
                    <a:pt x="144255" y="2387279"/>
                    <a:pt x="149387" y="2394222"/>
                  </a:cubicBezTo>
                  <a:cubicBezTo>
                    <a:pt x="152846" y="2398870"/>
                    <a:pt x="156359" y="2403517"/>
                    <a:pt x="159910" y="2408164"/>
                  </a:cubicBezTo>
                  <a:lnTo>
                    <a:pt x="166790" y="2425690"/>
                  </a:lnTo>
                  <a:lnTo>
                    <a:pt x="170524" y="2441088"/>
                  </a:lnTo>
                  <a:lnTo>
                    <a:pt x="177404" y="2459285"/>
                  </a:lnTo>
                  <a:lnTo>
                    <a:pt x="188074" y="2473003"/>
                  </a:lnTo>
                  <a:lnTo>
                    <a:pt x="201816" y="2484706"/>
                  </a:lnTo>
                  <a:lnTo>
                    <a:pt x="209340" y="2495288"/>
                  </a:lnTo>
                  <a:lnTo>
                    <a:pt x="222015" y="2509342"/>
                  </a:lnTo>
                  <a:lnTo>
                    <a:pt x="256525" y="2548032"/>
                  </a:lnTo>
                  <a:lnTo>
                    <a:pt x="271960" y="2569981"/>
                  </a:lnTo>
                  <a:lnTo>
                    <a:pt x="276080" y="2595738"/>
                  </a:lnTo>
                  <a:lnTo>
                    <a:pt x="285370" y="2614943"/>
                  </a:lnTo>
                  <a:lnTo>
                    <a:pt x="299112" y="2646914"/>
                  </a:lnTo>
                  <a:lnTo>
                    <a:pt x="321114" y="2666848"/>
                  </a:lnTo>
                  <a:lnTo>
                    <a:pt x="348965" y="2691932"/>
                  </a:lnTo>
                  <a:lnTo>
                    <a:pt x="363075" y="2714553"/>
                  </a:lnTo>
                  <a:lnTo>
                    <a:pt x="370287" y="2744453"/>
                  </a:lnTo>
                  <a:cubicBezTo>
                    <a:pt x="373745" y="2753915"/>
                    <a:pt x="375143" y="2763994"/>
                    <a:pt x="374407" y="2774016"/>
                  </a:cubicBezTo>
                  <a:cubicBezTo>
                    <a:pt x="373616" y="2784711"/>
                    <a:pt x="370415" y="2795069"/>
                    <a:pt x="366166" y="2804924"/>
                  </a:cubicBezTo>
                  <a:cubicBezTo>
                    <a:pt x="362174" y="2814163"/>
                    <a:pt x="357281" y="2823009"/>
                    <a:pt x="353785" y="2832416"/>
                  </a:cubicBezTo>
                  <a:cubicBezTo>
                    <a:pt x="349941" y="2842775"/>
                    <a:pt x="347862" y="2853693"/>
                    <a:pt x="347604" y="2864780"/>
                  </a:cubicBezTo>
                  <a:cubicBezTo>
                    <a:pt x="348818" y="2872619"/>
                    <a:pt x="349168" y="2880569"/>
                    <a:pt x="348634" y="2888464"/>
                  </a:cubicBezTo>
                  <a:cubicBezTo>
                    <a:pt x="347991" y="2897703"/>
                    <a:pt x="346133" y="2906886"/>
                    <a:pt x="343134" y="2915620"/>
                  </a:cubicBezTo>
                  <a:lnTo>
                    <a:pt x="334617" y="2926595"/>
                  </a:lnTo>
                  <a:lnTo>
                    <a:pt x="347678" y="2954087"/>
                  </a:lnTo>
                  <a:lnTo>
                    <a:pt x="354907" y="2973964"/>
                  </a:lnTo>
                  <a:lnTo>
                    <a:pt x="357648" y="2997649"/>
                  </a:lnTo>
                  <a:lnTo>
                    <a:pt x="356618" y="3016518"/>
                  </a:lnTo>
                  <a:lnTo>
                    <a:pt x="372512" y="3045074"/>
                  </a:lnTo>
                  <a:lnTo>
                    <a:pt x="373543" y="3067639"/>
                  </a:lnTo>
                  <a:lnTo>
                    <a:pt x="376651" y="3114336"/>
                  </a:lnTo>
                  <a:lnTo>
                    <a:pt x="390099" y="3194293"/>
                  </a:lnTo>
                  <a:cubicBezTo>
                    <a:pt x="254152" y="3020270"/>
                    <a:pt x="150638" y="2823233"/>
                    <a:pt x="84486" y="2612591"/>
                  </a:cubicBezTo>
                  <a:cubicBezTo>
                    <a:pt x="20799" y="2409676"/>
                    <a:pt x="-7255" y="2197298"/>
                    <a:pt x="1593" y="1984864"/>
                  </a:cubicBezTo>
                  <a:close/>
                  <a:moveTo>
                    <a:pt x="3879738" y="1740238"/>
                  </a:moveTo>
                  <a:lnTo>
                    <a:pt x="3893846" y="1760903"/>
                  </a:lnTo>
                  <a:lnTo>
                    <a:pt x="3900380" y="1800742"/>
                  </a:lnTo>
                  <a:lnTo>
                    <a:pt x="3910354" y="1821324"/>
                  </a:lnTo>
                  <a:lnTo>
                    <a:pt x="3903518" y="1841217"/>
                  </a:lnTo>
                  <a:lnTo>
                    <a:pt x="3906613" y="1856606"/>
                  </a:lnTo>
                  <a:lnTo>
                    <a:pt x="3901454" y="1877876"/>
                  </a:lnTo>
                  <a:lnTo>
                    <a:pt x="3889650" y="1841778"/>
                  </a:lnTo>
                  <a:lnTo>
                    <a:pt x="3894808" y="1816678"/>
                  </a:lnTo>
                  <a:lnTo>
                    <a:pt x="3882260" y="1784709"/>
                  </a:lnTo>
                  <a:lnTo>
                    <a:pt x="3875611" y="1763828"/>
                  </a:lnTo>
                  <a:close/>
                  <a:moveTo>
                    <a:pt x="1845203" y="1507180"/>
                  </a:moveTo>
                  <a:lnTo>
                    <a:pt x="1864053" y="1519519"/>
                  </a:lnTo>
                  <a:lnTo>
                    <a:pt x="1859983" y="1534528"/>
                  </a:lnTo>
                  <a:lnTo>
                    <a:pt x="1843531" y="1534528"/>
                  </a:lnTo>
                  <a:lnTo>
                    <a:pt x="1833632" y="1521849"/>
                  </a:lnTo>
                  <a:close/>
                  <a:moveTo>
                    <a:pt x="2456049" y="1492297"/>
                  </a:moveTo>
                  <a:lnTo>
                    <a:pt x="2450604" y="1510574"/>
                  </a:lnTo>
                  <a:cubicBezTo>
                    <a:pt x="2444659" y="1513342"/>
                    <a:pt x="2439107" y="1516889"/>
                    <a:pt x="2434095" y="1521117"/>
                  </a:cubicBezTo>
                  <a:cubicBezTo>
                    <a:pt x="2429051" y="1525376"/>
                    <a:pt x="2424599" y="1530288"/>
                    <a:pt x="2420854" y="1535725"/>
                  </a:cubicBezTo>
                  <a:cubicBezTo>
                    <a:pt x="2417602" y="1542245"/>
                    <a:pt x="2411859" y="1547180"/>
                    <a:pt x="2404925" y="1549421"/>
                  </a:cubicBezTo>
                  <a:cubicBezTo>
                    <a:pt x="2396489" y="1552148"/>
                    <a:pt x="2387256" y="1550632"/>
                    <a:pt x="2380135" y="1545354"/>
                  </a:cubicBezTo>
                  <a:lnTo>
                    <a:pt x="2370266" y="1530297"/>
                  </a:lnTo>
                  <a:lnTo>
                    <a:pt x="2385091" y="1512475"/>
                  </a:lnTo>
                  <a:lnTo>
                    <a:pt x="2416835" y="1503685"/>
                  </a:lnTo>
                  <a:lnTo>
                    <a:pt x="2436950" y="1496866"/>
                  </a:lnTo>
                  <a:close/>
                  <a:moveTo>
                    <a:pt x="1483649" y="1392824"/>
                  </a:moveTo>
                  <a:lnTo>
                    <a:pt x="1490578" y="1418265"/>
                  </a:lnTo>
                  <a:lnTo>
                    <a:pt x="1465132" y="1408551"/>
                  </a:lnTo>
                  <a:close/>
                  <a:moveTo>
                    <a:pt x="1573106" y="1336058"/>
                  </a:moveTo>
                  <a:lnTo>
                    <a:pt x="1581360" y="1347915"/>
                  </a:lnTo>
                  <a:lnTo>
                    <a:pt x="1565768" y="1361667"/>
                  </a:lnTo>
                  <a:lnTo>
                    <a:pt x="1547884" y="1374046"/>
                  </a:lnTo>
                  <a:cubicBezTo>
                    <a:pt x="1544440" y="1381784"/>
                    <a:pt x="1537067" y="1387047"/>
                    <a:pt x="1528627" y="1387792"/>
                  </a:cubicBezTo>
                  <a:cubicBezTo>
                    <a:pt x="1519043" y="1388639"/>
                    <a:pt x="1509904" y="1383586"/>
                    <a:pt x="1505526" y="1375019"/>
                  </a:cubicBezTo>
                  <a:lnTo>
                    <a:pt x="1518569" y="1351336"/>
                  </a:lnTo>
                  <a:lnTo>
                    <a:pt x="1539827" y="1345031"/>
                  </a:lnTo>
                  <a:lnTo>
                    <a:pt x="1559979" y="1342628"/>
                  </a:lnTo>
                  <a:close/>
                  <a:moveTo>
                    <a:pt x="1716222" y="1268788"/>
                  </a:moveTo>
                  <a:lnTo>
                    <a:pt x="1728546" y="1285690"/>
                  </a:lnTo>
                  <a:lnTo>
                    <a:pt x="1724420" y="1301733"/>
                  </a:lnTo>
                  <a:cubicBezTo>
                    <a:pt x="1722423" y="1309045"/>
                    <a:pt x="1721495" y="1316615"/>
                    <a:pt x="1721668" y="1324193"/>
                  </a:cubicBezTo>
                  <a:cubicBezTo>
                    <a:pt x="1721810" y="1330502"/>
                    <a:pt x="1722717" y="1336776"/>
                    <a:pt x="1724364" y="1342871"/>
                  </a:cubicBezTo>
                  <a:cubicBezTo>
                    <a:pt x="1725624" y="1352303"/>
                    <a:pt x="1725624" y="1361864"/>
                    <a:pt x="1724364" y="1371290"/>
                  </a:cubicBezTo>
                  <a:cubicBezTo>
                    <a:pt x="1723745" y="1375909"/>
                    <a:pt x="1722827" y="1380485"/>
                    <a:pt x="1721611" y="1384983"/>
                  </a:cubicBezTo>
                  <a:cubicBezTo>
                    <a:pt x="1717592" y="1395748"/>
                    <a:pt x="1710979" y="1405352"/>
                    <a:pt x="1702352" y="1412943"/>
                  </a:cubicBezTo>
                  <a:cubicBezTo>
                    <a:pt x="1697540" y="1417183"/>
                    <a:pt x="1692160" y="1420728"/>
                    <a:pt x="1686366" y="1423486"/>
                  </a:cubicBezTo>
                  <a:lnTo>
                    <a:pt x="1664340" y="1410193"/>
                  </a:lnTo>
                  <a:lnTo>
                    <a:pt x="1678554" y="1369513"/>
                  </a:lnTo>
                  <a:lnTo>
                    <a:pt x="1675701" y="1346595"/>
                  </a:lnTo>
                  <a:lnTo>
                    <a:pt x="1689039" y="1329177"/>
                  </a:lnTo>
                  <a:lnTo>
                    <a:pt x="1708021" y="1342878"/>
                  </a:lnTo>
                  <a:lnTo>
                    <a:pt x="1699624" y="1313084"/>
                  </a:lnTo>
                  <a:lnTo>
                    <a:pt x="1689624" y="1292845"/>
                  </a:lnTo>
                  <a:lnTo>
                    <a:pt x="1699136" y="1280576"/>
                  </a:lnTo>
                  <a:close/>
                  <a:moveTo>
                    <a:pt x="1971321" y="799954"/>
                  </a:moveTo>
                  <a:lnTo>
                    <a:pt x="1982954" y="804403"/>
                  </a:lnTo>
                  <a:lnTo>
                    <a:pt x="1980891" y="819790"/>
                  </a:lnTo>
                  <a:lnTo>
                    <a:pt x="1970616" y="838352"/>
                  </a:lnTo>
                  <a:lnTo>
                    <a:pt x="1960640" y="842822"/>
                  </a:lnTo>
                  <a:lnTo>
                    <a:pt x="1957270" y="825371"/>
                  </a:lnTo>
                  <a:lnTo>
                    <a:pt x="1960708" y="810268"/>
                  </a:lnTo>
                  <a:close/>
                  <a:moveTo>
                    <a:pt x="1986444" y="731775"/>
                  </a:moveTo>
                  <a:lnTo>
                    <a:pt x="2004428" y="743058"/>
                  </a:lnTo>
                  <a:lnTo>
                    <a:pt x="2005165" y="757215"/>
                  </a:lnTo>
                  <a:lnTo>
                    <a:pt x="1988358" y="755765"/>
                  </a:lnTo>
                  <a:lnTo>
                    <a:pt x="1979718" y="745187"/>
                  </a:lnTo>
                  <a:close/>
                  <a:moveTo>
                    <a:pt x="1613991" y="700864"/>
                  </a:moveTo>
                  <a:lnTo>
                    <a:pt x="1615947" y="716391"/>
                  </a:lnTo>
                  <a:lnTo>
                    <a:pt x="1604264" y="736674"/>
                  </a:lnTo>
                  <a:lnTo>
                    <a:pt x="1590500" y="728878"/>
                  </a:lnTo>
                  <a:lnTo>
                    <a:pt x="1597579" y="707053"/>
                  </a:lnTo>
                  <a:close/>
                  <a:moveTo>
                    <a:pt x="1538761" y="643409"/>
                  </a:moveTo>
                  <a:lnTo>
                    <a:pt x="1558366" y="647029"/>
                  </a:lnTo>
                  <a:lnTo>
                    <a:pt x="1550159" y="659363"/>
                  </a:lnTo>
                  <a:lnTo>
                    <a:pt x="1541904" y="674795"/>
                  </a:lnTo>
                  <a:lnTo>
                    <a:pt x="1532101" y="686395"/>
                  </a:lnTo>
                  <a:lnTo>
                    <a:pt x="1524196" y="678144"/>
                  </a:lnTo>
                  <a:lnTo>
                    <a:pt x="1524846" y="665811"/>
                  </a:lnTo>
                  <a:lnTo>
                    <a:pt x="1525224" y="655180"/>
                  </a:lnTo>
                  <a:close/>
                  <a:moveTo>
                    <a:pt x="1409276" y="502703"/>
                  </a:moveTo>
                  <a:lnTo>
                    <a:pt x="1413060" y="517143"/>
                  </a:lnTo>
                  <a:lnTo>
                    <a:pt x="1410665" y="533700"/>
                  </a:lnTo>
                  <a:lnTo>
                    <a:pt x="1430091" y="529616"/>
                  </a:lnTo>
                  <a:lnTo>
                    <a:pt x="1440019" y="528583"/>
                  </a:lnTo>
                  <a:lnTo>
                    <a:pt x="1454803" y="529616"/>
                  </a:lnTo>
                  <a:lnTo>
                    <a:pt x="1464777" y="535803"/>
                  </a:lnTo>
                  <a:lnTo>
                    <a:pt x="1472679" y="527551"/>
                  </a:lnTo>
                  <a:lnTo>
                    <a:pt x="1489831" y="527551"/>
                  </a:lnTo>
                  <a:lnTo>
                    <a:pt x="1491810" y="551830"/>
                  </a:lnTo>
                  <a:lnTo>
                    <a:pt x="1493876" y="568293"/>
                  </a:lnTo>
                  <a:lnTo>
                    <a:pt x="1489060" y="579293"/>
                  </a:lnTo>
                  <a:cubicBezTo>
                    <a:pt x="1482607" y="584324"/>
                    <a:pt x="1475295" y="588152"/>
                    <a:pt x="1467487" y="590597"/>
                  </a:cubicBezTo>
                  <a:cubicBezTo>
                    <a:pt x="1460598" y="592748"/>
                    <a:pt x="1453421" y="593790"/>
                    <a:pt x="1446210" y="593690"/>
                  </a:cubicBezTo>
                  <a:cubicBezTo>
                    <a:pt x="1435316" y="595078"/>
                    <a:pt x="1424523" y="597144"/>
                    <a:pt x="1413891" y="599877"/>
                  </a:cubicBezTo>
                  <a:cubicBezTo>
                    <a:pt x="1408002" y="601393"/>
                    <a:pt x="1402166" y="603113"/>
                    <a:pt x="1396391" y="605032"/>
                  </a:cubicBezTo>
                  <a:lnTo>
                    <a:pt x="1380922" y="591326"/>
                  </a:lnTo>
                  <a:lnTo>
                    <a:pt x="1353071" y="580321"/>
                  </a:lnTo>
                  <a:lnTo>
                    <a:pt x="1349979" y="559699"/>
                  </a:lnTo>
                  <a:lnTo>
                    <a:pt x="1352387" y="548400"/>
                  </a:lnTo>
                  <a:lnTo>
                    <a:pt x="1364481" y="533013"/>
                  </a:lnTo>
                  <a:lnTo>
                    <a:pt x="1348986" y="519952"/>
                  </a:lnTo>
                  <a:lnTo>
                    <a:pt x="1373517" y="513760"/>
                  </a:lnTo>
                  <a:lnTo>
                    <a:pt x="1396941" y="508861"/>
                  </a:lnTo>
                  <a:close/>
                  <a:moveTo>
                    <a:pt x="2349670" y="452834"/>
                  </a:moveTo>
                  <a:lnTo>
                    <a:pt x="2364223" y="461354"/>
                  </a:lnTo>
                  <a:lnTo>
                    <a:pt x="2361213" y="473735"/>
                  </a:lnTo>
                  <a:lnTo>
                    <a:pt x="2336325" y="478275"/>
                  </a:lnTo>
                  <a:lnTo>
                    <a:pt x="2330287" y="457704"/>
                  </a:lnTo>
                  <a:close/>
                  <a:moveTo>
                    <a:pt x="2332044" y="269726"/>
                  </a:moveTo>
                  <a:lnTo>
                    <a:pt x="2345107" y="272845"/>
                  </a:lnTo>
                  <a:lnTo>
                    <a:pt x="2346480" y="293380"/>
                  </a:lnTo>
                  <a:lnTo>
                    <a:pt x="2331354" y="316418"/>
                  </a:lnTo>
                  <a:lnTo>
                    <a:pt x="2324818" y="342544"/>
                  </a:lnTo>
                  <a:cubicBezTo>
                    <a:pt x="2326207" y="355880"/>
                    <a:pt x="2331186" y="368593"/>
                    <a:pt x="2339223" y="379324"/>
                  </a:cubicBezTo>
                  <a:cubicBezTo>
                    <a:pt x="2344007" y="385719"/>
                    <a:pt x="2349796" y="391295"/>
                    <a:pt x="2356370" y="395826"/>
                  </a:cubicBezTo>
                  <a:lnTo>
                    <a:pt x="2385206" y="410270"/>
                  </a:lnTo>
                  <a:lnTo>
                    <a:pt x="2402743" y="423325"/>
                  </a:lnTo>
                  <a:cubicBezTo>
                    <a:pt x="2399133" y="427818"/>
                    <a:pt x="2394564" y="431444"/>
                    <a:pt x="2389380" y="433947"/>
                  </a:cubicBezTo>
                  <a:cubicBezTo>
                    <a:pt x="2383296" y="436880"/>
                    <a:pt x="2376554" y="438182"/>
                    <a:pt x="2369817" y="437730"/>
                  </a:cubicBezTo>
                  <a:lnTo>
                    <a:pt x="2345065" y="426383"/>
                  </a:lnTo>
                  <a:lnTo>
                    <a:pt x="2322370" y="417094"/>
                  </a:lnTo>
                  <a:lnTo>
                    <a:pt x="2308960" y="404421"/>
                  </a:lnTo>
                  <a:lnTo>
                    <a:pt x="2318544" y="398579"/>
                  </a:lnTo>
                  <a:lnTo>
                    <a:pt x="2307886" y="377647"/>
                  </a:lnTo>
                  <a:lnTo>
                    <a:pt x="2299981" y="359772"/>
                  </a:lnTo>
                  <a:lnTo>
                    <a:pt x="2297913" y="347395"/>
                  </a:lnTo>
                  <a:lnTo>
                    <a:pt x="2289323" y="334683"/>
                  </a:lnTo>
                  <a:lnTo>
                    <a:pt x="2289060" y="316153"/>
                  </a:lnTo>
                  <a:lnTo>
                    <a:pt x="2295223" y="307223"/>
                  </a:lnTo>
                  <a:lnTo>
                    <a:pt x="2311712" y="302146"/>
                  </a:lnTo>
                  <a:lnTo>
                    <a:pt x="2315949" y="290486"/>
                  </a:lnTo>
                  <a:lnTo>
                    <a:pt x="2314407" y="276612"/>
                  </a:lnTo>
                  <a:close/>
                  <a:moveTo>
                    <a:pt x="2005652" y="258820"/>
                  </a:moveTo>
                  <a:cubicBezTo>
                    <a:pt x="2011171" y="259835"/>
                    <a:pt x="2016266" y="263155"/>
                    <a:pt x="2019337" y="268486"/>
                  </a:cubicBezTo>
                  <a:cubicBezTo>
                    <a:pt x="2021491" y="272231"/>
                    <a:pt x="2022225" y="276623"/>
                    <a:pt x="2021397" y="280865"/>
                  </a:cubicBezTo>
                  <a:lnTo>
                    <a:pt x="2010743" y="290143"/>
                  </a:lnTo>
                  <a:lnTo>
                    <a:pt x="1992944" y="301360"/>
                  </a:lnTo>
                  <a:cubicBezTo>
                    <a:pt x="1997881" y="305319"/>
                    <a:pt x="2001874" y="310320"/>
                    <a:pt x="2004635" y="316012"/>
                  </a:cubicBezTo>
                  <a:cubicBezTo>
                    <a:pt x="2006938" y="320757"/>
                    <a:pt x="2008341" y="325887"/>
                    <a:pt x="2008766" y="331141"/>
                  </a:cubicBezTo>
                  <a:lnTo>
                    <a:pt x="1992601" y="339394"/>
                  </a:lnTo>
                  <a:lnTo>
                    <a:pt x="1977475" y="327058"/>
                  </a:lnTo>
                  <a:lnTo>
                    <a:pt x="1971284" y="307807"/>
                  </a:lnTo>
                  <a:lnTo>
                    <a:pt x="1956500" y="314983"/>
                  </a:lnTo>
                  <a:lnTo>
                    <a:pt x="1952413" y="345879"/>
                  </a:lnTo>
                  <a:lnTo>
                    <a:pt x="1928085" y="347857"/>
                  </a:lnTo>
                  <a:lnTo>
                    <a:pt x="1928085" y="334538"/>
                  </a:lnTo>
                  <a:lnTo>
                    <a:pt x="1917813" y="315970"/>
                  </a:lnTo>
                  <a:lnTo>
                    <a:pt x="1903371" y="311161"/>
                  </a:lnTo>
                  <a:lnTo>
                    <a:pt x="1902935" y="290190"/>
                  </a:lnTo>
                  <a:lnTo>
                    <a:pt x="1905105" y="274723"/>
                  </a:lnTo>
                  <a:lnTo>
                    <a:pt x="1931791" y="277773"/>
                  </a:lnTo>
                  <a:lnTo>
                    <a:pt x="1945482" y="271587"/>
                  </a:lnTo>
                  <a:lnTo>
                    <a:pt x="1967059" y="264368"/>
                  </a:lnTo>
                  <a:lnTo>
                    <a:pt x="1989420" y="262983"/>
                  </a:lnTo>
                  <a:cubicBezTo>
                    <a:pt x="1994189" y="259095"/>
                    <a:pt x="2000133" y="257805"/>
                    <a:pt x="2005652" y="258820"/>
                  </a:cubicBezTo>
                  <a:close/>
                  <a:moveTo>
                    <a:pt x="2412632" y="245289"/>
                  </a:moveTo>
                  <a:lnTo>
                    <a:pt x="2441086" y="245289"/>
                  </a:lnTo>
                  <a:lnTo>
                    <a:pt x="2453421" y="269836"/>
                  </a:lnTo>
                  <a:lnTo>
                    <a:pt x="2433648" y="270729"/>
                  </a:lnTo>
                  <a:lnTo>
                    <a:pt x="2420624" y="259871"/>
                  </a:lnTo>
                  <a:close/>
                  <a:moveTo>
                    <a:pt x="2128894" y="239192"/>
                  </a:moveTo>
                  <a:lnTo>
                    <a:pt x="2144755" y="251463"/>
                  </a:lnTo>
                  <a:lnTo>
                    <a:pt x="2167368" y="259509"/>
                  </a:lnTo>
                  <a:lnTo>
                    <a:pt x="2156363" y="264633"/>
                  </a:lnTo>
                  <a:lnTo>
                    <a:pt x="2129265" y="262437"/>
                  </a:lnTo>
                  <a:lnTo>
                    <a:pt x="2110114" y="258046"/>
                  </a:lnTo>
                  <a:lnTo>
                    <a:pt x="2112690" y="245639"/>
                  </a:lnTo>
                  <a:close/>
                  <a:moveTo>
                    <a:pt x="2158092" y="211339"/>
                  </a:moveTo>
                  <a:lnTo>
                    <a:pt x="2172076" y="221324"/>
                  </a:lnTo>
                  <a:lnTo>
                    <a:pt x="2181664" y="225407"/>
                  </a:lnTo>
                  <a:lnTo>
                    <a:pt x="2196711" y="221281"/>
                  </a:lnTo>
                  <a:lnTo>
                    <a:pt x="2200146" y="241867"/>
                  </a:lnTo>
                  <a:lnTo>
                    <a:pt x="2189874" y="250119"/>
                  </a:lnTo>
                  <a:cubicBezTo>
                    <a:pt x="2180967" y="251684"/>
                    <a:pt x="2171797" y="250731"/>
                    <a:pt x="2163398" y="247367"/>
                  </a:cubicBezTo>
                  <a:cubicBezTo>
                    <a:pt x="2158451" y="245385"/>
                    <a:pt x="2153869" y="242597"/>
                    <a:pt x="2149836" y="239115"/>
                  </a:cubicBezTo>
                  <a:lnTo>
                    <a:pt x="2148076" y="220881"/>
                  </a:lnTo>
                  <a:close/>
                  <a:moveTo>
                    <a:pt x="2430729" y="48066"/>
                  </a:moveTo>
                  <a:cubicBezTo>
                    <a:pt x="2568072" y="71383"/>
                    <a:pt x="2701715" y="111971"/>
                    <a:pt x="2828994" y="168621"/>
                  </a:cubicBezTo>
                  <a:cubicBezTo>
                    <a:pt x="2962933" y="228208"/>
                    <a:pt x="3088585" y="305411"/>
                    <a:pt x="3202396" y="397813"/>
                  </a:cubicBezTo>
                  <a:cubicBezTo>
                    <a:pt x="3414035" y="557401"/>
                    <a:pt x="3590597" y="758787"/>
                    <a:pt x="3720985" y="989706"/>
                  </a:cubicBezTo>
                  <a:cubicBezTo>
                    <a:pt x="3847968" y="1214580"/>
                    <a:pt x="3928479" y="1462598"/>
                    <a:pt x="3957635" y="1719252"/>
                  </a:cubicBezTo>
                  <a:lnTo>
                    <a:pt x="3887927" y="1613205"/>
                  </a:lnTo>
                  <a:lnTo>
                    <a:pt x="3846192" y="1551546"/>
                  </a:lnTo>
                  <a:lnTo>
                    <a:pt x="3801940" y="1473307"/>
                  </a:lnTo>
                  <a:cubicBezTo>
                    <a:pt x="3799276" y="1484188"/>
                    <a:pt x="3796612" y="1495069"/>
                    <a:pt x="3793800" y="1505950"/>
                  </a:cubicBezTo>
                  <a:cubicBezTo>
                    <a:pt x="3791136" y="1516831"/>
                    <a:pt x="3788472" y="1527539"/>
                    <a:pt x="3785660" y="1538420"/>
                  </a:cubicBezTo>
                  <a:lnTo>
                    <a:pt x="3768492" y="1594207"/>
                  </a:lnTo>
                  <a:lnTo>
                    <a:pt x="3780776" y="1614414"/>
                  </a:lnTo>
                  <a:lnTo>
                    <a:pt x="3772192" y="1639113"/>
                  </a:lnTo>
                  <a:lnTo>
                    <a:pt x="3764644" y="1667610"/>
                  </a:lnTo>
                  <a:lnTo>
                    <a:pt x="3764644" y="1690927"/>
                  </a:lnTo>
                  <a:lnTo>
                    <a:pt x="3768788" y="1710271"/>
                  </a:lnTo>
                  <a:lnTo>
                    <a:pt x="3760648" y="1745159"/>
                  </a:lnTo>
                  <a:lnTo>
                    <a:pt x="3752064" y="1779702"/>
                  </a:lnTo>
                  <a:lnTo>
                    <a:pt x="3751176" y="1791447"/>
                  </a:lnTo>
                  <a:lnTo>
                    <a:pt x="3749104" y="1807164"/>
                  </a:lnTo>
                  <a:cubicBezTo>
                    <a:pt x="3746588" y="1813554"/>
                    <a:pt x="3745108" y="1820290"/>
                    <a:pt x="3744960" y="1827199"/>
                  </a:cubicBezTo>
                  <a:cubicBezTo>
                    <a:pt x="3744664" y="1837562"/>
                    <a:pt x="3747032" y="1847752"/>
                    <a:pt x="3748068" y="1858115"/>
                  </a:cubicBezTo>
                  <a:cubicBezTo>
                    <a:pt x="3748660" y="1864678"/>
                    <a:pt x="3748660" y="1871414"/>
                    <a:pt x="3748068" y="1877977"/>
                  </a:cubicBezTo>
                  <a:lnTo>
                    <a:pt x="3749104" y="1894212"/>
                  </a:lnTo>
                  <a:lnTo>
                    <a:pt x="3764496" y="1920983"/>
                  </a:lnTo>
                  <a:lnTo>
                    <a:pt x="3763608" y="1940499"/>
                  </a:lnTo>
                  <a:lnTo>
                    <a:pt x="3763608" y="1962089"/>
                  </a:lnTo>
                  <a:lnTo>
                    <a:pt x="3761536" y="1975388"/>
                  </a:lnTo>
                  <a:lnTo>
                    <a:pt x="3761536" y="1989550"/>
                  </a:lnTo>
                  <a:lnTo>
                    <a:pt x="3759464" y="2014248"/>
                  </a:lnTo>
                  <a:lnTo>
                    <a:pt x="3764644" y="2057082"/>
                  </a:lnTo>
                  <a:lnTo>
                    <a:pt x="3773820" y="2032038"/>
                  </a:lnTo>
                  <a:lnTo>
                    <a:pt x="3784772" y="2031002"/>
                  </a:lnTo>
                  <a:lnTo>
                    <a:pt x="3799128" y="2045510"/>
                  </a:lnTo>
                  <a:lnTo>
                    <a:pt x="3805936" y="2076080"/>
                  </a:lnTo>
                  <a:lnTo>
                    <a:pt x="3810376" y="2100260"/>
                  </a:lnTo>
                  <a:lnTo>
                    <a:pt x="3811412" y="2126340"/>
                  </a:lnTo>
                  <a:lnTo>
                    <a:pt x="3807712" y="2157256"/>
                  </a:lnTo>
                  <a:cubicBezTo>
                    <a:pt x="3813632" y="2166755"/>
                    <a:pt x="3808600" y="2179191"/>
                    <a:pt x="3797796" y="2181954"/>
                  </a:cubicBezTo>
                  <a:cubicBezTo>
                    <a:pt x="3792024" y="2183509"/>
                    <a:pt x="3785956" y="2181436"/>
                    <a:pt x="3782256" y="2176773"/>
                  </a:cubicBezTo>
                  <a:lnTo>
                    <a:pt x="3774412" y="2163819"/>
                  </a:lnTo>
                  <a:lnTo>
                    <a:pt x="3773672" y="2128413"/>
                  </a:lnTo>
                  <a:lnTo>
                    <a:pt x="3775744" y="2112523"/>
                  </a:lnTo>
                  <a:lnTo>
                    <a:pt x="3775744" y="2084716"/>
                  </a:lnTo>
                  <a:lnTo>
                    <a:pt x="3769380" y="2070726"/>
                  </a:lnTo>
                  <a:lnTo>
                    <a:pt x="3757688" y="2086616"/>
                  </a:lnTo>
                  <a:cubicBezTo>
                    <a:pt x="3758428" y="2094215"/>
                    <a:pt x="3757540" y="2101815"/>
                    <a:pt x="3755024" y="2108896"/>
                  </a:cubicBezTo>
                  <a:cubicBezTo>
                    <a:pt x="3751768" y="2118050"/>
                    <a:pt x="3745996" y="2126167"/>
                    <a:pt x="3738448" y="2132385"/>
                  </a:cubicBezTo>
                  <a:lnTo>
                    <a:pt x="3726757" y="2132385"/>
                  </a:lnTo>
                  <a:lnTo>
                    <a:pt x="3717581" y="2116495"/>
                  </a:lnTo>
                  <a:lnTo>
                    <a:pt x="3707961" y="2099742"/>
                  </a:lnTo>
                  <a:lnTo>
                    <a:pt x="3701745" y="2078844"/>
                  </a:lnTo>
                  <a:lnTo>
                    <a:pt x="3678361" y="2062609"/>
                  </a:lnTo>
                  <a:lnTo>
                    <a:pt x="3669481" y="2033765"/>
                  </a:lnTo>
                  <a:lnTo>
                    <a:pt x="3677325" y="2015976"/>
                  </a:lnTo>
                  <a:lnTo>
                    <a:pt x="3662969" y="2000086"/>
                  </a:lnTo>
                  <a:lnTo>
                    <a:pt x="3647725" y="1979878"/>
                  </a:lnTo>
                  <a:lnTo>
                    <a:pt x="3641657" y="1968825"/>
                  </a:lnTo>
                  <a:lnTo>
                    <a:pt x="3644321" y="1947581"/>
                  </a:lnTo>
                  <a:cubicBezTo>
                    <a:pt x="3636625" y="1942399"/>
                    <a:pt x="3629669" y="1936009"/>
                    <a:pt x="3623749" y="1928755"/>
                  </a:cubicBezTo>
                  <a:cubicBezTo>
                    <a:pt x="3617237" y="1920637"/>
                    <a:pt x="3612353" y="1911311"/>
                    <a:pt x="3608949" y="1901639"/>
                  </a:cubicBezTo>
                  <a:lnTo>
                    <a:pt x="3608949" y="1889894"/>
                  </a:lnTo>
                  <a:lnTo>
                    <a:pt x="3607913" y="1867268"/>
                  </a:lnTo>
                  <a:cubicBezTo>
                    <a:pt x="3601697" y="1861223"/>
                    <a:pt x="3596073" y="1854660"/>
                    <a:pt x="3591485" y="1847234"/>
                  </a:cubicBezTo>
                  <a:cubicBezTo>
                    <a:pt x="3585713" y="1838252"/>
                    <a:pt x="3581421" y="1828408"/>
                    <a:pt x="3578757" y="1818045"/>
                  </a:cubicBezTo>
                  <a:lnTo>
                    <a:pt x="3588377" y="1789547"/>
                  </a:lnTo>
                  <a:lnTo>
                    <a:pt x="3569433" y="1771585"/>
                  </a:lnTo>
                  <a:lnTo>
                    <a:pt x="3553301" y="1754140"/>
                  </a:lnTo>
                  <a:lnTo>
                    <a:pt x="3536430" y="1738942"/>
                  </a:lnTo>
                  <a:lnTo>
                    <a:pt x="3525182" y="1744814"/>
                  </a:lnTo>
                  <a:lnTo>
                    <a:pt x="3517338" y="1768303"/>
                  </a:lnTo>
                  <a:lnTo>
                    <a:pt x="3502390" y="1771066"/>
                  </a:lnTo>
                  <a:cubicBezTo>
                    <a:pt x="3494842" y="1769685"/>
                    <a:pt x="3487590" y="1767267"/>
                    <a:pt x="3480782" y="1763812"/>
                  </a:cubicBezTo>
                  <a:cubicBezTo>
                    <a:pt x="3473974" y="1760704"/>
                    <a:pt x="3467610" y="1756558"/>
                    <a:pt x="3461838" y="1751895"/>
                  </a:cubicBezTo>
                  <a:lnTo>
                    <a:pt x="3449406" y="1729615"/>
                  </a:lnTo>
                  <a:lnTo>
                    <a:pt x="3444374" y="1717179"/>
                  </a:lnTo>
                  <a:lnTo>
                    <a:pt x="3432682" y="1709407"/>
                  </a:lnTo>
                  <a:lnTo>
                    <a:pt x="3419362" y="1699044"/>
                  </a:lnTo>
                  <a:lnTo>
                    <a:pt x="3399383" y="1698181"/>
                  </a:lnTo>
                  <a:lnTo>
                    <a:pt x="3391243" y="1679700"/>
                  </a:lnTo>
                  <a:lnTo>
                    <a:pt x="3361939" y="1652584"/>
                  </a:lnTo>
                  <a:lnTo>
                    <a:pt x="3349655" y="1662774"/>
                  </a:lnTo>
                  <a:lnTo>
                    <a:pt x="3338851" y="1672792"/>
                  </a:lnTo>
                  <a:lnTo>
                    <a:pt x="3317243" y="1677455"/>
                  </a:lnTo>
                  <a:lnTo>
                    <a:pt x="3302739" y="1685745"/>
                  </a:lnTo>
                  <a:lnTo>
                    <a:pt x="3289123" y="1699563"/>
                  </a:lnTo>
                  <a:lnTo>
                    <a:pt x="3268107" y="1715625"/>
                  </a:lnTo>
                  <a:lnTo>
                    <a:pt x="3222079" y="1715625"/>
                  </a:lnTo>
                  <a:lnTo>
                    <a:pt x="3175608" y="1722879"/>
                  </a:lnTo>
                  <a:cubicBezTo>
                    <a:pt x="3167764" y="1728924"/>
                    <a:pt x="3156960" y="1729788"/>
                    <a:pt x="3148080" y="1724952"/>
                  </a:cubicBezTo>
                  <a:cubicBezTo>
                    <a:pt x="3144232" y="1722879"/>
                    <a:pt x="3140976" y="1719597"/>
                    <a:pt x="3138904" y="1715798"/>
                  </a:cubicBezTo>
                  <a:lnTo>
                    <a:pt x="3132688" y="1696799"/>
                  </a:lnTo>
                  <a:lnTo>
                    <a:pt x="3116408" y="1681255"/>
                  </a:lnTo>
                  <a:lnTo>
                    <a:pt x="3087253" y="1704917"/>
                  </a:lnTo>
                  <a:cubicBezTo>
                    <a:pt x="3080593" y="1712171"/>
                    <a:pt x="3071269" y="1716489"/>
                    <a:pt x="3061353" y="1716661"/>
                  </a:cubicBezTo>
                  <a:cubicBezTo>
                    <a:pt x="3054841" y="1716661"/>
                    <a:pt x="3048477" y="1714934"/>
                    <a:pt x="3043001" y="1711480"/>
                  </a:cubicBezTo>
                  <a:cubicBezTo>
                    <a:pt x="3034713" y="1713725"/>
                    <a:pt x="3025833" y="1711480"/>
                    <a:pt x="3019617" y="1705608"/>
                  </a:cubicBezTo>
                  <a:cubicBezTo>
                    <a:pt x="3012513" y="1699044"/>
                    <a:pt x="3008961" y="1687991"/>
                    <a:pt x="2999341" y="1685745"/>
                  </a:cubicBezTo>
                  <a:cubicBezTo>
                    <a:pt x="2991201" y="1683846"/>
                    <a:pt x="2983801" y="1689718"/>
                    <a:pt x="2975513" y="1690409"/>
                  </a:cubicBezTo>
                  <a:cubicBezTo>
                    <a:pt x="2967077" y="1691445"/>
                    <a:pt x="2958789" y="1686782"/>
                    <a:pt x="2954941" y="1679182"/>
                  </a:cubicBezTo>
                  <a:lnTo>
                    <a:pt x="2943989" y="1652757"/>
                  </a:lnTo>
                  <a:lnTo>
                    <a:pt x="2926821" y="1623914"/>
                  </a:lnTo>
                  <a:cubicBezTo>
                    <a:pt x="2919421" y="1622014"/>
                    <a:pt x="2911577" y="1622532"/>
                    <a:pt x="2904473" y="1625295"/>
                  </a:cubicBezTo>
                  <a:cubicBezTo>
                    <a:pt x="2900033" y="1626850"/>
                    <a:pt x="2896038" y="1629268"/>
                    <a:pt x="2892486" y="1632377"/>
                  </a:cubicBezTo>
                  <a:lnTo>
                    <a:pt x="2880202" y="1650857"/>
                  </a:lnTo>
                  <a:lnTo>
                    <a:pt x="2876354" y="1662947"/>
                  </a:lnTo>
                  <a:cubicBezTo>
                    <a:pt x="2884938" y="1671410"/>
                    <a:pt x="2893374" y="1680046"/>
                    <a:pt x="2901513" y="1689027"/>
                  </a:cubicBezTo>
                  <a:cubicBezTo>
                    <a:pt x="2906841" y="1694727"/>
                    <a:pt x="2911873" y="1700599"/>
                    <a:pt x="2917053" y="1706644"/>
                  </a:cubicBezTo>
                  <a:lnTo>
                    <a:pt x="2933185" y="1722361"/>
                  </a:lnTo>
                  <a:lnTo>
                    <a:pt x="2943101" y="1732378"/>
                  </a:lnTo>
                  <a:lnTo>
                    <a:pt x="2954053" y="1745677"/>
                  </a:lnTo>
                  <a:lnTo>
                    <a:pt x="2978769" y="1758113"/>
                  </a:lnTo>
                  <a:cubicBezTo>
                    <a:pt x="2975217" y="1752241"/>
                    <a:pt x="2976993" y="1744641"/>
                    <a:pt x="2982913" y="1741014"/>
                  </a:cubicBezTo>
                  <a:cubicBezTo>
                    <a:pt x="2989129" y="1737042"/>
                    <a:pt x="2997417" y="1739460"/>
                    <a:pt x="3000673" y="1746196"/>
                  </a:cubicBezTo>
                  <a:lnTo>
                    <a:pt x="3009701" y="1769167"/>
                  </a:lnTo>
                  <a:lnTo>
                    <a:pt x="3009701" y="1799737"/>
                  </a:lnTo>
                  <a:lnTo>
                    <a:pt x="3020653" y="1807336"/>
                  </a:lnTo>
                  <a:lnTo>
                    <a:pt x="3046405" y="1793865"/>
                  </a:lnTo>
                  <a:lnTo>
                    <a:pt x="3069345" y="1789720"/>
                  </a:lnTo>
                  <a:lnTo>
                    <a:pt x="3078225" y="1776421"/>
                  </a:lnTo>
                  <a:lnTo>
                    <a:pt x="3092581" y="1754831"/>
                  </a:lnTo>
                  <a:lnTo>
                    <a:pt x="3095393" y="1737042"/>
                  </a:lnTo>
                  <a:lnTo>
                    <a:pt x="3107676" y="1712343"/>
                  </a:lnTo>
                  <a:lnTo>
                    <a:pt x="3113892" y="1698354"/>
                  </a:lnTo>
                  <a:lnTo>
                    <a:pt x="3127508" y="1710616"/>
                  </a:lnTo>
                  <a:cubicBezTo>
                    <a:pt x="3125732" y="1718734"/>
                    <a:pt x="3125732" y="1727197"/>
                    <a:pt x="3127508" y="1735314"/>
                  </a:cubicBezTo>
                  <a:cubicBezTo>
                    <a:pt x="3129136" y="1742741"/>
                    <a:pt x="3132392" y="1749823"/>
                    <a:pt x="3136832" y="1755868"/>
                  </a:cubicBezTo>
                  <a:lnTo>
                    <a:pt x="3156960" y="1764849"/>
                  </a:lnTo>
                  <a:lnTo>
                    <a:pt x="3182416" y="1768994"/>
                  </a:lnTo>
                  <a:lnTo>
                    <a:pt x="3207724" y="1773139"/>
                  </a:lnTo>
                  <a:lnTo>
                    <a:pt x="3226223" y="1783329"/>
                  </a:lnTo>
                  <a:cubicBezTo>
                    <a:pt x="3230515" y="1790756"/>
                    <a:pt x="3234363" y="1798183"/>
                    <a:pt x="3237471" y="1805955"/>
                  </a:cubicBezTo>
                  <a:cubicBezTo>
                    <a:pt x="3240875" y="1814072"/>
                    <a:pt x="3243687" y="1822363"/>
                    <a:pt x="3245759" y="1830826"/>
                  </a:cubicBezTo>
                  <a:cubicBezTo>
                    <a:pt x="3246499" y="1842916"/>
                    <a:pt x="3246499" y="1855006"/>
                    <a:pt x="3245759" y="1867096"/>
                  </a:cubicBezTo>
                  <a:cubicBezTo>
                    <a:pt x="3245315" y="1873832"/>
                    <a:pt x="3244723" y="1880567"/>
                    <a:pt x="3243835" y="1887303"/>
                  </a:cubicBezTo>
                  <a:cubicBezTo>
                    <a:pt x="3233623" y="1889549"/>
                    <a:pt x="3225039" y="1896457"/>
                    <a:pt x="3220451" y="1905784"/>
                  </a:cubicBezTo>
                  <a:cubicBezTo>
                    <a:pt x="3216604" y="1914074"/>
                    <a:pt x="3216160" y="1923746"/>
                    <a:pt x="3219415" y="1932209"/>
                  </a:cubicBezTo>
                  <a:lnTo>
                    <a:pt x="3219415" y="1954662"/>
                  </a:lnTo>
                  <a:lnTo>
                    <a:pt x="3210092" y="1965888"/>
                  </a:lnTo>
                  <a:lnTo>
                    <a:pt x="3196772" y="1984542"/>
                  </a:lnTo>
                  <a:lnTo>
                    <a:pt x="3191592" y="1995077"/>
                  </a:lnTo>
                  <a:lnTo>
                    <a:pt x="3177088" y="2029447"/>
                  </a:lnTo>
                  <a:lnTo>
                    <a:pt x="3156072" y="2050864"/>
                  </a:lnTo>
                  <a:lnTo>
                    <a:pt x="3148820" y="2059845"/>
                  </a:lnTo>
                  <a:lnTo>
                    <a:pt x="3122032" y="2072453"/>
                  </a:lnTo>
                  <a:cubicBezTo>
                    <a:pt x="3111672" y="2075044"/>
                    <a:pt x="3102792" y="2081607"/>
                    <a:pt x="3097317" y="2090761"/>
                  </a:cubicBezTo>
                  <a:cubicBezTo>
                    <a:pt x="3094209" y="2095942"/>
                    <a:pt x="3092285" y="2101815"/>
                    <a:pt x="3091841" y="2107860"/>
                  </a:cubicBezTo>
                  <a:lnTo>
                    <a:pt x="3080149" y="2132903"/>
                  </a:lnTo>
                  <a:cubicBezTo>
                    <a:pt x="3075265" y="2140848"/>
                    <a:pt x="3068753" y="2147584"/>
                    <a:pt x="3061205" y="2152938"/>
                  </a:cubicBezTo>
                  <a:cubicBezTo>
                    <a:pt x="3055433" y="2157083"/>
                    <a:pt x="3048921" y="2160192"/>
                    <a:pt x="3042705" y="2163474"/>
                  </a:cubicBezTo>
                  <a:cubicBezTo>
                    <a:pt x="3035601" y="2167273"/>
                    <a:pt x="3028645" y="2171073"/>
                    <a:pt x="3021689" y="2175218"/>
                  </a:cubicBezTo>
                  <a:lnTo>
                    <a:pt x="3011329" y="2188172"/>
                  </a:lnTo>
                  <a:lnTo>
                    <a:pt x="3000081" y="2208034"/>
                  </a:lnTo>
                  <a:lnTo>
                    <a:pt x="2982173" y="2214943"/>
                  </a:lnTo>
                  <a:lnTo>
                    <a:pt x="2970185" y="2218742"/>
                  </a:lnTo>
                  <a:lnTo>
                    <a:pt x="2944729" y="2233596"/>
                  </a:lnTo>
                  <a:lnTo>
                    <a:pt x="2922233" y="2243786"/>
                  </a:lnTo>
                  <a:cubicBezTo>
                    <a:pt x="2917941" y="2248967"/>
                    <a:pt x="2913353" y="2254149"/>
                    <a:pt x="2908469" y="2258812"/>
                  </a:cubicBezTo>
                  <a:cubicBezTo>
                    <a:pt x="2902253" y="2265030"/>
                    <a:pt x="2895594" y="2270730"/>
                    <a:pt x="2888490" y="2276084"/>
                  </a:cubicBezTo>
                  <a:lnTo>
                    <a:pt x="2867918" y="2286447"/>
                  </a:lnTo>
                  <a:lnTo>
                    <a:pt x="2851046" y="2277811"/>
                  </a:lnTo>
                  <a:lnTo>
                    <a:pt x="2833138" y="2257949"/>
                  </a:lnTo>
                  <a:lnTo>
                    <a:pt x="2825886" y="2244822"/>
                  </a:lnTo>
                  <a:lnTo>
                    <a:pt x="2813602" y="2215461"/>
                  </a:lnTo>
                  <a:lnTo>
                    <a:pt x="2798358" y="2201989"/>
                  </a:lnTo>
                  <a:lnTo>
                    <a:pt x="2799394" y="2173146"/>
                  </a:lnTo>
                  <a:cubicBezTo>
                    <a:pt x="2802206" y="2166755"/>
                    <a:pt x="2802206" y="2159674"/>
                    <a:pt x="2799394" y="2153284"/>
                  </a:cubicBezTo>
                  <a:cubicBezTo>
                    <a:pt x="2797174" y="2147929"/>
                    <a:pt x="2793178" y="2143612"/>
                    <a:pt x="2788146" y="2140848"/>
                  </a:cubicBezTo>
                  <a:lnTo>
                    <a:pt x="2779858" y="2129967"/>
                  </a:lnTo>
                  <a:lnTo>
                    <a:pt x="2780154" y="2114423"/>
                  </a:lnTo>
                  <a:lnTo>
                    <a:pt x="2756179" y="2101642"/>
                  </a:lnTo>
                  <a:lnTo>
                    <a:pt x="2740935" y="2084889"/>
                  </a:lnTo>
                  <a:cubicBezTo>
                    <a:pt x="2742267" y="2072108"/>
                    <a:pt x="2738419" y="2059154"/>
                    <a:pt x="2730279" y="2049137"/>
                  </a:cubicBezTo>
                  <a:cubicBezTo>
                    <a:pt x="2727171" y="2045164"/>
                    <a:pt x="2723323" y="2041710"/>
                    <a:pt x="2719031" y="2038774"/>
                  </a:cubicBezTo>
                  <a:lnTo>
                    <a:pt x="2672855" y="2029966"/>
                  </a:lnTo>
                  <a:lnTo>
                    <a:pt x="2665011" y="2015112"/>
                  </a:lnTo>
                  <a:cubicBezTo>
                    <a:pt x="2664123" y="2008203"/>
                    <a:pt x="2662495" y="2001295"/>
                    <a:pt x="2659979" y="1994732"/>
                  </a:cubicBezTo>
                  <a:cubicBezTo>
                    <a:pt x="2656723" y="1986441"/>
                    <a:pt x="2652283" y="1978842"/>
                    <a:pt x="2646807" y="1971933"/>
                  </a:cubicBezTo>
                  <a:lnTo>
                    <a:pt x="2651691" y="1955180"/>
                  </a:lnTo>
                  <a:lnTo>
                    <a:pt x="2645179" y="1942745"/>
                  </a:lnTo>
                  <a:lnTo>
                    <a:pt x="2631415" y="1921846"/>
                  </a:lnTo>
                  <a:lnTo>
                    <a:pt x="2620315" y="1910620"/>
                  </a:lnTo>
                  <a:lnTo>
                    <a:pt x="2603887" y="1897321"/>
                  </a:lnTo>
                  <a:lnTo>
                    <a:pt x="2588052" y="1886267"/>
                  </a:lnTo>
                  <a:lnTo>
                    <a:pt x="2579468" y="1870550"/>
                  </a:lnTo>
                  <a:lnTo>
                    <a:pt x="2581540" y="1859842"/>
                  </a:lnTo>
                  <a:lnTo>
                    <a:pt x="2564964" y="1855697"/>
                  </a:lnTo>
                  <a:lnTo>
                    <a:pt x="2552680" y="1852588"/>
                  </a:lnTo>
                  <a:lnTo>
                    <a:pt x="2541728" y="1831689"/>
                  </a:lnTo>
                  <a:cubicBezTo>
                    <a:pt x="2538472" y="1824262"/>
                    <a:pt x="2534476" y="1817181"/>
                    <a:pt x="2529740" y="1810445"/>
                  </a:cubicBezTo>
                  <a:cubicBezTo>
                    <a:pt x="2525596" y="1804400"/>
                    <a:pt x="2520860" y="1798873"/>
                    <a:pt x="2515680" y="1793692"/>
                  </a:cubicBezTo>
                  <a:lnTo>
                    <a:pt x="2510500" y="1776075"/>
                  </a:lnTo>
                  <a:lnTo>
                    <a:pt x="2489780" y="1773139"/>
                  </a:lnTo>
                  <a:lnTo>
                    <a:pt x="2474240" y="1773484"/>
                  </a:lnTo>
                  <a:lnTo>
                    <a:pt x="2474980" y="1790583"/>
                  </a:lnTo>
                  <a:lnTo>
                    <a:pt x="2489484" y="1807509"/>
                  </a:lnTo>
                  <a:cubicBezTo>
                    <a:pt x="2489632" y="1817354"/>
                    <a:pt x="2492592" y="1826853"/>
                    <a:pt x="2497920" y="1835316"/>
                  </a:cubicBezTo>
                  <a:cubicBezTo>
                    <a:pt x="2502804" y="1842916"/>
                    <a:pt x="2509612" y="1849133"/>
                    <a:pt x="2517604" y="1853451"/>
                  </a:cubicBezTo>
                  <a:lnTo>
                    <a:pt x="2523820" y="1877459"/>
                  </a:lnTo>
                  <a:lnTo>
                    <a:pt x="2545428" y="1899048"/>
                  </a:lnTo>
                  <a:lnTo>
                    <a:pt x="2548092" y="1912520"/>
                  </a:lnTo>
                  <a:lnTo>
                    <a:pt x="2551200" y="1929791"/>
                  </a:lnTo>
                  <a:lnTo>
                    <a:pt x="2563632" y="1948962"/>
                  </a:lnTo>
                  <a:lnTo>
                    <a:pt x="2584204" y="1958289"/>
                  </a:lnTo>
                  <a:lnTo>
                    <a:pt x="2596635" y="1979533"/>
                  </a:lnTo>
                  <a:lnTo>
                    <a:pt x="2602407" y="2006994"/>
                  </a:lnTo>
                  <a:cubicBezTo>
                    <a:pt x="2608623" y="2015976"/>
                    <a:pt x="2612915" y="2025993"/>
                    <a:pt x="2615135" y="2036529"/>
                  </a:cubicBezTo>
                  <a:cubicBezTo>
                    <a:pt x="2617207" y="2045855"/>
                    <a:pt x="2617503" y="2055355"/>
                    <a:pt x="2616171" y="2064681"/>
                  </a:cubicBezTo>
                  <a:cubicBezTo>
                    <a:pt x="2619131" y="2072799"/>
                    <a:pt x="2624163" y="2079880"/>
                    <a:pt x="2630675" y="2085407"/>
                  </a:cubicBezTo>
                  <a:cubicBezTo>
                    <a:pt x="2639555" y="2092834"/>
                    <a:pt x="2650951" y="2096806"/>
                    <a:pt x="2662643" y="2096633"/>
                  </a:cubicBezTo>
                  <a:lnTo>
                    <a:pt x="2684251" y="2113559"/>
                  </a:lnTo>
                  <a:cubicBezTo>
                    <a:pt x="2684399" y="2124268"/>
                    <a:pt x="2685435" y="2134976"/>
                    <a:pt x="2687359" y="2145511"/>
                  </a:cubicBezTo>
                  <a:cubicBezTo>
                    <a:pt x="2689135" y="2154665"/>
                    <a:pt x="2691503" y="2163474"/>
                    <a:pt x="2694611" y="2172282"/>
                  </a:cubicBezTo>
                  <a:lnTo>
                    <a:pt x="2711039" y="2189899"/>
                  </a:lnTo>
                  <a:lnTo>
                    <a:pt x="2732647" y="2203198"/>
                  </a:lnTo>
                  <a:lnTo>
                    <a:pt x="2751739" y="2210452"/>
                  </a:lnTo>
                  <a:lnTo>
                    <a:pt x="2772014" y="2219606"/>
                  </a:lnTo>
                  <a:lnTo>
                    <a:pt x="2791698" y="2235150"/>
                  </a:lnTo>
                  <a:lnTo>
                    <a:pt x="2810198" y="2250349"/>
                  </a:lnTo>
                  <a:lnTo>
                    <a:pt x="2825886" y="2278156"/>
                  </a:lnTo>
                  <a:lnTo>
                    <a:pt x="2841722" y="2298191"/>
                  </a:lnTo>
                  <a:cubicBezTo>
                    <a:pt x="2834766" y="2301300"/>
                    <a:pt x="2831214" y="2309245"/>
                    <a:pt x="2833434" y="2316672"/>
                  </a:cubicBezTo>
                  <a:cubicBezTo>
                    <a:pt x="2835210" y="2322198"/>
                    <a:pt x="2840094" y="2326344"/>
                    <a:pt x="2845866" y="2327034"/>
                  </a:cubicBezTo>
                  <a:lnTo>
                    <a:pt x="2865106" y="2336188"/>
                  </a:lnTo>
                  <a:lnTo>
                    <a:pt x="2880498" y="2349660"/>
                  </a:lnTo>
                  <a:lnTo>
                    <a:pt x="2894558" y="2345860"/>
                  </a:lnTo>
                  <a:lnTo>
                    <a:pt x="2925489" y="2327207"/>
                  </a:lnTo>
                  <a:lnTo>
                    <a:pt x="2969889" y="2307345"/>
                  </a:lnTo>
                  <a:lnTo>
                    <a:pt x="2999785" y="2295082"/>
                  </a:lnTo>
                  <a:lnTo>
                    <a:pt x="3036489" y="2281611"/>
                  </a:lnTo>
                  <a:lnTo>
                    <a:pt x="3056025" y="2263821"/>
                  </a:lnTo>
                  <a:lnTo>
                    <a:pt x="3075857" y="2246549"/>
                  </a:lnTo>
                  <a:lnTo>
                    <a:pt x="3087253" y="2261057"/>
                  </a:lnTo>
                  <a:lnTo>
                    <a:pt x="3087253" y="2288174"/>
                  </a:lnTo>
                  <a:lnTo>
                    <a:pt x="3096577" y="2297500"/>
                  </a:lnTo>
                  <a:lnTo>
                    <a:pt x="3096577" y="2311490"/>
                  </a:lnTo>
                  <a:lnTo>
                    <a:pt x="3084885" y="2319435"/>
                  </a:lnTo>
                  <a:lnTo>
                    <a:pt x="3076153" y="2342751"/>
                  </a:lnTo>
                  <a:lnTo>
                    <a:pt x="3073193" y="2363304"/>
                  </a:lnTo>
                  <a:lnTo>
                    <a:pt x="3070085" y="2384721"/>
                  </a:lnTo>
                  <a:lnTo>
                    <a:pt x="3060761" y="2409074"/>
                  </a:lnTo>
                  <a:lnTo>
                    <a:pt x="3056617" y="2431009"/>
                  </a:lnTo>
                  <a:lnTo>
                    <a:pt x="3050105" y="2446553"/>
                  </a:lnTo>
                  <a:lnTo>
                    <a:pt x="3039893" y="2462615"/>
                  </a:lnTo>
                  <a:lnTo>
                    <a:pt x="3035453" y="2496295"/>
                  </a:lnTo>
                  <a:lnTo>
                    <a:pt x="3030273" y="2511494"/>
                  </a:lnTo>
                  <a:lnTo>
                    <a:pt x="3017101" y="2541028"/>
                  </a:lnTo>
                  <a:lnTo>
                    <a:pt x="2997269" y="2563999"/>
                  </a:lnTo>
                  <a:lnTo>
                    <a:pt x="2985873" y="2590942"/>
                  </a:lnTo>
                  <a:lnTo>
                    <a:pt x="2976253" y="2605968"/>
                  </a:lnTo>
                  <a:cubicBezTo>
                    <a:pt x="2969149" y="2613395"/>
                    <a:pt x="2962341" y="2621167"/>
                    <a:pt x="2955977" y="2629457"/>
                  </a:cubicBezTo>
                  <a:cubicBezTo>
                    <a:pt x="2951685" y="2634984"/>
                    <a:pt x="2947541" y="2640684"/>
                    <a:pt x="2943693" y="2646556"/>
                  </a:cubicBezTo>
                  <a:lnTo>
                    <a:pt x="2930225" y="2659855"/>
                  </a:lnTo>
                  <a:lnTo>
                    <a:pt x="2913797" y="2674363"/>
                  </a:lnTo>
                  <a:lnTo>
                    <a:pt x="2895298" y="2687662"/>
                  </a:lnTo>
                  <a:lnTo>
                    <a:pt x="2881830" y="2700789"/>
                  </a:lnTo>
                  <a:lnTo>
                    <a:pt x="2864662" y="2730668"/>
                  </a:lnTo>
                  <a:lnTo>
                    <a:pt x="2845126" y="2755885"/>
                  </a:lnTo>
                  <a:lnTo>
                    <a:pt x="2826330" y="2791982"/>
                  </a:lnTo>
                  <a:lnTo>
                    <a:pt x="2812566" y="2812535"/>
                  </a:lnTo>
                  <a:lnTo>
                    <a:pt x="2796434" y="2833088"/>
                  </a:lnTo>
                  <a:lnTo>
                    <a:pt x="2780598" y="2850877"/>
                  </a:lnTo>
                  <a:lnTo>
                    <a:pt x="2771126" y="2867976"/>
                  </a:lnTo>
                  <a:cubicBezTo>
                    <a:pt x="2768167" y="2874885"/>
                    <a:pt x="2764615" y="2881448"/>
                    <a:pt x="2760471" y="2887666"/>
                  </a:cubicBezTo>
                  <a:cubicBezTo>
                    <a:pt x="2755439" y="2895265"/>
                    <a:pt x="2749815" y="2902174"/>
                    <a:pt x="2743303" y="2908564"/>
                  </a:cubicBezTo>
                  <a:lnTo>
                    <a:pt x="2730279" y="2933608"/>
                  </a:lnTo>
                  <a:lnTo>
                    <a:pt x="2732647" y="2955888"/>
                  </a:lnTo>
                  <a:lnTo>
                    <a:pt x="2744635" y="2960033"/>
                  </a:lnTo>
                  <a:lnTo>
                    <a:pt x="2740639" y="2978168"/>
                  </a:lnTo>
                  <a:lnTo>
                    <a:pt x="2729983" y="2991122"/>
                  </a:lnTo>
                  <a:cubicBezTo>
                    <a:pt x="2719623" y="2997512"/>
                    <a:pt x="2721991" y="3013057"/>
                    <a:pt x="2733683" y="3015993"/>
                  </a:cubicBezTo>
                  <a:cubicBezTo>
                    <a:pt x="2739455" y="3017374"/>
                    <a:pt x="2745967" y="3013920"/>
                    <a:pt x="2751295" y="3017029"/>
                  </a:cubicBezTo>
                  <a:cubicBezTo>
                    <a:pt x="2757955" y="3020829"/>
                    <a:pt x="2757659" y="3030846"/>
                    <a:pt x="2750555" y="3034128"/>
                  </a:cubicBezTo>
                  <a:lnTo>
                    <a:pt x="2733979" y="3043109"/>
                  </a:lnTo>
                  <a:lnTo>
                    <a:pt x="2738863" y="3059862"/>
                  </a:lnTo>
                  <a:lnTo>
                    <a:pt x="2745523" y="3087669"/>
                  </a:lnTo>
                  <a:lnTo>
                    <a:pt x="2756475" y="3094751"/>
                  </a:lnTo>
                  <a:lnTo>
                    <a:pt x="2768315" y="3104595"/>
                  </a:lnTo>
                  <a:cubicBezTo>
                    <a:pt x="2767575" y="3113403"/>
                    <a:pt x="2766539" y="3122039"/>
                    <a:pt x="2765355" y="3130848"/>
                  </a:cubicBezTo>
                  <a:cubicBezTo>
                    <a:pt x="2763431" y="3144492"/>
                    <a:pt x="2761211" y="3158137"/>
                    <a:pt x="2757363" y="3171263"/>
                  </a:cubicBezTo>
                  <a:cubicBezTo>
                    <a:pt x="2753811" y="3183699"/>
                    <a:pt x="2749075" y="3195789"/>
                    <a:pt x="2746115" y="3208397"/>
                  </a:cubicBezTo>
                  <a:cubicBezTo>
                    <a:pt x="2743303" y="3220487"/>
                    <a:pt x="2742415" y="3233095"/>
                    <a:pt x="2743303" y="3245530"/>
                  </a:cubicBezTo>
                  <a:cubicBezTo>
                    <a:pt x="2745819" y="3258657"/>
                    <a:pt x="2742711" y="3272301"/>
                    <a:pt x="2734719" y="3283182"/>
                  </a:cubicBezTo>
                  <a:cubicBezTo>
                    <a:pt x="2727467" y="3293199"/>
                    <a:pt x="2716663" y="3300108"/>
                    <a:pt x="2704527" y="3302526"/>
                  </a:cubicBezTo>
                  <a:lnTo>
                    <a:pt x="2692095" y="3311680"/>
                  </a:lnTo>
                  <a:lnTo>
                    <a:pt x="2660127" y="3333960"/>
                  </a:lnTo>
                  <a:lnTo>
                    <a:pt x="2645771" y="3348813"/>
                  </a:lnTo>
                  <a:cubicBezTo>
                    <a:pt x="2628011" y="3354859"/>
                    <a:pt x="2611139" y="3363321"/>
                    <a:pt x="2595895" y="3374203"/>
                  </a:cubicBezTo>
                  <a:cubicBezTo>
                    <a:pt x="2586572" y="3380939"/>
                    <a:pt x="2577840" y="3388365"/>
                    <a:pt x="2569700" y="3396655"/>
                  </a:cubicBezTo>
                  <a:lnTo>
                    <a:pt x="2546316" y="3421699"/>
                  </a:lnTo>
                  <a:lnTo>
                    <a:pt x="2567628" y="3454687"/>
                  </a:lnTo>
                  <a:lnTo>
                    <a:pt x="2569700" y="3485949"/>
                  </a:lnTo>
                  <a:lnTo>
                    <a:pt x="2556380" y="3519973"/>
                  </a:lnTo>
                  <a:lnTo>
                    <a:pt x="2531664" y="3535173"/>
                  </a:lnTo>
                  <a:lnTo>
                    <a:pt x="2482084" y="3548126"/>
                  </a:lnTo>
                  <a:lnTo>
                    <a:pt x="2468764" y="3554171"/>
                  </a:lnTo>
                  <a:lnTo>
                    <a:pt x="2468468" y="3567643"/>
                  </a:lnTo>
                  <a:lnTo>
                    <a:pt x="2468468" y="3585778"/>
                  </a:lnTo>
                  <a:lnTo>
                    <a:pt x="2451892" y="3605295"/>
                  </a:lnTo>
                  <a:lnTo>
                    <a:pt x="2443753" y="3619803"/>
                  </a:lnTo>
                  <a:lnTo>
                    <a:pt x="2427177" y="3636211"/>
                  </a:lnTo>
                  <a:lnTo>
                    <a:pt x="2407641" y="3640356"/>
                  </a:lnTo>
                  <a:lnTo>
                    <a:pt x="2394321" y="3665054"/>
                  </a:lnTo>
                  <a:lnTo>
                    <a:pt x="2378189" y="3680771"/>
                  </a:lnTo>
                  <a:lnTo>
                    <a:pt x="2355249" y="3697697"/>
                  </a:lnTo>
                  <a:lnTo>
                    <a:pt x="2321505" y="3710996"/>
                  </a:lnTo>
                  <a:lnTo>
                    <a:pt x="2301969" y="3725504"/>
                  </a:lnTo>
                  <a:cubicBezTo>
                    <a:pt x="2294569" y="3730513"/>
                    <a:pt x="2286725" y="3734831"/>
                    <a:pt x="2278585" y="3738630"/>
                  </a:cubicBezTo>
                  <a:cubicBezTo>
                    <a:pt x="2270149" y="3742257"/>
                    <a:pt x="2261418" y="3745366"/>
                    <a:pt x="2252390" y="3747439"/>
                  </a:cubicBezTo>
                  <a:lnTo>
                    <a:pt x="2223234" y="3752275"/>
                  </a:lnTo>
                  <a:lnTo>
                    <a:pt x="2195262" y="3758493"/>
                  </a:lnTo>
                  <a:lnTo>
                    <a:pt x="2166550" y="3764365"/>
                  </a:lnTo>
                  <a:lnTo>
                    <a:pt x="2128811" y="3766437"/>
                  </a:lnTo>
                  <a:lnTo>
                    <a:pt x="2087075" y="3769546"/>
                  </a:lnTo>
                  <a:lnTo>
                    <a:pt x="2072423" y="3774555"/>
                  </a:lnTo>
                  <a:lnTo>
                    <a:pt x="2059399" y="3778700"/>
                  </a:lnTo>
                  <a:lnTo>
                    <a:pt x="2027727" y="3768165"/>
                  </a:lnTo>
                  <a:lnTo>
                    <a:pt x="2005823" y="3761256"/>
                  </a:lnTo>
                  <a:lnTo>
                    <a:pt x="1993391" y="3752965"/>
                  </a:lnTo>
                  <a:lnTo>
                    <a:pt x="1993983" y="3734140"/>
                  </a:lnTo>
                  <a:lnTo>
                    <a:pt x="2005675" y="3729304"/>
                  </a:lnTo>
                  <a:lnTo>
                    <a:pt x="2003899" y="3704951"/>
                  </a:lnTo>
                  <a:lnTo>
                    <a:pt x="1988507" y="3688543"/>
                  </a:lnTo>
                  <a:lnTo>
                    <a:pt x="1973115" y="3677144"/>
                  </a:lnTo>
                  <a:cubicBezTo>
                    <a:pt x="1965419" y="3672999"/>
                    <a:pt x="1957871" y="3668681"/>
                    <a:pt x="1950323" y="3664363"/>
                  </a:cubicBezTo>
                  <a:cubicBezTo>
                    <a:pt x="1944996" y="3661254"/>
                    <a:pt x="1939520" y="3658318"/>
                    <a:pt x="1934192" y="3655209"/>
                  </a:cubicBezTo>
                  <a:lnTo>
                    <a:pt x="1919836" y="3643810"/>
                  </a:lnTo>
                  <a:lnTo>
                    <a:pt x="1909476" y="3633620"/>
                  </a:lnTo>
                  <a:lnTo>
                    <a:pt x="1899116" y="3616348"/>
                  </a:lnTo>
                  <a:lnTo>
                    <a:pt x="1888904" y="3589232"/>
                  </a:lnTo>
                  <a:lnTo>
                    <a:pt x="1875140" y="3561771"/>
                  </a:lnTo>
                  <a:lnTo>
                    <a:pt x="1869368" y="3544326"/>
                  </a:lnTo>
                  <a:lnTo>
                    <a:pt x="1860044" y="3522910"/>
                  </a:lnTo>
                  <a:lnTo>
                    <a:pt x="1851164" y="3501666"/>
                  </a:lnTo>
                  <a:lnTo>
                    <a:pt x="1842580" y="3487503"/>
                  </a:lnTo>
                  <a:lnTo>
                    <a:pt x="1829112" y="3472477"/>
                  </a:lnTo>
                  <a:lnTo>
                    <a:pt x="1816828" y="3463151"/>
                  </a:lnTo>
                  <a:lnTo>
                    <a:pt x="1804693" y="3443634"/>
                  </a:lnTo>
                  <a:lnTo>
                    <a:pt x="1790337" y="3427053"/>
                  </a:lnTo>
                  <a:lnTo>
                    <a:pt x="1778941" y="3409263"/>
                  </a:lnTo>
                  <a:lnTo>
                    <a:pt x="1776869" y="3397173"/>
                  </a:lnTo>
                  <a:lnTo>
                    <a:pt x="1768729" y="3382147"/>
                  </a:lnTo>
                  <a:lnTo>
                    <a:pt x="1766657" y="3368676"/>
                  </a:lnTo>
                  <a:lnTo>
                    <a:pt x="1772429" y="3339832"/>
                  </a:lnTo>
                  <a:lnTo>
                    <a:pt x="1775537" y="3318761"/>
                  </a:lnTo>
                  <a:lnTo>
                    <a:pt x="1776573" y="3299935"/>
                  </a:lnTo>
                  <a:lnTo>
                    <a:pt x="1782641" y="3281973"/>
                  </a:lnTo>
                  <a:lnTo>
                    <a:pt x="1790633" y="3268329"/>
                  </a:lnTo>
                  <a:lnTo>
                    <a:pt x="1804693" y="3254684"/>
                  </a:lnTo>
                  <a:lnTo>
                    <a:pt x="1813128" y="3241731"/>
                  </a:lnTo>
                  <a:lnTo>
                    <a:pt x="1824524" y="3222387"/>
                  </a:lnTo>
                  <a:lnTo>
                    <a:pt x="1828668" y="3202524"/>
                  </a:lnTo>
                  <a:lnTo>
                    <a:pt x="1823488" y="3175753"/>
                  </a:lnTo>
                  <a:lnTo>
                    <a:pt x="1820380" y="3162800"/>
                  </a:lnTo>
                  <a:lnTo>
                    <a:pt x="1804988" y="3141729"/>
                  </a:lnTo>
                  <a:lnTo>
                    <a:pt x="1799809" y="3122903"/>
                  </a:lnTo>
                  <a:lnTo>
                    <a:pt x="1812092" y="3106668"/>
                  </a:lnTo>
                  <a:lnTo>
                    <a:pt x="1799661" y="3089569"/>
                  </a:lnTo>
                  <a:lnTo>
                    <a:pt x="1784121" y="3069707"/>
                  </a:lnTo>
                  <a:lnTo>
                    <a:pt x="1776277" y="3057444"/>
                  </a:lnTo>
                  <a:lnTo>
                    <a:pt x="1765029" y="3047599"/>
                  </a:lnTo>
                  <a:cubicBezTo>
                    <a:pt x="1763105" y="3040173"/>
                    <a:pt x="1761181" y="3032919"/>
                    <a:pt x="1759109" y="3025492"/>
                  </a:cubicBezTo>
                  <a:cubicBezTo>
                    <a:pt x="1757185" y="3018756"/>
                    <a:pt x="1755261" y="3011847"/>
                    <a:pt x="1753337" y="3004939"/>
                  </a:cubicBezTo>
                  <a:cubicBezTo>
                    <a:pt x="1748897" y="2998030"/>
                    <a:pt x="1744309" y="2991122"/>
                    <a:pt x="1739573" y="2984386"/>
                  </a:cubicBezTo>
                  <a:cubicBezTo>
                    <a:pt x="1735133" y="2977995"/>
                    <a:pt x="1730545" y="2971951"/>
                    <a:pt x="1725809" y="2965905"/>
                  </a:cubicBezTo>
                  <a:lnTo>
                    <a:pt x="1711157" y="2948289"/>
                  </a:lnTo>
                  <a:lnTo>
                    <a:pt x="1694285" y="2936717"/>
                  </a:lnTo>
                  <a:lnTo>
                    <a:pt x="1679781" y="2920309"/>
                  </a:lnTo>
                  <a:lnTo>
                    <a:pt x="1666757" y="2894574"/>
                  </a:lnTo>
                  <a:lnTo>
                    <a:pt x="1638045" y="2870913"/>
                  </a:lnTo>
                  <a:lnTo>
                    <a:pt x="1632866" y="2847941"/>
                  </a:lnTo>
                  <a:lnTo>
                    <a:pt x="1641153" y="2832570"/>
                  </a:lnTo>
                  <a:lnTo>
                    <a:pt x="1654473" y="2819789"/>
                  </a:lnTo>
                  <a:lnTo>
                    <a:pt x="1652401" y="2795436"/>
                  </a:lnTo>
                  <a:lnTo>
                    <a:pt x="1644853" y="2773156"/>
                  </a:lnTo>
                  <a:lnTo>
                    <a:pt x="1655065" y="2758821"/>
                  </a:lnTo>
                  <a:lnTo>
                    <a:pt x="1658173" y="2737922"/>
                  </a:lnTo>
                  <a:lnTo>
                    <a:pt x="1659209" y="2719787"/>
                  </a:lnTo>
                  <a:lnTo>
                    <a:pt x="1663353" y="2704243"/>
                  </a:lnTo>
                  <a:lnTo>
                    <a:pt x="1661725" y="2681617"/>
                  </a:lnTo>
                  <a:lnTo>
                    <a:pt x="1641745" y="2667973"/>
                  </a:lnTo>
                  <a:lnTo>
                    <a:pt x="1620730" y="2657955"/>
                  </a:lnTo>
                  <a:lnTo>
                    <a:pt x="1599862" y="2655883"/>
                  </a:lnTo>
                  <a:lnTo>
                    <a:pt x="1579586" y="2662619"/>
                  </a:lnTo>
                  <a:lnTo>
                    <a:pt x="1543178" y="2661237"/>
                  </a:lnTo>
                  <a:lnTo>
                    <a:pt x="1514022" y="2651047"/>
                  </a:lnTo>
                  <a:lnTo>
                    <a:pt x="1501738" y="2632566"/>
                  </a:lnTo>
                  <a:lnTo>
                    <a:pt x="1492562" y="2621340"/>
                  </a:lnTo>
                  <a:lnTo>
                    <a:pt x="1483979" y="2600096"/>
                  </a:lnTo>
                  <a:lnTo>
                    <a:pt x="1455119" y="2587315"/>
                  </a:lnTo>
                  <a:cubicBezTo>
                    <a:pt x="1452751" y="2581788"/>
                    <a:pt x="1447867" y="2577643"/>
                    <a:pt x="1442095" y="2575916"/>
                  </a:cubicBezTo>
                  <a:cubicBezTo>
                    <a:pt x="1436471" y="2574361"/>
                    <a:pt x="1430551" y="2575398"/>
                    <a:pt x="1424779" y="2575916"/>
                  </a:cubicBezTo>
                  <a:cubicBezTo>
                    <a:pt x="1417675" y="2576607"/>
                    <a:pt x="1410423" y="2576607"/>
                    <a:pt x="1403171" y="2575916"/>
                  </a:cubicBezTo>
                  <a:cubicBezTo>
                    <a:pt x="1395327" y="2578507"/>
                    <a:pt x="1387039" y="2580579"/>
                    <a:pt x="1378751" y="2581788"/>
                  </a:cubicBezTo>
                  <a:cubicBezTo>
                    <a:pt x="1368983" y="2583343"/>
                    <a:pt x="1359067" y="2583861"/>
                    <a:pt x="1349299" y="2583515"/>
                  </a:cubicBezTo>
                  <a:lnTo>
                    <a:pt x="1323547" y="2591460"/>
                  </a:lnTo>
                  <a:lnTo>
                    <a:pt x="1286696" y="2600614"/>
                  </a:lnTo>
                  <a:lnTo>
                    <a:pt x="1255764" y="2606832"/>
                  </a:lnTo>
                  <a:lnTo>
                    <a:pt x="1227940" y="2606832"/>
                  </a:lnTo>
                  <a:lnTo>
                    <a:pt x="1202188" y="2606141"/>
                  </a:lnTo>
                  <a:cubicBezTo>
                    <a:pt x="1191532" y="2597678"/>
                    <a:pt x="1179100" y="2591287"/>
                    <a:pt x="1165780" y="2587661"/>
                  </a:cubicBezTo>
                  <a:cubicBezTo>
                    <a:pt x="1152017" y="2584033"/>
                    <a:pt x="1137661" y="2583343"/>
                    <a:pt x="1123453" y="2585761"/>
                  </a:cubicBezTo>
                  <a:lnTo>
                    <a:pt x="1082901" y="2591460"/>
                  </a:lnTo>
                  <a:lnTo>
                    <a:pt x="1056853" y="2597678"/>
                  </a:lnTo>
                  <a:lnTo>
                    <a:pt x="1037613" y="2600787"/>
                  </a:lnTo>
                  <a:lnTo>
                    <a:pt x="1006681" y="2591460"/>
                  </a:lnTo>
                  <a:lnTo>
                    <a:pt x="982854" y="2576089"/>
                  </a:lnTo>
                  <a:lnTo>
                    <a:pt x="957102" y="2554327"/>
                  </a:lnTo>
                  <a:lnTo>
                    <a:pt x="939934" y="2537228"/>
                  </a:lnTo>
                  <a:lnTo>
                    <a:pt x="926466" y="2521684"/>
                  </a:lnTo>
                  <a:lnTo>
                    <a:pt x="919214" y="2495086"/>
                  </a:lnTo>
                  <a:lnTo>
                    <a:pt x="892130" y="2461406"/>
                  </a:lnTo>
                  <a:lnTo>
                    <a:pt x="875554" y="2452425"/>
                  </a:lnTo>
                  <a:lnTo>
                    <a:pt x="872594" y="2436190"/>
                  </a:lnTo>
                  <a:lnTo>
                    <a:pt x="865638" y="2413737"/>
                  </a:lnTo>
                  <a:lnTo>
                    <a:pt x="861938" y="2401820"/>
                  </a:lnTo>
                  <a:lnTo>
                    <a:pt x="864010" y="2390075"/>
                  </a:lnTo>
                  <a:lnTo>
                    <a:pt x="862234" y="2374013"/>
                  </a:lnTo>
                  <a:lnTo>
                    <a:pt x="842698" y="2363650"/>
                  </a:lnTo>
                  <a:lnTo>
                    <a:pt x="832339" y="2347242"/>
                  </a:lnTo>
                  <a:lnTo>
                    <a:pt x="822423" y="2329452"/>
                  </a:lnTo>
                  <a:lnTo>
                    <a:pt x="816355" y="2300609"/>
                  </a:lnTo>
                  <a:lnTo>
                    <a:pt x="808067" y="2285583"/>
                  </a:lnTo>
                  <a:lnTo>
                    <a:pt x="802295" y="2270384"/>
                  </a:lnTo>
                  <a:lnTo>
                    <a:pt x="795339" y="2248104"/>
                  </a:lnTo>
                  <a:lnTo>
                    <a:pt x="790603" y="2237050"/>
                  </a:lnTo>
                  <a:lnTo>
                    <a:pt x="786459" y="2212007"/>
                  </a:lnTo>
                  <a:lnTo>
                    <a:pt x="779207" y="2172800"/>
                  </a:lnTo>
                  <a:lnTo>
                    <a:pt x="760855" y="2156565"/>
                  </a:lnTo>
                  <a:lnTo>
                    <a:pt x="760855" y="2141885"/>
                  </a:lnTo>
                  <a:cubicBezTo>
                    <a:pt x="769735" y="2134112"/>
                    <a:pt x="778023" y="2125822"/>
                    <a:pt x="785719" y="2117186"/>
                  </a:cubicBezTo>
                  <a:cubicBezTo>
                    <a:pt x="790159" y="2112178"/>
                    <a:pt x="794451" y="2106996"/>
                    <a:pt x="798447" y="2101815"/>
                  </a:cubicBezTo>
                  <a:lnTo>
                    <a:pt x="806439" y="2087998"/>
                  </a:lnTo>
                  <a:lnTo>
                    <a:pt x="812507" y="2070381"/>
                  </a:lnTo>
                  <a:lnTo>
                    <a:pt x="819463" y="2039465"/>
                  </a:lnTo>
                  <a:lnTo>
                    <a:pt x="829823" y="2020293"/>
                  </a:lnTo>
                  <a:lnTo>
                    <a:pt x="831895" y="1994559"/>
                  </a:lnTo>
                  <a:lnTo>
                    <a:pt x="830859" y="1968652"/>
                  </a:lnTo>
                  <a:lnTo>
                    <a:pt x="821535" y="1947063"/>
                  </a:lnTo>
                  <a:lnTo>
                    <a:pt x="810139" y="1935318"/>
                  </a:lnTo>
                  <a:lnTo>
                    <a:pt x="817391" y="1913729"/>
                  </a:lnTo>
                  <a:lnTo>
                    <a:pt x="828639" y="1897321"/>
                  </a:lnTo>
                  <a:lnTo>
                    <a:pt x="846398" y="1866750"/>
                  </a:lnTo>
                  <a:lnTo>
                    <a:pt x="856758" y="1851379"/>
                  </a:lnTo>
                  <a:lnTo>
                    <a:pt x="872298" y="1840152"/>
                  </a:lnTo>
                  <a:lnTo>
                    <a:pt x="899234" y="1813727"/>
                  </a:lnTo>
                  <a:cubicBezTo>
                    <a:pt x="904858" y="1808891"/>
                    <a:pt x="910186" y="1803537"/>
                    <a:pt x="914774" y="1797664"/>
                  </a:cubicBezTo>
                  <a:cubicBezTo>
                    <a:pt x="922766" y="1787647"/>
                    <a:pt x="929278" y="1776421"/>
                    <a:pt x="938602" y="1767612"/>
                  </a:cubicBezTo>
                  <a:cubicBezTo>
                    <a:pt x="944522" y="1762258"/>
                    <a:pt x="951330" y="1758113"/>
                    <a:pt x="957250" y="1752931"/>
                  </a:cubicBezTo>
                  <a:cubicBezTo>
                    <a:pt x="961098" y="1749477"/>
                    <a:pt x="964650" y="1745677"/>
                    <a:pt x="967610" y="1741532"/>
                  </a:cubicBezTo>
                  <a:lnTo>
                    <a:pt x="979894" y="1727542"/>
                  </a:lnTo>
                  <a:cubicBezTo>
                    <a:pt x="980782" y="1719252"/>
                    <a:pt x="984334" y="1711480"/>
                    <a:pt x="990254" y="1705435"/>
                  </a:cubicBezTo>
                  <a:cubicBezTo>
                    <a:pt x="993658" y="1701981"/>
                    <a:pt x="997802" y="1699217"/>
                    <a:pt x="1002389" y="1697317"/>
                  </a:cubicBezTo>
                  <a:cubicBezTo>
                    <a:pt x="1013341" y="1696972"/>
                    <a:pt x="1023997" y="1695072"/>
                    <a:pt x="1034357" y="1691445"/>
                  </a:cubicBezTo>
                  <a:cubicBezTo>
                    <a:pt x="1038353" y="1690063"/>
                    <a:pt x="1042349" y="1688336"/>
                    <a:pt x="1046049" y="1686264"/>
                  </a:cubicBezTo>
                  <a:lnTo>
                    <a:pt x="1067213" y="1679528"/>
                  </a:lnTo>
                  <a:lnTo>
                    <a:pt x="1076389" y="1669165"/>
                  </a:lnTo>
                  <a:lnTo>
                    <a:pt x="1093853" y="1660011"/>
                  </a:lnTo>
                  <a:lnTo>
                    <a:pt x="1103621" y="1639631"/>
                  </a:lnTo>
                  <a:lnTo>
                    <a:pt x="1107765" y="1625986"/>
                  </a:lnTo>
                  <a:lnTo>
                    <a:pt x="1109689" y="1615969"/>
                  </a:lnTo>
                  <a:lnTo>
                    <a:pt x="1113833" y="1597143"/>
                  </a:lnTo>
                  <a:lnTo>
                    <a:pt x="1116793" y="1584017"/>
                  </a:lnTo>
                  <a:lnTo>
                    <a:pt x="1120937" y="1568300"/>
                  </a:lnTo>
                  <a:lnTo>
                    <a:pt x="1137365" y="1558109"/>
                  </a:lnTo>
                  <a:lnTo>
                    <a:pt x="1154089" y="1544983"/>
                  </a:lnTo>
                  <a:cubicBezTo>
                    <a:pt x="1159565" y="1540493"/>
                    <a:pt x="1165336" y="1536520"/>
                    <a:pt x="1171404" y="1532893"/>
                  </a:cubicBezTo>
                  <a:cubicBezTo>
                    <a:pt x="1178656" y="1528748"/>
                    <a:pt x="1186204" y="1525121"/>
                    <a:pt x="1194048" y="1522357"/>
                  </a:cubicBezTo>
                  <a:lnTo>
                    <a:pt x="1205444" y="1517176"/>
                  </a:lnTo>
                  <a:lnTo>
                    <a:pt x="1225720" y="1511304"/>
                  </a:lnTo>
                  <a:lnTo>
                    <a:pt x="1240076" y="1500077"/>
                  </a:lnTo>
                  <a:lnTo>
                    <a:pt x="1245996" y="1487642"/>
                  </a:lnTo>
                  <a:lnTo>
                    <a:pt x="1255172" y="1482460"/>
                  </a:lnTo>
                  <a:lnTo>
                    <a:pt x="1269528" y="1484188"/>
                  </a:lnTo>
                  <a:lnTo>
                    <a:pt x="1284180" y="1491787"/>
                  </a:lnTo>
                  <a:cubicBezTo>
                    <a:pt x="1292912" y="1491614"/>
                    <a:pt x="1301644" y="1491269"/>
                    <a:pt x="1310376" y="1490751"/>
                  </a:cubicBezTo>
                  <a:cubicBezTo>
                    <a:pt x="1315555" y="1490405"/>
                    <a:pt x="1320883" y="1490060"/>
                    <a:pt x="1326211" y="1489714"/>
                  </a:cubicBezTo>
                  <a:lnTo>
                    <a:pt x="1345747" y="1489714"/>
                  </a:lnTo>
                  <a:lnTo>
                    <a:pt x="1379343" y="1488678"/>
                  </a:lnTo>
                  <a:cubicBezTo>
                    <a:pt x="1389999" y="1487469"/>
                    <a:pt x="1400655" y="1486087"/>
                    <a:pt x="1411311" y="1484533"/>
                  </a:cubicBezTo>
                  <a:cubicBezTo>
                    <a:pt x="1424187" y="1482633"/>
                    <a:pt x="1437211" y="1480561"/>
                    <a:pt x="1450087" y="1478315"/>
                  </a:cubicBezTo>
                  <a:lnTo>
                    <a:pt x="1469327" y="1472270"/>
                  </a:lnTo>
                  <a:lnTo>
                    <a:pt x="1480723" y="1471234"/>
                  </a:lnTo>
                  <a:lnTo>
                    <a:pt x="1499518" y="1473307"/>
                  </a:lnTo>
                  <a:lnTo>
                    <a:pt x="1512542" y="1474688"/>
                  </a:lnTo>
                  <a:lnTo>
                    <a:pt x="1522458" y="1471579"/>
                  </a:lnTo>
                  <a:lnTo>
                    <a:pt x="1529414" y="1463635"/>
                  </a:lnTo>
                  <a:lnTo>
                    <a:pt x="1540810" y="1463635"/>
                  </a:lnTo>
                  <a:cubicBezTo>
                    <a:pt x="1556498" y="1469680"/>
                    <a:pt x="1573222" y="1472788"/>
                    <a:pt x="1590094" y="1472616"/>
                  </a:cubicBezTo>
                  <a:cubicBezTo>
                    <a:pt x="1605042" y="1472616"/>
                    <a:pt x="1619990" y="1469852"/>
                    <a:pt x="1634050" y="1464671"/>
                  </a:cubicBezTo>
                  <a:cubicBezTo>
                    <a:pt x="1652549" y="1464498"/>
                    <a:pt x="1671049" y="1463289"/>
                    <a:pt x="1689401" y="1460871"/>
                  </a:cubicBezTo>
                  <a:cubicBezTo>
                    <a:pt x="1699613" y="1459489"/>
                    <a:pt x="1709825" y="1457762"/>
                    <a:pt x="1720037" y="1455690"/>
                  </a:cubicBezTo>
                  <a:lnTo>
                    <a:pt x="1736761" y="1463635"/>
                  </a:lnTo>
                  <a:lnTo>
                    <a:pt x="1749489" y="1469680"/>
                  </a:lnTo>
                  <a:lnTo>
                    <a:pt x="1765473" y="1469680"/>
                  </a:lnTo>
                  <a:lnTo>
                    <a:pt x="1762513" y="1488851"/>
                  </a:lnTo>
                  <a:lnTo>
                    <a:pt x="1748749" y="1509749"/>
                  </a:lnTo>
                  <a:lnTo>
                    <a:pt x="1747713" y="1520803"/>
                  </a:lnTo>
                  <a:lnTo>
                    <a:pt x="1762957" y="1543774"/>
                  </a:lnTo>
                  <a:lnTo>
                    <a:pt x="1758813" y="1566054"/>
                  </a:lnTo>
                  <a:lnTo>
                    <a:pt x="1735281" y="1572445"/>
                  </a:lnTo>
                  <a:lnTo>
                    <a:pt x="1729065" y="1585916"/>
                  </a:lnTo>
                  <a:lnTo>
                    <a:pt x="1750673" y="1582808"/>
                  </a:lnTo>
                  <a:lnTo>
                    <a:pt x="1764733" y="1598179"/>
                  </a:lnTo>
                  <a:lnTo>
                    <a:pt x="1779533" y="1613896"/>
                  </a:lnTo>
                  <a:lnTo>
                    <a:pt x="1808688" y="1632204"/>
                  </a:lnTo>
                  <a:lnTo>
                    <a:pt x="1842728" y="1633240"/>
                  </a:lnTo>
                  <a:lnTo>
                    <a:pt x="1874252" y="1642394"/>
                  </a:lnTo>
                  <a:cubicBezTo>
                    <a:pt x="1881356" y="1646885"/>
                    <a:pt x="1888756" y="1650857"/>
                    <a:pt x="1896304" y="1654484"/>
                  </a:cubicBezTo>
                  <a:cubicBezTo>
                    <a:pt x="1905480" y="1658975"/>
                    <a:pt x="1915100" y="1662774"/>
                    <a:pt x="1924424" y="1667092"/>
                  </a:cubicBezTo>
                  <a:cubicBezTo>
                    <a:pt x="1932860" y="1671065"/>
                    <a:pt x="1941148" y="1675383"/>
                    <a:pt x="1949140" y="1680219"/>
                  </a:cubicBezTo>
                  <a:lnTo>
                    <a:pt x="1965567" y="1688509"/>
                  </a:lnTo>
                  <a:lnTo>
                    <a:pt x="1985103" y="1697663"/>
                  </a:lnTo>
                  <a:cubicBezTo>
                    <a:pt x="1993835" y="1699390"/>
                    <a:pt x="2002567" y="1699390"/>
                    <a:pt x="2011299" y="1697663"/>
                  </a:cubicBezTo>
                  <a:cubicBezTo>
                    <a:pt x="2017367" y="1696626"/>
                    <a:pt x="2023435" y="1694554"/>
                    <a:pt x="2029059" y="1691963"/>
                  </a:cubicBezTo>
                  <a:cubicBezTo>
                    <a:pt x="2035867" y="1689200"/>
                    <a:pt x="2041491" y="1684018"/>
                    <a:pt x="2044895" y="1677455"/>
                  </a:cubicBezTo>
                  <a:cubicBezTo>
                    <a:pt x="2048151" y="1671237"/>
                    <a:pt x="2049039" y="1663983"/>
                    <a:pt x="2052147" y="1657593"/>
                  </a:cubicBezTo>
                  <a:cubicBezTo>
                    <a:pt x="2056143" y="1648957"/>
                    <a:pt x="2063543" y="1642740"/>
                    <a:pt x="2069611" y="1635485"/>
                  </a:cubicBezTo>
                  <a:cubicBezTo>
                    <a:pt x="2072275" y="1632377"/>
                    <a:pt x="2074643" y="1629095"/>
                    <a:pt x="2076863" y="1625641"/>
                  </a:cubicBezTo>
                  <a:lnTo>
                    <a:pt x="2108831" y="1624604"/>
                  </a:lnTo>
                  <a:lnTo>
                    <a:pt x="2128959" y="1631686"/>
                  </a:lnTo>
                  <a:lnTo>
                    <a:pt x="2146126" y="1645848"/>
                  </a:lnTo>
                  <a:lnTo>
                    <a:pt x="2176022" y="1647921"/>
                  </a:lnTo>
                  <a:lnTo>
                    <a:pt x="2212874" y="1647921"/>
                  </a:lnTo>
                  <a:lnTo>
                    <a:pt x="2240402" y="1658457"/>
                  </a:lnTo>
                  <a:lnTo>
                    <a:pt x="2257422" y="1663638"/>
                  </a:lnTo>
                  <a:lnTo>
                    <a:pt x="2285245" y="1675037"/>
                  </a:lnTo>
                  <a:lnTo>
                    <a:pt x="2305521" y="1674001"/>
                  </a:lnTo>
                  <a:lnTo>
                    <a:pt x="2332753" y="1668129"/>
                  </a:lnTo>
                  <a:lnTo>
                    <a:pt x="2342521" y="1655866"/>
                  </a:lnTo>
                  <a:lnTo>
                    <a:pt x="2377893" y="1649303"/>
                  </a:lnTo>
                  <a:lnTo>
                    <a:pt x="2396689" y="1648266"/>
                  </a:lnTo>
                  <a:cubicBezTo>
                    <a:pt x="2403201" y="1649303"/>
                    <a:pt x="2409713" y="1649994"/>
                    <a:pt x="2416225" y="1650339"/>
                  </a:cubicBezTo>
                  <a:cubicBezTo>
                    <a:pt x="2422441" y="1650684"/>
                    <a:pt x="2428657" y="1650684"/>
                    <a:pt x="2434873" y="1650339"/>
                  </a:cubicBezTo>
                  <a:cubicBezTo>
                    <a:pt x="2441681" y="1648439"/>
                    <a:pt x="2447897" y="1644985"/>
                    <a:pt x="2453076" y="1639976"/>
                  </a:cubicBezTo>
                  <a:cubicBezTo>
                    <a:pt x="2456776" y="1636522"/>
                    <a:pt x="2459736" y="1632549"/>
                    <a:pt x="2461956" y="1628059"/>
                  </a:cubicBezTo>
                  <a:lnTo>
                    <a:pt x="2468468" y="1607160"/>
                  </a:lnTo>
                  <a:cubicBezTo>
                    <a:pt x="2469356" y="1599734"/>
                    <a:pt x="2469652" y="1592307"/>
                    <a:pt x="2469504" y="1584707"/>
                  </a:cubicBezTo>
                  <a:cubicBezTo>
                    <a:pt x="2469356" y="1577281"/>
                    <a:pt x="2468616" y="1569854"/>
                    <a:pt x="2467432" y="1562427"/>
                  </a:cubicBezTo>
                  <a:cubicBezTo>
                    <a:pt x="2469800" y="1553964"/>
                    <a:pt x="2471428" y="1545329"/>
                    <a:pt x="2471872" y="1536693"/>
                  </a:cubicBezTo>
                  <a:cubicBezTo>
                    <a:pt x="2472612" y="1525639"/>
                    <a:pt x="2471872" y="1514413"/>
                    <a:pt x="2475720" y="1504050"/>
                  </a:cubicBezTo>
                  <a:cubicBezTo>
                    <a:pt x="2479864" y="1492823"/>
                    <a:pt x="2489188" y="1482460"/>
                    <a:pt x="2485636" y="1470716"/>
                  </a:cubicBezTo>
                  <a:cubicBezTo>
                    <a:pt x="2484304" y="1466053"/>
                    <a:pt x="2480900" y="1462253"/>
                    <a:pt x="2476312" y="1460353"/>
                  </a:cubicBezTo>
                  <a:cubicBezTo>
                    <a:pt x="2464324" y="1456899"/>
                    <a:pt x="2451300" y="1458453"/>
                    <a:pt x="2440201" y="1464498"/>
                  </a:cubicBezTo>
                  <a:cubicBezTo>
                    <a:pt x="2433541" y="1468298"/>
                    <a:pt x="2427917" y="1473479"/>
                    <a:pt x="2423773" y="1479870"/>
                  </a:cubicBezTo>
                  <a:lnTo>
                    <a:pt x="2415633" y="1493341"/>
                  </a:lnTo>
                  <a:lnTo>
                    <a:pt x="2383665" y="1492132"/>
                  </a:lnTo>
                  <a:lnTo>
                    <a:pt x="2367533" y="1479870"/>
                  </a:lnTo>
                  <a:lnTo>
                    <a:pt x="2352141" y="1475725"/>
                  </a:lnTo>
                  <a:lnTo>
                    <a:pt x="2336009" y="1485051"/>
                  </a:lnTo>
                  <a:lnTo>
                    <a:pt x="2326389" y="1494032"/>
                  </a:lnTo>
                  <a:lnTo>
                    <a:pt x="2319285" y="1502323"/>
                  </a:lnTo>
                  <a:lnTo>
                    <a:pt x="2301377" y="1502495"/>
                  </a:lnTo>
                  <a:lnTo>
                    <a:pt x="2294421" y="1492132"/>
                  </a:lnTo>
                  <a:lnTo>
                    <a:pt x="2281101" y="1482806"/>
                  </a:lnTo>
                  <a:lnTo>
                    <a:pt x="2264674" y="1491096"/>
                  </a:lnTo>
                  <a:lnTo>
                    <a:pt x="2265710" y="1511649"/>
                  </a:lnTo>
                  <a:lnTo>
                    <a:pt x="2252686" y="1512513"/>
                  </a:lnTo>
                  <a:lnTo>
                    <a:pt x="2252686" y="1533929"/>
                  </a:lnTo>
                  <a:lnTo>
                    <a:pt x="2237886" y="1541702"/>
                  </a:lnTo>
                  <a:lnTo>
                    <a:pt x="2233890" y="1528402"/>
                  </a:lnTo>
                  <a:lnTo>
                    <a:pt x="2243362" y="1519249"/>
                  </a:lnTo>
                  <a:lnTo>
                    <a:pt x="2240698" y="1501977"/>
                  </a:lnTo>
                  <a:lnTo>
                    <a:pt x="2226490" y="1482806"/>
                  </a:lnTo>
                  <a:lnTo>
                    <a:pt x="2212430" y="1477624"/>
                  </a:lnTo>
                  <a:lnTo>
                    <a:pt x="2209766" y="1467089"/>
                  </a:lnTo>
                  <a:lnTo>
                    <a:pt x="2199110" y="1437900"/>
                  </a:lnTo>
                  <a:lnTo>
                    <a:pt x="2190230" y="1419938"/>
                  </a:lnTo>
                  <a:lnTo>
                    <a:pt x="2178242" y="1400076"/>
                  </a:lnTo>
                  <a:lnTo>
                    <a:pt x="2173506" y="1378832"/>
                  </a:lnTo>
                  <a:cubicBezTo>
                    <a:pt x="2182682" y="1374687"/>
                    <a:pt x="2186086" y="1363287"/>
                    <a:pt x="2180610" y="1354824"/>
                  </a:cubicBezTo>
                  <a:cubicBezTo>
                    <a:pt x="2174986" y="1346016"/>
                    <a:pt x="2162850" y="1344462"/>
                    <a:pt x="2155154" y="1351716"/>
                  </a:cubicBezTo>
                  <a:cubicBezTo>
                    <a:pt x="2150714" y="1356897"/>
                    <a:pt x="2144942" y="1360697"/>
                    <a:pt x="2138430" y="1362942"/>
                  </a:cubicBezTo>
                  <a:cubicBezTo>
                    <a:pt x="2133842" y="1364324"/>
                    <a:pt x="2128959" y="1365015"/>
                    <a:pt x="2124075" y="1364669"/>
                  </a:cubicBezTo>
                  <a:lnTo>
                    <a:pt x="2122299" y="1389022"/>
                  </a:lnTo>
                  <a:lnTo>
                    <a:pt x="2136358" y="1385913"/>
                  </a:lnTo>
                  <a:lnTo>
                    <a:pt x="2146570" y="1397139"/>
                  </a:lnTo>
                  <a:lnTo>
                    <a:pt x="2147606" y="1417520"/>
                  </a:lnTo>
                  <a:lnTo>
                    <a:pt x="2170250" y="1432891"/>
                  </a:lnTo>
                  <a:cubicBezTo>
                    <a:pt x="2175282" y="1438764"/>
                    <a:pt x="2180610" y="1444463"/>
                    <a:pt x="2185938" y="1449990"/>
                  </a:cubicBezTo>
                  <a:cubicBezTo>
                    <a:pt x="2189934" y="1454135"/>
                    <a:pt x="2194078" y="1458280"/>
                    <a:pt x="2198222" y="1462426"/>
                  </a:cubicBezTo>
                  <a:cubicBezTo>
                    <a:pt x="2199554" y="1467607"/>
                    <a:pt x="2200294" y="1473134"/>
                    <a:pt x="2200590" y="1478488"/>
                  </a:cubicBezTo>
                  <a:cubicBezTo>
                    <a:pt x="2200886" y="1482288"/>
                    <a:pt x="2200886" y="1486087"/>
                    <a:pt x="2200590" y="1489887"/>
                  </a:cubicBezTo>
                  <a:lnTo>
                    <a:pt x="2182386" y="1496968"/>
                  </a:lnTo>
                  <a:lnTo>
                    <a:pt x="2169362" y="1493860"/>
                  </a:lnTo>
                  <a:lnTo>
                    <a:pt x="2175134" y="1523394"/>
                  </a:lnTo>
                  <a:lnTo>
                    <a:pt x="2181646" y="1532720"/>
                  </a:lnTo>
                  <a:cubicBezTo>
                    <a:pt x="2187714" y="1520458"/>
                    <a:pt x="2205030" y="1519939"/>
                    <a:pt x="2211542" y="1532029"/>
                  </a:cubicBezTo>
                  <a:cubicBezTo>
                    <a:pt x="2214206" y="1536865"/>
                    <a:pt x="2213910" y="1542911"/>
                    <a:pt x="2210506" y="1547401"/>
                  </a:cubicBezTo>
                  <a:cubicBezTo>
                    <a:pt x="2201182" y="1548610"/>
                    <a:pt x="2191562" y="1548956"/>
                    <a:pt x="2182090" y="1548437"/>
                  </a:cubicBezTo>
                  <a:cubicBezTo>
                    <a:pt x="2173802" y="1548092"/>
                    <a:pt x="2165514" y="1547056"/>
                    <a:pt x="2157374" y="1545329"/>
                  </a:cubicBezTo>
                  <a:cubicBezTo>
                    <a:pt x="2148938" y="1556037"/>
                    <a:pt x="2131918" y="1553101"/>
                    <a:pt x="2127479" y="1540147"/>
                  </a:cubicBezTo>
                  <a:cubicBezTo>
                    <a:pt x="2125555" y="1534620"/>
                    <a:pt x="2127183" y="1528230"/>
                    <a:pt x="2131622" y="1524085"/>
                  </a:cubicBezTo>
                  <a:lnTo>
                    <a:pt x="2144202" y="1519767"/>
                  </a:lnTo>
                  <a:lnTo>
                    <a:pt x="2162850" y="1526848"/>
                  </a:lnTo>
                  <a:lnTo>
                    <a:pt x="2155598" y="1503532"/>
                  </a:lnTo>
                  <a:lnTo>
                    <a:pt x="2154562" y="1492305"/>
                  </a:lnTo>
                  <a:lnTo>
                    <a:pt x="2151454" y="1481597"/>
                  </a:lnTo>
                  <a:lnTo>
                    <a:pt x="2139170" y="1472443"/>
                  </a:lnTo>
                  <a:cubicBezTo>
                    <a:pt x="2133990" y="1468989"/>
                    <a:pt x="2127331" y="1469852"/>
                    <a:pt x="2123039" y="1474170"/>
                  </a:cubicBezTo>
                  <a:cubicBezTo>
                    <a:pt x="2114455" y="1482979"/>
                    <a:pt x="2119783" y="1497659"/>
                    <a:pt x="2131918" y="1498868"/>
                  </a:cubicBezTo>
                  <a:cubicBezTo>
                    <a:pt x="2134730" y="1510440"/>
                    <a:pt x="2123187" y="1520112"/>
                    <a:pt x="2112383" y="1515449"/>
                  </a:cubicBezTo>
                  <a:cubicBezTo>
                    <a:pt x="2104539" y="1511995"/>
                    <a:pt x="2101875" y="1502323"/>
                    <a:pt x="2106907" y="1495414"/>
                  </a:cubicBezTo>
                  <a:lnTo>
                    <a:pt x="2085299" y="1495414"/>
                  </a:lnTo>
                  <a:lnTo>
                    <a:pt x="2068723" y="1484533"/>
                  </a:lnTo>
                  <a:lnTo>
                    <a:pt x="2061915" y="1464844"/>
                  </a:lnTo>
                  <a:lnTo>
                    <a:pt x="2049483" y="1464153"/>
                  </a:lnTo>
                  <a:lnTo>
                    <a:pt x="2044007" y="1452235"/>
                  </a:lnTo>
                  <a:lnTo>
                    <a:pt x="2044007" y="1436000"/>
                  </a:lnTo>
                  <a:lnTo>
                    <a:pt x="2044747" y="1412511"/>
                  </a:lnTo>
                  <a:lnTo>
                    <a:pt x="2034535" y="1399212"/>
                  </a:lnTo>
                  <a:lnTo>
                    <a:pt x="2008043" y="1388849"/>
                  </a:lnTo>
                  <a:lnTo>
                    <a:pt x="2001531" y="1351025"/>
                  </a:lnTo>
                  <a:lnTo>
                    <a:pt x="2001975" y="1319763"/>
                  </a:lnTo>
                  <a:lnTo>
                    <a:pt x="1987619" y="1312682"/>
                  </a:lnTo>
                  <a:lnTo>
                    <a:pt x="1975483" y="1306464"/>
                  </a:lnTo>
                  <a:cubicBezTo>
                    <a:pt x="1969267" y="1300247"/>
                    <a:pt x="1962015" y="1295411"/>
                    <a:pt x="1953875" y="1291956"/>
                  </a:cubicBezTo>
                  <a:cubicBezTo>
                    <a:pt x="1949288" y="1290056"/>
                    <a:pt x="1944404" y="1288675"/>
                    <a:pt x="1939520" y="1287984"/>
                  </a:cubicBezTo>
                  <a:lnTo>
                    <a:pt x="1926052" y="1286948"/>
                  </a:lnTo>
                  <a:lnTo>
                    <a:pt x="1903408" y="1279694"/>
                  </a:lnTo>
                  <a:cubicBezTo>
                    <a:pt x="1910216" y="1275721"/>
                    <a:pt x="1913176" y="1267258"/>
                    <a:pt x="1910216" y="1259831"/>
                  </a:cubicBezTo>
                  <a:cubicBezTo>
                    <a:pt x="1908292" y="1254823"/>
                    <a:pt x="1903852" y="1251196"/>
                    <a:pt x="1898524" y="1250159"/>
                  </a:cubicBezTo>
                  <a:lnTo>
                    <a:pt x="1883428" y="1239969"/>
                  </a:lnTo>
                  <a:lnTo>
                    <a:pt x="1865964" y="1236860"/>
                  </a:lnTo>
                  <a:lnTo>
                    <a:pt x="1856344" y="1224598"/>
                  </a:lnTo>
                  <a:lnTo>
                    <a:pt x="1848796" y="1209053"/>
                  </a:lnTo>
                  <a:lnTo>
                    <a:pt x="1840656" y="1198863"/>
                  </a:lnTo>
                  <a:lnTo>
                    <a:pt x="1828964" y="1197827"/>
                  </a:lnTo>
                  <a:lnTo>
                    <a:pt x="1820972" y="1213544"/>
                  </a:lnTo>
                  <a:lnTo>
                    <a:pt x="1825116" y="1233061"/>
                  </a:lnTo>
                  <a:lnTo>
                    <a:pt x="1837104" y="1237206"/>
                  </a:lnTo>
                  <a:lnTo>
                    <a:pt x="1843172" y="1254477"/>
                  </a:lnTo>
                  <a:lnTo>
                    <a:pt x="1850424" y="1276067"/>
                  </a:lnTo>
                  <a:lnTo>
                    <a:pt x="1878988" y="1287466"/>
                  </a:lnTo>
                  <a:lnTo>
                    <a:pt x="1898524" y="1301801"/>
                  </a:lnTo>
                  <a:lnTo>
                    <a:pt x="1918208" y="1315273"/>
                  </a:lnTo>
                  <a:cubicBezTo>
                    <a:pt x="1921612" y="1320800"/>
                    <a:pt x="1925756" y="1325981"/>
                    <a:pt x="1930492" y="1330644"/>
                  </a:cubicBezTo>
                  <a:cubicBezTo>
                    <a:pt x="1935820" y="1335998"/>
                    <a:pt x="1942036" y="1340489"/>
                    <a:pt x="1948696" y="1344116"/>
                  </a:cubicBezTo>
                  <a:lnTo>
                    <a:pt x="1971043" y="1352061"/>
                  </a:lnTo>
                  <a:lnTo>
                    <a:pt x="1985399" y="1377623"/>
                  </a:lnTo>
                  <a:lnTo>
                    <a:pt x="1972227" y="1392131"/>
                  </a:lnTo>
                  <a:lnTo>
                    <a:pt x="1961275" y="1384531"/>
                  </a:lnTo>
                  <a:lnTo>
                    <a:pt x="1949879" y="1366914"/>
                  </a:lnTo>
                  <a:lnTo>
                    <a:pt x="1940260" y="1372441"/>
                  </a:lnTo>
                  <a:lnTo>
                    <a:pt x="1941296" y="1390576"/>
                  </a:lnTo>
                  <a:cubicBezTo>
                    <a:pt x="1947808" y="1396621"/>
                    <a:pt x="1949879" y="1406121"/>
                    <a:pt x="1946476" y="1414411"/>
                  </a:cubicBezTo>
                  <a:cubicBezTo>
                    <a:pt x="1944108" y="1420110"/>
                    <a:pt x="1939076" y="1424601"/>
                    <a:pt x="1933156" y="1426328"/>
                  </a:cubicBezTo>
                  <a:lnTo>
                    <a:pt x="1928272" y="1441527"/>
                  </a:lnTo>
                  <a:lnTo>
                    <a:pt x="1917320" y="1451372"/>
                  </a:lnTo>
                  <a:lnTo>
                    <a:pt x="1898672" y="1459662"/>
                  </a:lnTo>
                  <a:lnTo>
                    <a:pt x="1895268" y="1481942"/>
                  </a:lnTo>
                  <a:cubicBezTo>
                    <a:pt x="1902372" y="1491614"/>
                    <a:pt x="1892456" y="1504741"/>
                    <a:pt x="1881208" y="1500423"/>
                  </a:cubicBezTo>
                  <a:cubicBezTo>
                    <a:pt x="1873512" y="1497659"/>
                    <a:pt x="1872624" y="1487296"/>
                    <a:pt x="1865964" y="1482979"/>
                  </a:cubicBezTo>
                  <a:cubicBezTo>
                    <a:pt x="1862856" y="1480906"/>
                    <a:pt x="1858860" y="1480388"/>
                    <a:pt x="1855308" y="1481942"/>
                  </a:cubicBezTo>
                  <a:lnTo>
                    <a:pt x="1834144" y="1470889"/>
                  </a:lnTo>
                  <a:lnTo>
                    <a:pt x="1814460" y="1460353"/>
                  </a:lnTo>
                  <a:lnTo>
                    <a:pt x="1794185" y="1448263"/>
                  </a:lnTo>
                  <a:lnTo>
                    <a:pt x="1808244" y="1435482"/>
                  </a:lnTo>
                  <a:cubicBezTo>
                    <a:pt x="1813424" y="1432891"/>
                    <a:pt x="1819196" y="1431510"/>
                    <a:pt x="1825116" y="1431510"/>
                  </a:cubicBezTo>
                  <a:cubicBezTo>
                    <a:pt x="1829260" y="1431510"/>
                    <a:pt x="1833256" y="1432200"/>
                    <a:pt x="1837104" y="1433582"/>
                  </a:cubicBezTo>
                  <a:lnTo>
                    <a:pt x="1847760" y="1443772"/>
                  </a:lnTo>
                  <a:lnTo>
                    <a:pt x="1858416" y="1445845"/>
                  </a:lnTo>
                  <a:lnTo>
                    <a:pt x="1871440" y="1441700"/>
                  </a:lnTo>
                  <a:lnTo>
                    <a:pt x="1884464" y="1447918"/>
                  </a:lnTo>
                  <a:cubicBezTo>
                    <a:pt x="1889496" y="1449127"/>
                    <a:pt x="1894676" y="1447399"/>
                    <a:pt x="1898080" y="1443427"/>
                  </a:cubicBezTo>
                  <a:cubicBezTo>
                    <a:pt x="1900892" y="1440145"/>
                    <a:pt x="1902076" y="1435827"/>
                    <a:pt x="1901040" y="1431510"/>
                  </a:cubicBezTo>
                  <a:cubicBezTo>
                    <a:pt x="1906220" y="1425810"/>
                    <a:pt x="1908440" y="1418211"/>
                    <a:pt x="1907256" y="1410611"/>
                  </a:cubicBezTo>
                  <a:cubicBezTo>
                    <a:pt x="1906664" y="1406639"/>
                    <a:pt x="1905036" y="1403012"/>
                    <a:pt x="1902816" y="1399903"/>
                  </a:cubicBezTo>
                  <a:lnTo>
                    <a:pt x="1894528" y="1386431"/>
                  </a:lnTo>
                  <a:cubicBezTo>
                    <a:pt x="1886388" y="1382804"/>
                    <a:pt x="1878988" y="1377450"/>
                    <a:pt x="1872920" y="1370714"/>
                  </a:cubicBezTo>
                  <a:cubicBezTo>
                    <a:pt x="1866556" y="1363633"/>
                    <a:pt x="1861820" y="1355343"/>
                    <a:pt x="1858860" y="1346361"/>
                  </a:cubicBezTo>
                  <a:cubicBezTo>
                    <a:pt x="1842580" y="1340834"/>
                    <a:pt x="1827188" y="1332717"/>
                    <a:pt x="1813128" y="1322527"/>
                  </a:cubicBezTo>
                  <a:cubicBezTo>
                    <a:pt x="1807356" y="1318382"/>
                    <a:pt x="1801881" y="1313718"/>
                    <a:pt x="1795961" y="1309573"/>
                  </a:cubicBezTo>
                  <a:cubicBezTo>
                    <a:pt x="1789005" y="1304564"/>
                    <a:pt x="1781753" y="1300247"/>
                    <a:pt x="1773909" y="1296447"/>
                  </a:cubicBezTo>
                  <a:lnTo>
                    <a:pt x="1756149" y="1276930"/>
                  </a:lnTo>
                  <a:lnTo>
                    <a:pt x="1761181" y="1257068"/>
                  </a:lnTo>
                  <a:lnTo>
                    <a:pt x="1757185" y="1244978"/>
                  </a:lnTo>
                  <a:lnTo>
                    <a:pt x="1725957" y="1242905"/>
                  </a:lnTo>
                  <a:lnTo>
                    <a:pt x="1722109" y="1255341"/>
                  </a:lnTo>
                  <a:cubicBezTo>
                    <a:pt x="1703313" y="1251196"/>
                    <a:pt x="1683629" y="1253268"/>
                    <a:pt x="1666165" y="1261040"/>
                  </a:cubicBezTo>
                  <a:cubicBezTo>
                    <a:pt x="1659357" y="1264149"/>
                    <a:pt x="1652845" y="1268122"/>
                    <a:pt x="1645445" y="1269676"/>
                  </a:cubicBezTo>
                  <a:cubicBezTo>
                    <a:pt x="1640709" y="1270712"/>
                    <a:pt x="1635825" y="1270712"/>
                    <a:pt x="1631090" y="1269676"/>
                  </a:cubicBezTo>
                  <a:cubicBezTo>
                    <a:pt x="1623838" y="1261386"/>
                    <a:pt x="1614366" y="1255168"/>
                    <a:pt x="1603710" y="1252232"/>
                  </a:cubicBezTo>
                  <a:cubicBezTo>
                    <a:pt x="1597494" y="1250505"/>
                    <a:pt x="1590686" y="1249814"/>
                    <a:pt x="1584766" y="1252577"/>
                  </a:cubicBezTo>
                  <a:cubicBezTo>
                    <a:pt x="1579142" y="1255168"/>
                    <a:pt x="1575146" y="1260695"/>
                    <a:pt x="1574554" y="1267085"/>
                  </a:cubicBezTo>
                  <a:lnTo>
                    <a:pt x="1567302" y="1295929"/>
                  </a:lnTo>
                  <a:cubicBezTo>
                    <a:pt x="1561974" y="1301801"/>
                    <a:pt x="1556202" y="1307328"/>
                    <a:pt x="1550134" y="1312337"/>
                  </a:cubicBezTo>
                  <a:cubicBezTo>
                    <a:pt x="1543622" y="1317691"/>
                    <a:pt x="1536666" y="1322699"/>
                    <a:pt x="1528378" y="1324772"/>
                  </a:cubicBezTo>
                  <a:cubicBezTo>
                    <a:pt x="1513430" y="1328572"/>
                    <a:pt x="1496558" y="1322527"/>
                    <a:pt x="1483091" y="1330644"/>
                  </a:cubicBezTo>
                  <a:cubicBezTo>
                    <a:pt x="1477763" y="1333753"/>
                    <a:pt x="1473915" y="1338762"/>
                    <a:pt x="1472139" y="1344634"/>
                  </a:cubicBezTo>
                  <a:cubicBezTo>
                    <a:pt x="1458227" y="1346707"/>
                    <a:pt x="1448459" y="1359315"/>
                    <a:pt x="1450087" y="1373132"/>
                  </a:cubicBezTo>
                  <a:cubicBezTo>
                    <a:pt x="1450975" y="1381422"/>
                    <a:pt x="1456007" y="1388676"/>
                    <a:pt x="1463407" y="1392476"/>
                  </a:cubicBezTo>
                  <a:cubicBezTo>
                    <a:pt x="1460299" y="1402321"/>
                    <a:pt x="1455415" y="1411475"/>
                    <a:pt x="1448755" y="1419592"/>
                  </a:cubicBezTo>
                  <a:cubicBezTo>
                    <a:pt x="1444315" y="1424946"/>
                    <a:pt x="1438987" y="1429782"/>
                    <a:pt x="1433215" y="1433928"/>
                  </a:cubicBezTo>
                  <a:lnTo>
                    <a:pt x="1400655" y="1440836"/>
                  </a:lnTo>
                  <a:lnTo>
                    <a:pt x="1376531" y="1448781"/>
                  </a:lnTo>
                  <a:lnTo>
                    <a:pt x="1346043" y="1454999"/>
                  </a:lnTo>
                  <a:cubicBezTo>
                    <a:pt x="1334499" y="1454481"/>
                    <a:pt x="1323103" y="1455517"/>
                    <a:pt x="1312004" y="1457935"/>
                  </a:cubicBezTo>
                  <a:cubicBezTo>
                    <a:pt x="1304160" y="1459662"/>
                    <a:pt x="1296612" y="1462080"/>
                    <a:pt x="1289360" y="1465189"/>
                  </a:cubicBezTo>
                  <a:lnTo>
                    <a:pt x="1273524" y="1470370"/>
                  </a:lnTo>
                  <a:lnTo>
                    <a:pt x="1259316" y="1470370"/>
                  </a:lnTo>
                  <a:lnTo>
                    <a:pt x="1249400" y="1450854"/>
                  </a:lnTo>
                  <a:lnTo>
                    <a:pt x="1245996" y="1432200"/>
                  </a:lnTo>
                  <a:lnTo>
                    <a:pt x="1219948" y="1423219"/>
                  </a:lnTo>
                  <a:lnTo>
                    <a:pt x="1203076" y="1420110"/>
                  </a:lnTo>
                  <a:cubicBezTo>
                    <a:pt x="1197304" y="1422528"/>
                    <a:pt x="1190792" y="1420801"/>
                    <a:pt x="1186944" y="1416138"/>
                  </a:cubicBezTo>
                  <a:cubicBezTo>
                    <a:pt x="1182800" y="1410957"/>
                    <a:pt x="1182800" y="1403703"/>
                    <a:pt x="1186944" y="1398521"/>
                  </a:cubicBezTo>
                  <a:lnTo>
                    <a:pt x="1194788" y="1382977"/>
                  </a:lnTo>
                  <a:lnTo>
                    <a:pt x="1187536" y="1373132"/>
                  </a:lnTo>
                  <a:lnTo>
                    <a:pt x="1180580" y="1355343"/>
                  </a:lnTo>
                  <a:cubicBezTo>
                    <a:pt x="1187980" y="1347225"/>
                    <a:pt x="1195380" y="1338935"/>
                    <a:pt x="1202632" y="1330817"/>
                  </a:cubicBezTo>
                  <a:cubicBezTo>
                    <a:pt x="1209884" y="1322699"/>
                    <a:pt x="1217136" y="1314582"/>
                    <a:pt x="1223352" y="1305773"/>
                  </a:cubicBezTo>
                  <a:cubicBezTo>
                    <a:pt x="1226608" y="1301110"/>
                    <a:pt x="1229568" y="1296101"/>
                    <a:pt x="1232232" y="1291093"/>
                  </a:cubicBezTo>
                  <a:lnTo>
                    <a:pt x="1243184" y="1269503"/>
                  </a:lnTo>
                  <a:cubicBezTo>
                    <a:pt x="1245256" y="1262940"/>
                    <a:pt x="1246292" y="1256204"/>
                    <a:pt x="1246292" y="1249469"/>
                  </a:cubicBezTo>
                  <a:cubicBezTo>
                    <a:pt x="1246292" y="1245669"/>
                    <a:pt x="1245996" y="1241696"/>
                    <a:pt x="1245256" y="1237897"/>
                  </a:cubicBezTo>
                  <a:lnTo>
                    <a:pt x="1255172" y="1210090"/>
                  </a:lnTo>
                  <a:cubicBezTo>
                    <a:pt x="1258724" y="1205081"/>
                    <a:pt x="1263756" y="1201108"/>
                    <a:pt x="1269676" y="1198863"/>
                  </a:cubicBezTo>
                  <a:cubicBezTo>
                    <a:pt x="1278112" y="1195582"/>
                    <a:pt x="1287584" y="1195927"/>
                    <a:pt x="1295724" y="1199899"/>
                  </a:cubicBezTo>
                  <a:lnTo>
                    <a:pt x="1312152" y="1205081"/>
                  </a:lnTo>
                  <a:lnTo>
                    <a:pt x="1332723" y="1211299"/>
                  </a:lnTo>
                  <a:lnTo>
                    <a:pt x="1350335" y="1217344"/>
                  </a:lnTo>
                  <a:lnTo>
                    <a:pt x="1378899" y="1221489"/>
                  </a:lnTo>
                  <a:cubicBezTo>
                    <a:pt x="1388815" y="1222352"/>
                    <a:pt x="1398879" y="1223561"/>
                    <a:pt x="1408795" y="1224943"/>
                  </a:cubicBezTo>
                  <a:cubicBezTo>
                    <a:pt x="1413235" y="1225634"/>
                    <a:pt x="1417675" y="1226325"/>
                    <a:pt x="1422115" y="1227016"/>
                  </a:cubicBezTo>
                  <a:lnTo>
                    <a:pt x="1441503" y="1225979"/>
                  </a:lnTo>
                  <a:lnTo>
                    <a:pt x="1449939" y="1216135"/>
                  </a:lnTo>
                  <a:lnTo>
                    <a:pt x="1457783" y="1198690"/>
                  </a:lnTo>
                  <a:lnTo>
                    <a:pt x="1463703" y="1174856"/>
                  </a:lnTo>
                  <a:lnTo>
                    <a:pt x="1453343" y="1143076"/>
                  </a:lnTo>
                  <a:lnTo>
                    <a:pt x="1448459" y="1124941"/>
                  </a:lnTo>
                  <a:lnTo>
                    <a:pt x="1436471" y="1103697"/>
                  </a:lnTo>
                  <a:lnTo>
                    <a:pt x="1426111" y="1094025"/>
                  </a:lnTo>
                  <a:lnTo>
                    <a:pt x="1412791" y="1079345"/>
                  </a:lnTo>
                  <a:lnTo>
                    <a:pt x="1404059" y="1063628"/>
                  </a:lnTo>
                  <a:lnTo>
                    <a:pt x="1422707" y="1056374"/>
                  </a:lnTo>
                  <a:lnTo>
                    <a:pt x="1485902" y="1056374"/>
                  </a:lnTo>
                  <a:lnTo>
                    <a:pt x="1489010" y="1046184"/>
                  </a:lnTo>
                  <a:lnTo>
                    <a:pt x="1500258" y="1031848"/>
                  </a:lnTo>
                  <a:lnTo>
                    <a:pt x="1513282" y="1047911"/>
                  </a:lnTo>
                  <a:cubicBezTo>
                    <a:pt x="1521274" y="1046702"/>
                    <a:pt x="1529118" y="1044802"/>
                    <a:pt x="1536666" y="1042038"/>
                  </a:cubicBezTo>
                  <a:cubicBezTo>
                    <a:pt x="1547322" y="1038239"/>
                    <a:pt x="1557534" y="1033057"/>
                    <a:pt x="1566858" y="1026667"/>
                  </a:cubicBezTo>
                  <a:cubicBezTo>
                    <a:pt x="1569670" y="1024767"/>
                    <a:pt x="1572334" y="1022694"/>
                    <a:pt x="1574998" y="1020449"/>
                  </a:cubicBezTo>
                  <a:lnTo>
                    <a:pt x="1567894" y="1007841"/>
                  </a:lnTo>
                  <a:lnTo>
                    <a:pt x="1554722" y="1007841"/>
                  </a:lnTo>
                  <a:lnTo>
                    <a:pt x="1530154" y="1006805"/>
                  </a:lnTo>
                  <a:cubicBezTo>
                    <a:pt x="1524086" y="1006286"/>
                    <a:pt x="1518018" y="1005941"/>
                    <a:pt x="1511950" y="1005768"/>
                  </a:cubicBezTo>
                  <a:cubicBezTo>
                    <a:pt x="1505290" y="1005596"/>
                    <a:pt x="1498630" y="1005596"/>
                    <a:pt x="1491970" y="1005768"/>
                  </a:cubicBezTo>
                  <a:lnTo>
                    <a:pt x="1469327" y="1013022"/>
                  </a:lnTo>
                  <a:lnTo>
                    <a:pt x="1447423" y="1011641"/>
                  </a:lnTo>
                  <a:cubicBezTo>
                    <a:pt x="1442539" y="1010950"/>
                    <a:pt x="1437655" y="1011641"/>
                    <a:pt x="1433363" y="1013713"/>
                  </a:cubicBezTo>
                  <a:cubicBezTo>
                    <a:pt x="1428183" y="1016304"/>
                    <a:pt x="1424039" y="1020794"/>
                    <a:pt x="1421967" y="1026149"/>
                  </a:cubicBezTo>
                  <a:lnTo>
                    <a:pt x="1404059" y="1009741"/>
                  </a:lnTo>
                  <a:cubicBezTo>
                    <a:pt x="1409683" y="1005768"/>
                    <a:pt x="1415899" y="1003005"/>
                    <a:pt x="1422559" y="1001450"/>
                  </a:cubicBezTo>
                  <a:cubicBezTo>
                    <a:pt x="1427591" y="1000414"/>
                    <a:pt x="1432623" y="1000069"/>
                    <a:pt x="1437803" y="1000414"/>
                  </a:cubicBezTo>
                  <a:cubicBezTo>
                    <a:pt x="1449939" y="999032"/>
                    <a:pt x="1456155" y="985215"/>
                    <a:pt x="1449199" y="975025"/>
                  </a:cubicBezTo>
                  <a:cubicBezTo>
                    <a:pt x="1445943" y="970362"/>
                    <a:pt x="1440023" y="968117"/>
                    <a:pt x="1434399" y="969326"/>
                  </a:cubicBezTo>
                  <a:lnTo>
                    <a:pt x="1438247" y="954127"/>
                  </a:lnTo>
                  <a:lnTo>
                    <a:pt x="1455563" y="953436"/>
                  </a:lnTo>
                  <a:lnTo>
                    <a:pt x="1463555" y="944973"/>
                  </a:lnTo>
                  <a:lnTo>
                    <a:pt x="1459707" y="927183"/>
                  </a:lnTo>
                  <a:lnTo>
                    <a:pt x="1470363" y="913193"/>
                  </a:lnTo>
                  <a:lnTo>
                    <a:pt x="1488862" y="919411"/>
                  </a:lnTo>
                  <a:lnTo>
                    <a:pt x="1502922" y="912157"/>
                  </a:lnTo>
                  <a:cubicBezTo>
                    <a:pt x="1502034" y="905248"/>
                    <a:pt x="1498482" y="898858"/>
                    <a:pt x="1493006" y="894713"/>
                  </a:cubicBezTo>
                  <a:cubicBezTo>
                    <a:pt x="1489454" y="891949"/>
                    <a:pt x="1485458" y="890222"/>
                    <a:pt x="1481019" y="889531"/>
                  </a:cubicBezTo>
                  <a:lnTo>
                    <a:pt x="1473767" y="876232"/>
                  </a:lnTo>
                  <a:lnTo>
                    <a:pt x="1481611" y="870360"/>
                  </a:lnTo>
                  <a:lnTo>
                    <a:pt x="1471399" y="853952"/>
                  </a:lnTo>
                  <a:lnTo>
                    <a:pt x="1457339" y="859134"/>
                  </a:lnTo>
                  <a:lnTo>
                    <a:pt x="1441947" y="875196"/>
                  </a:lnTo>
                  <a:lnTo>
                    <a:pt x="1430995" y="898167"/>
                  </a:lnTo>
                  <a:lnTo>
                    <a:pt x="1426111" y="921484"/>
                  </a:lnTo>
                  <a:cubicBezTo>
                    <a:pt x="1422263" y="927874"/>
                    <a:pt x="1416935" y="933228"/>
                    <a:pt x="1410423" y="937028"/>
                  </a:cubicBezTo>
                  <a:cubicBezTo>
                    <a:pt x="1404503" y="940482"/>
                    <a:pt x="1397991" y="942382"/>
                    <a:pt x="1391183" y="942900"/>
                  </a:cubicBezTo>
                  <a:lnTo>
                    <a:pt x="1374607" y="949463"/>
                  </a:lnTo>
                  <a:lnTo>
                    <a:pt x="1358179" y="956545"/>
                  </a:lnTo>
                  <a:cubicBezTo>
                    <a:pt x="1348263" y="960690"/>
                    <a:pt x="1337015" y="958790"/>
                    <a:pt x="1329171" y="951536"/>
                  </a:cubicBezTo>
                  <a:cubicBezTo>
                    <a:pt x="1323251" y="945836"/>
                    <a:pt x="1320291" y="937719"/>
                    <a:pt x="1322807" y="930119"/>
                  </a:cubicBezTo>
                  <a:cubicBezTo>
                    <a:pt x="1324435" y="925283"/>
                    <a:pt x="1328283" y="921656"/>
                    <a:pt x="1332279" y="918547"/>
                  </a:cubicBezTo>
                  <a:cubicBezTo>
                    <a:pt x="1338495" y="913711"/>
                    <a:pt x="1345303" y="909739"/>
                    <a:pt x="1352555" y="906803"/>
                  </a:cubicBezTo>
                  <a:lnTo>
                    <a:pt x="1351667" y="894886"/>
                  </a:lnTo>
                  <a:lnTo>
                    <a:pt x="1355515" y="879341"/>
                  </a:lnTo>
                  <a:lnTo>
                    <a:pt x="1371203" y="867251"/>
                  </a:lnTo>
                  <a:lnTo>
                    <a:pt x="1395031" y="865524"/>
                  </a:lnTo>
                  <a:lnTo>
                    <a:pt x="1409091" y="855679"/>
                  </a:lnTo>
                  <a:cubicBezTo>
                    <a:pt x="1413827" y="850671"/>
                    <a:pt x="1419747" y="846871"/>
                    <a:pt x="1426111" y="844626"/>
                  </a:cubicBezTo>
                  <a:cubicBezTo>
                    <a:pt x="1434399" y="841862"/>
                    <a:pt x="1443131" y="841517"/>
                    <a:pt x="1451567" y="843589"/>
                  </a:cubicBezTo>
                  <a:lnTo>
                    <a:pt x="1460743" y="826836"/>
                  </a:lnTo>
                  <a:lnTo>
                    <a:pt x="1456599" y="804556"/>
                  </a:lnTo>
                  <a:lnTo>
                    <a:pt x="1446091" y="792811"/>
                  </a:lnTo>
                  <a:cubicBezTo>
                    <a:pt x="1452899" y="789184"/>
                    <a:pt x="1459263" y="784521"/>
                    <a:pt x="1464887" y="779167"/>
                  </a:cubicBezTo>
                  <a:cubicBezTo>
                    <a:pt x="1469623" y="774849"/>
                    <a:pt x="1473767" y="770013"/>
                    <a:pt x="1477319" y="764832"/>
                  </a:cubicBezTo>
                  <a:lnTo>
                    <a:pt x="1489750" y="751533"/>
                  </a:lnTo>
                  <a:lnTo>
                    <a:pt x="1493006" y="763450"/>
                  </a:lnTo>
                  <a:lnTo>
                    <a:pt x="1489158" y="780721"/>
                  </a:lnTo>
                  <a:lnTo>
                    <a:pt x="1504106" y="771567"/>
                  </a:lnTo>
                  <a:lnTo>
                    <a:pt x="1522162" y="764313"/>
                  </a:lnTo>
                  <a:lnTo>
                    <a:pt x="1537554" y="753432"/>
                  </a:lnTo>
                  <a:lnTo>
                    <a:pt x="1553538" y="743242"/>
                  </a:lnTo>
                  <a:lnTo>
                    <a:pt x="1575442" y="747215"/>
                  </a:lnTo>
                  <a:lnTo>
                    <a:pt x="1571298" y="763277"/>
                  </a:lnTo>
                  <a:lnTo>
                    <a:pt x="1544954" y="790739"/>
                  </a:lnTo>
                  <a:cubicBezTo>
                    <a:pt x="1551170" y="782794"/>
                    <a:pt x="1563306" y="782448"/>
                    <a:pt x="1569966" y="790048"/>
                  </a:cubicBezTo>
                  <a:cubicBezTo>
                    <a:pt x="1574554" y="795229"/>
                    <a:pt x="1574998" y="802829"/>
                    <a:pt x="1571002" y="808356"/>
                  </a:cubicBezTo>
                  <a:cubicBezTo>
                    <a:pt x="1567006" y="814055"/>
                    <a:pt x="1559606" y="815437"/>
                    <a:pt x="1553538" y="818718"/>
                  </a:cubicBezTo>
                  <a:cubicBezTo>
                    <a:pt x="1545102" y="823036"/>
                    <a:pt x="1538886" y="830463"/>
                    <a:pt x="1536370" y="839617"/>
                  </a:cubicBezTo>
                  <a:lnTo>
                    <a:pt x="1552502" y="857407"/>
                  </a:lnTo>
                  <a:cubicBezTo>
                    <a:pt x="1556498" y="866042"/>
                    <a:pt x="1559754" y="875023"/>
                    <a:pt x="1562122" y="884177"/>
                  </a:cubicBezTo>
                  <a:cubicBezTo>
                    <a:pt x="1565082" y="895749"/>
                    <a:pt x="1566858" y="907494"/>
                    <a:pt x="1567302" y="919238"/>
                  </a:cubicBezTo>
                  <a:cubicBezTo>
                    <a:pt x="1573666" y="922693"/>
                    <a:pt x="1579438" y="927356"/>
                    <a:pt x="1584174" y="933056"/>
                  </a:cubicBezTo>
                  <a:cubicBezTo>
                    <a:pt x="1588614" y="938410"/>
                    <a:pt x="1592166" y="944800"/>
                    <a:pt x="1594386" y="951536"/>
                  </a:cubicBezTo>
                  <a:cubicBezTo>
                    <a:pt x="1594534" y="957754"/>
                    <a:pt x="1592906" y="963799"/>
                    <a:pt x="1589650" y="968980"/>
                  </a:cubicBezTo>
                  <a:cubicBezTo>
                    <a:pt x="1585802" y="975198"/>
                    <a:pt x="1580178" y="979861"/>
                    <a:pt x="1573518" y="982452"/>
                  </a:cubicBezTo>
                  <a:lnTo>
                    <a:pt x="1574554" y="991951"/>
                  </a:lnTo>
                  <a:lnTo>
                    <a:pt x="1587578" y="990915"/>
                  </a:lnTo>
                  <a:lnTo>
                    <a:pt x="1602674" y="982797"/>
                  </a:lnTo>
                  <a:lnTo>
                    <a:pt x="1630054" y="970362"/>
                  </a:lnTo>
                  <a:lnTo>
                    <a:pt x="1645297" y="962072"/>
                  </a:lnTo>
                  <a:lnTo>
                    <a:pt x="1664389" y="949809"/>
                  </a:lnTo>
                  <a:lnTo>
                    <a:pt x="1672233" y="936164"/>
                  </a:lnTo>
                  <a:lnTo>
                    <a:pt x="1691917" y="927010"/>
                  </a:lnTo>
                  <a:lnTo>
                    <a:pt x="1707013" y="925974"/>
                  </a:lnTo>
                  <a:lnTo>
                    <a:pt x="1740017" y="924247"/>
                  </a:lnTo>
                  <a:lnTo>
                    <a:pt x="1746085" y="912157"/>
                  </a:lnTo>
                  <a:lnTo>
                    <a:pt x="1744457" y="892640"/>
                  </a:lnTo>
                  <a:lnTo>
                    <a:pt x="1738241" y="867597"/>
                  </a:lnTo>
                  <a:lnTo>
                    <a:pt x="1736169" y="837372"/>
                  </a:lnTo>
                  <a:lnTo>
                    <a:pt x="1765917" y="829081"/>
                  </a:lnTo>
                  <a:lnTo>
                    <a:pt x="1782493" y="817855"/>
                  </a:lnTo>
                  <a:lnTo>
                    <a:pt x="1805876" y="806801"/>
                  </a:lnTo>
                  <a:lnTo>
                    <a:pt x="1814016" y="825109"/>
                  </a:lnTo>
                  <a:lnTo>
                    <a:pt x="1814016" y="840135"/>
                  </a:lnTo>
                  <a:lnTo>
                    <a:pt x="1803805" y="850498"/>
                  </a:lnTo>
                  <a:lnTo>
                    <a:pt x="1800697" y="865870"/>
                  </a:lnTo>
                  <a:lnTo>
                    <a:pt x="1820824" y="860688"/>
                  </a:lnTo>
                  <a:lnTo>
                    <a:pt x="1832516" y="906630"/>
                  </a:lnTo>
                  <a:lnTo>
                    <a:pt x="1853088" y="903521"/>
                  </a:lnTo>
                  <a:lnTo>
                    <a:pt x="1867888" y="911466"/>
                  </a:lnTo>
                  <a:lnTo>
                    <a:pt x="1879876" y="918720"/>
                  </a:lnTo>
                  <a:lnTo>
                    <a:pt x="1904000" y="913884"/>
                  </a:lnTo>
                  <a:lnTo>
                    <a:pt x="1917024" y="911121"/>
                  </a:lnTo>
                  <a:lnTo>
                    <a:pt x="1931084" y="900240"/>
                  </a:lnTo>
                  <a:lnTo>
                    <a:pt x="1952395" y="910084"/>
                  </a:lnTo>
                  <a:lnTo>
                    <a:pt x="1953431" y="921311"/>
                  </a:lnTo>
                  <a:lnTo>
                    <a:pt x="1967195" y="921311"/>
                  </a:lnTo>
                  <a:cubicBezTo>
                    <a:pt x="1973855" y="920102"/>
                    <a:pt x="1979775" y="916475"/>
                    <a:pt x="1984215" y="911293"/>
                  </a:cubicBezTo>
                  <a:cubicBezTo>
                    <a:pt x="1987323" y="907839"/>
                    <a:pt x="1989395" y="903521"/>
                    <a:pt x="1990431" y="899031"/>
                  </a:cubicBezTo>
                  <a:lnTo>
                    <a:pt x="1997239" y="884868"/>
                  </a:lnTo>
                  <a:lnTo>
                    <a:pt x="2013667" y="870878"/>
                  </a:lnTo>
                  <a:lnTo>
                    <a:pt x="2013075" y="859479"/>
                  </a:lnTo>
                  <a:lnTo>
                    <a:pt x="2009967" y="843417"/>
                  </a:lnTo>
                  <a:lnTo>
                    <a:pt x="2017219" y="831154"/>
                  </a:lnTo>
                  <a:lnTo>
                    <a:pt x="2029207" y="810083"/>
                  </a:lnTo>
                  <a:lnTo>
                    <a:pt x="2030243" y="797129"/>
                  </a:lnTo>
                  <a:lnTo>
                    <a:pt x="2028171" y="775022"/>
                  </a:lnTo>
                  <a:lnTo>
                    <a:pt x="2042231" y="772949"/>
                  </a:lnTo>
                  <a:lnTo>
                    <a:pt x="2054367" y="764832"/>
                  </a:lnTo>
                  <a:lnTo>
                    <a:pt x="2097583" y="755678"/>
                  </a:lnTo>
                  <a:lnTo>
                    <a:pt x="2122595" y="756369"/>
                  </a:lnTo>
                  <a:lnTo>
                    <a:pt x="2132954" y="756369"/>
                  </a:lnTo>
                  <a:lnTo>
                    <a:pt x="2156486" y="743070"/>
                  </a:lnTo>
                  <a:lnTo>
                    <a:pt x="2148938" y="729770"/>
                  </a:lnTo>
                  <a:lnTo>
                    <a:pt x="2135470" y="729770"/>
                  </a:lnTo>
                  <a:lnTo>
                    <a:pt x="2105575" y="734952"/>
                  </a:lnTo>
                  <a:lnTo>
                    <a:pt x="2084263" y="744279"/>
                  </a:lnTo>
                  <a:lnTo>
                    <a:pt x="2068723" y="751014"/>
                  </a:lnTo>
                  <a:lnTo>
                    <a:pt x="2033795" y="752051"/>
                  </a:lnTo>
                  <a:lnTo>
                    <a:pt x="2008191" y="744969"/>
                  </a:lnTo>
                  <a:lnTo>
                    <a:pt x="2008191" y="726143"/>
                  </a:lnTo>
                  <a:lnTo>
                    <a:pt x="2013223" y="707836"/>
                  </a:lnTo>
                  <a:lnTo>
                    <a:pt x="2012187" y="696609"/>
                  </a:lnTo>
                  <a:lnTo>
                    <a:pt x="2009227" y="676056"/>
                  </a:lnTo>
                  <a:lnTo>
                    <a:pt x="2009227" y="663621"/>
                  </a:lnTo>
                  <a:lnTo>
                    <a:pt x="2017071" y="651185"/>
                  </a:lnTo>
                  <a:lnTo>
                    <a:pt x="2033203" y="642550"/>
                  </a:lnTo>
                  <a:lnTo>
                    <a:pt x="2057327" y="625278"/>
                  </a:lnTo>
                  <a:lnTo>
                    <a:pt x="2070943" y="610597"/>
                  </a:lnTo>
                  <a:lnTo>
                    <a:pt x="2059251" y="598853"/>
                  </a:lnTo>
                  <a:lnTo>
                    <a:pt x="2042527" y="604034"/>
                  </a:lnTo>
                  <a:lnTo>
                    <a:pt x="2014999" y="618024"/>
                  </a:lnTo>
                  <a:lnTo>
                    <a:pt x="2013223" y="637368"/>
                  </a:lnTo>
                  <a:lnTo>
                    <a:pt x="1999903" y="653431"/>
                  </a:lnTo>
                  <a:cubicBezTo>
                    <a:pt x="1994427" y="657230"/>
                    <a:pt x="1988951" y="661030"/>
                    <a:pt x="1983475" y="664830"/>
                  </a:cubicBezTo>
                  <a:cubicBezTo>
                    <a:pt x="1975927" y="670011"/>
                    <a:pt x="1968379" y="675193"/>
                    <a:pt x="1961867" y="681583"/>
                  </a:cubicBezTo>
                  <a:cubicBezTo>
                    <a:pt x="1956835" y="686592"/>
                    <a:pt x="1952543" y="692291"/>
                    <a:pt x="1949140" y="698509"/>
                  </a:cubicBezTo>
                  <a:lnTo>
                    <a:pt x="1953875" y="730461"/>
                  </a:lnTo>
                  <a:lnTo>
                    <a:pt x="1972819" y="741688"/>
                  </a:lnTo>
                  <a:lnTo>
                    <a:pt x="1984215" y="767940"/>
                  </a:lnTo>
                  <a:lnTo>
                    <a:pt x="1976963" y="786248"/>
                  </a:lnTo>
                  <a:cubicBezTo>
                    <a:pt x="1964235" y="783485"/>
                    <a:pt x="1951063" y="787975"/>
                    <a:pt x="1942628" y="797993"/>
                  </a:cubicBezTo>
                  <a:cubicBezTo>
                    <a:pt x="1936708" y="805074"/>
                    <a:pt x="1933748" y="814228"/>
                    <a:pt x="1934636" y="823382"/>
                  </a:cubicBezTo>
                  <a:lnTo>
                    <a:pt x="1948104" y="846007"/>
                  </a:lnTo>
                  <a:lnTo>
                    <a:pt x="1928864" y="856370"/>
                  </a:lnTo>
                  <a:lnTo>
                    <a:pt x="1911992" y="871224"/>
                  </a:lnTo>
                  <a:lnTo>
                    <a:pt x="1887276" y="872778"/>
                  </a:lnTo>
                  <a:lnTo>
                    <a:pt x="1878988" y="881759"/>
                  </a:lnTo>
                  <a:cubicBezTo>
                    <a:pt x="1873660" y="887286"/>
                    <a:pt x="1866704" y="890568"/>
                    <a:pt x="1859008" y="891431"/>
                  </a:cubicBezTo>
                  <a:cubicBezTo>
                    <a:pt x="1854272" y="891777"/>
                    <a:pt x="1849536" y="891259"/>
                    <a:pt x="1844948" y="889704"/>
                  </a:cubicBezTo>
                  <a:lnTo>
                    <a:pt x="1831628" y="858443"/>
                  </a:lnTo>
                  <a:lnTo>
                    <a:pt x="1839768" y="849462"/>
                  </a:lnTo>
                  <a:lnTo>
                    <a:pt x="1842432" y="832708"/>
                  </a:lnTo>
                  <a:cubicBezTo>
                    <a:pt x="1845096" y="823554"/>
                    <a:pt x="1845392" y="814055"/>
                    <a:pt x="1843172" y="804901"/>
                  </a:cubicBezTo>
                  <a:cubicBezTo>
                    <a:pt x="1842136" y="800238"/>
                    <a:pt x="1840360" y="795747"/>
                    <a:pt x="1837992" y="791430"/>
                  </a:cubicBezTo>
                  <a:lnTo>
                    <a:pt x="1819492" y="780203"/>
                  </a:lnTo>
                  <a:lnTo>
                    <a:pt x="1803657" y="781930"/>
                  </a:lnTo>
                  <a:lnTo>
                    <a:pt x="1784417" y="791084"/>
                  </a:lnTo>
                  <a:lnTo>
                    <a:pt x="1760737" y="806628"/>
                  </a:lnTo>
                  <a:lnTo>
                    <a:pt x="1750229" y="809737"/>
                  </a:lnTo>
                  <a:lnTo>
                    <a:pt x="1732617" y="806628"/>
                  </a:lnTo>
                  <a:lnTo>
                    <a:pt x="1716929" y="797993"/>
                  </a:lnTo>
                  <a:lnTo>
                    <a:pt x="1713821" y="784694"/>
                  </a:lnTo>
                  <a:lnTo>
                    <a:pt x="1708937" y="771222"/>
                  </a:lnTo>
                  <a:lnTo>
                    <a:pt x="1706865" y="758441"/>
                  </a:lnTo>
                  <a:lnTo>
                    <a:pt x="1706865" y="740652"/>
                  </a:lnTo>
                  <a:lnTo>
                    <a:pt x="1716929" y="711981"/>
                  </a:lnTo>
                  <a:lnTo>
                    <a:pt x="1742237" y="679683"/>
                  </a:lnTo>
                  <a:lnTo>
                    <a:pt x="1760885" y="666384"/>
                  </a:lnTo>
                  <a:lnTo>
                    <a:pt x="1779385" y="662239"/>
                  </a:lnTo>
                  <a:lnTo>
                    <a:pt x="1793149" y="657403"/>
                  </a:lnTo>
                  <a:lnTo>
                    <a:pt x="1803065" y="641341"/>
                  </a:lnTo>
                  <a:lnTo>
                    <a:pt x="1815348" y="638232"/>
                  </a:lnTo>
                  <a:cubicBezTo>
                    <a:pt x="1821416" y="634778"/>
                    <a:pt x="1826892" y="630632"/>
                    <a:pt x="1831924" y="625796"/>
                  </a:cubicBezTo>
                  <a:cubicBezTo>
                    <a:pt x="1838288" y="619751"/>
                    <a:pt x="1843912" y="612843"/>
                    <a:pt x="1849388" y="605934"/>
                  </a:cubicBezTo>
                  <a:cubicBezTo>
                    <a:pt x="1854124" y="600062"/>
                    <a:pt x="1859008" y="594362"/>
                    <a:pt x="1863892" y="588663"/>
                  </a:cubicBezTo>
                  <a:lnTo>
                    <a:pt x="1879432" y="573291"/>
                  </a:lnTo>
                  <a:lnTo>
                    <a:pt x="1889644" y="564310"/>
                  </a:lnTo>
                  <a:lnTo>
                    <a:pt x="1896304" y="544102"/>
                  </a:lnTo>
                  <a:lnTo>
                    <a:pt x="1887276" y="529767"/>
                  </a:lnTo>
                  <a:lnTo>
                    <a:pt x="1899264" y="520786"/>
                  </a:lnTo>
                  <a:lnTo>
                    <a:pt x="1917912" y="509559"/>
                  </a:lnTo>
                  <a:lnTo>
                    <a:pt x="1941888" y="498851"/>
                  </a:lnTo>
                  <a:lnTo>
                    <a:pt x="1955355" y="490561"/>
                  </a:lnTo>
                  <a:cubicBezTo>
                    <a:pt x="1965567" y="488488"/>
                    <a:pt x="1975335" y="484689"/>
                    <a:pt x="1984215" y="479334"/>
                  </a:cubicBezTo>
                  <a:cubicBezTo>
                    <a:pt x="1989987" y="475880"/>
                    <a:pt x="1995167" y="471735"/>
                    <a:pt x="2000051" y="467244"/>
                  </a:cubicBezTo>
                  <a:lnTo>
                    <a:pt x="2042971" y="464136"/>
                  </a:lnTo>
                  <a:lnTo>
                    <a:pt x="2060139" y="457400"/>
                  </a:lnTo>
                  <a:lnTo>
                    <a:pt x="2077307" y="458436"/>
                  </a:lnTo>
                  <a:lnTo>
                    <a:pt x="2097287" y="464654"/>
                  </a:lnTo>
                  <a:lnTo>
                    <a:pt x="2113419" y="475707"/>
                  </a:lnTo>
                  <a:lnTo>
                    <a:pt x="2116527" y="485552"/>
                  </a:lnTo>
                  <a:lnTo>
                    <a:pt x="2147014" y="484861"/>
                  </a:lnTo>
                  <a:lnTo>
                    <a:pt x="2166402" y="485898"/>
                  </a:lnTo>
                  <a:lnTo>
                    <a:pt x="2188602" y="494879"/>
                  </a:lnTo>
                  <a:cubicBezTo>
                    <a:pt x="2198814" y="499024"/>
                    <a:pt x="2209322" y="502478"/>
                    <a:pt x="2220126" y="505069"/>
                  </a:cubicBezTo>
                  <a:cubicBezTo>
                    <a:pt x="2227526" y="506969"/>
                    <a:pt x="2235222" y="508350"/>
                    <a:pt x="2242770" y="509214"/>
                  </a:cubicBezTo>
                  <a:lnTo>
                    <a:pt x="2264378" y="513359"/>
                  </a:lnTo>
                  <a:lnTo>
                    <a:pt x="2272221" y="519231"/>
                  </a:lnTo>
                  <a:lnTo>
                    <a:pt x="2284209" y="534949"/>
                  </a:lnTo>
                  <a:lnTo>
                    <a:pt x="2288353" y="549802"/>
                  </a:lnTo>
                  <a:lnTo>
                    <a:pt x="2259346" y="564655"/>
                  </a:lnTo>
                  <a:lnTo>
                    <a:pt x="2237294" y="564655"/>
                  </a:lnTo>
                  <a:lnTo>
                    <a:pt x="2217166" y="555847"/>
                  </a:lnTo>
                  <a:lnTo>
                    <a:pt x="2196594" y="566037"/>
                  </a:lnTo>
                  <a:lnTo>
                    <a:pt x="2212726" y="583654"/>
                  </a:lnTo>
                  <a:cubicBezTo>
                    <a:pt x="2210210" y="595917"/>
                    <a:pt x="2216426" y="608179"/>
                    <a:pt x="2227822" y="613534"/>
                  </a:cubicBezTo>
                  <a:cubicBezTo>
                    <a:pt x="2236406" y="617506"/>
                    <a:pt x="2246470" y="616642"/>
                    <a:pt x="2254314" y="611116"/>
                  </a:cubicBezTo>
                  <a:lnTo>
                    <a:pt x="2261862" y="590044"/>
                  </a:lnTo>
                  <a:lnTo>
                    <a:pt x="2282137" y="584345"/>
                  </a:lnTo>
                  <a:lnTo>
                    <a:pt x="2281101" y="573118"/>
                  </a:lnTo>
                  <a:lnTo>
                    <a:pt x="2299305" y="560338"/>
                  </a:lnTo>
                  <a:lnTo>
                    <a:pt x="2311293" y="558610"/>
                  </a:lnTo>
                  <a:lnTo>
                    <a:pt x="2309221" y="543239"/>
                  </a:lnTo>
                  <a:lnTo>
                    <a:pt x="2298269" y="528040"/>
                  </a:lnTo>
                  <a:lnTo>
                    <a:pt x="2289389" y="506105"/>
                  </a:lnTo>
                  <a:lnTo>
                    <a:pt x="2284505" y="482098"/>
                  </a:lnTo>
                  <a:lnTo>
                    <a:pt x="2317213" y="489006"/>
                  </a:lnTo>
                  <a:lnTo>
                    <a:pt x="2328757" y="508523"/>
                  </a:lnTo>
                  <a:lnTo>
                    <a:pt x="2308037" y="522168"/>
                  </a:lnTo>
                  <a:lnTo>
                    <a:pt x="2340893" y="526831"/>
                  </a:lnTo>
                  <a:lnTo>
                    <a:pt x="2357913" y="528385"/>
                  </a:lnTo>
                  <a:lnTo>
                    <a:pt x="2351993" y="509214"/>
                  </a:lnTo>
                  <a:lnTo>
                    <a:pt x="2362353" y="493670"/>
                  </a:lnTo>
                  <a:lnTo>
                    <a:pt x="2383961" y="472944"/>
                  </a:lnTo>
                  <a:lnTo>
                    <a:pt x="2391805" y="464308"/>
                  </a:lnTo>
                  <a:lnTo>
                    <a:pt x="2400833" y="456018"/>
                  </a:lnTo>
                  <a:lnTo>
                    <a:pt x="2414893" y="470353"/>
                  </a:lnTo>
                  <a:lnTo>
                    <a:pt x="2426141" y="460854"/>
                  </a:lnTo>
                  <a:lnTo>
                    <a:pt x="2437093" y="456191"/>
                  </a:lnTo>
                  <a:lnTo>
                    <a:pt x="2450116" y="454118"/>
                  </a:lnTo>
                  <a:lnTo>
                    <a:pt x="2464472" y="455154"/>
                  </a:lnTo>
                  <a:lnTo>
                    <a:pt x="2458256" y="439265"/>
                  </a:lnTo>
                  <a:cubicBezTo>
                    <a:pt x="2452336" y="438574"/>
                    <a:pt x="2446417" y="437192"/>
                    <a:pt x="2440793" y="435292"/>
                  </a:cubicBezTo>
                  <a:cubicBezTo>
                    <a:pt x="2435465" y="433392"/>
                    <a:pt x="2430433" y="430974"/>
                    <a:pt x="2425697" y="428038"/>
                  </a:cubicBezTo>
                  <a:lnTo>
                    <a:pt x="2420517" y="417157"/>
                  </a:lnTo>
                  <a:lnTo>
                    <a:pt x="2437241" y="419230"/>
                  </a:lnTo>
                  <a:lnTo>
                    <a:pt x="2461956" y="419230"/>
                  </a:lnTo>
                  <a:lnTo>
                    <a:pt x="2488744" y="423548"/>
                  </a:lnTo>
                  <a:lnTo>
                    <a:pt x="2514200" y="428384"/>
                  </a:lnTo>
                  <a:lnTo>
                    <a:pt x="2534772" y="422511"/>
                  </a:lnTo>
                  <a:lnTo>
                    <a:pt x="2522784" y="413357"/>
                  </a:lnTo>
                  <a:lnTo>
                    <a:pt x="2498808" y="405413"/>
                  </a:lnTo>
                  <a:lnTo>
                    <a:pt x="2478532" y="394877"/>
                  </a:lnTo>
                  <a:lnTo>
                    <a:pt x="2468320" y="378296"/>
                  </a:lnTo>
                  <a:lnTo>
                    <a:pt x="2462400" y="356016"/>
                  </a:lnTo>
                  <a:lnTo>
                    <a:pt x="2444937" y="345653"/>
                  </a:lnTo>
                  <a:lnTo>
                    <a:pt x="2433985" y="320264"/>
                  </a:lnTo>
                  <a:lnTo>
                    <a:pt x="2460328" y="322337"/>
                  </a:lnTo>
                  <a:cubicBezTo>
                    <a:pt x="2466988" y="322855"/>
                    <a:pt x="2473352" y="325100"/>
                    <a:pt x="2478532" y="329246"/>
                  </a:cubicBezTo>
                  <a:cubicBezTo>
                    <a:pt x="2482528" y="332354"/>
                    <a:pt x="2485636" y="336154"/>
                    <a:pt x="2487856" y="340472"/>
                  </a:cubicBezTo>
                  <a:lnTo>
                    <a:pt x="2513608" y="348762"/>
                  </a:lnTo>
                  <a:lnTo>
                    <a:pt x="2512868" y="334772"/>
                  </a:lnTo>
                  <a:lnTo>
                    <a:pt x="2505024" y="319573"/>
                  </a:lnTo>
                  <a:lnTo>
                    <a:pt x="2516568" y="318537"/>
                  </a:lnTo>
                  <a:lnTo>
                    <a:pt x="2543652" y="314910"/>
                  </a:lnTo>
                  <a:lnTo>
                    <a:pt x="2535808" y="307656"/>
                  </a:lnTo>
                  <a:lnTo>
                    <a:pt x="2505912" y="296257"/>
                  </a:lnTo>
                  <a:lnTo>
                    <a:pt x="2490520" y="288485"/>
                  </a:lnTo>
                  <a:lnTo>
                    <a:pt x="2496144" y="271559"/>
                  </a:lnTo>
                  <a:lnTo>
                    <a:pt x="2477348" y="269832"/>
                  </a:lnTo>
                  <a:lnTo>
                    <a:pt x="2464028" y="262750"/>
                  </a:lnTo>
                  <a:lnTo>
                    <a:pt x="2459884" y="246861"/>
                  </a:lnTo>
                  <a:lnTo>
                    <a:pt x="2458108" y="230107"/>
                  </a:lnTo>
                  <a:lnTo>
                    <a:pt x="2446121" y="216290"/>
                  </a:lnTo>
                  <a:lnTo>
                    <a:pt x="2432505" y="211627"/>
                  </a:lnTo>
                  <a:lnTo>
                    <a:pt x="2430433" y="197119"/>
                  </a:lnTo>
                  <a:lnTo>
                    <a:pt x="2445825" y="201264"/>
                  </a:lnTo>
                  <a:lnTo>
                    <a:pt x="2459884" y="194874"/>
                  </a:lnTo>
                  <a:lnTo>
                    <a:pt x="2444789" y="189001"/>
                  </a:lnTo>
                  <a:lnTo>
                    <a:pt x="2422145" y="184511"/>
                  </a:lnTo>
                  <a:lnTo>
                    <a:pt x="2408085" y="184511"/>
                  </a:lnTo>
                  <a:lnTo>
                    <a:pt x="2386477" y="181402"/>
                  </a:lnTo>
                  <a:cubicBezTo>
                    <a:pt x="2378633" y="179847"/>
                    <a:pt x="2370493" y="179847"/>
                    <a:pt x="2362501" y="181402"/>
                  </a:cubicBezTo>
                  <a:cubicBezTo>
                    <a:pt x="2356285" y="182611"/>
                    <a:pt x="2350217" y="184856"/>
                    <a:pt x="2344593" y="187965"/>
                  </a:cubicBezTo>
                  <a:lnTo>
                    <a:pt x="2329645" y="190038"/>
                  </a:lnTo>
                  <a:lnTo>
                    <a:pt x="2314105" y="189001"/>
                  </a:lnTo>
                  <a:lnTo>
                    <a:pt x="2293829" y="181747"/>
                  </a:lnTo>
                  <a:lnTo>
                    <a:pt x="2272517" y="176739"/>
                  </a:lnTo>
                  <a:lnTo>
                    <a:pt x="2260530" y="163267"/>
                  </a:lnTo>
                  <a:lnTo>
                    <a:pt x="2293089" y="157049"/>
                  </a:lnTo>
                  <a:lnTo>
                    <a:pt x="2319877" y="164303"/>
                  </a:lnTo>
                  <a:lnTo>
                    <a:pt x="2336009" y="166376"/>
                  </a:lnTo>
                  <a:lnTo>
                    <a:pt x="2353325" y="167412"/>
                  </a:lnTo>
                  <a:lnTo>
                    <a:pt x="2367681" y="159294"/>
                  </a:lnTo>
                  <a:lnTo>
                    <a:pt x="2397577" y="161194"/>
                  </a:lnTo>
                  <a:lnTo>
                    <a:pt x="2411637" y="171212"/>
                  </a:lnTo>
                  <a:lnTo>
                    <a:pt x="2423033" y="170175"/>
                  </a:lnTo>
                  <a:lnTo>
                    <a:pt x="2441385" y="165512"/>
                  </a:lnTo>
                  <a:cubicBezTo>
                    <a:pt x="2447305" y="160503"/>
                    <a:pt x="2454556" y="157395"/>
                    <a:pt x="2462104" y="156531"/>
                  </a:cubicBezTo>
                  <a:cubicBezTo>
                    <a:pt x="2473352" y="154977"/>
                    <a:pt x="2484600" y="158258"/>
                    <a:pt x="2493332" y="165512"/>
                  </a:cubicBezTo>
                  <a:lnTo>
                    <a:pt x="2514052" y="179847"/>
                  </a:lnTo>
                  <a:lnTo>
                    <a:pt x="2534624" y="192628"/>
                  </a:lnTo>
                  <a:lnTo>
                    <a:pt x="2548388" y="179157"/>
                  </a:lnTo>
                  <a:lnTo>
                    <a:pt x="2544836" y="163785"/>
                  </a:lnTo>
                  <a:lnTo>
                    <a:pt x="2556824" y="161022"/>
                  </a:lnTo>
                  <a:lnTo>
                    <a:pt x="2560228" y="151177"/>
                  </a:lnTo>
                  <a:lnTo>
                    <a:pt x="2550016" y="148068"/>
                  </a:lnTo>
                  <a:lnTo>
                    <a:pt x="2534180" y="144614"/>
                  </a:lnTo>
                  <a:lnTo>
                    <a:pt x="2520416" y="137532"/>
                  </a:lnTo>
                  <a:lnTo>
                    <a:pt x="2527668" y="130278"/>
                  </a:lnTo>
                  <a:lnTo>
                    <a:pt x="2539508" y="124061"/>
                  </a:lnTo>
                  <a:close/>
                  <a:moveTo>
                    <a:pt x="1726935" y="0"/>
                  </a:moveTo>
                  <a:lnTo>
                    <a:pt x="1681948" y="61801"/>
                  </a:lnTo>
                  <a:lnTo>
                    <a:pt x="1656466" y="74825"/>
                  </a:lnTo>
                  <a:lnTo>
                    <a:pt x="1650614" y="89225"/>
                  </a:lnTo>
                  <a:lnTo>
                    <a:pt x="1623055" y="91975"/>
                  </a:lnTo>
                  <a:lnTo>
                    <a:pt x="1603425" y="95527"/>
                  </a:lnTo>
                  <a:lnTo>
                    <a:pt x="1581088" y="100722"/>
                  </a:lnTo>
                  <a:lnTo>
                    <a:pt x="1550950" y="115465"/>
                  </a:lnTo>
                  <a:lnTo>
                    <a:pt x="1533458" y="109659"/>
                  </a:lnTo>
                  <a:lnTo>
                    <a:pt x="1520434" y="125090"/>
                  </a:lnTo>
                  <a:lnTo>
                    <a:pt x="1529368" y="131240"/>
                  </a:lnTo>
                  <a:lnTo>
                    <a:pt x="1546608" y="131240"/>
                  </a:lnTo>
                  <a:lnTo>
                    <a:pt x="1567183" y="123372"/>
                  </a:lnTo>
                  <a:lnTo>
                    <a:pt x="1575048" y="113403"/>
                  </a:lnTo>
                  <a:lnTo>
                    <a:pt x="1591533" y="108246"/>
                  </a:lnTo>
                  <a:lnTo>
                    <a:pt x="1619406" y="107215"/>
                  </a:lnTo>
                  <a:lnTo>
                    <a:pt x="1630417" y="105152"/>
                  </a:lnTo>
                  <a:lnTo>
                    <a:pt x="1646524" y="104159"/>
                  </a:lnTo>
                  <a:lnTo>
                    <a:pt x="1671503" y="105611"/>
                  </a:lnTo>
                  <a:lnTo>
                    <a:pt x="1696231" y="112066"/>
                  </a:lnTo>
                  <a:lnTo>
                    <a:pt x="1704096" y="128184"/>
                  </a:lnTo>
                  <a:lnTo>
                    <a:pt x="1719951" y="124097"/>
                  </a:lnTo>
                  <a:lnTo>
                    <a:pt x="1719385" y="139108"/>
                  </a:lnTo>
                  <a:lnTo>
                    <a:pt x="1703529" y="154234"/>
                  </a:lnTo>
                  <a:lnTo>
                    <a:pt x="1672195" y="166265"/>
                  </a:lnTo>
                  <a:lnTo>
                    <a:pt x="1685220" y="163171"/>
                  </a:lnTo>
                  <a:lnTo>
                    <a:pt x="1685220" y="175165"/>
                  </a:lnTo>
                  <a:lnTo>
                    <a:pt x="1701327" y="176196"/>
                  </a:lnTo>
                  <a:lnTo>
                    <a:pt x="1713408" y="176196"/>
                  </a:lnTo>
                  <a:lnTo>
                    <a:pt x="1731529" y="175165"/>
                  </a:lnTo>
                  <a:lnTo>
                    <a:pt x="1752166" y="176196"/>
                  </a:lnTo>
                  <a:lnTo>
                    <a:pt x="1777586" y="179290"/>
                  </a:lnTo>
                  <a:lnTo>
                    <a:pt x="1790987" y="189564"/>
                  </a:lnTo>
                  <a:lnTo>
                    <a:pt x="1790987" y="200565"/>
                  </a:lnTo>
                  <a:lnTo>
                    <a:pt x="1781801" y="212940"/>
                  </a:lnTo>
                  <a:lnTo>
                    <a:pt x="1789289" y="228409"/>
                  </a:lnTo>
                  <a:lnTo>
                    <a:pt x="1810870" y="233871"/>
                  </a:lnTo>
                  <a:lnTo>
                    <a:pt x="1794133" y="242007"/>
                  </a:lnTo>
                  <a:lnTo>
                    <a:pt x="1775635" y="246934"/>
                  </a:lnTo>
                  <a:lnTo>
                    <a:pt x="1753676" y="252090"/>
                  </a:lnTo>
                  <a:lnTo>
                    <a:pt x="1734171" y="257247"/>
                  </a:lnTo>
                  <a:lnTo>
                    <a:pt x="1710136" y="269660"/>
                  </a:lnTo>
                  <a:lnTo>
                    <a:pt x="1695727" y="286122"/>
                  </a:lnTo>
                  <a:lnTo>
                    <a:pt x="1690631" y="300446"/>
                  </a:lnTo>
                  <a:lnTo>
                    <a:pt x="1682388" y="311064"/>
                  </a:lnTo>
                  <a:lnTo>
                    <a:pt x="1660807" y="311064"/>
                  </a:lnTo>
                  <a:lnTo>
                    <a:pt x="1641867" y="324252"/>
                  </a:lnTo>
                  <a:lnTo>
                    <a:pt x="1639198" y="321375"/>
                  </a:lnTo>
                  <a:cubicBezTo>
                    <a:pt x="1631129" y="318570"/>
                    <a:pt x="1619485" y="326276"/>
                    <a:pt x="1624439" y="336388"/>
                  </a:cubicBezTo>
                  <a:lnTo>
                    <a:pt x="1641867" y="324252"/>
                  </a:lnTo>
                  <a:lnTo>
                    <a:pt x="1645329" y="327985"/>
                  </a:lnTo>
                  <a:cubicBezTo>
                    <a:pt x="1645895" y="329742"/>
                    <a:pt x="1645769" y="331651"/>
                    <a:pt x="1644951" y="333294"/>
                  </a:cubicBezTo>
                  <a:lnTo>
                    <a:pt x="1638030" y="340513"/>
                  </a:lnTo>
                  <a:lnTo>
                    <a:pt x="1629096" y="350482"/>
                  </a:lnTo>
                  <a:lnTo>
                    <a:pt x="1606445" y="356669"/>
                  </a:lnTo>
                  <a:cubicBezTo>
                    <a:pt x="1604746" y="361062"/>
                    <a:pt x="1601914" y="364843"/>
                    <a:pt x="1598202" y="367670"/>
                  </a:cubicBezTo>
                  <a:cubicBezTo>
                    <a:pt x="1593294" y="371451"/>
                    <a:pt x="1587191" y="373284"/>
                    <a:pt x="1581025" y="372826"/>
                  </a:cubicBezTo>
                  <a:lnTo>
                    <a:pt x="1566554" y="372826"/>
                  </a:lnTo>
                  <a:cubicBezTo>
                    <a:pt x="1560262" y="378212"/>
                    <a:pt x="1553215" y="382604"/>
                    <a:pt x="1545601" y="385851"/>
                  </a:cubicBezTo>
                  <a:cubicBezTo>
                    <a:pt x="1540316" y="388143"/>
                    <a:pt x="1534779" y="389861"/>
                    <a:pt x="1529117" y="391007"/>
                  </a:cubicBezTo>
                  <a:cubicBezTo>
                    <a:pt x="1525656" y="398035"/>
                    <a:pt x="1521755" y="404796"/>
                    <a:pt x="1517413" y="411289"/>
                  </a:cubicBezTo>
                  <a:cubicBezTo>
                    <a:pt x="1513324" y="417438"/>
                    <a:pt x="1508857" y="423282"/>
                    <a:pt x="1504012" y="428821"/>
                  </a:cubicBezTo>
                  <a:lnTo>
                    <a:pt x="1491931" y="443908"/>
                  </a:lnTo>
                  <a:lnTo>
                    <a:pt x="1468651" y="449064"/>
                  </a:lnTo>
                  <a:lnTo>
                    <a:pt x="1411897" y="451127"/>
                  </a:lnTo>
                  <a:cubicBezTo>
                    <a:pt x="1396671" y="454450"/>
                    <a:pt x="1380941" y="455137"/>
                    <a:pt x="1365463" y="453189"/>
                  </a:cubicBezTo>
                  <a:cubicBezTo>
                    <a:pt x="1360366" y="452578"/>
                    <a:pt x="1355333" y="451662"/>
                    <a:pt x="1350362" y="450439"/>
                  </a:cubicBezTo>
                  <a:lnTo>
                    <a:pt x="1329725" y="453533"/>
                  </a:lnTo>
                  <a:cubicBezTo>
                    <a:pt x="1320035" y="457696"/>
                    <a:pt x="1310094" y="461172"/>
                    <a:pt x="1299901" y="463846"/>
                  </a:cubicBezTo>
                  <a:cubicBezTo>
                    <a:pt x="1288701" y="466825"/>
                    <a:pt x="1277187" y="468926"/>
                    <a:pt x="1267246" y="474846"/>
                  </a:cubicBezTo>
                  <a:cubicBezTo>
                    <a:pt x="1263974" y="476794"/>
                    <a:pt x="1260954" y="479086"/>
                    <a:pt x="1258248" y="481721"/>
                  </a:cubicBezTo>
                  <a:lnTo>
                    <a:pt x="1232514" y="476565"/>
                  </a:lnTo>
                  <a:lnTo>
                    <a:pt x="1199985" y="476565"/>
                  </a:lnTo>
                  <a:lnTo>
                    <a:pt x="1189666" y="478628"/>
                  </a:lnTo>
                  <a:lnTo>
                    <a:pt x="1172866" y="495128"/>
                  </a:lnTo>
                  <a:cubicBezTo>
                    <a:pt x="1166386" y="502080"/>
                    <a:pt x="1159276" y="508305"/>
                    <a:pt x="1151537" y="513691"/>
                  </a:cubicBezTo>
                  <a:cubicBezTo>
                    <a:pt x="1145937" y="517587"/>
                    <a:pt x="1140085" y="521025"/>
                    <a:pt x="1133982" y="524004"/>
                  </a:cubicBezTo>
                  <a:lnTo>
                    <a:pt x="1109884" y="533973"/>
                  </a:lnTo>
                  <a:lnTo>
                    <a:pt x="1077292" y="549404"/>
                  </a:lnTo>
                  <a:cubicBezTo>
                    <a:pt x="1070748" y="551886"/>
                    <a:pt x="1064330" y="554751"/>
                    <a:pt x="1058101" y="557960"/>
                  </a:cubicBezTo>
                  <a:cubicBezTo>
                    <a:pt x="1050740" y="561741"/>
                    <a:pt x="1043693" y="565942"/>
                    <a:pt x="1036897" y="570640"/>
                  </a:cubicBezTo>
                  <a:lnTo>
                    <a:pt x="1024188" y="563116"/>
                  </a:lnTo>
                  <a:lnTo>
                    <a:pt x="1033437" y="540084"/>
                  </a:lnTo>
                  <a:lnTo>
                    <a:pt x="1027585" y="523927"/>
                  </a:lnTo>
                  <a:lnTo>
                    <a:pt x="1031738" y="505708"/>
                  </a:lnTo>
                  <a:lnTo>
                    <a:pt x="1044133" y="494364"/>
                  </a:lnTo>
                  <a:lnTo>
                    <a:pt x="1060241" y="473739"/>
                  </a:lnTo>
                  <a:lnTo>
                    <a:pt x="1072321" y="463082"/>
                  </a:lnTo>
                  <a:lnTo>
                    <a:pt x="1087799" y="444175"/>
                  </a:lnTo>
                  <a:lnTo>
                    <a:pt x="1109066" y="431838"/>
                  </a:lnTo>
                  <a:lnTo>
                    <a:pt x="1120769" y="416025"/>
                  </a:lnTo>
                  <a:lnTo>
                    <a:pt x="1132409" y="403421"/>
                  </a:lnTo>
                  <a:lnTo>
                    <a:pt x="1150152" y="387111"/>
                  </a:lnTo>
                  <a:lnTo>
                    <a:pt x="1163491" y="375805"/>
                  </a:lnTo>
                  <a:lnTo>
                    <a:pt x="1186457" y="365875"/>
                  </a:lnTo>
                  <a:lnTo>
                    <a:pt x="1201872" y="361749"/>
                  </a:lnTo>
                  <a:lnTo>
                    <a:pt x="1219112" y="354874"/>
                  </a:lnTo>
                  <a:lnTo>
                    <a:pt x="1242707" y="347655"/>
                  </a:lnTo>
                  <a:lnTo>
                    <a:pt x="1257871" y="340780"/>
                  </a:lnTo>
                  <a:lnTo>
                    <a:pt x="1286625" y="338756"/>
                  </a:lnTo>
                  <a:lnTo>
                    <a:pt x="1292665" y="330506"/>
                  </a:lnTo>
                  <a:lnTo>
                    <a:pt x="1297762" y="321300"/>
                  </a:lnTo>
                  <a:lnTo>
                    <a:pt x="1314876" y="320269"/>
                  </a:lnTo>
                  <a:lnTo>
                    <a:pt x="1328970" y="313394"/>
                  </a:lnTo>
                  <a:lnTo>
                    <a:pt x="1334821" y="300102"/>
                  </a:lnTo>
                  <a:lnTo>
                    <a:pt x="1321356" y="299071"/>
                  </a:lnTo>
                  <a:lnTo>
                    <a:pt x="1317329" y="285740"/>
                  </a:lnTo>
                  <a:lnTo>
                    <a:pt x="1345769" y="279553"/>
                  </a:lnTo>
                  <a:lnTo>
                    <a:pt x="1361625" y="271646"/>
                  </a:lnTo>
                  <a:lnTo>
                    <a:pt x="1372950" y="262403"/>
                  </a:lnTo>
                  <a:lnTo>
                    <a:pt x="1384213" y="253160"/>
                  </a:lnTo>
                  <a:cubicBezTo>
                    <a:pt x="1393085" y="248500"/>
                    <a:pt x="1402397" y="244680"/>
                    <a:pt x="1412023" y="241816"/>
                  </a:cubicBezTo>
                  <a:cubicBezTo>
                    <a:pt x="1417749" y="240097"/>
                    <a:pt x="1423601" y="238722"/>
                    <a:pt x="1429515" y="237691"/>
                  </a:cubicBezTo>
                  <a:cubicBezTo>
                    <a:pt x="1438324" y="237843"/>
                    <a:pt x="1446944" y="235322"/>
                    <a:pt x="1454242" y="230472"/>
                  </a:cubicBezTo>
                  <a:cubicBezTo>
                    <a:pt x="1460345" y="226423"/>
                    <a:pt x="1465316" y="220923"/>
                    <a:pt x="1468651" y="214430"/>
                  </a:cubicBezTo>
                  <a:lnTo>
                    <a:pt x="1455312" y="196974"/>
                  </a:lnTo>
                  <a:cubicBezTo>
                    <a:pt x="1457703" y="194071"/>
                    <a:pt x="1460471" y="191550"/>
                    <a:pt x="1463554" y="189412"/>
                  </a:cubicBezTo>
                  <a:cubicBezTo>
                    <a:pt x="1468210" y="186127"/>
                    <a:pt x="1473433" y="183797"/>
                    <a:pt x="1478970" y="182575"/>
                  </a:cubicBezTo>
                  <a:cubicBezTo>
                    <a:pt x="1485765" y="179213"/>
                    <a:pt x="1493064" y="177151"/>
                    <a:pt x="1500551" y="176425"/>
                  </a:cubicBezTo>
                  <a:cubicBezTo>
                    <a:pt x="1504578" y="176043"/>
                    <a:pt x="1508605" y="176043"/>
                    <a:pt x="1512632" y="176425"/>
                  </a:cubicBezTo>
                  <a:lnTo>
                    <a:pt x="1523580" y="171269"/>
                  </a:lnTo>
                  <a:lnTo>
                    <a:pt x="1569133" y="171574"/>
                  </a:lnTo>
                  <a:lnTo>
                    <a:pt x="1604494" y="173981"/>
                  </a:lnTo>
                  <a:lnTo>
                    <a:pt x="1621294" y="172949"/>
                  </a:lnTo>
                  <a:lnTo>
                    <a:pt x="1636080" y="172949"/>
                  </a:lnTo>
                  <a:cubicBezTo>
                    <a:pt x="1640547" y="179748"/>
                    <a:pt x="1650299" y="180436"/>
                    <a:pt x="1655648" y="174324"/>
                  </a:cubicBezTo>
                  <a:cubicBezTo>
                    <a:pt x="1658416" y="171192"/>
                    <a:pt x="1659171" y="166876"/>
                    <a:pt x="1657724" y="163018"/>
                  </a:cubicBezTo>
                  <a:cubicBezTo>
                    <a:pt x="1647342" y="161300"/>
                    <a:pt x="1636961" y="160039"/>
                    <a:pt x="1626453" y="159237"/>
                  </a:cubicBezTo>
                  <a:cubicBezTo>
                    <a:pt x="1619029" y="158664"/>
                    <a:pt x="1611541" y="158320"/>
                    <a:pt x="1604117" y="158206"/>
                  </a:cubicBezTo>
                  <a:lnTo>
                    <a:pt x="1574167" y="158206"/>
                  </a:lnTo>
                  <a:cubicBezTo>
                    <a:pt x="1566050" y="158702"/>
                    <a:pt x="1557934" y="159046"/>
                    <a:pt x="1549754" y="159237"/>
                  </a:cubicBezTo>
                  <a:cubicBezTo>
                    <a:pt x="1540253" y="159428"/>
                    <a:pt x="1530752" y="159428"/>
                    <a:pt x="1521252" y="159237"/>
                  </a:cubicBezTo>
                  <a:lnTo>
                    <a:pt x="1500929" y="163362"/>
                  </a:lnTo>
                  <a:lnTo>
                    <a:pt x="1479284" y="161682"/>
                  </a:lnTo>
                  <a:lnTo>
                    <a:pt x="1489163" y="146327"/>
                  </a:lnTo>
                  <a:lnTo>
                    <a:pt x="1497091" y="136014"/>
                  </a:lnTo>
                  <a:lnTo>
                    <a:pt x="1482304" y="132920"/>
                  </a:lnTo>
                  <a:lnTo>
                    <a:pt x="1470979" y="145258"/>
                  </a:lnTo>
                  <a:lnTo>
                    <a:pt x="1465127" y="157289"/>
                  </a:lnTo>
                  <a:lnTo>
                    <a:pt x="1441407" y="172758"/>
                  </a:lnTo>
                  <a:lnTo>
                    <a:pt x="1423538" y="160803"/>
                  </a:lnTo>
                  <a:lnTo>
                    <a:pt x="1432472" y="149459"/>
                  </a:lnTo>
                  <a:lnTo>
                    <a:pt x="1440966" y="142698"/>
                  </a:lnTo>
                  <a:lnTo>
                    <a:pt x="1458017" y="133455"/>
                  </a:lnTo>
                  <a:lnTo>
                    <a:pt x="1466637" y="115007"/>
                  </a:lnTo>
                  <a:cubicBezTo>
                    <a:pt x="1461604" y="115656"/>
                    <a:pt x="1456570" y="116458"/>
                    <a:pt x="1451537" y="117413"/>
                  </a:cubicBezTo>
                  <a:cubicBezTo>
                    <a:pt x="1445434" y="118559"/>
                    <a:pt x="1439330" y="119934"/>
                    <a:pt x="1433290" y="121538"/>
                  </a:cubicBezTo>
                  <a:lnTo>
                    <a:pt x="1409947" y="127306"/>
                  </a:lnTo>
                  <a:lnTo>
                    <a:pt x="1371503" y="137351"/>
                  </a:lnTo>
                  <a:lnTo>
                    <a:pt x="1351243" y="150720"/>
                  </a:lnTo>
                  <a:lnTo>
                    <a:pt x="1382137" y="151254"/>
                  </a:lnTo>
                  <a:lnTo>
                    <a:pt x="1401327" y="150376"/>
                  </a:lnTo>
                  <a:lnTo>
                    <a:pt x="1401327" y="161834"/>
                  </a:lnTo>
                  <a:lnTo>
                    <a:pt x="1396231" y="177380"/>
                  </a:lnTo>
                  <a:cubicBezTo>
                    <a:pt x="1392141" y="184102"/>
                    <a:pt x="1387170" y="190214"/>
                    <a:pt x="1381445" y="195599"/>
                  </a:cubicBezTo>
                  <a:cubicBezTo>
                    <a:pt x="1377292" y="199495"/>
                    <a:pt x="1372825" y="202933"/>
                    <a:pt x="1368043" y="205950"/>
                  </a:cubicBezTo>
                  <a:lnTo>
                    <a:pt x="1350866" y="215232"/>
                  </a:lnTo>
                  <a:lnTo>
                    <a:pt x="1327145" y="221267"/>
                  </a:lnTo>
                  <a:cubicBezTo>
                    <a:pt x="1316449" y="225544"/>
                    <a:pt x="1306885" y="232305"/>
                    <a:pt x="1299272" y="240975"/>
                  </a:cubicBezTo>
                  <a:cubicBezTo>
                    <a:pt x="1296881" y="243687"/>
                    <a:pt x="1294741" y="246552"/>
                    <a:pt x="1292791" y="249608"/>
                  </a:cubicBezTo>
                  <a:lnTo>
                    <a:pt x="1274230" y="261983"/>
                  </a:lnTo>
                  <a:lnTo>
                    <a:pt x="1248433" y="271226"/>
                  </a:lnTo>
                  <a:lnTo>
                    <a:pt x="1223768" y="282456"/>
                  </a:lnTo>
                  <a:lnTo>
                    <a:pt x="1210366" y="289636"/>
                  </a:lnTo>
                  <a:lnTo>
                    <a:pt x="1196272" y="302890"/>
                  </a:lnTo>
                  <a:lnTo>
                    <a:pt x="1182493" y="319047"/>
                  </a:lnTo>
                  <a:lnTo>
                    <a:pt x="1172237" y="331079"/>
                  </a:lnTo>
                  <a:lnTo>
                    <a:pt x="1151977" y="351360"/>
                  </a:lnTo>
                  <a:lnTo>
                    <a:pt x="1139267" y="358235"/>
                  </a:lnTo>
                  <a:lnTo>
                    <a:pt x="1124859" y="364423"/>
                  </a:lnTo>
                  <a:lnTo>
                    <a:pt x="1099062" y="359611"/>
                  </a:lnTo>
                  <a:lnTo>
                    <a:pt x="1106612" y="349680"/>
                  </a:lnTo>
                  <a:lnTo>
                    <a:pt x="1126872" y="340398"/>
                  </a:lnTo>
                  <a:lnTo>
                    <a:pt x="1142225" y="332186"/>
                  </a:lnTo>
                  <a:lnTo>
                    <a:pt x="1136121" y="320880"/>
                  </a:lnTo>
                  <a:lnTo>
                    <a:pt x="1113470" y="332912"/>
                  </a:lnTo>
                  <a:lnTo>
                    <a:pt x="1101075" y="340131"/>
                  </a:lnTo>
                  <a:lnTo>
                    <a:pt x="1078739" y="356288"/>
                  </a:lnTo>
                  <a:lnTo>
                    <a:pt x="1079745" y="369350"/>
                  </a:lnTo>
                  <a:lnTo>
                    <a:pt x="1057975" y="384285"/>
                  </a:lnTo>
                  <a:lnTo>
                    <a:pt x="1046964" y="390129"/>
                  </a:lnTo>
                  <a:lnTo>
                    <a:pt x="1026012" y="392191"/>
                  </a:lnTo>
                  <a:lnTo>
                    <a:pt x="1014687" y="396316"/>
                  </a:lnTo>
                  <a:cubicBezTo>
                    <a:pt x="1009779" y="399907"/>
                    <a:pt x="1004683" y="403344"/>
                    <a:pt x="999586" y="406629"/>
                  </a:cubicBezTo>
                  <a:cubicBezTo>
                    <a:pt x="993923" y="410258"/>
                    <a:pt x="988198" y="413695"/>
                    <a:pt x="982409" y="416942"/>
                  </a:cubicBezTo>
                  <a:lnTo>
                    <a:pt x="975488" y="408004"/>
                  </a:lnTo>
                  <a:lnTo>
                    <a:pt x="985807" y="393910"/>
                  </a:lnTo>
                  <a:lnTo>
                    <a:pt x="1003361" y="382566"/>
                  </a:lnTo>
                  <a:lnTo>
                    <a:pt x="1012610" y="376493"/>
                  </a:lnTo>
                  <a:lnTo>
                    <a:pt x="1013554" y="365493"/>
                  </a:lnTo>
                  <a:lnTo>
                    <a:pt x="1031864" y="342002"/>
                  </a:lnTo>
                  <a:cubicBezTo>
                    <a:pt x="1038156" y="336464"/>
                    <a:pt x="1044951" y="331537"/>
                    <a:pt x="1052124" y="327259"/>
                  </a:cubicBezTo>
                  <a:cubicBezTo>
                    <a:pt x="1056906" y="324471"/>
                    <a:pt x="1061813" y="321912"/>
                    <a:pt x="1066910" y="319696"/>
                  </a:cubicBezTo>
                  <a:lnTo>
                    <a:pt x="1072069" y="309078"/>
                  </a:lnTo>
                  <a:lnTo>
                    <a:pt x="1051809" y="308085"/>
                  </a:lnTo>
                  <a:lnTo>
                    <a:pt x="1040861" y="310033"/>
                  </a:lnTo>
                  <a:lnTo>
                    <a:pt x="1004871" y="311522"/>
                  </a:lnTo>
                  <a:lnTo>
                    <a:pt x="996251" y="318703"/>
                  </a:lnTo>
                  <a:lnTo>
                    <a:pt x="950131" y="341009"/>
                  </a:lnTo>
                  <a:cubicBezTo>
                    <a:pt x="959569" y="341162"/>
                    <a:pt x="968944" y="339902"/>
                    <a:pt x="977942" y="337228"/>
                  </a:cubicBezTo>
                  <a:cubicBezTo>
                    <a:pt x="985177" y="335089"/>
                    <a:pt x="992099" y="332072"/>
                    <a:pt x="998516" y="328252"/>
                  </a:cubicBezTo>
                  <a:lnTo>
                    <a:pt x="1025320" y="317443"/>
                  </a:lnTo>
                  <a:lnTo>
                    <a:pt x="1018084" y="341239"/>
                  </a:lnTo>
                  <a:cubicBezTo>
                    <a:pt x="1014498" y="345975"/>
                    <a:pt x="1010723" y="350558"/>
                    <a:pt x="1006759" y="354951"/>
                  </a:cubicBezTo>
                  <a:cubicBezTo>
                    <a:pt x="1005626" y="356249"/>
                    <a:pt x="1004431" y="357548"/>
                    <a:pt x="1003235" y="358808"/>
                  </a:cubicBezTo>
                  <a:cubicBezTo>
                    <a:pt x="1002040" y="360031"/>
                    <a:pt x="1000782" y="361291"/>
                    <a:pt x="999586" y="362513"/>
                  </a:cubicBezTo>
                  <a:lnTo>
                    <a:pt x="974670" y="382069"/>
                  </a:lnTo>
                  <a:lnTo>
                    <a:pt x="960639" y="391313"/>
                  </a:lnTo>
                  <a:cubicBezTo>
                    <a:pt x="955983" y="394674"/>
                    <a:pt x="951264" y="398035"/>
                    <a:pt x="946545" y="401320"/>
                  </a:cubicBezTo>
                  <a:cubicBezTo>
                    <a:pt x="939561" y="406209"/>
                    <a:pt x="932451" y="411022"/>
                    <a:pt x="925278" y="415758"/>
                  </a:cubicBezTo>
                  <a:lnTo>
                    <a:pt x="913261" y="421296"/>
                  </a:lnTo>
                  <a:cubicBezTo>
                    <a:pt x="901495" y="419081"/>
                    <a:pt x="891239" y="429470"/>
                    <a:pt x="893693" y="441196"/>
                  </a:cubicBezTo>
                  <a:cubicBezTo>
                    <a:pt x="894511" y="445207"/>
                    <a:pt x="896964" y="448721"/>
                    <a:pt x="900488" y="450821"/>
                  </a:cubicBezTo>
                  <a:lnTo>
                    <a:pt x="913198" y="450821"/>
                  </a:lnTo>
                  <a:lnTo>
                    <a:pt x="941700" y="434435"/>
                  </a:lnTo>
                  <a:lnTo>
                    <a:pt x="958059" y="428630"/>
                  </a:lnTo>
                  <a:lnTo>
                    <a:pt x="952900" y="438981"/>
                  </a:lnTo>
                  <a:cubicBezTo>
                    <a:pt x="948244" y="446849"/>
                    <a:pt x="942959" y="454335"/>
                    <a:pt x="937107" y="461363"/>
                  </a:cubicBezTo>
                  <a:cubicBezTo>
                    <a:pt x="934087" y="465030"/>
                    <a:pt x="930878" y="468582"/>
                    <a:pt x="927480" y="471982"/>
                  </a:cubicBezTo>
                  <a:lnTo>
                    <a:pt x="906843" y="484319"/>
                  </a:lnTo>
                  <a:lnTo>
                    <a:pt x="874565" y="511667"/>
                  </a:lnTo>
                  <a:lnTo>
                    <a:pt x="837694" y="546463"/>
                  </a:lnTo>
                  <a:lnTo>
                    <a:pt x="831528" y="558494"/>
                  </a:lnTo>
                  <a:lnTo>
                    <a:pt x="827375" y="571557"/>
                  </a:lnTo>
                  <a:lnTo>
                    <a:pt x="821587" y="593901"/>
                  </a:lnTo>
                  <a:lnTo>
                    <a:pt x="808940" y="598676"/>
                  </a:lnTo>
                  <a:cubicBezTo>
                    <a:pt x="803844" y="600547"/>
                    <a:pt x="799439" y="603794"/>
                    <a:pt x="796167" y="608072"/>
                  </a:cubicBezTo>
                  <a:cubicBezTo>
                    <a:pt x="790819" y="615062"/>
                    <a:pt x="788932" y="624152"/>
                    <a:pt x="791008" y="632708"/>
                  </a:cubicBezTo>
                  <a:cubicBezTo>
                    <a:pt x="785723" y="640233"/>
                    <a:pt x="780375" y="647681"/>
                    <a:pt x="774901" y="655052"/>
                  </a:cubicBezTo>
                  <a:cubicBezTo>
                    <a:pt x="772824" y="657802"/>
                    <a:pt x="770811" y="660553"/>
                    <a:pt x="768734" y="663264"/>
                  </a:cubicBezTo>
                  <a:cubicBezTo>
                    <a:pt x="759485" y="673042"/>
                    <a:pt x="749355" y="681904"/>
                    <a:pt x="738470" y="689696"/>
                  </a:cubicBezTo>
                  <a:cubicBezTo>
                    <a:pt x="731612" y="694585"/>
                    <a:pt x="724502" y="699092"/>
                    <a:pt x="717141" y="703102"/>
                  </a:cubicBezTo>
                  <a:lnTo>
                    <a:pt x="698265" y="709977"/>
                  </a:lnTo>
                  <a:lnTo>
                    <a:pt x="689015" y="716165"/>
                  </a:lnTo>
                  <a:lnTo>
                    <a:pt x="687002" y="730565"/>
                  </a:lnTo>
                  <a:lnTo>
                    <a:pt x="695119" y="740152"/>
                  </a:lnTo>
                  <a:lnTo>
                    <a:pt x="677690" y="754170"/>
                  </a:lnTo>
                  <a:lnTo>
                    <a:pt x="674670" y="766507"/>
                  </a:lnTo>
                  <a:lnTo>
                    <a:pt x="667812" y="778844"/>
                  </a:lnTo>
                  <a:lnTo>
                    <a:pt x="668818" y="793244"/>
                  </a:lnTo>
                  <a:lnTo>
                    <a:pt x="648307" y="814786"/>
                  </a:lnTo>
                  <a:lnTo>
                    <a:pt x="625530" y="825022"/>
                  </a:lnTo>
                  <a:lnTo>
                    <a:pt x="622761" y="814900"/>
                  </a:lnTo>
                  <a:lnTo>
                    <a:pt x="637107" y="797407"/>
                  </a:lnTo>
                  <a:lnTo>
                    <a:pt x="615651" y="801570"/>
                  </a:lnTo>
                  <a:lnTo>
                    <a:pt x="615651" y="787934"/>
                  </a:lnTo>
                  <a:lnTo>
                    <a:pt x="623579" y="781747"/>
                  </a:lnTo>
                  <a:lnTo>
                    <a:pt x="615400" y="756423"/>
                  </a:lnTo>
                  <a:lnTo>
                    <a:pt x="621188" y="743399"/>
                  </a:lnTo>
                  <a:lnTo>
                    <a:pt x="633583" y="728617"/>
                  </a:lnTo>
                  <a:lnTo>
                    <a:pt x="647677" y="720023"/>
                  </a:lnTo>
                  <a:lnTo>
                    <a:pt x="663785" y="709099"/>
                  </a:lnTo>
                  <a:lnTo>
                    <a:pt x="683353" y="693286"/>
                  </a:lnTo>
                  <a:lnTo>
                    <a:pt x="707388" y="683317"/>
                  </a:lnTo>
                  <a:lnTo>
                    <a:pt x="711163" y="670292"/>
                  </a:lnTo>
                  <a:lnTo>
                    <a:pt x="698831" y="669261"/>
                  </a:lnTo>
                  <a:lnTo>
                    <a:pt x="682409" y="669261"/>
                  </a:lnTo>
                  <a:lnTo>
                    <a:pt x="672090" y="683317"/>
                  </a:lnTo>
                  <a:lnTo>
                    <a:pt x="642203" y="690918"/>
                  </a:lnTo>
                  <a:lnTo>
                    <a:pt x="645286" y="677588"/>
                  </a:lnTo>
                  <a:lnTo>
                    <a:pt x="653529" y="653639"/>
                  </a:lnTo>
                  <a:lnTo>
                    <a:pt x="663785" y="646458"/>
                  </a:lnTo>
                  <a:lnTo>
                    <a:pt x="670706" y="636146"/>
                  </a:lnTo>
                  <a:lnTo>
                    <a:pt x="661457" y="628201"/>
                  </a:lnTo>
                  <a:cubicBezTo>
                    <a:pt x="658122" y="599593"/>
                    <a:pt x="607535" y="614107"/>
                    <a:pt x="619930" y="640118"/>
                  </a:cubicBezTo>
                  <a:cubicBezTo>
                    <a:pt x="623705" y="648024"/>
                    <a:pt x="633709" y="650660"/>
                    <a:pt x="640882" y="645580"/>
                  </a:cubicBezTo>
                  <a:lnTo>
                    <a:pt x="639561" y="668535"/>
                  </a:lnTo>
                  <a:cubicBezTo>
                    <a:pt x="633143" y="673272"/>
                    <a:pt x="626725" y="678008"/>
                    <a:pt x="620307" y="682744"/>
                  </a:cubicBezTo>
                  <a:cubicBezTo>
                    <a:pt x="615840" y="686029"/>
                    <a:pt x="611373" y="689314"/>
                    <a:pt x="606968" y="692599"/>
                  </a:cubicBezTo>
                  <a:cubicBezTo>
                    <a:pt x="598600" y="693897"/>
                    <a:pt x="591490" y="699359"/>
                    <a:pt x="588030" y="707075"/>
                  </a:cubicBezTo>
                  <a:cubicBezTo>
                    <a:pt x="586583" y="710359"/>
                    <a:pt x="585890" y="713988"/>
                    <a:pt x="585953" y="717578"/>
                  </a:cubicBezTo>
                  <a:cubicBezTo>
                    <a:pt x="584380" y="723651"/>
                    <a:pt x="581046" y="729152"/>
                    <a:pt x="576453" y="733391"/>
                  </a:cubicBezTo>
                  <a:cubicBezTo>
                    <a:pt x="571796" y="737669"/>
                    <a:pt x="565756" y="740725"/>
                    <a:pt x="563051" y="746454"/>
                  </a:cubicBezTo>
                  <a:cubicBezTo>
                    <a:pt x="560786" y="751114"/>
                    <a:pt x="561163" y="756614"/>
                    <a:pt x="564057" y="760892"/>
                  </a:cubicBezTo>
                  <a:lnTo>
                    <a:pt x="576012" y="754743"/>
                  </a:lnTo>
                  <a:cubicBezTo>
                    <a:pt x="578969" y="750503"/>
                    <a:pt x="583625" y="747753"/>
                    <a:pt x="588722" y="747218"/>
                  </a:cubicBezTo>
                  <a:cubicBezTo>
                    <a:pt x="592182" y="746874"/>
                    <a:pt x="595643" y="747562"/>
                    <a:pt x="598726" y="749204"/>
                  </a:cubicBezTo>
                  <a:lnTo>
                    <a:pt x="586645" y="763948"/>
                  </a:lnTo>
                  <a:cubicBezTo>
                    <a:pt x="579724" y="768111"/>
                    <a:pt x="573747" y="773726"/>
                    <a:pt x="569154" y="780410"/>
                  </a:cubicBezTo>
                  <a:cubicBezTo>
                    <a:pt x="564561" y="787018"/>
                    <a:pt x="560219" y="794962"/>
                    <a:pt x="552291" y="795192"/>
                  </a:cubicBezTo>
                  <a:cubicBezTo>
                    <a:pt x="547950" y="795306"/>
                    <a:pt x="543986" y="792709"/>
                    <a:pt x="542287" y="788698"/>
                  </a:cubicBezTo>
                  <a:lnTo>
                    <a:pt x="518944" y="790761"/>
                  </a:lnTo>
                  <a:lnTo>
                    <a:pt x="503466" y="802105"/>
                  </a:lnTo>
                  <a:lnTo>
                    <a:pt x="486289" y="798324"/>
                  </a:lnTo>
                  <a:lnTo>
                    <a:pt x="491448" y="787018"/>
                  </a:lnTo>
                  <a:lnTo>
                    <a:pt x="497677" y="772924"/>
                  </a:lnTo>
                  <a:lnTo>
                    <a:pt x="536058" y="755888"/>
                  </a:lnTo>
                  <a:lnTo>
                    <a:pt x="533982" y="745614"/>
                  </a:lnTo>
                  <a:lnTo>
                    <a:pt x="523726" y="745614"/>
                  </a:lnTo>
                  <a:lnTo>
                    <a:pt x="516868" y="756576"/>
                  </a:lnTo>
                  <a:lnTo>
                    <a:pt x="499691" y="757875"/>
                  </a:lnTo>
                  <a:lnTo>
                    <a:pt x="469364" y="748708"/>
                  </a:lnTo>
                  <a:lnTo>
                    <a:pt x="451809" y="733239"/>
                  </a:lnTo>
                  <a:cubicBezTo>
                    <a:pt x="602187" y="529198"/>
                    <a:pt x="793273" y="358656"/>
                    <a:pt x="1013051" y="232420"/>
                  </a:cubicBezTo>
                  <a:cubicBezTo>
                    <a:pt x="1232388" y="106413"/>
                    <a:pt x="1475446" y="27271"/>
                    <a:pt x="1726935" y="0"/>
                  </a:cubicBezTo>
                  <a:close/>
                </a:path>
              </a:pathLst>
            </a:custGeom>
            <a:solidFill>
              <a:srgbClr val="CDD1D8"/>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wrap="square" lIns="17999" tIns="17999" rIns="17999" bIns="17999" anchor="ctr">
              <a:noAutofit/>
            </a:bodyPr>
            <a:lstStyle/>
            <a:p>
              <a:endParaRPr lang="en-US" sz="1417" dirty="0"/>
            </a:p>
          </p:txBody>
        </p:sp>
      </p:grpSp>
      <p:sp>
        <p:nvSpPr>
          <p:cNvPr id="18" name="Subtitle 2">
            <a:extLst>
              <a:ext uri="{FF2B5EF4-FFF2-40B4-BE49-F238E27FC236}">
                <a16:creationId xmlns:a16="http://schemas.microsoft.com/office/drawing/2014/main" id="{5607D180-B386-4CA4-BBED-9866CCAF1DF5}"/>
              </a:ext>
            </a:extLst>
          </p:cNvPr>
          <p:cNvSpPr txBox="1">
            <a:spLocks/>
          </p:cNvSpPr>
          <p:nvPr/>
        </p:nvSpPr>
        <p:spPr>
          <a:xfrm>
            <a:off x="8009487" y="2468487"/>
            <a:ext cx="2479800"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19" name="TextBox 18">
            <a:extLst>
              <a:ext uri="{FF2B5EF4-FFF2-40B4-BE49-F238E27FC236}">
                <a16:creationId xmlns:a16="http://schemas.microsoft.com/office/drawing/2014/main" id="{E04A0073-B452-44BE-B3E9-3C9B6C9F6EDD}"/>
              </a:ext>
            </a:extLst>
          </p:cNvPr>
          <p:cNvSpPr txBox="1"/>
          <p:nvPr/>
        </p:nvSpPr>
        <p:spPr>
          <a:xfrm>
            <a:off x="7957073" y="2156890"/>
            <a:ext cx="2532215"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20" name="Subtitle 2">
            <a:extLst>
              <a:ext uri="{FF2B5EF4-FFF2-40B4-BE49-F238E27FC236}">
                <a16:creationId xmlns:a16="http://schemas.microsoft.com/office/drawing/2014/main" id="{212771B9-7D12-4B38-8DF7-FF41C285D632}"/>
              </a:ext>
            </a:extLst>
          </p:cNvPr>
          <p:cNvSpPr txBox="1">
            <a:spLocks/>
          </p:cNvSpPr>
          <p:nvPr/>
        </p:nvSpPr>
        <p:spPr>
          <a:xfrm>
            <a:off x="8009487" y="3423999"/>
            <a:ext cx="2479800"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21" name="TextBox 20">
            <a:extLst>
              <a:ext uri="{FF2B5EF4-FFF2-40B4-BE49-F238E27FC236}">
                <a16:creationId xmlns:a16="http://schemas.microsoft.com/office/drawing/2014/main" id="{DE5A83B5-B8F8-418D-98B5-D64CEBE585E1}"/>
              </a:ext>
            </a:extLst>
          </p:cNvPr>
          <p:cNvSpPr txBox="1"/>
          <p:nvPr/>
        </p:nvSpPr>
        <p:spPr>
          <a:xfrm>
            <a:off x="7957074" y="3112402"/>
            <a:ext cx="2532215"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2" name="Subtitle 2">
            <a:extLst>
              <a:ext uri="{FF2B5EF4-FFF2-40B4-BE49-F238E27FC236}">
                <a16:creationId xmlns:a16="http://schemas.microsoft.com/office/drawing/2014/main" id="{E3D7C516-212C-42F0-B6B0-4E9D3233845F}"/>
              </a:ext>
            </a:extLst>
          </p:cNvPr>
          <p:cNvSpPr txBox="1">
            <a:spLocks/>
          </p:cNvSpPr>
          <p:nvPr/>
        </p:nvSpPr>
        <p:spPr>
          <a:xfrm>
            <a:off x="8009487" y="4379513"/>
            <a:ext cx="2479800"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23" name="TextBox 22">
            <a:extLst>
              <a:ext uri="{FF2B5EF4-FFF2-40B4-BE49-F238E27FC236}">
                <a16:creationId xmlns:a16="http://schemas.microsoft.com/office/drawing/2014/main" id="{16E52C3D-5FEA-4575-9226-2C48E834F3AE}"/>
              </a:ext>
            </a:extLst>
          </p:cNvPr>
          <p:cNvSpPr txBox="1"/>
          <p:nvPr/>
        </p:nvSpPr>
        <p:spPr>
          <a:xfrm>
            <a:off x="7957074" y="4067914"/>
            <a:ext cx="2532215"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4" name="Subtitle 2">
            <a:extLst>
              <a:ext uri="{FF2B5EF4-FFF2-40B4-BE49-F238E27FC236}">
                <a16:creationId xmlns:a16="http://schemas.microsoft.com/office/drawing/2014/main" id="{6C906FCA-E83B-4FEF-ABC0-0B7D9496D06A}"/>
              </a:ext>
            </a:extLst>
          </p:cNvPr>
          <p:cNvSpPr txBox="1">
            <a:spLocks/>
          </p:cNvSpPr>
          <p:nvPr/>
        </p:nvSpPr>
        <p:spPr>
          <a:xfrm>
            <a:off x="8009487" y="5325045"/>
            <a:ext cx="2479800"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25" name="TextBox 24">
            <a:extLst>
              <a:ext uri="{FF2B5EF4-FFF2-40B4-BE49-F238E27FC236}">
                <a16:creationId xmlns:a16="http://schemas.microsoft.com/office/drawing/2014/main" id="{DF21C585-624D-493B-9DF5-92DE450F856B}"/>
              </a:ext>
            </a:extLst>
          </p:cNvPr>
          <p:cNvSpPr txBox="1"/>
          <p:nvPr/>
        </p:nvSpPr>
        <p:spPr>
          <a:xfrm>
            <a:off x="7957073" y="5013447"/>
            <a:ext cx="2532215"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26" name="Subtitle 2">
            <a:extLst>
              <a:ext uri="{FF2B5EF4-FFF2-40B4-BE49-F238E27FC236}">
                <a16:creationId xmlns:a16="http://schemas.microsoft.com/office/drawing/2014/main" id="{4204BC8E-2BE0-4B2D-AB42-932BB49FA055}"/>
              </a:ext>
            </a:extLst>
          </p:cNvPr>
          <p:cNvSpPr txBox="1">
            <a:spLocks/>
          </p:cNvSpPr>
          <p:nvPr/>
        </p:nvSpPr>
        <p:spPr>
          <a:xfrm>
            <a:off x="996057" y="2468487"/>
            <a:ext cx="25019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27" name="TextBox 26">
            <a:extLst>
              <a:ext uri="{FF2B5EF4-FFF2-40B4-BE49-F238E27FC236}">
                <a16:creationId xmlns:a16="http://schemas.microsoft.com/office/drawing/2014/main" id="{3150AB90-D43F-44B4-BDFC-F17FBB9464D5}"/>
              </a:ext>
            </a:extLst>
          </p:cNvPr>
          <p:cNvSpPr txBox="1"/>
          <p:nvPr/>
        </p:nvSpPr>
        <p:spPr>
          <a:xfrm>
            <a:off x="1004890" y="2156890"/>
            <a:ext cx="2544079"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28" name="Subtitle 2">
            <a:extLst>
              <a:ext uri="{FF2B5EF4-FFF2-40B4-BE49-F238E27FC236}">
                <a16:creationId xmlns:a16="http://schemas.microsoft.com/office/drawing/2014/main" id="{EC4F12EB-65FA-48CE-BE5C-3F3438C9C5A7}"/>
              </a:ext>
            </a:extLst>
          </p:cNvPr>
          <p:cNvSpPr txBox="1">
            <a:spLocks/>
          </p:cNvSpPr>
          <p:nvPr/>
        </p:nvSpPr>
        <p:spPr>
          <a:xfrm>
            <a:off x="996057" y="3423999"/>
            <a:ext cx="25019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29" name="TextBox 28">
            <a:extLst>
              <a:ext uri="{FF2B5EF4-FFF2-40B4-BE49-F238E27FC236}">
                <a16:creationId xmlns:a16="http://schemas.microsoft.com/office/drawing/2014/main" id="{476C3B2E-E8E0-4BD7-828A-660A6F64046A}"/>
              </a:ext>
            </a:extLst>
          </p:cNvPr>
          <p:cNvSpPr txBox="1"/>
          <p:nvPr/>
        </p:nvSpPr>
        <p:spPr>
          <a:xfrm>
            <a:off x="1004890" y="3112402"/>
            <a:ext cx="2544079" cy="338554"/>
          </a:xfrm>
          <a:prstGeom prst="rect">
            <a:avLst/>
          </a:prstGeom>
          <a:noFill/>
        </p:spPr>
        <p:txBody>
          <a:bodyPr wrap="square" rtlCol="0" anchor="t" anchorCtr="0">
            <a:spAutoFit/>
          </a:bodyPr>
          <a:lstStyle/>
          <a:p>
            <a:pPr algn="r"/>
            <a:r>
              <a:rPr lang="en-US" sz="1600" b="1" dirty="0">
                <a:solidFill>
                  <a:schemeClr val="accent2"/>
                </a:solidFill>
                <a:ea typeface="League Spartan" charset="0"/>
                <a:cs typeface="Poppins" pitchFamily="2" charset="77"/>
              </a:rPr>
              <a:t>HEADING</a:t>
            </a:r>
          </a:p>
        </p:txBody>
      </p:sp>
      <p:sp>
        <p:nvSpPr>
          <p:cNvPr id="30" name="Subtitle 2">
            <a:extLst>
              <a:ext uri="{FF2B5EF4-FFF2-40B4-BE49-F238E27FC236}">
                <a16:creationId xmlns:a16="http://schemas.microsoft.com/office/drawing/2014/main" id="{EAC5A7E1-93A4-4BBC-89A1-D15C46844C0F}"/>
              </a:ext>
            </a:extLst>
          </p:cNvPr>
          <p:cNvSpPr txBox="1">
            <a:spLocks/>
          </p:cNvSpPr>
          <p:nvPr/>
        </p:nvSpPr>
        <p:spPr>
          <a:xfrm>
            <a:off x="996057" y="4379513"/>
            <a:ext cx="25019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31" name="TextBox 30">
            <a:extLst>
              <a:ext uri="{FF2B5EF4-FFF2-40B4-BE49-F238E27FC236}">
                <a16:creationId xmlns:a16="http://schemas.microsoft.com/office/drawing/2014/main" id="{175C20B0-1B2D-4D47-855D-51B3C0656B30}"/>
              </a:ext>
            </a:extLst>
          </p:cNvPr>
          <p:cNvSpPr txBox="1"/>
          <p:nvPr/>
        </p:nvSpPr>
        <p:spPr>
          <a:xfrm>
            <a:off x="1004890" y="4067914"/>
            <a:ext cx="2544079" cy="338554"/>
          </a:xfrm>
          <a:prstGeom prst="rect">
            <a:avLst/>
          </a:prstGeom>
          <a:noFill/>
        </p:spPr>
        <p:txBody>
          <a:bodyPr wrap="square" rtlCol="0" anchor="t" anchorCtr="0">
            <a:spAutoFit/>
          </a:bodyPr>
          <a:lstStyle/>
          <a:p>
            <a:pPr algn="r"/>
            <a:r>
              <a:rPr lang="en-US" sz="1600" b="1" dirty="0">
                <a:solidFill>
                  <a:schemeClr val="accent3"/>
                </a:solidFill>
                <a:ea typeface="League Spartan" charset="0"/>
                <a:cs typeface="Poppins" pitchFamily="2" charset="77"/>
              </a:rPr>
              <a:t>HEADING</a:t>
            </a:r>
          </a:p>
        </p:txBody>
      </p:sp>
      <p:sp>
        <p:nvSpPr>
          <p:cNvPr id="32" name="Subtitle 2">
            <a:extLst>
              <a:ext uri="{FF2B5EF4-FFF2-40B4-BE49-F238E27FC236}">
                <a16:creationId xmlns:a16="http://schemas.microsoft.com/office/drawing/2014/main" id="{0643021F-E80A-40C9-98FD-F9D26037952C}"/>
              </a:ext>
            </a:extLst>
          </p:cNvPr>
          <p:cNvSpPr txBox="1">
            <a:spLocks/>
          </p:cNvSpPr>
          <p:nvPr/>
        </p:nvSpPr>
        <p:spPr>
          <a:xfrm>
            <a:off x="996057" y="5325045"/>
            <a:ext cx="25019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to go.</a:t>
            </a:r>
          </a:p>
        </p:txBody>
      </p:sp>
      <p:sp>
        <p:nvSpPr>
          <p:cNvPr id="33" name="TextBox 32">
            <a:extLst>
              <a:ext uri="{FF2B5EF4-FFF2-40B4-BE49-F238E27FC236}">
                <a16:creationId xmlns:a16="http://schemas.microsoft.com/office/drawing/2014/main" id="{0A9DF6DC-F4FE-4626-BC51-BD5ED2EA062B}"/>
              </a:ext>
            </a:extLst>
          </p:cNvPr>
          <p:cNvSpPr txBox="1"/>
          <p:nvPr/>
        </p:nvSpPr>
        <p:spPr>
          <a:xfrm>
            <a:off x="1004890" y="5013447"/>
            <a:ext cx="2544079"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pic>
        <p:nvPicPr>
          <p:cNvPr id="34" name="Graphic 33" descr="Gold bars">
            <a:extLst>
              <a:ext uri="{FF2B5EF4-FFF2-40B4-BE49-F238E27FC236}">
                <a16:creationId xmlns:a16="http://schemas.microsoft.com/office/drawing/2014/main" id="{AFEEE376-5993-46BF-9710-CC4F658D6A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73073" y="3240145"/>
            <a:ext cx="461476" cy="461476"/>
          </a:xfrm>
          <a:prstGeom prst="rect">
            <a:avLst/>
          </a:prstGeom>
        </p:spPr>
      </p:pic>
      <p:pic>
        <p:nvPicPr>
          <p:cNvPr id="35" name="Graphic 34" descr="Piggy Bank">
            <a:extLst>
              <a:ext uri="{FF2B5EF4-FFF2-40B4-BE49-F238E27FC236}">
                <a16:creationId xmlns:a16="http://schemas.microsoft.com/office/drawing/2014/main" id="{4D8774B1-B8E5-489B-8C8F-009F204F067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7809" y="4171413"/>
            <a:ext cx="500897" cy="500897"/>
          </a:xfrm>
          <a:prstGeom prst="rect">
            <a:avLst/>
          </a:prstGeom>
        </p:spPr>
      </p:pic>
      <p:pic>
        <p:nvPicPr>
          <p:cNvPr id="36" name="Graphic 35" descr="Diamond">
            <a:extLst>
              <a:ext uri="{FF2B5EF4-FFF2-40B4-BE49-F238E27FC236}">
                <a16:creationId xmlns:a16="http://schemas.microsoft.com/office/drawing/2014/main" id="{DC129BA8-7E2D-43A2-AD73-868C296BDA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2581" y="5063964"/>
            <a:ext cx="500897" cy="500897"/>
          </a:xfrm>
          <a:prstGeom prst="rect">
            <a:avLst/>
          </a:prstGeom>
        </p:spPr>
      </p:pic>
      <p:pic>
        <p:nvPicPr>
          <p:cNvPr id="37" name="Graphic 36" descr="Bitcoin">
            <a:extLst>
              <a:ext uri="{FF2B5EF4-FFF2-40B4-BE49-F238E27FC236}">
                <a16:creationId xmlns:a16="http://schemas.microsoft.com/office/drawing/2014/main" id="{53346954-2036-4CFD-A2CB-17B784A4DD5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95937" y="5136804"/>
            <a:ext cx="500897" cy="500897"/>
          </a:xfrm>
          <a:prstGeom prst="rect">
            <a:avLst/>
          </a:prstGeom>
        </p:spPr>
      </p:pic>
      <p:pic>
        <p:nvPicPr>
          <p:cNvPr id="38" name="Graphic 37" descr="Barcode">
            <a:extLst>
              <a:ext uri="{FF2B5EF4-FFF2-40B4-BE49-F238E27FC236}">
                <a16:creationId xmlns:a16="http://schemas.microsoft.com/office/drawing/2014/main" id="{D8784EED-CA90-40F8-A6AA-E16E6A0E870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861105" y="4379513"/>
            <a:ext cx="500897" cy="500897"/>
          </a:xfrm>
          <a:prstGeom prst="rect">
            <a:avLst/>
          </a:prstGeom>
        </p:spPr>
      </p:pic>
      <p:pic>
        <p:nvPicPr>
          <p:cNvPr id="39" name="Graphic 38" descr="Shopping bag">
            <a:extLst>
              <a:ext uri="{FF2B5EF4-FFF2-40B4-BE49-F238E27FC236}">
                <a16:creationId xmlns:a16="http://schemas.microsoft.com/office/drawing/2014/main" id="{9E709482-A89B-4886-ADD7-D6B4530F1E0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141869" y="3023354"/>
            <a:ext cx="500897" cy="500897"/>
          </a:xfrm>
          <a:prstGeom prst="rect">
            <a:avLst/>
          </a:prstGeom>
        </p:spPr>
      </p:pic>
      <p:pic>
        <p:nvPicPr>
          <p:cNvPr id="40" name="Graphic 39" descr="Coins">
            <a:extLst>
              <a:ext uri="{FF2B5EF4-FFF2-40B4-BE49-F238E27FC236}">
                <a16:creationId xmlns:a16="http://schemas.microsoft.com/office/drawing/2014/main" id="{3D944901-BCB9-495A-A2C9-FDD2A1DD2DC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023357" y="2272953"/>
            <a:ext cx="500897" cy="500897"/>
          </a:xfrm>
          <a:prstGeom prst="rect">
            <a:avLst/>
          </a:prstGeom>
        </p:spPr>
      </p:pic>
      <p:pic>
        <p:nvPicPr>
          <p:cNvPr id="41" name="Graphic 40" descr="Box">
            <a:extLst>
              <a:ext uri="{FF2B5EF4-FFF2-40B4-BE49-F238E27FC236}">
                <a16:creationId xmlns:a16="http://schemas.microsoft.com/office/drawing/2014/main" id="{145CE486-E048-49E2-A8F5-B3A9B45A6FD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167785" y="2369557"/>
            <a:ext cx="500897" cy="500897"/>
          </a:xfrm>
          <a:prstGeom prst="rect">
            <a:avLst/>
          </a:prstGeom>
        </p:spPr>
      </p:pic>
    </p:spTree>
    <p:extLst>
      <p:ext uri="{BB962C8B-B14F-4D97-AF65-F5344CB8AC3E}">
        <p14:creationId xmlns:p14="http://schemas.microsoft.com/office/powerpoint/2010/main" val="1786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26</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FE874-F223-4AC2-B81D-76F19DDD5FB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D33B063-5EFD-448A-B0EA-A1AAA495B0E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FF795DA-1B13-4FE6-B28A-7C77050B4FA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4C3A29EA-EA67-4472-8E5F-CB47DD460EE9}"/>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C5FA5424-AEE5-422F-B8B4-186303E67032}"/>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626254E5-76F1-4866-9B78-9C58A09E5E38}"/>
              </a:ext>
            </a:extLst>
          </p:cNvPr>
          <p:cNvSpPr/>
          <p:nvPr/>
        </p:nvSpPr>
        <p:spPr bwMode="auto">
          <a:xfrm>
            <a:off x="5013377" y="3914911"/>
            <a:ext cx="1831443" cy="2029587"/>
          </a:xfrm>
          <a:custGeom>
            <a:avLst/>
            <a:gdLst/>
            <a:ahLst/>
            <a:cxnLst>
              <a:cxn ang="0">
                <a:pos x="wd2" y="hd2"/>
              </a:cxn>
              <a:cxn ang="5400000">
                <a:pos x="wd2" y="hd2"/>
              </a:cxn>
              <a:cxn ang="10800000">
                <a:pos x="wd2" y="hd2"/>
              </a:cxn>
              <a:cxn ang="16200000">
                <a:pos x="wd2" y="hd2"/>
              </a:cxn>
            </a:cxnLst>
            <a:rect l="0" t="0" r="r" b="b"/>
            <a:pathLst>
              <a:path w="21600" h="21456" extrusionOk="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8" name="Фигура">
            <a:extLst>
              <a:ext uri="{FF2B5EF4-FFF2-40B4-BE49-F238E27FC236}">
                <a16:creationId xmlns:a16="http://schemas.microsoft.com/office/drawing/2014/main" id="{F0C0F1B4-C8DD-45D0-BE02-229990604066}"/>
              </a:ext>
            </a:extLst>
          </p:cNvPr>
          <p:cNvSpPr>
            <a:spLocks/>
          </p:cNvSpPr>
          <p:nvPr/>
        </p:nvSpPr>
        <p:spPr bwMode="auto">
          <a:xfrm>
            <a:off x="4745045" y="1888118"/>
            <a:ext cx="1842247" cy="2027135"/>
          </a:xfrm>
          <a:custGeom>
            <a:avLst/>
            <a:gdLst>
              <a:gd name="T0" fmla="*/ 2096088 w 21600"/>
              <a:gd name="T1" fmla="*/ 2305926 h 21231"/>
              <a:gd name="T2" fmla="*/ 2096088 w 21600"/>
              <a:gd name="T3" fmla="*/ 2305926 h 21231"/>
              <a:gd name="T4" fmla="*/ 2096088 w 21600"/>
              <a:gd name="T5" fmla="*/ 2305926 h 21231"/>
              <a:gd name="T6" fmla="*/ 2096088 w 21600"/>
              <a:gd name="T7" fmla="*/ 2305926 h 2123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231" extrusionOk="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999" tIns="19999" rIns="19999" bIns="19999" anchor="ctr"/>
          <a:lstStyle/>
          <a:p>
            <a:endParaRPr lang="en-US" sz="1417" dirty="0">
              <a:latin typeface="Lato Light" panose="020F0502020204030203" pitchFamily="34" charset="0"/>
            </a:endParaRPr>
          </a:p>
        </p:txBody>
      </p:sp>
      <p:sp>
        <p:nvSpPr>
          <p:cNvPr id="9" name="Фигура">
            <a:extLst>
              <a:ext uri="{FF2B5EF4-FFF2-40B4-BE49-F238E27FC236}">
                <a16:creationId xmlns:a16="http://schemas.microsoft.com/office/drawing/2014/main" id="{AED7AC02-B545-4BA7-B989-E4CC9BC6311D}"/>
              </a:ext>
            </a:extLst>
          </p:cNvPr>
          <p:cNvSpPr/>
          <p:nvPr/>
        </p:nvSpPr>
        <p:spPr bwMode="auto">
          <a:xfrm>
            <a:off x="5434783" y="2504878"/>
            <a:ext cx="2226336" cy="1411431"/>
          </a:xfrm>
          <a:custGeom>
            <a:avLst/>
            <a:gdLst/>
            <a:ahLst/>
            <a:cxnLst>
              <a:cxn ang="0">
                <a:pos x="wd2" y="hd2"/>
              </a:cxn>
              <a:cxn ang="5400000">
                <a:pos x="wd2" y="hd2"/>
              </a:cxn>
              <a:cxn ang="10800000">
                <a:pos x="wd2" y="hd2"/>
              </a:cxn>
              <a:cxn ang="16200000">
                <a:pos x="wd2" y="hd2"/>
              </a:cxn>
            </a:cxnLst>
            <a:rect l="0" t="0" r="r" b="b"/>
            <a:pathLst>
              <a:path w="21422" h="21523" extrusionOk="0">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chemeClr val="accent2"/>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0" name="Фигура">
            <a:extLst>
              <a:ext uri="{FF2B5EF4-FFF2-40B4-BE49-F238E27FC236}">
                <a16:creationId xmlns:a16="http://schemas.microsoft.com/office/drawing/2014/main" id="{A5C6A2DD-3BC7-48D9-8ECD-36A8D27182EF}"/>
              </a:ext>
            </a:extLst>
          </p:cNvPr>
          <p:cNvSpPr/>
          <p:nvPr/>
        </p:nvSpPr>
        <p:spPr bwMode="auto">
          <a:xfrm>
            <a:off x="6071775" y="3107683"/>
            <a:ext cx="1588644" cy="2218661"/>
          </a:xfrm>
          <a:custGeom>
            <a:avLst/>
            <a:gdLst/>
            <a:ahLst/>
            <a:cxnLst>
              <a:cxn ang="0">
                <a:pos x="wd2" y="hd2"/>
              </a:cxn>
              <a:cxn ang="5400000">
                <a:pos x="wd2" y="hd2"/>
              </a:cxn>
              <a:cxn ang="10800000">
                <a:pos x="wd2" y="hd2"/>
              </a:cxn>
              <a:cxn ang="16200000">
                <a:pos x="wd2" y="hd2"/>
              </a:cxn>
            </a:cxnLst>
            <a:rect l="0" t="0" r="r" b="b"/>
            <a:pathLst>
              <a:path w="20348" h="21288" extrusionOk="0">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accent3"/>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5EDB8264-0D02-4090-84C8-3CDD6D1410B0}"/>
              </a:ext>
            </a:extLst>
          </p:cNvPr>
          <p:cNvSpPr>
            <a:spLocks/>
          </p:cNvSpPr>
          <p:nvPr/>
        </p:nvSpPr>
        <p:spPr bwMode="auto">
          <a:xfrm>
            <a:off x="3939629" y="3915184"/>
            <a:ext cx="2226059" cy="1411577"/>
          </a:xfrm>
          <a:custGeom>
            <a:avLst/>
            <a:gdLst>
              <a:gd name="T0" fmla="*/ 2532785 w 21419"/>
              <a:gd name="T1" fmla="*/ 1605709 h 21413"/>
              <a:gd name="T2" fmla="*/ 2532785 w 21419"/>
              <a:gd name="T3" fmla="*/ 1605709 h 21413"/>
              <a:gd name="T4" fmla="*/ 2532785 w 21419"/>
              <a:gd name="T5" fmla="*/ 1605709 h 21413"/>
              <a:gd name="T6" fmla="*/ 2532785 w 21419"/>
              <a:gd name="T7" fmla="*/ 1605709 h 2141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19" h="21413" extrusionOk="0">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chemeClr val="accent5"/>
          </a:solidFill>
          <a:ln>
            <a:noFill/>
          </a:ln>
        </p:spPr>
        <p:txBody>
          <a:bodyPr lIns="19999" tIns="19999" rIns="19999" bIns="19999" anchor="ctr"/>
          <a:lstStyle/>
          <a:p>
            <a:endParaRPr lang="en-US" sz="1417" dirty="0"/>
          </a:p>
        </p:txBody>
      </p:sp>
      <p:sp>
        <p:nvSpPr>
          <p:cNvPr id="12" name="Фигура">
            <a:extLst>
              <a:ext uri="{FF2B5EF4-FFF2-40B4-BE49-F238E27FC236}">
                <a16:creationId xmlns:a16="http://schemas.microsoft.com/office/drawing/2014/main" id="{A6F5DEF5-AD61-43D1-A5BD-C2B6416F7DC9}"/>
              </a:ext>
            </a:extLst>
          </p:cNvPr>
          <p:cNvSpPr/>
          <p:nvPr/>
        </p:nvSpPr>
        <p:spPr bwMode="auto">
          <a:xfrm>
            <a:off x="3940325" y="2501388"/>
            <a:ext cx="1587251" cy="2240987"/>
          </a:xfrm>
          <a:custGeom>
            <a:avLst/>
            <a:gdLst/>
            <a:ahLst/>
            <a:cxnLst>
              <a:cxn ang="0">
                <a:pos x="wd2" y="hd2"/>
              </a:cxn>
              <a:cxn ang="5400000">
                <a:pos x="wd2" y="hd2"/>
              </a:cxn>
              <a:cxn ang="10800000">
                <a:pos x="wd2" y="hd2"/>
              </a:cxn>
              <a:cxn ang="16200000">
                <a:pos x="wd2" y="hd2"/>
              </a:cxn>
            </a:cxnLst>
            <a:rect l="0" t="0" r="r" b="b"/>
            <a:pathLst>
              <a:path w="21504" h="21141" extrusionOk="0">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id="{4722FC60-6F2E-4B9F-B004-35C8C4EB60F0}"/>
              </a:ext>
            </a:extLst>
          </p:cNvPr>
          <p:cNvSpPr>
            <a:spLocks/>
          </p:cNvSpPr>
          <p:nvPr/>
        </p:nvSpPr>
        <p:spPr bwMode="auto">
          <a:xfrm>
            <a:off x="6179507" y="2322145"/>
            <a:ext cx="409259" cy="564921"/>
          </a:xfrm>
          <a:custGeom>
            <a:avLst/>
            <a:gdLst>
              <a:gd name="T0" fmla="*/ 465650 w 21600"/>
              <a:gd name="T1" fmla="*/ 642614 h 21600"/>
              <a:gd name="T2" fmla="*/ 465650 w 21600"/>
              <a:gd name="T3" fmla="*/ 642614 h 21600"/>
              <a:gd name="T4" fmla="*/ 465650 w 21600"/>
              <a:gd name="T5" fmla="*/ 642614 h 21600"/>
              <a:gd name="T6" fmla="*/ 465650 w 21600"/>
              <a:gd name="T7" fmla="*/ 64261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chemeClr val="accent1">
              <a:lumMod val="75000"/>
            </a:schemeClr>
          </a:solidFill>
          <a:ln>
            <a:noFill/>
          </a:ln>
        </p:spPr>
        <p:txBody>
          <a:bodyPr lIns="19999" tIns="19999" rIns="19999" bIns="19999" anchor="ctr"/>
          <a:lstStyle/>
          <a:p>
            <a:endParaRPr lang="en-US" sz="1417" dirty="0"/>
          </a:p>
        </p:txBody>
      </p:sp>
      <p:sp>
        <p:nvSpPr>
          <p:cNvPr id="14" name="Фигура">
            <a:extLst>
              <a:ext uri="{FF2B5EF4-FFF2-40B4-BE49-F238E27FC236}">
                <a16:creationId xmlns:a16="http://schemas.microsoft.com/office/drawing/2014/main" id="{7419CD9F-9590-4644-AD97-D3908731C4F5}"/>
              </a:ext>
            </a:extLst>
          </p:cNvPr>
          <p:cNvSpPr>
            <a:spLocks/>
          </p:cNvSpPr>
          <p:nvPr/>
        </p:nvSpPr>
        <p:spPr bwMode="auto">
          <a:xfrm>
            <a:off x="6884914" y="3545197"/>
            <a:ext cx="650413" cy="369659"/>
          </a:xfrm>
          <a:custGeom>
            <a:avLst/>
            <a:gdLst>
              <a:gd name="T0" fmla="*/ 740033 w 21600"/>
              <a:gd name="T1" fmla="*/ 420496 h 21600"/>
              <a:gd name="T2" fmla="*/ 740033 w 21600"/>
              <a:gd name="T3" fmla="*/ 420496 h 21600"/>
              <a:gd name="T4" fmla="*/ 740033 w 21600"/>
              <a:gd name="T5" fmla="*/ 420496 h 21600"/>
              <a:gd name="T6" fmla="*/ 740033 w 21600"/>
              <a:gd name="T7" fmla="*/ 4204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chemeClr val="accent2">
              <a:lumMod val="75000"/>
            </a:schemeClr>
          </a:solidFill>
          <a:ln>
            <a:noFill/>
          </a:ln>
        </p:spPr>
        <p:txBody>
          <a:bodyPr lIns="19999" tIns="19999" rIns="19999" bIns="19999" anchor="ctr"/>
          <a:lstStyle/>
          <a:p>
            <a:endParaRPr lang="en-US" sz="1417" dirty="0"/>
          </a:p>
        </p:txBody>
      </p:sp>
      <p:sp>
        <p:nvSpPr>
          <p:cNvPr id="15" name="Фигура">
            <a:extLst>
              <a:ext uri="{FF2B5EF4-FFF2-40B4-BE49-F238E27FC236}">
                <a16:creationId xmlns:a16="http://schemas.microsoft.com/office/drawing/2014/main" id="{1D83F2A1-4ADF-49D5-91FA-70E935090832}"/>
              </a:ext>
            </a:extLst>
          </p:cNvPr>
          <p:cNvSpPr>
            <a:spLocks/>
          </p:cNvSpPr>
          <p:nvPr/>
        </p:nvSpPr>
        <p:spPr bwMode="auto">
          <a:xfrm>
            <a:off x="6183989" y="3914432"/>
            <a:ext cx="659036" cy="374304"/>
          </a:xfrm>
          <a:custGeom>
            <a:avLst/>
            <a:gdLst>
              <a:gd name="T0" fmla="*/ 749844 w 21600"/>
              <a:gd name="T1" fmla="*/ 425782 h 21600"/>
              <a:gd name="T2" fmla="*/ 749844 w 21600"/>
              <a:gd name="T3" fmla="*/ 425782 h 21600"/>
              <a:gd name="T4" fmla="*/ 749844 w 21600"/>
              <a:gd name="T5" fmla="*/ 425782 h 21600"/>
              <a:gd name="T6" fmla="*/ 749844 w 21600"/>
              <a:gd name="T7" fmla="*/ 42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chemeClr val="accent4">
              <a:lumMod val="75000"/>
            </a:schemeClr>
          </a:solidFill>
          <a:ln>
            <a:noFill/>
          </a:ln>
        </p:spPr>
        <p:txBody>
          <a:bodyPr lIns="19999" tIns="19999" rIns="19999" bIns="19999" anchor="ctr"/>
          <a:lstStyle/>
          <a:p>
            <a:endParaRPr lang="en-US" sz="1417" dirty="0"/>
          </a:p>
        </p:txBody>
      </p:sp>
      <p:sp>
        <p:nvSpPr>
          <p:cNvPr id="16" name="Фигура">
            <a:extLst>
              <a:ext uri="{FF2B5EF4-FFF2-40B4-BE49-F238E27FC236}">
                <a16:creationId xmlns:a16="http://schemas.microsoft.com/office/drawing/2014/main" id="{1618AB0E-9378-4B8E-83A7-8917BFBE87D0}"/>
              </a:ext>
            </a:extLst>
          </p:cNvPr>
          <p:cNvSpPr>
            <a:spLocks/>
          </p:cNvSpPr>
          <p:nvPr/>
        </p:nvSpPr>
        <p:spPr bwMode="auto">
          <a:xfrm>
            <a:off x="5818079" y="4342780"/>
            <a:ext cx="342684" cy="566784"/>
          </a:xfrm>
          <a:custGeom>
            <a:avLst/>
            <a:gdLst>
              <a:gd name="T0" fmla="*/ 389902 w 21574"/>
              <a:gd name="T1" fmla="*/ 644733 h 21600"/>
              <a:gd name="T2" fmla="*/ 389902 w 21574"/>
              <a:gd name="T3" fmla="*/ 644733 h 21600"/>
              <a:gd name="T4" fmla="*/ 389902 w 21574"/>
              <a:gd name="T5" fmla="*/ 644733 h 21600"/>
              <a:gd name="T6" fmla="*/ 389902 w 21574"/>
              <a:gd name="T7" fmla="*/ 644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chemeClr val="accent5">
              <a:lumMod val="75000"/>
            </a:schemeClr>
          </a:solidFill>
          <a:ln>
            <a:noFill/>
          </a:ln>
        </p:spPr>
        <p:txBody>
          <a:bodyPr lIns="19999" tIns="19999" rIns="19999" bIns="19999" anchor="ctr"/>
          <a:lstStyle/>
          <a:p>
            <a:endParaRPr lang="en-US" sz="1417" dirty="0"/>
          </a:p>
        </p:txBody>
      </p:sp>
      <p:sp>
        <p:nvSpPr>
          <p:cNvPr id="17" name="Фигура">
            <a:extLst>
              <a:ext uri="{FF2B5EF4-FFF2-40B4-BE49-F238E27FC236}">
                <a16:creationId xmlns:a16="http://schemas.microsoft.com/office/drawing/2014/main" id="{E005BCE3-A1FF-4B0C-B95D-D52B357D3E3C}"/>
              </a:ext>
            </a:extLst>
          </p:cNvPr>
          <p:cNvSpPr>
            <a:spLocks/>
          </p:cNvSpPr>
          <p:nvPr/>
        </p:nvSpPr>
        <p:spPr bwMode="auto">
          <a:xfrm>
            <a:off x="6491458" y="4739415"/>
            <a:ext cx="345895" cy="586004"/>
          </a:xfrm>
          <a:custGeom>
            <a:avLst/>
            <a:gdLst>
              <a:gd name="T0" fmla="*/ 393555 w 21590"/>
              <a:gd name="T1" fmla="*/ 666596 h 21600"/>
              <a:gd name="T2" fmla="*/ 393555 w 21590"/>
              <a:gd name="T3" fmla="*/ 666596 h 21600"/>
              <a:gd name="T4" fmla="*/ 393555 w 21590"/>
              <a:gd name="T5" fmla="*/ 666596 h 21600"/>
              <a:gd name="T6" fmla="*/ 393555 w 21590"/>
              <a:gd name="T7" fmla="*/ 6665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chemeClr val="accent3">
              <a:lumMod val="75000"/>
            </a:schemeClr>
          </a:solidFill>
          <a:ln>
            <a:noFill/>
          </a:ln>
        </p:spPr>
        <p:txBody>
          <a:bodyPr lIns="19999" tIns="19999" rIns="19999" bIns="19999" anchor="ctr"/>
          <a:lstStyle/>
          <a:p>
            <a:endParaRPr lang="en-US" sz="1417" dirty="0"/>
          </a:p>
        </p:txBody>
      </p:sp>
      <p:sp>
        <p:nvSpPr>
          <p:cNvPr id="18" name="Фигура">
            <a:extLst>
              <a:ext uri="{FF2B5EF4-FFF2-40B4-BE49-F238E27FC236}">
                <a16:creationId xmlns:a16="http://schemas.microsoft.com/office/drawing/2014/main" id="{4F8415E9-0FD3-49E4-B2A0-EED60E68EAE1}"/>
              </a:ext>
            </a:extLst>
          </p:cNvPr>
          <p:cNvSpPr>
            <a:spLocks/>
          </p:cNvSpPr>
          <p:nvPr/>
        </p:nvSpPr>
        <p:spPr bwMode="auto">
          <a:xfrm>
            <a:off x="5014683" y="4945386"/>
            <a:ext cx="412235" cy="568037"/>
          </a:xfrm>
          <a:custGeom>
            <a:avLst/>
            <a:gdLst>
              <a:gd name="T0" fmla="*/ 469036 w 21600"/>
              <a:gd name="T1" fmla="*/ 646159 h 21600"/>
              <a:gd name="T2" fmla="*/ 469036 w 21600"/>
              <a:gd name="T3" fmla="*/ 646159 h 21600"/>
              <a:gd name="T4" fmla="*/ 469036 w 21600"/>
              <a:gd name="T5" fmla="*/ 646159 h 21600"/>
              <a:gd name="T6" fmla="*/ 469036 w 21600"/>
              <a:gd name="T7" fmla="*/ 6461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chemeClr val="accent4">
              <a:lumMod val="75000"/>
            </a:schemeClr>
          </a:solidFill>
          <a:ln>
            <a:noFill/>
          </a:ln>
        </p:spPr>
        <p:txBody>
          <a:bodyPr lIns="19999" tIns="19999" rIns="19999" bIns="19999" anchor="ctr"/>
          <a:lstStyle/>
          <a:p>
            <a:endParaRPr lang="en-US" sz="1417" dirty="0"/>
          </a:p>
        </p:txBody>
      </p:sp>
      <p:sp>
        <p:nvSpPr>
          <p:cNvPr id="19" name="Фигура">
            <a:extLst>
              <a:ext uri="{FF2B5EF4-FFF2-40B4-BE49-F238E27FC236}">
                <a16:creationId xmlns:a16="http://schemas.microsoft.com/office/drawing/2014/main" id="{8EF45D03-FEF5-41EF-8FC9-1A27708F92C2}"/>
              </a:ext>
            </a:extLst>
          </p:cNvPr>
          <p:cNvSpPr>
            <a:spLocks/>
          </p:cNvSpPr>
          <p:nvPr/>
        </p:nvSpPr>
        <p:spPr bwMode="auto">
          <a:xfrm>
            <a:off x="5109477" y="4155217"/>
            <a:ext cx="418335" cy="588631"/>
          </a:xfrm>
          <a:custGeom>
            <a:avLst/>
            <a:gdLst>
              <a:gd name="T0" fmla="*/ 475976 w 21600"/>
              <a:gd name="T1" fmla="*/ 669585 h 21600"/>
              <a:gd name="T2" fmla="*/ 475976 w 21600"/>
              <a:gd name="T3" fmla="*/ 669585 h 21600"/>
              <a:gd name="T4" fmla="*/ 475976 w 21600"/>
              <a:gd name="T5" fmla="*/ 669585 h 21600"/>
              <a:gd name="T6" fmla="*/ 475976 w 21600"/>
              <a:gd name="T7" fmla="*/ 66958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chemeClr val="accent6">
              <a:lumMod val="75000"/>
            </a:schemeClr>
          </a:solidFill>
          <a:ln>
            <a:noFill/>
          </a:ln>
        </p:spPr>
        <p:txBody>
          <a:bodyPr lIns="19999" tIns="19999" rIns="19999" bIns="19999" anchor="ctr"/>
          <a:lstStyle/>
          <a:p>
            <a:endParaRPr lang="en-US" sz="1417" dirty="0"/>
          </a:p>
        </p:txBody>
      </p:sp>
      <p:sp>
        <p:nvSpPr>
          <p:cNvPr id="20" name="Фигура">
            <a:extLst>
              <a:ext uri="{FF2B5EF4-FFF2-40B4-BE49-F238E27FC236}">
                <a16:creationId xmlns:a16="http://schemas.microsoft.com/office/drawing/2014/main" id="{991D8B40-575D-47A0-8999-192F8162C373}"/>
              </a:ext>
            </a:extLst>
          </p:cNvPr>
          <p:cNvSpPr>
            <a:spLocks/>
          </p:cNvSpPr>
          <p:nvPr/>
        </p:nvSpPr>
        <p:spPr bwMode="auto">
          <a:xfrm>
            <a:off x="4062639" y="3917299"/>
            <a:ext cx="676756" cy="375087"/>
          </a:xfrm>
          <a:custGeom>
            <a:avLst/>
            <a:gdLst>
              <a:gd name="T0" fmla="*/ 770006 w 21600"/>
              <a:gd name="T1" fmla="*/ 426673 h 21600"/>
              <a:gd name="T2" fmla="*/ 770006 w 21600"/>
              <a:gd name="T3" fmla="*/ 426673 h 21600"/>
              <a:gd name="T4" fmla="*/ 770006 w 21600"/>
              <a:gd name="T5" fmla="*/ 426673 h 21600"/>
              <a:gd name="T6" fmla="*/ 770006 w 21600"/>
              <a:gd name="T7" fmla="*/ 4266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chemeClr val="accent5">
              <a:lumMod val="75000"/>
            </a:schemeClr>
          </a:solidFill>
          <a:ln>
            <a:noFill/>
          </a:ln>
        </p:spPr>
        <p:txBody>
          <a:bodyPr lIns="19999" tIns="19999" rIns="19999" bIns="19999" anchor="ctr"/>
          <a:lstStyle/>
          <a:p>
            <a:endParaRPr lang="en-US" sz="1417" dirty="0"/>
          </a:p>
        </p:txBody>
      </p:sp>
      <p:sp>
        <p:nvSpPr>
          <p:cNvPr id="21" name="Фигура">
            <a:extLst>
              <a:ext uri="{FF2B5EF4-FFF2-40B4-BE49-F238E27FC236}">
                <a16:creationId xmlns:a16="http://schemas.microsoft.com/office/drawing/2014/main" id="{94C8E29C-C454-4D0E-B8F8-59F66DEBA37C}"/>
              </a:ext>
            </a:extLst>
          </p:cNvPr>
          <p:cNvSpPr>
            <a:spLocks/>
          </p:cNvSpPr>
          <p:nvPr/>
        </p:nvSpPr>
        <p:spPr bwMode="auto">
          <a:xfrm>
            <a:off x="4744918" y="2500729"/>
            <a:ext cx="349937" cy="562380"/>
          </a:xfrm>
          <a:custGeom>
            <a:avLst/>
            <a:gdLst>
              <a:gd name="T0" fmla="*/ 398155 w 21600"/>
              <a:gd name="T1" fmla="*/ 639724 h 21600"/>
              <a:gd name="T2" fmla="*/ 398155 w 21600"/>
              <a:gd name="T3" fmla="*/ 639724 h 21600"/>
              <a:gd name="T4" fmla="*/ 398155 w 21600"/>
              <a:gd name="T5" fmla="*/ 639724 h 21600"/>
              <a:gd name="T6" fmla="*/ 398155 w 21600"/>
              <a:gd name="T7" fmla="*/ 63972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chemeClr val="accent6">
              <a:lumMod val="75000"/>
            </a:schemeClr>
          </a:solidFill>
          <a:ln>
            <a:noFill/>
          </a:ln>
        </p:spPr>
        <p:txBody>
          <a:bodyPr lIns="19999" tIns="19999" rIns="19999" bIns="19999" anchor="ctr"/>
          <a:lstStyle/>
          <a:p>
            <a:endParaRPr lang="en-US" sz="1417" dirty="0"/>
          </a:p>
        </p:txBody>
      </p:sp>
      <p:sp>
        <p:nvSpPr>
          <p:cNvPr id="22" name="Фигура">
            <a:extLst>
              <a:ext uri="{FF2B5EF4-FFF2-40B4-BE49-F238E27FC236}">
                <a16:creationId xmlns:a16="http://schemas.microsoft.com/office/drawing/2014/main" id="{FB4B529E-0563-4290-AC1A-F09D9936E7CA}"/>
              </a:ext>
            </a:extLst>
          </p:cNvPr>
          <p:cNvSpPr>
            <a:spLocks/>
          </p:cNvSpPr>
          <p:nvPr/>
        </p:nvSpPr>
        <p:spPr bwMode="auto">
          <a:xfrm>
            <a:off x="4758288" y="3546413"/>
            <a:ext cx="653449" cy="367641"/>
          </a:xfrm>
          <a:custGeom>
            <a:avLst/>
            <a:gdLst>
              <a:gd name="T0" fmla="*/ 743487 w 21600"/>
              <a:gd name="T1" fmla="*/ 418203 h 21600"/>
              <a:gd name="T2" fmla="*/ 743487 w 21600"/>
              <a:gd name="T3" fmla="*/ 418203 h 21600"/>
              <a:gd name="T4" fmla="*/ 743487 w 21600"/>
              <a:gd name="T5" fmla="*/ 418203 h 21600"/>
              <a:gd name="T6" fmla="*/ 743487 w 21600"/>
              <a:gd name="T7" fmla="*/ 4182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chemeClr val="accent1">
              <a:lumMod val="75000"/>
            </a:schemeClr>
          </a:solidFill>
          <a:ln>
            <a:noFill/>
          </a:ln>
        </p:spPr>
        <p:txBody>
          <a:bodyPr lIns="19999" tIns="19999" rIns="19999" bIns="19999" anchor="ctr"/>
          <a:lstStyle/>
          <a:p>
            <a:endParaRPr lang="en-US" sz="1417" dirty="0"/>
          </a:p>
        </p:txBody>
      </p:sp>
      <p:sp>
        <p:nvSpPr>
          <p:cNvPr id="23" name="Фигура">
            <a:extLst>
              <a:ext uri="{FF2B5EF4-FFF2-40B4-BE49-F238E27FC236}">
                <a16:creationId xmlns:a16="http://schemas.microsoft.com/office/drawing/2014/main" id="{3DF11E73-3137-489D-8505-F5A6507133F9}"/>
              </a:ext>
            </a:extLst>
          </p:cNvPr>
          <p:cNvSpPr>
            <a:spLocks/>
          </p:cNvSpPr>
          <p:nvPr/>
        </p:nvSpPr>
        <p:spPr bwMode="auto">
          <a:xfrm>
            <a:off x="5436974" y="2917421"/>
            <a:ext cx="351597" cy="571011"/>
          </a:xfrm>
          <a:custGeom>
            <a:avLst/>
            <a:gdLst>
              <a:gd name="T0" fmla="*/ 400043 w 21551"/>
              <a:gd name="T1" fmla="*/ 649542 h 21600"/>
              <a:gd name="T2" fmla="*/ 400043 w 21551"/>
              <a:gd name="T3" fmla="*/ 649542 h 21600"/>
              <a:gd name="T4" fmla="*/ 400043 w 21551"/>
              <a:gd name="T5" fmla="*/ 649542 h 21600"/>
              <a:gd name="T6" fmla="*/ 400043 w 21551"/>
              <a:gd name="T7" fmla="*/ 6495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1" h="21600" extrusionOk="0">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chemeClr val="accent2">
              <a:lumMod val="75000"/>
            </a:schemeClr>
          </a:solidFill>
          <a:ln>
            <a:noFill/>
          </a:ln>
        </p:spPr>
        <p:txBody>
          <a:bodyPr lIns="19999" tIns="19999" rIns="19999" bIns="19999" anchor="ctr"/>
          <a:lstStyle/>
          <a:p>
            <a:endParaRPr lang="en-US" sz="1417" dirty="0"/>
          </a:p>
        </p:txBody>
      </p:sp>
      <p:sp>
        <p:nvSpPr>
          <p:cNvPr id="24" name="Фигура">
            <a:extLst>
              <a:ext uri="{FF2B5EF4-FFF2-40B4-BE49-F238E27FC236}">
                <a16:creationId xmlns:a16="http://schemas.microsoft.com/office/drawing/2014/main" id="{14B33C33-592C-45A3-9574-7850AB929FD0}"/>
              </a:ext>
            </a:extLst>
          </p:cNvPr>
          <p:cNvSpPr>
            <a:spLocks/>
          </p:cNvSpPr>
          <p:nvPr/>
        </p:nvSpPr>
        <p:spPr bwMode="auto">
          <a:xfrm>
            <a:off x="6072725" y="3120515"/>
            <a:ext cx="399263" cy="547987"/>
          </a:xfrm>
          <a:custGeom>
            <a:avLst/>
            <a:gdLst>
              <a:gd name="T0" fmla="*/ 454275 w 21600"/>
              <a:gd name="T1" fmla="*/ 623351 h 21600"/>
              <a:gd name="T2" fmla="*/ 454275 w 21600"/>
              <a:gd name="T3" fmla="*/ 623351 h 21600"/>
              <a:gd name="T4" fmla="*/ 454275 w 21600"/>
              <a:gd name="T5" fmla="*/ 623351 h 21600"/>
              <a:gd name="T6" fmla="*/ 454275 w 21600"/>
              <a:gd name="T7" fmla="*/ 623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chemeClr val="accent3">
              <a:lumMod val="75000"/>
            </a:schemeClr>
          </a:solidFill>
          <a:ln>
            <a:noFill/>
          </a:ln>
        </p:spPr>
        <p:txBody>
          <a:bodyPr lIns="19999" tIns="19999" rIns="19999" bIns="19999" anchor="ctr"/>
          <a:lstStyle/>
          <a:p>
            <a:endParaRPr lang="en-US" sz="1417" dirty="0"/>
          </a:p>
        </p:txBody>
      </p:sp>
      <p:sp>
        <p:nvSpPr>
          <p:cNvPr id="25" name="TextBox 24">
            <a:extLst>
              <a:ext uri="{FF2B5EF4-FFF2-40B4-BE49-F238E27FC236}">
                <a16:creationId xmlns:a16="http://schemas.microsoft.com/office/drawing/2014/main" id="{A127FB0A-3270-48B5-8FCE-8BDB38D68264}"/>
              </a:ext>
            </a:extLst>
          </p:cNvPr>
          <p:cNvSpPr txBox="1"/>
          <p:nvPr/>
        </p:nvSpPr>
        <p:spPr>
          <a:xfrm>
            <a:off x="5573664" y="2470025"/>
            <a:ext cx="452368" cy="455959"/>
          </a:xfrm>
          <a:prstGeom prst="rect">
            <a:avLst/>
          </a:prstGeom>
          <a:noFill/>
        </p:spPr>
        <p:txBody>
          <a:bodyPr wrap="none" rtlCol="0" anchor="ctr">
            <a:spAutoFit/>
          </a:bodyPr>
          <a:lstStyle/>
          <a:p>
            <a:pPr algn="ctr"/>
            <a:r>
              <a:rPr lang="en-US" sz="2363" b="1" dirty="0">
                <a:solidFill>
                  <a:schemeClr val="tx2"/>
                </a:solidFill>
                <a:cs typeface="Poppins" pitchFamily="2" charset="77"/>
              </a:rPr>
              <a:t>01</a:t>
            </a:r>
          </a:p>
        </p:txBody>
      </p:sp>
      <p:sp>
        <p:nvSpPr>
          <p:cNvPr id="26" name="TextBox 25">
            <a:extLst>
              <a:ext uri="{FF2B5EF4-FFF2-40B4-BE49-F238E27FC236}">
                <a16:creationId xmlns:a16="http://schemas.microsoft.com/office/drawing/2014/main" id="{9F43A91C-D065-4DDE-AF20-39A315C9E285}"/>
              </a:ext>
            </a:extLst>
          </p:cNvPr>
          <p:cNvSpPr txBox="1"/>
          <p:nvPr/>
        </p:nvSpPr>
        <p:spPr>
          <a:xfrm>
            <a:off x="5537597" y="4904665"/>
            <a:ext cx="52450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04</a:t>
            </a:r>
          </a:p>
        </p:txBody>
      </p:sp>
      <p:sp>
        <p:nvSpPr>
          <p:cNvPr id="27" name="TextBox 26">
            <a:extLst>
              <a:ext uri="{FF2B5EF4-FFF2-40B4-BE49-F238E27FC236}">
                <a16:creationId xmlns:a16="http://schemas.microsoft.com/office/drawing/2014/main" id="{FB25FCCA-88E7-45ED-A36A-2E258C2EEFE8}"/>
              </a:ext>
            </a:extLst>
          </p:cNvPr>
          <p:cNvSpPr txBox="1"/>
          <p:nvPr/>
        </p:nvSpPr>
        <p:spPr>
          <a:xfrm>
            <a:off x="6609027" y="4314439"/>
            <a:ext cx="511679" cy="455959"/>
          </a:xfrm>
          <a:prstGeom prst="rect">
            <a:avLst/>
          </a:prstGeom>
          <a:noFill/>
        </p:spPr>
        <p:txBody>
          <a:bodyPr wrap="none" rtlCol="0" anchor="ctr">
            <a:spAutoFit/>
          </a:bodyPr>
          <a:lstStyle/>
          <a:p>
            <a:pPr algn="ctr"/>
            <a:r>
              <a:rPr lang="en-US" sz="2363" b="1" dirty="0">
                <a:solidFill>
                  <a:schemeClr val="tx2"/>
                </a:solidFill>
                <a:cs typeface="Poppins" pitchFamily="2" charset="77"/>
              </a:rPr>
              <a:t>03</a:t>
            </a:r>
          </a:p>
        </p:txBody>
      </p:sp>
      <p:sp>
        <p:nvSpPr>
          <p:cNvPr id="28" name="TextBox 27">
            <a:extLst>
              <a:ext uri="{FF2B5EF4-FFF2-40B4-BE49-F238E27FC236}">
                <a16:creationId xmlns:a16="http://schemas.microsoft.com/office/drawing/2014/main" id="{BD44BA91-09F2-4749-B258-98CB8A8D319F}"/>
              </a:ext>
            </a:extLst>
          </p:cNvPr>
          <p:cNvSpPr txBox="1"/>
          <p:nvPr/>
        </p:nvSpPr>
        <p:spPr>
          <a:xfrm>
            <a:off x="6610631" y="3061269"/>
            <a:ext cx="508473" cy="455959"/>
          </a:xfrm>
          <a:prstGeom prst="rect">
            <a:avLst/>
          </a:prstGeom>
          <a:noFill/>
        </p:spPr>
        <p:txBody>
          <a:bodyPr wrap="none" rtlCol="0" anchor="ctr">
            <a:spAutoFit/>
          </a:bodyPr>
          <a:lstStyle/>
          <a:p>
            <a:pPr algn="ctr"/>
            <a:r>
              <a:rPr lang="en-US" sz="2363" b="1" dirty="0">
                <a:solidFill>
                  <a:schemeClr val="tx2"/>
                </a:solidFill>
                <a:cs typeface="Poppins" pitchFamily="2" charset="77"/>
              </a:rPr>
              <a:t>02</a:t>
            </a:r>
          </a:p>
        </p:txBody>
      </p:sp>
      <p:sp>
        <p:nvSpPr>
          <p:cNvPr id="29" name="TextBox 28">
            <a:extLst>
              <a:ext uri="{FF2B5EF4-FFF2-40B4-BE49-F238E27FC236}">
                <a16:creationId xmlns:a16="http://schemas.microsoft.com/office/drawing/2014/main" id="{A4E67C21-0089-4449-A707-89302E58E390}"/>
              </a:ext>
            </a:extLst>
          </p:cNvPr>
          <p:cNvSpPr txBox="1"/>
          <p:nvPr/>
        </p:nvSpPr>
        <p:spPr>
          <a:xfrm>
            <a:off x="4474582" y="4314439"/>
            <a:ext cx="516487" cy="455959"/>
          </a:xfrm>
          <a:prstGeom prst="rect">
            <a:avLst/>
          </a:prstGeom>
          <a:noFill/>
        </p:spPr>
        <p:txBody>
          <a:bodyPr wrap="none" rtlCol="0" anchor="ctr">
            <a:spAutoFit/>
          </a:bodyPr>
          <a:lstStyle/>
          <a:p>
            <a:pPr algn="ctr"/>
            <a:r>
              <a:rPr lang="en-US" sz="2363" b="1" dirty="0">
                <a:solidFill>
                  <a:schemeClr val="tx2"/>
                </a:solidFill>
                <a:cs typeface="Poppins" pitchFamily="2" charset="77"/>
              </a:rPr>
              <a:t>05</a:t>
            </a:r>
          </a:p>
        </p:txBody>
      </p:sp>
      <p:sp>
        <p:nvSpPr>
          <p:cNvPr id="30" name="TextBox 29">
            <a:extLst>
              <a:ext uri="{FF2B5EF4-FFF2-40B4-BE49-F238E27FC236}">
                <a16:creationId xmlns:a16="http://schemas.microsoft.com/office/drawing/2014/main" id="{B6292AA9-4A15-476F-AC40-EC22814D0EF2}"/>
              </a:ext>
            </a:extLst>
          </p:cNvPr>
          <p:cNvSpPr txBox="1"/>
          <p:nvPr/>
        </p:nvSpPr>
        <p:spPr>
          <a:xfrm>
            <a:off x="4479391" y="3061269"/>
            <a:ext cx="506870" cy="455959"/>
          </a:xfrm>
          <a:prstGeom prst="rect">
            <a:avLst/>
          </a:prstGeom>
          <a:noFill/>
        </p:spPr>
        <p:txBody>
          <a:bodyPr wrap="none" rtlCol="0" anchor="ctr">
            <a:spAutoFit/>
          </a:bodyPr>
          <a:lstStyle/>
          <a:p>
            <a:pPr algn="ctr"/>
            <a:r>
              <a:rPr lang="en-US" sz="2363" b="1" dirty="0">
                <a:solidFill>
                  <a:schemeClr val="tx2"/>
                </a:solidFill>
                <a:cs typeface="Poppins" pitchFamily="2" charset="77"/>
              </a:rPr>
              <a:t>06</a:t>
            </a:r>
          </a:p>
        </p:txBody>
      </p:sp>
      <p:sp>
        <p:nvSpPr>
          <p:cNvPr id="31" name="Subtitle 2">
            <a:extLst>
              <a:ext uri="{FF2B5EF4-FFF2-40B4-BE49-F238E27FC236}">
                <a16:creationId xmlns:a16="http://schemas.microsoft.com/office/drawing/2014/main" id="{6A4ACA4D-54F0-44AF-AD01-0FF39ECC43B2}"/>
              </a:ext>
            </a:extLst>
          </p:cNvPr>
          <p:cNvSpPr txBox="1">
            <a:spLocks/>
          </p:cNvSpPr>
          <p:nvPr/>
        </p:nvSpPr>
        <p:spPr>
          <a:xfrm>
            <a:off x="1051561" y="2520177"/>
            <a:ext cx="25028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43BB296A-F304-4FD4-A4FD-67AEA00033C1}"/>
              </a:ext>
            </a:extLst>
          </p:cNvPr>
          <p:cNvSpPr txBox="1"/>
          <p:nvPr/>
        </p:nvSpPr>
        <p:spPr>
          <a:xfrm>
            <a:off x="1057211" y="2199055"/>
            <a:ext cx="2557320"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33" name="Subtitle 2">
            <a:extLst>
              <a:ext uri="{FF2B5EF4-FFF2-40B4-BE49-F238E27FC236}">
                <a16:creationId xmlns:a16="http://schemas.microsoft.com/office/drawing/2014/main" id="{41C2AC75-C7C9-4686-B2B2-668C712B3744}"/>
              </a:ext>
            </a:extLst>
          </p:cNvPr>
          <p:cNvSpPr txBox="1">
            <a:spLocks/>
          </p:cNvSpPr>
          <p:nvPr/>
        </p:nvSpPr>
        <p:spPr>
          <a:xfrm>
            <a:off x="1051561" y="3809032"/>
            <a:ext cx="25028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23729CA6-BE90-4D10-B076-64D7F5F945A5}"/>
              </a:ext>
            </a:extLst>
          </p:cNvPr>
          <p:cNvSpPr txBox="1"/>
          <p:nvPr/>
        </p:nvSpPr>
        <p:spPr>
          <a:xfrm>
            <a:off x="1057211" y="3487910"/>
            <a:ext cx="2557320" cy="338554"/>
          </a:xfrm>
          <a:prstGeom prst="rect">
            <a:avLst/>
          </a:prstGeom>
          <a:noFill/>
        </p:spPr>
        <p:txBody>
          <a:bodyPr wrap="square" rtlCol="0" anchor="t" anchorCtr="0">
            <a:spAutoFit/>
          </a:bodyPr>
          <a:lstStyle/>
          <a:p>
            <a:pPr algn="r"/>
            <a:r>
              <a:rPr lang="en-US" sz="1600" b="1" dirty="0">
                <a:solidFill>
                  <a:schemeClr val="accent6"/>
                </a:solidFill>
                <a:ea typeface="League Spartan" charset="0"/>
                <a:cs typeface="Poppins" pitchFamily="2" charset="77"/>
              </a:rPr>
              <a:t>HEADING</a:t>
            </a:r>
          </a:p>
        </p:txBody>
      </p:sp>
      <p:sp>
        <p:nvSpPr>
          <p:cNvPr id="35" name="Subtitle 2">
            <a:extLst>
              <a:ext uri="{FF2B5EF4-FFF2-40B4-BE49-F238E27FC236}">
                <a16:creationId xmlns:a16="http://schemas.microsoft.com/office/drawing/2014/main" id="{DBFEEEA4-F268-470B-ADAA-128C96D4DFF0}"/>
              </a:ext>
            </a:extLst>
          </p:cNvPr>
          <p:cNvSpPr txBox="1">
            <a:spLocks/>
          </p:cNvSpPr>
          <p:nvPr/>
        </p:nvSpPr>
        <p:spPr>
          <a:xfrm>
            <a:off x="1051561" y="5186237"/>
            <a:ext cx="25028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483823B2-0CF4-45CC-9F41-6B13BDC6005B}"/>
              </a:ext>
            </a:extLst>
          </p:cNvPr>
          <p:cNvSpPr txBox="1"/>
          <p:nvPr/>
        </p:nvSpPr>
        <p:spPr>
          <a:xfrm>
            <a:off x="1057211" y="4865115"/>
            <a:ext cx="2557320" cy="338554"/>
          </a:xfrm>
          <a:prstGeom prst="rect">
            <a:avLst/>
          </a:prstGeom>
          <a:noFill/>
        </p:spPr>
        <p:txBody>
          <a:bodyPr wrap="square" rtlCol="0" anchor="t" anchorCtr="0">
            <a:spAutoFit/>
          </a:bodyPr>
          <a:lstStyle/>
          <a:p>
            <a:pPr algn="r"/>
            <a:r>
              <a:rPr lang="en-US" sz="1600" b="1" dirty="0">
                <a:solidFill>
                  <a:schemeClr val="accent5"/>
                </a:solidFill>
                <a:ea typeface="League Spartan" charset="0"/>
                <a:cs typeface="Poppins" pitchFamily="2" charset="77"/>
              </a:rPr>
              <a:t>HEADING</a:t>
            </a:r>
          </a:p>
        </p:txBody>
      </p:sp>
      <p:sp>
        <p:nvSpPr>
          <p:cNvPr id="37" name="Subtitle 2">
            <a:extLst>
              <a:ext uri="{FF2B5EF4-FFF2-40B4-BE49-F238E27FC236}">
                <a16:creationId xmlns:a16="http://schemas.microsoft.com/office/drawing/2014/main" id="{4869049F-3819-4489-8F62-2758605BED36}"/>
              </a:ext>
            </a:extLst>
          </p:cNvPr>
          <p:cNvSpPr txBox="1">
            <a:spLocks/>
          </p:cNvSpPr>
          <p:nvPr/>
        </p:nvSpPr>
        <p:spPr>
          <a:xfrm>
            <a:off x="8045699" y="2520177"/>
            <a:ext cx="24959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048593C5-2890-4A1E-B76C-1519C2FA6724}"/>
              </a:ext>
            </a:extLst>
          </p:cNvPr>
          <p:cNvSpPr txBox="1"/>
          <p:nvPr/>
        </p:nvSpPr>
        <p:spPr>
          <a:xfrm>
            <a:off x="7993287" y="2199055"/>
            <a:ext cx="2548323"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39" name="Subtitle 2">
            <a:extLst>
              <a:ext uri="{FF2B5EF4-FFF2-40B4-BE49-F238E27FC236}">
                <a16:creationId xmlns:a16="http://schemas.microsoft.com/office/drawing/2014/main" id="{10CF4A7B-1C7A-4A39-9652-46B01563BBE0}"/>
              </a:ext>
            </a:extLst>
          </p:cNvPr>
          <p:cNvSpPr txBox="1">
            <a:spLocks/>
          </p:cNvSpPr>
          <p:nvPr/>
        </p:nvSpPr>
        <p:spPr>
          <a:xfrm>
            <a:off x="8045699" y="3809032"/>
            <a:ext cx="24959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AF508B05-0944-4B7B-9E35-0A0F33FA2EA1}"/>
              </a:ext>
            </a:extLst>
          </p:cNvPr>
          <p:cNvSpPr txBox="1"/>
          <p:nvPr/>
        </p:nvSpPr>
        <p:spPr>
          <a:xfrm>
            <a:off x="7993287" y="3487910"/>
            <a:ext cx="254832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41" name="Subtitle 2">
            <a:extLst>
              <a:ext uri="{FF2B5EF4-FFF2-40B4-BE49-F238E27FC236}">
                <a16:creationId xmlns:a16="http://schemas.microsoft.com/office/drawing/2014/main" id="{447222AB-DDFB-4F2A-BB92-FB5E9FD1D304}"/>
              </a:ext>
            </a:extLst>
          </p:cNvPr>
          <p:cNvSpPr txBox="1">
            <a:spLocks/>
          </p:cNvSpPr>
          <p:nvPr/>
        </p:nvSpPr>
        <p:spPr>
          <a:xfrm>
            <a:off x="8045699" y="5186237"/>
            <a:ext cx="2495911"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4F65F271-7DC4-4451-A37B-38C92B6BD9F8}"/>
              </a:ext>
            </a:extLst>
          </p:cNvPr>
          <p:cNvSpPr txBox="1"/>
          <p:nvPr/>
        </p:nvSpPr>
        <p:spPr>
          <a:xfrm>
            <a:off x="7993287" y="4865115"/>
            <a:ext cx="2548323"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Tree>
    <p:extLst>
      <p:ext uri="{BB962C8B-B14F-4D97-AF65-F5344CB8AC3E}">
        <p14:creationId xmlns:p14="http://schemas.microsoft.com/office/powerpoint/2010/main" val="10400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ABD9E-242D-46D0-87F1-D75471DCB90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E298A4-CD59-4B33-903D-44C782DC8D6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B42ADE-4FAA-44F7-9D14-9A79199B5006}"/>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09D41A10-C4E4-4E71-9AD0-EC88C9D2321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F652890-8AFC-4F9E-9D28-6FCA5E245DAA}"/>
              </a:ext>
            </a:extLst>
          </p:cNvPr>
          <p:cNvSpPr>
            <a:spLocks noGrp="1"/>
          </p:cNvSpPr>
          <p:nvPr>
            <p:ph type="body" sz="quarter" idx="13"/>
          </p:nvPr>
        </p:nvSpPr>
        <p:spPr/>
        <p:txBody>
          <a:bodyPr/>
          <a:lstStyle/>
          <a:p>
            <a:endParaRPr lang="en-ZA"/>
          </a:p>
        </p:txBody>
      </p:sp>
      <p:sp>
        <p:nvSpPr>
          <p:cNvPr id="30" name="Фигура">
            <a:extLst>
              <a:ext uri="{FF2B5EF4-FFF2-40B4-BE49-F238E27FC236}">
                <a16:creationId xmlns:a16="http://schemas.microsoft.com/office/drawing/2014/main" id="{500875C4-3B3C-45B3-BEEC-450B77F109AE}"/>
              </a:ext>
            </a:extLst>
          </p:cNvPr>
          <p:cNvSpPr/>
          <p:nvPr/>
        </p:nvSpPr>
        <p:spPr bwMode="auto">
          <a:xfrm>
            <a:off x="1069511" y="2062454"/>
            <a:ext cx="1746252" cy="1562577"/>
          </a:xfrm>
          <a:custGeom>
            <a:avLst/>
            <a:gdLst/>
            <a:ahLst/>
            <a:cxnLst>
              <a:cxn ang="0">
                <a:pos x="wd2" y="hd2"/>
              </a:cxn>
              <a:cxn ang="5400000">
                <a:pos x="wd2" y="hd2"/>
              </a:cxn>
              <a:cxn ang="10800000">
                <a:pos x="wd2" y="hd2"/>
              </a:cxn>
              <a:cxn ang="16200000">
                <a:pos x="wd2" y="hd2"/>
              </a:cxn>
            </a:cxnLst>
            <a:rect l="0" t="0" r="r" b="b"/>
            <a:pathLst>
              <a:path w="21537" h="21535" extrusionOk="0">
                <a:moveTo>
                  <a:pt x="20269" y="22"/>
                </a:moveTo>
                <a:cubicBezTo>
                  <a:pt x="20667" y="-65"/>
                  <a:pt x="21075" y="107"/>
                  <a:pt x="21322" y="466"/>
                </a:cubicBezTo>
                <a:cubicBezTo>
                  <a:pt x="21492" y="714"/>
                  <a:pt x="21566" y="1028"/>
                  <a:pt x="21527" y="1338"/>
                </a:cubicBezTo>
                <a:lnTo>
                  <a:pt x="21527" y="12909"/>
                </a:lnTo>
                <a:lnTo>
                  <a:pt x="10833" y="21535"/>
                </a:lnTo>
                <a:lnTo>
                  <a:pt x="764" y="18139"/>
                </a:lnTo>
                <a:cubicBezTo>
                  <a:pt x="485" y="18074"/>
                  <a:pt x="246" y="17874"/>
                  <a:pt x="112" y="17592"/>
                </a:cubicBezTo>
                <a:cubicBezTo>
                  <a:pt x="-12" y="17331"/>
                  <a:pt x="-34" y="17024"/>
                  <a:pt x="52" y="16744"/>
                </a:cubicBezTo>
                <a:cubicBezTo>
                  <a:pt x="1773" y="12106"/>
                  <a:pt x="4604" y="8088"/>
                  <a:pt x="8236" y="5131"/>
                </a:cubicBezTo>
                <a:cubicBezTo>
                  <a:pt x="11766" y="2257"/>
                  <a:pt x="15921" y="493"/>
                  <a:pt x="20269" y="22"/>
                </a:cubicBezTo>
                <a:close/>
              </a:path>
            </a:pathLst>
          </a:custGeom>
          <a:solidFill>
            <a:schemeClr val="accent1"/>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1" name="Фигура">
            <a:extLst>
              <a:ext uri="{FF2B5EF4-FFF2-40B4-BE49-F238E27FC236}">
                <a16:creationId xmlns:a16="http://schemas.microsoft.com/office/drawing/2014/main" id="{644A5ADC-9174-41B8-8907-012B43A0F8F8}"/>
              </a:ext>
            </a:extLst>
          </p:cNvPr>
          <p:cNvSpPr>
            <a:spLocks/>
          </p:cNvSpPr>
          <p:nvPr/>
        </p:nvSpPr>
        <p:spPr bwMode="auto">
          <a:xfrm>
            <a:off x="2925135" y="2061114"/>
            <a:ext cx="1744652" cy="1564797"/>
          </a:xfrm>
          <a:custGeom>
            <a:avLst/>
            <a:gdLst>
              <a:gd name="T0" fmla="*/ 2065800 w 21537"/>
              <a:gd name="T1" fmla="*/ 1852735 h 21535"/>
              <a:gd name="T2" fmla="*/ 2065800 w 21537"/>
              <a:gd name="T3" fmla="*/ 1852735 h 21535"/>
              <a:gd name="T4" fmla="*/ 2065800 w 21537"/>
              <a:gd name="T5" fmla="*/ 1852735 h 21535"/>
              <a:gd name="T6" fmla="*/ 2065800 w 21537"/>
              <a:gd name="T7" fmla="*/ 1852735 h 2153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35" extrusionOk="0">
                <a:moveTo>
                  <a:pt x="1268" y="22"/>
                </a:moveTo>
                <a:cubicBezTo>
                  <a:pt x="870" y="-65"/>
                  <a:pt x="462" y="107"/>
                  <a:pt x="215" y="466"/>
                </a:cubicBezTo>
                <a:cubicBezTo>
                  <a:pt x="45" y="714"/>
                  <a:pt x="-29" y="1028"/>
                  <a:pt x="10" y="1338"/>
                </a:cubicBezTo>
                <a:lnTo>
                  <a:pt x="10" y="12909"/>
                </a:lnTo>
                <a:lnTo>
                  <a:pt x="10704" y="21535"/>
                </a:lnTo>
                <a:lnTo>
                  <a:pt x="20773" y="18139"/>
                </a:lnTo>
                <a:cubicBezTo>
                  <a:pt x="21052" y="18074"/>
                  <a:pt x="21291" y="17874"/>
                  <a:pt x="21425" y="17592"/>
                </a:cubicBezTo>
                <a:cubicBezTo>
                  <a:pt x="21549" y="17331"/>
                  <a:pt x="21571" y="17024"/>
                  <a:pt x="21485" y="16744"/>
                </a:cubicBezTo>
                <a:cubicBezTo>
                  <a:pt x="19764" y="12106"/>
                  <a:pt x="16933" y="8088"/>
                  <a:pt x="13301" y="5131"/>
                </a:cubicBezTo>
                <a:cubicBezTo>
                  <a:pt x="9771" y="2257"/>
                  <a:pt x="5616" y="493"/>
                  <a:pt x="1268" y="22"/>
                </a:cubicBezTo>
                <a:close/>
              </a:path>
            </a:pathLst>
          </a:custGeom>
          <a:solidFill>
            <a:schemeClr val="accent2"/>
          </a:solidFill>
          <a:ln>
            <a:noFill/>
          </a:ln>
        </p:spPr>
        <p:txBody>
          <a:bodyPr lIns="19999" tIns="19999" rIns="19999" bIns="19999" anchor="ctr"/>
          <a:lstStyle/>
          <a:p>
            <a:endParaRPr lang="en-US" sz="1417" dirty="0">
              <a:latin typeface="Lato Light" panose="020F0502020204030203" pitchFamily="34" charset="0"/>
            </a:endParaRPr>
          </a:p>
        </p:txBody>
      </p:sp>
      <p:sp>
        <p:nvSpPr>
          <p:cNvPr id="32" name="Фигура">
            <a:extLst>
              <a:ext uri="{FF2B5EF4-FFF2-40B4-BE49-F238E27FC236}">
                <a16:creationId xmlns:a16="http://schemas.microsoft.com/office/drawing/2014/main" id="{7F0C71A6-DF83-463E-88B4-FCD86C844006}"/>
              </a:ext>
            </a:extLst>
          </p:cNvPr>
          <p:cNvSpPr/>
          <p:nvPr/>
        </p:nvSpPr>
        <p:spPr bwMode="auto">
          <a:xfrm>
            <a:off x="947739" y="3473301"/>
            <a:ext cx="1295780" cy="2023105"/>
          </a:xfrm>
          <a:custGeom>
            <a:avLst/>
            <a:gdLst/>
            <a:ahLst/>
            <a:cxnLst>
              <a:cxn ang="0">
                <a:pos x="wd2" y="hd2"/>
              </a:cxn>
              <a:cxn ang="5400000">
                <a:pos x="wd2" y="hd2"/>
              </a:cxn>
              <a:cxn ang="10800000">
                <a:pos x="wd2" y="hd2"/>
              </a:cxn>
              <a:cxn ang="16200000">
                <a:pos x="wd2" y="hd2"/>
              </a:cxn>
            </a:cxnLst>
            <a:rect l="0" t="0" r="r" b="b"/>
            <a:pathLst>
              <a:path w="21141" h="21525" extrusionOk="0">
                <a:moveTo>
                  <a:pt x="15783" y="2999"/>
                </a:moveTo>
                <a:lnTo>
                  <a:pt x="2517" y="69"/>
                </a:lnTo>
                <a:cubicBezTo>
                  <a:pt x="2166" y="-36"/>
                  <a:pt x="1758" y="-20"/>
                  <a:pt x="1428" y="110"/>
                </a:cubicBezTo>
                <a:cubicBezTo>
                  <a:pt x="1175" y="211"/>
                  <a:pt x="991" y="371"/>
                  <a:pt x="915" y="558"/>
                </a:cubicBezTo>
                <a:cubicBezTo>
                  <a:pt x="-459" y="4227"/>
                  <a:pt x="-283" y="8070"/>
                  <a:pt x="1424" y="11678"/>
                </a:cubicBezTo>
                <a:cubicBezTo>
                  <a:pt x="3187" y="15403"/>
                  <a:pt x="6510" y="18732"/>
                  <a:pt x="11019" y="21291"/>
                </a:cubicBezTo>
                <a:cubicBezTo>
                  <a:pt x="11327" y="21483"/>
                  <a:pt x="11761" y="21564"/>
                  <a:pt x="12179" y="21506"/>
                </a:cubicBezTo>
                <a:cubicBezTo>
                  <a:pt x="12481" y="21464"/>
                  <a:pt x="12749" y="21352"/>
                  <a:pt x="12933" y="21191"/>
                </a:cubicBezTo>
                <a:lnTo>
                  <a:pt x="21141" y="13551"/>
                </a:lnTo>
                <a:lnTo>
                  <a:pt x="15783" y="2999"/>
                </a:lnTo>
                <a:close/>
              </a:path>
            </a:pathLst>
          </a:custGeom>
          <a:solidFill>
            <a:schemeClr val="accent5"/>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3" name="Фигура">
            <a:extLst>
              <a:ext uri="{FF2B5EF4-FFF2-40B4-BE49-F238E27FC236}">
                <a16:creationId xmlns:a16="http://schemas.microsoft.com/office/drawing/2014/main" id="{B2F89004-5E29-4F2D-9E6B-9F7551C09CE3}"/>
              </a:ext>
            </a:extLst>
          </p:cNvPr>
          <p:cNvSpPr>
            <a:spLocks/>
          </p:cNvSpPr>
          <p:nvPr/>
        </p:nvSpPr>
        <p:spPr bwMode="auto">
          <a:xfrm>
            <a:off x="3496831" y="3471394"/>
            <a:ext cx="1298711" cy="2026412"/>
          </a:xfrm>
          <a:custGeom>
            <a:avLst/>
            <a:gdLst>
              <a:gd name="T0" fmla="*/ 1537770 w 21141"/>
              <a:gd name="T1" fmla="*/ 2399292 h 21525"/>
              <a:gd name="T2" fmla="*/ 1537770 w 21141"/>
              <a:gd name="T3" fmla="*/ 2399292 h 21525"/>
              <a:gd name="T4" fmla="*/ 1537770 w 21141"/>
              <a:gd name="T5" fmla="*/ 2399292 h 21525"/>
              <a:gd name="T6" fmla="*/ 1537770 w 21141"/>
              <a:gd name="T7" fmla="*/ 2399292 h 2152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41" h="21525" extrusionOk="0">
                <a:moveTo>
                  <a:pt x="5358" y="2999"/>
                </a:moveTo>
                <a:lnTo>
                  <a:pt x="18624" y="69"/>
                </a:lnTo>
                <a:cubicBezTo>
                  <a:pt x="18975" y="-36"/>
                  <a:pt x="19383" y="-20"/>
                  <a:pt x="19713" y="110"/>
                </a:cubicBezTo>
                <a:cubicBezTo>
                  <a:pt x="19966" y="211"/>
                  <a:pt x="20150" y="371"/>
                  <a:pt x="20226" y="558"/>
                </a:cubicBezTo>
                <a:cubicBezTo>
                  <a:pt x="21600" y="4227"/>
                  <a:pt x="21424" y="8070"/>
                  <a:pt x="19717" y="11678"/>
                </a:cubicBezTo>
                <a:cubicBezTo>
                  <a:pt x="17954" y="15403"/>
                  <a:pt x="14631" y="18732"/>
                  <a:pt x="10122" y="21291"/>
                </a:cubicBezTo>
                <a:cubicBezTo>
                  <a:pt x="9814" y="21483"/>
                  <a:pt x="9380" y="21564"/>
                  <a:pt x="8962" y="21506"/>
                </a:cubicBezTo>
                <a:cubicBezTo>
                  <a:pt x="8660" y="21464"/>
                  <a:pt x="8392" y="21352"/>
                  <a:pt x="8208" y="21191"/>
                </a:cubicBezTo>
                <a:lnTo>
                  <a:pt x="0" y="13551"/>
                </a:lnTo>
                <a:lnTo>
                  <a:pt x="5358" y="2999"/>
                </a:lnTo>
                <a:close/>
              </a:path>
            </a:pathLst>
          </a:custGeom>
          <a:solidFill>
            <a:schemeClr val="accent3"/>
          </a:solidFill>
          <a:ln>
            <a:noFill/>
          </a:ln>
        </p:spPr>
        <p:txBody>
          <a:bodyPr lIns="19999" tIns="19999" rIns="19999" bIns="19999" anchor="ctr"/>
          <a:lstStyle/>
          <a:p>
            <a:endParaRPr lang="en-US" sz="1417" dirty="0">
              <a:latin typeface="Lato Light" panose="020F0502020204030203" pitchFamily="34" charset="0"/>
            </a:endParaRPr>
          </a:p>
        </p:txBody>
      </p:sp>
      <p:sp>
        <p:nvSpPr>
          <p:cNvPr id="34" name="Фигура">
            <a:extLst>
              <a:ext uri="{FF2B5EF4-FFF2-40B4-BE49-F238E27FC236}">
                <a16:creationId xmlns:a16="http://schemas.microsoft.com/office/drawing/2014/main" id="{18767EEC-C2AA-43B9-AD94-6A51FD51F049}"/>
              </a:ext>
            </a:extLst>
          </p:cNvPr>
          <p:cNvSpPr/>
          <p:nvPr/>
        </p:nvSpPr>
        <p:spPr bwMode="auto">
          <a:xfrm>
            <a:off x="1835276" y="4844830"/>
            <a:ext cx="2098184" cy="1094007"/>
          </a:xfrm>
          <a:custGeom>
            <a:avLst/>
            <a:gdLst/>
            <a:ahLst/>
            <a:cxnLst>
              <a:cxn ang="0">
                <a:pos x="wd2" y="hd2"/>
              </a:cxn>
              <a:cxn ang="5400000">
                <a:pos x="wd2" y="hd2"/>
              </a:cxn>
              <a:cxn ang="10800000">
                <a:pos x="wd2" y="hd2"/>
              </a:cxn>
              <a:cxn ang="16200000">
                <a:pos x="wd2" y="hd2"/>
              </a:cxn>
            </a:cxnLst>
            <a:rect l="0" t="0" r="r" b="b"/>
            <a:pathLst>
              <a:path w="21546" h="21520" extrusionOk="0">
                <a:moveTo>
                  <a:pt x="407" y="15716"/>
                </a:moveTo>
                <a:cubicBezTo>
                  <a:pt x="208" y="15427"/>
                  <a:pt x="70" y="15008"/>
                  <a:pt x="21" y="14538"/>
                </a:cubicBezTo>
                <a:cubicBezTo>
                  <a:pt x="-31" y="14048"/>
                  <a:pt x="17" y="13538"/>
                  <a:pt x="154" y="13113"/>
                </a:cubicBezTo>
                <a:lnTo>
                  <a:pt x="5162" y="0"/>
                </a:lnTo>
                <a:lnTo>
                  <a:pt x="16379" y="0"/>
                </a:lnTo>
                <a:lnTo>
                  <a:pt x="21322" y="13249"/>
                </a:lnTo>
                <a:cubicBezTo>
                  <a:pt x="21490" y="13641"/>
                  <a:pt x="21569" y="14146"/>
                  <a:pt x="21541" y="14651"/>
                </a:cubicBezTo>
                <a:cubicBezTo>
                  <a:pt x="21512" y="15169"/>
                  <a:pt x="21373" y="15642"/>
                  <a:pt x="21156" y="15957"/>
                </a:cubicBezTo>
                <a:cubicBezTo>
                  <a:pt x="18132" y="19518"/>
                  <a:pt x="14660" y="21440"/>
                  <a:pt x="11111" y="21517"/>
                </a:cubicBezTo>
                <a:cubicBezTo>
                  <a:pt x="7326" y="21600"/>
                  <a:pt x="3609" y="19585"/>
                  <a:pt x="407" y="15716"/>
                </a:cubicBezTo>
                <a:close/>
              </a:path>
            </a:pathLst>
          </a:custGeom>
          <a:solidFill>
            <a:schemeClr val="accent4"/>
          </a:solidFill>
          <a:ln w="12700" cap="flat">
            <a:noFill/>
            <a:miter lim="400000"/>
          </a:ln>
          <a:effectLst/>
        </p:spPr>
        <p:txBody>
          <a:bodyPr lIns="19999" tIns="19999" rIns="19999" bIns="19999" anchor="ctr"/>
          <a:lstStyle/>
          <a:p>
            <a:pPr algn="ctr">
              <a:defRPr sz="3200">
                <a:solidFill>
                  <a:srgbClr val="000000"/>
                </a:solidFill>
                <a:latin typeface="Helvetica Light"/>
                <a:ea typeface="Helvetica Light"/>
                <a:cs typeface="Helvetica Light"/>
                <a:sym typeface="Helvetica Light"/>
              </a:defRPr>
            </a:pPr>
            <a:endParaRPr sz="1260" dirty="0">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5" name="Линия">
            <a:extLst>
              <a:ext uri="{FF2B5EF4-FFF2-40B4-BE49-F238E27FC236}">
                <a16:creationId xmlns:a16="http://schemas.microsoft.com/office/drawing/2014/main" id="{975FB303-3852-49DB-8608-C22C32D43EB0}"/>
              </a:ext>
            </a:extLst>
          </p:cNvPr>
          <p:cNvSpPr/>
          <p:nvPr/>
        </p:nvSpPr>
        <p:spPr bwMode="auto">
          <a:xfrm flipV="1">
            <a:off x="2183143" y="3197074"/>
            <a:ext cx="627444" cy="457847"/>
          </a:xfrm>
          <a:prstGeom prst="line">
            <a:avLst/>
          </a:prstGeom>
          <a:noFill/>
          <a:ln w="38100" cap="flat">
            <a:solidFill>
              <a:schemeClr val="bg1">
                <a:lumMod val="75000"/>
              </a:schemeClr>
            </a:solidFill>
            <a:prstDash val="solid"/>
            <a:miter lim="400000"/>
            <a:tailEnd type="triangle" w="med" len="med"/>
          </a:ln>
          <a:effectLst/>
        </p:spPr>
        <p:txBody>
          <a:bodyPr lIns="0" tIns="0" rIns="0" bIns="0" anchor="ctr"/>
          <a:lstStyle/>
          <a:p>
            <a:pPr defTabSz="179974">
              <a:defRPr sz="1200">
                <a:solidFill>
                  <a:srgbClr val="000000"/>
                </a:solidFill>
                <a:latin typeface="+mj-lt"/>
                <a:ea typeface="+mj-ea"/>
                <a:cs typeface="+mj-cs"/>
                <a:sym typeface="Helvetica"/>
              </a:defRPr>
            </a:pPr>
            <a:endParaRPr sz="472" dirty="0">
              <a:latin typeface="Lato Light" panose="020F0502020204030203" pitchFamily="34" charset="0"/>
              <a:ea typeface="+mj-ea"/>
              <a:cs typeface="+mj-cs"/>
              <a:sym typeface="Helvetica"/>
            </a:endParaRPr>
          </a:p>
        </p:txBody>
      </p:sp>
      <p:sp>
        <p:nvSpPr>
          <p:cNvPr id="36" name="Линия">
            <a:extLst>
              <a:ext uri="{FF2B5EF4-FFF2-40B4-BE49-F238E27FC236}">
                <a16:creationId xmlns:a16="http://schemas.microsoft.com/office/drawing/2014/main" id="{294E05DA-28AD-46C9-AD12-214695982DB0}"/>
              </a:ext>
            </a:extLst>
          </p:cNvPr>
          <p:cNvSpPr/>
          <p:nvPr/>
        </p:nvSpPr>
        <p:spPr bwMode="auto">
          <a:xfrm>
            <a:off x="2963494" y="3208479"/>
            <a:ext cx="630796" cy="459188"/>
          </a:xfrm>
          <a:prstGeom prst="line">
            <a:avLst/>
          </a:prstGeom>
          <a:noFill/>
          <a:ln w="38100" cap="flat">
            <a:solidFill>
              <a:schemeClr val="bg1">
                <a:lumMod val="75000"/>
              </a:schemeClr>
            </a:solidFill>
            <a:prstDash val="solid"/>
            <a:miter lim="400000"/>
            <a:tailEnd type="triangle" w="med" len="med"/>
          </a:ln>
          <a:effectLst/>
        </p:spPr>
        <p:txBody>
          <a:bodyPr lIns="0" tIns="0" rIns="0" bIns="0" anchor="ctr"/>
          <a:lstStyle/>
          <a:p>
            <a:pPr defTabSz="179974">
              <a:defRPr sz="1200">
                <a:solidFill>
                  <a:srgbClr val="000000"/>
                </a:solidFill>
                <a:latin typeface="+mj-lt"/>
                <a:ea typeface="+mj-ea"/>
                <a:cs typeface="+mj-cs"/>
                <a:sym typeface="Helvetica"/>
              </a:defRPr>
            </a:pPr>
            <a:endParaRPr sz="472" dirty="0">
              <a:latin typeface="Lato Light" panose="020F0502020204030203" pitchFamily="34" charset="0"/>
              <a:ea typeface="+mj-ea"/>
              <a:cs typeface="+mj-cs"/>
              <a:sym typeface="Helvetica"/>
            </a:endParaRPr>
          </a:p>
        </p:txBody>
      </p:sp>
      <p:sp>
        <p:nvSpPr>
          <p:cNvPr id="37" name="Линия">
            <a:extLst>
              <a:ext uri="{FF2B5EF4-FFF2-40B4-BE49-F238E27FC236}">
                <a16:creationId xmlns:a16="http://schemas.microsoft.com/office/drawing/2014/main" id="{86F9172D-F4CB-42EE-ADF4-0690126487AC}"/>
              </a:ext>
            </a:extLst>
          </p:cNvPr>
          <p:cNvSpPr/>
          <p:nvPr/>
        </p:nvSpPr>
        <p:spPr bwMode="auto">
          <a:xfrm>
            <a:off x="2089930" y="3801770"/>
            <a:ext cx="254063" cy="780284"/>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defTabSz="179974">
              <a:defRPr sz="1200">
                <a:solidFill>
                  <a:srgbClr val="000000"/>
                </a:solidFill>
                <a:latin typeface="+mj-lt"/>
                <a:ea typeface="+mj-ea"/>
                <a:cs typeface="+mj-cs"/>
                <a:sym typeface="Helvetica"/>
              </a:defRPr>
            </a:pPr>
            <a:endParaRPr sz="472" dirty="0">
              <a:latin typeface="Lato Light" panose="020F0502020204030203" pitchFamily="34" charset="0"/>
              <a:ea typeface="+mj-ea"/>
              <a:cs typeface="+mj-cs"/>
              <a:sym typeface="Helvetica"/>
            </a:endParaRPr>
          </a:p>
        </p:txBody>
      </p:sp>
      <p:sp>
        <p:nvSpPr>
          <p:cNvPr id="38" name="Линия">
            <a:extLst>
              <a:ext uri="{FF2B5EF4-FFF2-40B4-BE49-F238E27FC236}">
                <a16:creationId xmlns:a16="http://schemas.microsoft.com/office/drawing/2014/main" id="{E71F264B-8A4A-4E5F-9190-5F4A24D189E2}"/>
              </a:ext>
            </a:extLst>
          </p:cNvPr>
          <p:cNvSpPr/>
          <p:nvPr/>
        </p:nvSpPr>
        <p:spPr bwMode="auto">
          <a:xfrm flipV="1">
            <a:off x="3400526" y="3801121"/>
            <a:ext cx="251380" cy="790339"/>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defTabSz="179974">
              <a:defRPr sz="1200">
                <a:solidFill>
                  <a:srgbClr val="000000"/>
                </a:solidFill>
                <a:latin typeface="+mj-lt"/>
                <a:ea typeface="+mj-ea"/>
                <a:cs typeface="+mj-cs"/>
                <a:sym typeface="Helvetica"/>
              </a:defRPr>
            </a:pPr>
            <a:endParaRPr sz="472" dirty="0">
              <a:latin typeface="Lato Light" panose="020F0502020204030203" pitchFamily="34" charset="0"/>
              <a:ea typeface="+mj-ea"/>
              <a:cs typeface="+mj-cs"/>
              <a:sym typeface="Helvetica"/>
            </a:endParaRPr>
          </a:p>
        </p:txBody>
      </p:sp>
      <p:sp>
        <p:nvSpPr>
          <p:cNvPr id="39" name="Линия">
            <a:extLst>
              <a:ext uri="{FF2B5EF4-FFF2-40B4-BE49-F238E27FC236}">
                <a16:creationId xmlns:a16="http://schemas.microsoft.com/office/drawing/2014/main" id="{EF591990-6645-4812-92F8-4BEE2344B592}"/>
              </a:ext>
            </a:extLst>
          </p:cNvPr>
          <p:cNvSpPr/>
          <p:nvPr/>
        </p:nvSpPr>
        <p:spPr bwMode="auto">
          <a:xfrm>
            <a:off x="2485514" y="4685331"/>
            <a:ext cx="795031" cy="0"/>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defTabSz="179974">
              <a:defRPr sz="1200">
                <a:solidFill>
                  <a:srgbClr val="000000"/>
                </a:solidFill>
                <a:latin typeface="+mj-lt"/>
                <a:ea typeface="+mj-ea"/>
                <a:cs typeface="+mj-cs"/>
                <a:sym typeface="Helvetica"/>
              </a:defRPr>
            </a:pPr>
            <a:endParaRPr sz="472" dirty="0">
              <a:latin typeface="Lato Light" panose="020F0502020204030203" pitchFamily="34" charset="0"/>
              <a:ea typeface="+mj-ea"/>
              <a:cs typeface="+mj-cs"/>
              <a:sym typeface="Helvetica"/>
            </a:endParaRPr>
          </a:p>
        </p:txBody>
      </p:sp>
      <p:sp>
        <p:nvSpPr>
          <p:cNvPr id="40" name="Subtitle 2">
            <a:extLst>
              <a:ext uri="{FF2B5EF4-FFF2-40B4-BE49-F238E27FC236}">
                <a16:creationId xmlns:a16="http://schemas.microsoft.com/office/drawing/2014/main" id="{66111078-1504-46EC-B167-76AA146BB72F}"/>
              </a:ext>
            </a:extLst>
          </p:cNvPr>
          <p:cNvSpPr txBox="1">
            <a:spLocks/>
          </p:cNvSpPr>
          <p:nvPr/>
        </p:nvSpPr>
        <p:spPr>
          <a:xfrm>
            <a:off x="5334947" y="2513299"/>
            <a:ext cx="2038976"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1" name="TextBox 40">
            <a:extLst>
              <a:ext uri="{FF2B5EF4-FFF2-40B4-BE49-F238E27FC236}">
                <a16:creationId xmlns:a16="http://schemas.microsoft.com/office/drawing/2014/main" id="{1F04A750-B1A3-4DE2-831D-FD3A366BBD3B}"/>
              </a:ext>
            </a:extLst>
          </p:cNvPr>
          <p:cNvSpPr txBox="1"/>
          <p:nvPr/>
        </p:nvSpPr>
        <p:spPr>
          <a:xfrm>
            <a:off x="5280414" y="2216516"/>
            <a:ext cx="2353903"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42" name="Subtitle 2">
            <a:extLst>
              <a:ext uri="{FF2B5EF4-FFF2-40B4-BE49-F238E27FC236}">
                <a16:creationId xmlns:a16="http://schemas.microsoft.com/office/drawing/2014/main" id="{87E8A26A-6D08-4349-BC97-C371A0BE5AF8}"/>
              </a:ext>
            </a:extLst>
          </p:cNvPr>
          <p:cNvSpPr txBox="1">
            <a:spLocks/>
          </p:cNvSpPr>
          <p:nvPr/>
        </p:nvSpPr>
        <p:spPr>
          <a:xfrm>
            <a:off x="5334947" y="3791244"/>
            <a:ext cx="2038976"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3" name="TextBox 42">
            <a:extLst>
              <a:ext uri="{FF2B5EF4-FFF2-40B4-BE49-F238E27FC236}">
                <a16:creationId xmlns:a16="http://schemas.microsoft.com/office/drawing/2014/main" id="{9F8AA5DD-B171-4CDC-AC9B-C0D1E4E60BA9}"/>
              </a:ext>
            </a:extLst>
          </p:cNvPr>
          <p:cNvSpPr txBox="1"/>
          <p:nvPr/>
        </p:nvSpPr>
        <p:spPr>
          <a:xfrm>
            <a:off x="5280414" y="3494460"/>
            <a:ext cx="235390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44" name="Subtitle 2">
            <a:extLst>
              <a:ext uri="{FF2B5EF4-FFF2-40B4-BE49-F238E27FC236}">
                <a16:creationId xmlns:a16="http://schemas.microsoft.com/office/drawing/2014/main" id="{A339B0D8-F2A0-4D00-BB68-A539A8A37656}"/>
              </a:ext>
            </a:extLst>
          </p:cNvPr>
          <p:cNvSpPr txBox="1">
            <a:spLocks/>
          </p:cNvSpPr>
          <p:nvPr/>
        </p:nvSpPr>
        <p:spPr>
          <a:xfrm>
            <a:off x="5334947" y="5081164"/>
            <a:ext cx="2038976"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5" name="TextBox 44">
            <a:extLst>
              <a:ext uri="{FF2B5EF4-FFF2-40B4-BE49-F238E27FC236}">
                <a16:creationId xmlns:a16="http://schemas.microsoft.com/office/drawing/2014/main" id="{B16FD539-643D-492B-AD72-7A74F42F4519}"/>
              </a:ext>
            </a:extLst>
          </p:cNvPr>
          <p:cNvSpPr txBox="1"/>
          <p:nvPr/>
        </p:nvSpPr>
        <p:spPr>
          <a:xfrm>
            <a:off x="5280414" y="4784382"/>
            <a:ext cx="2353903"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sp>
        <p:nvSpPr>
          <p:cNvPr id="46" name="Subtitle 2">
            <a:extLst>
              <a:ext uri="{FF2B5EF4-FFF2-40B4-BE49-F238E27FC236}">
                <a16:creationId xmlns:a16="http://schemas.microsoft.com/office/drawing/2014/main" id="{A3A85F61-7D27-4FF5-8078-EA3EC3C0B758}"/>
              </a:ext>
            </a:extLst>
          </p:cNvPr>
          <p:cNvSpPr txBox="1">
            <a:spLocks/>
          </p:cNvSpPr>
          <p:nvPr/>
        </p:nvSpPr>
        <p:spPr>
          <a:xfrm>
            <a:off x="7962921" y="3158873"/>
            <a:ext cx="2038976"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7" name="TextBox 46">
            <a:extLst>
              <a:ext uri="{FF2B5EF4-FFF2-40B4-BE49-F238E27FC236}">
                <a16:creationId xmlns:a16="http://schemas.microsoft.com/office/drawing/2014/main" id="{6318ED90-747C-4DD6-99C0-E83923F12708}"/>
              </a:ext>
            </a:extLst>
          </p:cNvPr>
          <p:cNvSpPr txBox="1"/>
          <p:nvPr/>
        </p:nvSpPr>
        <p:spPr>
          <a:xfrm>
            <a:off x="7908392" y="2862090"/>
            <a:ext cx="2721509"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48" name="Subtitle 2">
            <a:extLst>
              <a:ext uri="{FF2B5EF4-FFF2-40B4-BE49-F238E27FC236}">
                <a16:creationId xmlns:a16="http://schemas.microsoft.com/office/drawing/2014/main" id="{DD99E11C-3E27-4B87-9EB1-E9BFC3C9A812}"/>
              </a:ext>
            </a:extLst>
          </p:cNvPr>
          <p:cNvSpPr txBox="1">
            <a:spLocks/>
          </p:cNvSpPr>
          <p:nvPr/>
        </p:nvSpPr>
        <p:spPr>
          <a:xfrm>
            <a:off x="7962921" y="4446819"/>
            <a:ext cx="2038976"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9" name="TextBox 48">
            <a:extLst>
              <a:ext uri="{FF2B5EF4-FFF2-40B4-BE49-F238E27FC236}">
                <a16:creationId xmlns:a16="http://schemas.microsoft.com/office/drawing/2014/main" id="{E9047DCF-98CF-4199-8697-23CBFDB00468}"/>
              </a:ext>
            </a:extLst>
          </p:cNvPr>
          <p:cNvSpPr txBox="1"/>
          <p:nvPr/>
        </p:nvSpPr>
        <p:spPr>
          <a:xfrm>
            <a:off x="7908392" y="4150036"/>
            <a:ext cx="2721509" cy="338554"/>
          </a:xfrm>
          <a:prstGeom prst="rect">
            <a:avLst/>
          </a:prstGeom>
          <a:noFill/>
        </p:spPr>
        <p:txBody>
          <a:bodyPr wrap="square" rtlCol="0" anchor="t" anchorCtr="0">
            <a:spAutoFit/>
          </a:bodyPr>
          <a:lstStyle/>
          <a:p>
            <a:r>
              <a:rPr lang="en-US" sz="1600" b="1" dirty="0">
                <a:solidFill>
                  <a:schemeClr val="accent5"/>
                </a:solidFill>
                <a:ea typeface="League Spartan" charset="0"/>
                <a:cs typeface="Poppins" pitchFamily="2" charset="77"/>
              </a:rPr>
              <a:t>HEADING</a:t>
            </a:r>
          </a:p>
        </p:txBody>
      </p:sp>
      <p:pic>
        <p:nvPicPr>
          <p:cNvPr id="50" name="Graphic 49" descr="Playbook">
            <a:extLst>
              <a:ext uri="{FF2B5EF4-FFF2-40B4-BE49-F238E27FC236}">
                <a16:creationId xmlns:a16="http://schemas.microsoft.com/office/drawing/2014/main" id="{789709A5-9430-4A70-B7F5-083F754DB2E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7689" y="3990804"/>
            <a:ext cx="825017" cy="825017"/>
          </a:xfrm>
          <a:prstGeom prst="rect">
            <a:avLst/>
          </a:prstGeom>
        </p:spPr>
      </p:pic>
      <p:pic>
        <p:nvPicPr>
          <p:cNvPr id="51" name="Graphic 50" descr="Cactus">
            <a:extLst>
              <a:ext uri="{FF2B5EF4-FFF2-40B4-BE49-F238E27FC236}">
                <a16:creationId xmlns:a16="http://schemas.microsoft.com/office/drawing/2014/main" id="{672F5FFC-E57B-42C3-A48E-04C8409E469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7246" y="2437885"/>
            <a:ext cx="825017" cy="825017"/>
          </a:xfrm>
          <a:prstGeom prst="rect">
            <a:avLst/>
          </a:prstGeom>
        </p:spPr>
      </p:pic>
      <p:pic>
        <p:nvPicPr>
          <p:cNvPr id="52" name="Graphic 51" descr="Succulent">
            <a:extLst>
              <a:ext uri="{FF2B5EF4-FFF2-40B4-BE49-F238E27FC236}">
                <a16:creationId xmlns:a16="http://schemas.microsoft.com/office/drawing/2014/main" id="{5BA3E4F2-F451-4C98-A729-D208F8ACEBA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82817" y="2425824"/>
            <a:ext cx="825017" cy="825017"/>
          </a:xfrm>
          <a:prstGeom prst="rect">
            <a:avLst/>
          </a:prstGeom>
        </p:spPr>
      </p:pic>
      <p:pic>
        <p:nvPicPr>
          <p:cNvPr id="53" name="Graphic 52" descr="Diploma">
            <a:extLst>
              <a:ext uri="{FF2B5EF4-FFF2-40B4-BE49-F238E27FC236}">
                <a16:creationId xmlns:a16="http://schemas.microsoft.com/office/drawing/2014/main" id="{C24A1EEE-803F-4BF3-9514-4D1111A6047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70521" y="4979325"/>
            <a:ext cx="825017" cy="825017"/>
          </a:xfrm>
          <a:prstGeom prst="rect">
            <a:avLst/>
          </a:prstGeom>
        </p:spPr>
      </p:pic>
      <p:pic>
        <p:nvPicPr>
          <p:cNvPr id="54" name="Graphic 53" descr="Shopping cart">
            <a:extLst>
              <a:ext uri="{FF2B5EF4-FFF2-40B4-BE49-F238E27FC236}">
                <a16:creationId xmlns:a16="http://schemas.microsoft.com/office/drawing/2014/main" id="{CAD5E57B-B85C-4760-9B4F-45F47F571F2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6993" y="3989893"/>
            <a:ext cx="825017" cy="825017"/>
          </a:xfrm>
          <a:prstGeom prst="rect">
            <a:avLst/>
          </a:prstGeom>
        </p:spPr>
      </p:pic>
    </p:spTree>
    <p:extLst>
      <p:ext uri="{BB962C8B-B14F-4D97-AF65-F5344CB8AC3E}">
        <p14:creationId xmlns:p14="http://schemas.microsoft.com/office/powerpoint/2010/main" val="25708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D7FA9-E21F-4B1B-813F-E4FA92CD2E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2EF066E-9609-472E-BE15-70E02061BAB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898A63F-1225-4BD0-8CD0-2FB23F72AC0F}"/>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983F30EE-58CD-4E9F-BE73-F263BAF7354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D09DB95-CD07-474F-A495-8F61FE289FA8}"/>
              </a:ext>
            </a:extLst>
          </p:cNvPr>
          <p:cNvSpPr>
            <a:spLocks noGrp="1"/>
          </p:cNvSpPr>
          <p:nvPr>
            <p:ph type="body" sz="quarter" idx="13"/>
          </p:nvPr>
        </p:nvSpPr>
        <p:spPr/>
        <p:txBody>
          <a:bodyPr/>
          <a:lstStyle/>
          <a:p>
            <a:endParaRPr lang="en-ZA"/>
          </a:p>
        </p:txBody>
      </p:sp>
      <p:sp>
        <p:nvSpPr>
          <p:cNvPr id="29" name="Freeform 3">
            <a:extLst>
              <a:ext uri="{FF2B5EF4-FFF2-40B4-BE49-F238E27FC236}">
                <a16:creationId xmlns:a16="http://schemas.microsoft.com/office/drawing/2014/main" id="{6EF47930-19A8-427B-BCB9-0BF03298DE45}"/>
              </a:ext>
            </a:extLst>
          </p:cNvPr>
          <p:cNvSpPr/>
          <p:nvPr/>
        </p:nvSpPr>
        <p:spPr>
          <a:xfrm>
            <a:off x="7132431" y="2649237"/>
            <a:ext cx="1974356" cy="23996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38100" cmpd="sng">
            <a:solidFill>
              <a:schemeClr val="bg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20" dirty="0"/>
          </a:p>
        </p:txBody>
      </p:sp>
      <p:sp>
        <p:nvSpPr>
          <p:cNvPr id="30" name="Freeform 4">
            <a:extLst>
              <a:ext uri="{FF2B5EF4-FFF2-40B4-BE49-F238E27FC236}">
                <a16:creationId xmlns:a16="http://schemas.microsoft.com/office/drawing/2014/main" id="{BEC2BD15-B099-4FC2-9AD3-39B53955F6E0}"/>
              </a:ext>
            </a:extLst>
          </p:cNvPr>
          <p:cNvSpPr/>
          <p:nvPr/>
        </p:nvSpPr>
        <p:spPr>
          <a:xfrm flipV="1">
            <a:off x="7132431" y="4740953"/>
            <a:ext cx="1974356" cy="23996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38100" cmpd="sng">
            <a:solidFill>
              <a:schemeClr val="bg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20" dirty="0"/>
          </a:p>
        </p:txBody>
      </p:sp>
      <p:sp>
        <p:nvSpPr>
          <p:cNvPr id="31" name="Freeform 5">
            <a:extLst>
              <a:ext uri="{FF2B5EF4-FFF2-40B4-BE49-F238E27FC236}">
                <a16:creationId xmlns:a16="http://schemas.microsoft.com/office/drawing/2014/main" id="{D1BD6E3B-073F-485E-98F0-8B65B00E3B43}"/>
              </a:ext>
            </a:extLst>
          </p:cNvPr>
          <p:cNvSpPr/>
          <p:nvPr/>
        </p:nvSpPr>
        <p:spPr>
          <a:xfrm flipH="1">
            <a:off x="2672693" y="2649237"/>
            <a:ext cx="1945529" cy="23996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38100" cmpd="sng">
            <a:solidFill>
              <a:schemeClr val="bg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520" dirty="0"/>
          </a:p>
        </p:txBody>
      </p:sp>
      <p:sp>
        <p:nvSpPr>
          <p:cNvPr id="32" name="Freeform 6">
            <a:extLst>
              <a:ext uri="{FF2B5EF4-FFF2-40B4-BE49-F238E27FC236}">
                <a16:creationId xmlns:a16="http://schemas.microsoft.com/office/drawing/2014/main" id="{68573E02-AEE6-4E16-8B5F-E8AA4F36A1E7}"/>
              </a:ext>
            </a:extLst>
          </p:cNvPr>
          <p:cNvSpPr/>
          <p:nvPr/>
        </p:nvSpPr>
        <p:spPr>
          <a:xfrm flipH="1" flipV="1">
            <a:off x="2672693" y="4740953"/>
            <a:ext cx="1945529" cy="23996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38100" cmpd="sng">
            <a:solidFill>
              <a:schemeClr val="bg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520" dirty="0"/>
          </a:p>
        </p:txBody>
      </p:sp>
      <p:sp>
        <p:nvSpPr>
          <p:cNvPr id="33" name="Oval 32">
            <a:extLst>
              <a:ext uri="{FF2B5EF4-FFF2-40B4-BE49-F238E27FC236}">
                <a16:creationId xmlns:a16="http://schemas.microsoft.com/office/drawing/2014/main" id="{CD8D8332-E6FF-486E-B647-D7AEE2E28A3C}"/>
              </a:ext>
            </a:extLst>
          </p:cNvPr>
          <p:cNvSpPr/>
          <p:nvPr/>
        </p:nvSpPr>
        <p:spPr>
          <a:xfrm>
            <a:off x="4635655" y="2584126"/>
            <a:ext cx="2508109" cy="2508109"/>
          </a:xfrm>
          <a:prstGeom prst="ellipse">
            <a:avLst/>
          </a:prstGeom>
          <a:noFill/>
          <a:ln w="38100" cmpd="sng">
            <a:solidFill>
              <a:schemeClr val="bg1">
                <a:lumMod val="75000"/>
              </a:schemeClr>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34" name="Freeform 8">
            <a:extLst>
              <a:ext uri="{FF2B5EF4-FFF2-40B4-BE49-F238E27FC236}">
                <a16:creationId xmlns:a16="http://schemas.microsoft.com/office/drawing/2014/main" id="{83409C94-507E-4F5F-A802-96E70CBC5FD6}"/>
              </a:ext>
            </a:extLst>
          </p:cNvPr>
          <p:cNvSpPr/>
          <p:nvPr/>
        </p:nvSpPr>
        <p:spPr>
          <a:xfrm>
            <a:off x="4471756" y="2420225"/>
            <a:ext cx="1204288" cy="120428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36356" tIns="236356" rIns="236356" bIns="236356" numCol="1" spcCol="1270" anchor="ctr" anchorCtr="0">
            <a:noAutofit/>
          </a:bodyPr>
          <a:lstStyle/>
          <a:p>
            <a:pPr algn="ctr" defTabSz="699917">
              <a:lnSpc>
                <a:spcPct val="90000"/>
              </a:lnSpc>
              <a:spcBef>
                <a:spcPct val="0"/>
              </a:spcBef>
              <a:spcAft>
                <a:spcPct val="35000"/>
              </a:spcAft>
            </a:pPr>
            <a:endParaRPr lang="en-US" sz="1575" dirty="0">
              <a:solidFill>
                <a:srgbClr val="FFFFFF"/>
              </a:solidFill>
            </a:endParaRPr>
          </a:p>
        </p:txBody>
      </p:sp>
      <p:sp>
        <p:nvSpPr>
          <p:cNvPr id="35" name="Freeform 9">
            <a:extLst>
              <a:ext uri="{FF2B5EF4-FFF2-40B4-BE49-F238E27FC236}">
                <a16:creationId xmlns:a16="http://schemas.microsoft.com/office/drawing/2014/main" id="{24747CBA-89A5-4993-9006-32B60AEE5673}"/>
              </a:ext>
            </a:extLst>
          </p:cNvPr>
          <p:cNvSpPr/>
          <p:nvPr/>
        </p:nvSpPr>
        <p:spPr>
          <a:xfrm>
            <a:off x="6103375" y="2420225"/>
            <a:ext cx="1204288" cy="120428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36356" tIns="236356" rIns="236356" bIns="236356" numCol="1" spcCol="1270" anchor="ctr" anchorCtr="0">
            <a:noAutofit/>
          </a:bodyPr>
          <a:lstStyle/>
          <a:p>
            <a:pPr algn="ctr" defTabSz="699917">
              <a:lnSpc>
                <a:spcPct val="90000"/>
              </a:lnSpc>
              <a:spcBef>
                <a:spcPct val="0"/>
              </a:spcBef>
              <a:spcAft>
                <a:spcPct val="35000"/>
              </a:spcAft>
            </a:pPr>
            <a:endParaRPr lang="en-US" sz="1575" dirty="0">
              <a:solidFill>
                <a:srgbClr val="FFFFFF"/>
              </a:solidFill>
            </a:endParaRPr>
          </a:p>
        </p:txBody>
      </p:sp>
      <p:sp>
        <p:nvSpPr>
          <p:cNvPr id="36" name="Freeform 10">
            <a:extLst>
              <a:ext uri="{FF2B5EF4-FFF2-40B4-BE49-F238E27FC236}">
                <a16:creationId xmlns:a16="http://schemas.microsoft.com/office/drawing/2014/main" id="{36C9E79C-77D4-481A-B89E-A6C374A21FFB}"/>
              </a:ext>
            </a:extLst>
          </p:cNvPr>
          <p:cNvSpPr/>
          <p:nvPr/>
        </p:nvSpPr>
        <p:spPr>
          <a:xfrm>
            <a:off x="4471756" y="4051844"/>
            <a:ext cx="1204288" cy="120428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36356" tIns="236356" rIns="236356" bIns="236356" numCol="1" spcCol="1270" anchor="ctr" anchorCtr="0">
            <a:noAutofit/>
          </a:bodyPr>
          <a:lstStyle/>
          <a:p>
            <a:pPr algn="ctr" defTabSz="699917">
              <a:lnSpc>
                <a:spcPct val="90000"/>
              </a:lnSpc>
              <a:spcBef>
                <a:spcPct val="0"/>
              </a:spcBef>
              <a:spcAft>
                <a:spcPct val="35000"/>
              </a:spcAft>
            </a:pPr>
            <a:endParaRPr lang="en-US" sz="1575" dirty="0">
              <a:solidFill>
                <a:srgbClr val="FFFFFF"/>
              </a:solidFill>
            </a:endParaRPr>
          </a:p>
        </p:txBody>
      </p:sp>
      <p:sp>
        <p:nvSpPr>
          <p:cNvPr id="37" name="Freeform 11">
            <a:extLst>
              <a:ext uri="{FF2B5EF4-FFF2-40B4-BE49-F238E27FC236}">
                <a16:creationId xmlns:a16="http://schemas.microsoft.com/office/drawing/2014/main" id="{9DA5650A-0391-4F1F-9174-5BDB2A4155A0}"/>
              </a:ext>
            </a:extLst>
          </p:cNvPr>
          <p:cNvSpPr/>
          <p:nvPr/>
        </p:nvSpPr>
        <p:spPr>
          <a:xfrm>
            <a:off x="6103375" y="4051844"/>
            <a:ext cx="1204288" cy="120428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36356" tIns="236356" rIns="236356" bIns="236356" numCol="1" spcCol="1270" anchor="ctr" anchorCtr="0">
            <a:noAutofit/>
          </a:bodyPr>
          <a:lstStyle/>
          <a:p>
            <a:pPr algn="ctr" defTabSz="699917">
              <a:lnSpc>
                <a:spcPct val="90000"/>
              </a:lnSpc>
              <a:spcBef>
                <a:spcPct val="0"/>
              </a:spcBef>
              <a:spcAft>
                <a:spcPct val="35000"/>
              </a:spcAft>
            </a:pPr>
            <a:endParaRPr lang="en-US" sz="1575" dirty="0">
              <a:solidFill>
                <a:srgbClr val="FFFFFF"/>
              </a:solidFill>
            </a:endParaRPr>
          </a:p>
        </p:txBody>
      </p:sp>
      <p:cxnSp>
        <p:nvCxnSpPr>
          <p:cNvPr id="38" name="Straight Connector 37">
            <a:extLst>
              <a:ext uri="{FF2B5EF4-FFF2-40B4-BE49-F238E27FC236}">
                <a16:creationId xmlns:a16="http://schemas.microsoft.com/office/drawing/2014/main" id="{496C3ACD-752B-415F-8530-83B7AB2F82A7}"/>
              </a:ext>
            </a:extLst>
          </p:cNvPr>
          <p:cNvCxnSpPr>
            <a:cxnSpLocks/>
            <a:stCxn id="33" idx="0"/>
            <a:endCxn id="33" idx="4"/>
          </p:cNvCxnSpPr>
          <p:nvPr/>
        </p:nvCxnSpPr>
        <p:spPr>
          <a:xfrm>
            <a:off x="5889709" y="2584126"/>
            <a:ext cx="0" cy="2508109"/>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C7393B-5327-4369-A4BD-7D2A841F327A}"/>
              </a:ext>
            </a:extLst>
          </p:cNvPr>
          <p:cNvCxnSpPr>
            <a:cxnSpLocks/>
            <a:stCxn id="33" idx="6"/>
            <a:endCxn id="33" idx="2"/>
          </p:cNvCxnSpPr>
          <p:nvPr/>
        </p:nvCxnSpPr>
        <p:spPr>
          <a:xfrm flipH="1">
            <a:off x="4635655" y="3838179"/>
            <a:ext cx="2508109"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2BCAC15-E234-4138-9C42-87B38638F7F5}"/>
              </a:ext>
            </a:extLst>
          </p:cNvPr>
          <p:cNvSpPr txBox="1"/>
          <p:nvPr/>
        </p:nvSpPr>
        <p:spPr>
          <a:xfrm>
            <a:off x="4650547" y="2879254"/>
            <a:ext cx="846706"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 01</a:t>
            </a:r>
          </a:p>
        </p:txBody>
      </p:sp>
      <p:sp>
        <p:nvSpPr>
          <p:cNvPr id="41" name="TextBox 40">
            <a:extLst>
              <a:ext uri="{FF2B5EF4-FFF2-40B4-BE49-F238E27FC236}">
                <a16:creationId xmlns:a16="http://schemas.microsoft.com/office/drawing/2014/main" id="{6F8691DD-F919-4B51-B27E-DD02A5C4241E}"/>
              </a:ext>
            </a:extLst>
          </p:cNvPr>
          <p:cNvSpPr txBox="1"/>
          <p:nvPr/>
        </p:nvSpPr>
        <p:spPr>
          <a:xfrm>
            <a:off x="6267738" y="2879254"/>
            <a:ext cx="875561"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 02</a:t>
            </a:r>
          </a:p>
        </p:txBody>
      </p:sp>
      <p:sp>
        <p:nvSpPr>
          <p:cNvPr id="42" name="TextBox 41">
            <a:extLst>
              <a:ext uri="{FF2B5EF4-FFF2-40B4-BE49-F238E27FC236}">
                <a16:creationId xmlns:a16="http://schemas.microsoft.com/office/drawing/2014/main" id="{F61D97F3-DAA8-4D9E-B730-18C3DB97EC8C}"/>
              </a:ext>
            </a:extLst>
          </p:cNvPr>
          <p:cNvSpPr txBox="1"/>
          <p:nvPr/>
        </p:nvSpPr>
        <p:spPr>
          <a:xfrm>
            <a:off x="4632115" y="4512590"/>
            <a:ext cx="883575"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 04</a:t>
            </a:r>
          </a:p>
        </p:txBody>
      </p:sp>
      <p:sp>
        <p:nvSpPr>
          <p:cNvPr id="43" name="TextBox 42">
            <a:extLst>
              <a:ext uri="{FF2B5EF4-FFF2-40B4-BE49-F238E27FC236}">
                <a16:creationId xmlns:a16="http://schemas.microsoft.com/office/drawing/2014/main" id="{5D802AA1-8FB7-41EA-9F8A-292E1CCEAC1D}"/>
              </a:ext>
            </a:extLst>
          </p:cNvPr>
          <p:cNvSpPr txBox="1"/>
          <p:nvPr/>
        </p:nvSpPr>
        <p:spPr>
          <a:xfrm>
            <a:off x="6266940" y="4512590"/>
            <a:ext cx="877163"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LABEL 03</a:t>
            </a:r>
          </a:p>
        </p:txBody>
      </p:sp>
      <p:sp>
        <p:nvSpPr>
          <p:cNvPr id="44" name="TextBox 43">
            <a:extLst>
              <a:ext uri="{FF2B5EF4-FFF2-40B4-BE49-F238E27FC236}">
                <a16:creationId xmlns:a16="http://schemas.microsoft.com/office/drawing/2014/main" id="{3E941C14-8B02-44EF-8143-057C60E9B341}"/>
              </a:ext>
            </a:extLst>
          </p:cNvPr>
          <p:cNvSpPr txBox="1"/>
          <p:nvPr/>
        </p:nvSpPr>
        <p:spPr>
          <a:xfrm>
            <a:off x="7897595" y="2271406"/>
            <a:ext cx="2998323" cy="338554"/>
          </a:xfrm>
          <a:prstGeom prst="rect">
            <a:avLst/>
          </a:prstGeom>
          <a:noFill/>
        </p:spPr>
        <p:txBody>
          <a:bodyPr wrap="square" rtlCol="0" anchor="b" anchorCtr="0">
            <a:spAutoFit/>
          </a:bodyPr>
          <a:lstStyle/>
          <a:p>
            <a:r>
              <a:rPr lang="en-US" sz="1600" b="1" dirty="0">
                <a:solidFill>
                  <a:schemeClr val="accent2"/>
                </a:solidFill>
                <a:ea typeface="League Spartan" charset="0"/>
                <a:cs typeface="Poppins" pitchFamily="2" charset="77"/>
              </a:rPr>
              <a:t>HEADING</a:t>
            </a:r>
          </a:p>
        </p:txBody>
      </p:sp>
      <p:sp>
        <p:nvSpPr>
          <p:cNvPr id="45" name="Subtitle 2">
            <a:extLst>
              <a:ext uri="{FF2B5EF4-FFF2-40B4-BE49-F238E27FC236}">
                <a16:creationId xmlns:a16="http://schemas.microsoft.com/office/drawing/2014/main" id="{BD7C81ED-15A4-41C3-BCF6-B870E96289E6}"/>
              </a:ext>
            </a:extLst>
          </p:cNvPr>
          <p:cNvSpPr txBox="1">
            <a:spLocks/>
          </p:cNvSpPr>
          <p:nvPr/>
        </p:nvSpPr>
        <p:spPr>
          <a:xfrm>
            <a:off x="7690768" y="2721260"/>
            <a:ext cx="273230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6" name="TextBox 45">
            <a:extLst>
              <a:ext uri="{FF2B5EF4-FFF2-40B4-BE49-F238E27FC236}">
                <a16:creationId xmlns:a16="http://schemas.microsoft.com/office/drawing/2014/main" id="{5F6ED966-72FD-4A67-8F6A-70BEDD1C2971}"/>
              </a:ext>
            </a:extLst>
          </p:cNvPr>
          <p:cNvSpPr txBox="1"/>
          <p:nvPr/>
        </p:nvSpPr>
        <p:spPr>
          <a:xfrm>
            <a:off x="7897595" y="4610151"/>
            <a:ext cx="2998323" cy="338554"/>
          </a:xfrm>
          <a:prstGeom prst="rect">
            <a:avLst/>
          </a:prstGeom>
          <a:noFill/>
        </p:spPr>
        <p:txBody>
          <a:bodyPr wrap="square" rtlCol="0" anchor="b" anchorCtr="0">
            <a:spAutoFit/>
          </a:bodyPr>
          <a:lstStyle/>
          <a:p>
            <a:r>
              <a:rPr lang="en-US" sz="1600" b="1" dirty="0">
                <a:solidFill>
                  <a:schemeClr val="accent3"/>
                </a:solidFill>
                <a:ea typeface="League Spartan" charset="0"/>
                <a:cs typeface="Poppins" pitchFamily="2" charset="77"/>
              </a:rPr>
              <a:t>HEADING</a:t>
            </a:r>
          </a:p>
        </p:txBody>
      </p:sp>
      <p:sp>
        <p:nvSpPr>
          <p:cNvPr id="47" name="Subtitle 2">
            <a:extLst>
              <a:ext uri="{FF2B5EF4-FFF2-40B4-BE49-F238E27FC236}">
                <a16:creationId xmlns:a16="http://schemas.microsoft.com/office/drawing/2014/main" id="{44E25E9D-C3C6-4E5B-8F2B-3B21E59B7845}"/>
              </a:ext>
            </a:extLst>
          </p:cNvPr>
          <p:cNvSpPr txBox="1">
            <a:spLocks/>
          </p:cNvSpPr>
          <p:nvPr/>
        </p:nvSpPr>
        <p:spPr>
          <a:xfrm>
            <a:off x="7690768" y="5060005"/>
            <a:ext cx="273230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8" name="TextBox 47">
            <a:extLst>
              <a:ext uri="{FF2B5EF4-FFF2-40B4-BE49-F238E27FC236}">
                <a16:creationId xmlns:a16="http://schemas.microsoft.com/office/drawing/2014/main" id="{631B88F6-B960-4983-85C9-BDD35386C84F}"/>
              </a:ext>
            </a:extLst>
          </p:cNvPr>
          <p:cNvSpPr txBox="1"/>
          <p:nvPr/>
        </p:nvSpPr>
        <p:spPr>
          <a:xfrm>
            <a:off x="1090390" y="2271406"/>
            <a:ext cx="2945020" cy="338554"/>
          </a:xfrm>
          <a:prstGeom prst="rect">
            <a:avLst/>
          </a:prstGeom>
          <a:noFill/>
        </p:spPr>
        <p:txBody>
          <a:bodyPr wrap="square" rtlCol="0" anchor="b" anchorCtr="0">
            <a:spAutoFit/>
          </a:bodyPr>
          <a:lstStyle/>
          <a:p>
            <a:pPr algn="r"/>
            <a:r>
              <a:rPr lang="en-US" sz="1600" b="1" dirty="0">
                <a:solidFill>
                  <a:schemeClr val="accent1"/>
                </a:solidFill>
                <a:ea typeface="League Spartan" charset="0"/>
                <a:cs typeface="Poppins" pitchFamily="2" charset="77"/>
              </a:rPr>
              <a:t>HEADING</a:t>
            </a:r>
          </a:p>
        </p:txBody>
      </p:sp>
      <p:sp>
        <p:nvSpPr>
          <p:cNvPr id="49" name="Subtitle 2">
            <a:extLst>
              <a:ext uri="{FF2B5EF4-FFF2-40B4-BE49-F238E27FC236}">
                <a16:creationId xmlns:a16="http://schemas.microsoft.com/office/drawing/2014/main" id="{24A30FBF-C89C-4050-A240-A203C0BD6C77}"/>
              </a:ext>
            </a:extLst>
          </p:cNvPr>
          <p:cNvSpPr txBox="1">
            <a:spLocks/>
          </p:cNvSpPr>
          <p:nvPr/>
        </p:nvSpPr>
        <p:spPr>
          <a:xfrm>
            <a:off x="1090389" y="2721260"/>
            <a:ext cx="295403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50" name="TextBox 49">
            <a:extLst>
              <a:ext uri="{FF2B5EF4-FFF2-40B4-BE49-F238E27FC236}">
                <a16:creationId xmlns:a16="http://schemas.microsoft.com/office/drawing/2014/main" id="{C2943413-97F2-424C-BF5E-7ADB82B83056}"/>
              </a:ext>
            </a:extLst>
          </p:cNvPr>
          <p:cNvSpPr txBox="1"/>
          <p:nvPr/>
        </p:nvSpPr>
        <p:spPr>
          <a:xfrm>
            <a:off x="1090390" y="4610151"/>
            <a:ext cx="2945020" cy="338554"/>
          </a:xfrm>
          <a:prstGeom prst="rect">
            <a:avLst/>
          </a:prstGeom>
          <a:noFill/>
        </p:spPr>
        <p:txBody>
          <a:bodyPr wrap="square" rtlCol="0" anchor="b" anchorCtr="0">
            <a:spAutoFit/>
          </a:bodyPr>
          <a:lstStyle/>
          <a:p>
            <a:pPr algn="r"/>
            <a:r>
              <a:rPr lang="en-US" sz="1600" b="1" dirty="0">
                <a:solidFill>
                  <a:schemeClr val="accent4"/>
                </a:solidFill>
                <a:ea typeface="League Spartan" charset="0"/>
                <a:cs typeface="Poppins" pitchFamily="2" charset="77"/>
              </a:rPr>
              <a:t>HEADING</a:t>
            </a:r>
          </a:p>
        </p:txBody>
      </p:sp>
      <p:sp>
        <p:nvSpPr>
          <p:cNvPr id="51" name="Subtitle 2">
            <a:extLst>
              <a:ext uri="{FF2B5EF4-FFF2-40B4-BE49-F238E27FC236}">
                <a16:creationId xmlns:a16="http://schemas.microsoft.com/office/drawing/2014/main" id="{3A965BD1-925D-455D-8CC4-6B63AE9CDABC}"/>
              </a:ext>
            </a:extLst>
          </p:cNvPr>
          <p:cNvSpPr txBox="1">
            <a:spLocks/>
          </p:cNvSpPr>
          <p:nvPr/>
        </p:nvSpPr>
        <p:spPr>
          <a:xfrm>
            <a:off x="1090389" y="5060005"/>
            <a:ext cx="295403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7372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22DBD-48A2-4BE1-ABF2-0F0BDFECCB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FB5CA4C-A898-4850-833C-0F2E55E7675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35BCC0D-02E4-470D-BF6D-A4DE71E3194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7095FF62-65C0-417A-9371-41993DABA35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DEDC3A1-E8F2-4DA1-B742-5D9F3BEC4D6D}"/>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6CF6FB60-AAD8-4C66-B088-81FB3E2210C0}"/>
              </a:ext>
            </a:extLst>
          </p:cNvPr>
          <p:cNvSpPr>
            <a:spLocks/>
          </p:cNvSpPr>
          <p:nvPr/>
        </p:nvSpPr>
        <p:spPr bwMode="auto">
          <a:xfrm rot="8100000" flipV="1">
            <a:off x="6774442" y="2461961"/>
            <a:ext cx="618589" cy="1649575"/>
          </a:xfrm>
          <a:custGeom>
            <a:avLst/>
            <a:gdLst/>
            <a:ahLst/>
            <a:cxnLst>
              <a:cxn ang="0">
                <a:pos x="408" y="1088"/>
              </a:cxn>
              <a:cxn ang="0">
                <a:pos x="408" y="0"/>
              </a:cxn>
              <a:cxn ang="0">
                <a:pos x="0" y="0"/>
              </a:cxn>
              <a:cxn ang="0">
                <a:pos x="0" y="680"/>
              </a:cxn>
              <a:cxn ang="0">
                <a:pos x="408" y="1088"/>
              </a:cxn>
            </a:cxnLst>
            <a:rect l="0" t="0" r="r" b="b"/>
            <a:pathLst>
              <a:path w="408" h="1088">
                <a:moveTo>
                  <a:pt x="408" y="1088"/>
                </a:moveTo>
                <a:lnTo>
                  <a:pt x="408" y="0"/>
                </a:lnTo>
                <a:lnTo>
                  <a:pt x="0" y="0"/>
                </a:lnTo>
                <a:lnTo>
                  <a:pt x="0" y="680"/>
                </a:lnTo>
                <a:lnTo>
                  <a:pt x="408" y="1088"/>
                </a:lnTo>
                <a:close/>
              </a:path>
            </a:pathLst>
          </a:custGeom>
          <a:solidFill>
            <a:schemeClr val="accent3">
              <a:lumMod val="75000"/>
            </a:schemeClr>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8" name="Freeform 8">
            <a:extLst>
              <a:ext uri="{FF2B5EF4-FFF2-40B4-BE49-F238E27FC236}">
                <a16:creationId xmlns:a16="http://schemas.microsoft.com/office/drawing/2014/main" id="{8B545937-C39F-4EF8-A05F-AA0327268F4F}"/>
              </a:ext>
            </a:extLst>
          </p:cNvPr>
          <p:cNvSpPr>
            <a:spLocks/>
          </p:cNvSpPr>
          <p:nvPr/>
        </p:nvSpPr>
        <p:spPr bwMode="auto">
          <a:xfrm rot="8100000" flipV="1">
            <a:off x="4180004" y="3190975"/>
            <a:ext cx="618589" cy="1649575"/>
          </a:xfrm>
          <a:custGeom>
            <a:avLst/>
            <a:gdLst/>
            <a:ahLst/>
            <a:cxnLst>
              <a:cxn ang="0">
                <a:pos x="0" y="0"/>
              </a:cxn>
              <a:cxn ang="0">
                <a:pos x="0" y="1088"/>
              </a:cxn>
              <a:cxn ang="0">
                <a:pos x="408" y="1088"/>
              </a:cxn>
              <a:cxn ang="0">
                <a:pos x="408" y="408"/>
              </a:cxn>
              <a:cxn ang="0">
                <a:pos x="0" y="0"/>
              </a:cxn>
            </a:cxnLst>
            <a:rect l="0" t="0" r="r" b="b"/>
            <a:pathLst>
              <a:path w="408" h="1088">
                <a:moveTo>
                  <a:pt x="0" y="0"/>
                </a:moveTo>
                <a:lnTo>
                  <a:pt x="0" y="1088"/>
                </a:lnTo>
                <a:lnTo>
                  <a:pt x="408" y="1088"/>
                </a:lnTo>
                <a:lnTo>
                  <a:pt x="408" y="408"/>
                </a:lnTo>
                <a:lnTo>
                  <a:pt x="0" y="0"/>
                </a:lnTo>
                <a:close/>
              </a:path>
            </a:pathLst>
          </a:custGeom>
          <a:solidFill>
            <a:schemeClr val="accent1">
              <a:lumMod val="75000"/>
            </a:schemeClr>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9" name="Freeform 10">
            <a:extLst>
              <a:ext uri="{FF2B5EF4-FFF2-40B4-BE49-F238E27FC236}">
                <a16:creationId xmlns:a16="http://schemas.microsoft.com/office/drawing/2014/main" id="{1FF39D05-174E-4BED-8917-42D396E92BA0}"/>
              </a:ext>
            </a:extLst>
          </p:cNvPr>
          <p:cNvSpPr>
            <a:spLocks/>
          </p:cNvSpPr>
          <p:nvPr/>
        </p:nvSpPr>
        <p:spPr bwMode="auto">
          <a:xfrm rot="8100000" flipV="1">
            <a:off x="5326461" y="4639716"/>
            <a:ext cx="1648059" cy="618589"/>
          </a:xfrm>
          <a:custGeom>
            <a:avLst/>
            <a:gdLst/>
            <a:ahLst/>
            <a:cxnLst>
              <a:cxn ang="0">
                <a:pos x="1087" y="0"/>
              </a:cxn>
              <a:cxn ang="0">
                <a:pos x="0" y="0"/>
              </a:cxn>
              <a:cxn ang="0">
                <a:pos x="0" y="408"/>
              </a:cxn>
              <a:cxn ang="0">
                <a:pos x="679" y="408"/>
              </a:cxn>
              <a:cxn ang="0">
                <a:pos x="1087" y="0"/>
              </a:cxn>
            </a:cxnLst>
            <a:rect l="0" t="0" r="r" b="b"/>
            <a:pathLst>
              <a:path w="1087" h="408">
                <a:moveTo>
                  <a:pt x="1087" y="0"/>
                </a:moveTo>
                <a:lnTo>
                  <a:pt x="0" y="0"/>
                </a:lnTo>
                <a:lnTo>
                  <a:pt x="0" y="408"/>
                </a:lnTo>
                <a:lnTo>
                  <a:pt x="679" y="408"/>
                </a:lnTo>
                <a:lnTo>
                  <a:pt x="1087" y="0"/>
                </a:lnTo>
                <a:close/>
              </a:path>
            </a:pathLst>
          </a:custGeom>
          <a:solidFill>
            <a:schemeClr val="accent4">
              <a:lumMod val="75000"/>
            </a:schemeClr>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10" name="Freeform 11">
            <a:extLst>
              <a:ext uri="{FF2B5EF4-FFF2-40B4-BE49-F238E27FC236}">
                <a16:creationId xmlns:a16="http://schemas.microsoft.com/office/drawing/2014/main" id="{53051D0C-512B-4E96-B229-7F7083EE0F0D}"/>
              </a:ext>
            </a:extLst>
          </p:cNvPr>
          <p:cNvSpPr>
            <a:spLocks/>
          </p:cNvSpPr>
          <p:nvPr/>
        </p:nvSpPr>
        <p:spPr bwMode="auto">
          <a:xfrm rot="8100000" flipV="1">
            <a:off x="4756658" y="3838761"/>
            <a:ext cx="1091631" cy="1984644"/>
          </a:xfrm>
          <a:custGeom>
            <a:avLst/>
            <a:gdLst/>
            <a:ahLst/>
            <a:cxnLst>
              <a:cxn ang="0">
                <a:pos x="155" y="1309"/>
              </a:cxn>
              <a:cxn ang="0">
                <a:pos x="563" y="901"/>
              </a:cxn>
              <a:cxn ang="0">
                <a:pos x="563" y="439"/>
              </a:cxn>
              <a:cxn ang="0">
                <a:pos x="720" y="439"/>
              </a:cxn>
              <a:cxn ang="0">
                <a:pos x="359" y="0"/>
              </a:cxn>
              <a:cxn ang="0">
                <a:pos x="0" y="439"/>
              </a:cxn>
              <a:cxn ang="0">
                <a:pos x="155" y="439"/>
              </a:cxn>
              <a:cxn ang="0">
                <a:pos x="155" y="1309"/>
              </a:cxn>
            </a:cxnLst>
            <a:rect l="0" t="0" r="r" b="b"/>
            <a:pathLst>
              <a:path w="720" h="1309">
                <a:moveTo>
                  <a:pt x="155" y="1309"/>
                </a:moveTo>
                <a:lnTo>
                  <a:pt x="563" y="901"/>
                </a:lnTo>
                <a:lnTo>
                  <a:pt x="563" y="439"/>
                </a:lnTo>
                <a:lnTo>
                  <a:pt x="720" y="439"/>
                </a:lnTo>
                <a:lnTo>
                  <a:pt x="359" y="0"/>
                </a:lnTo>
                <a:lnTo>
                  <a:pt x="0" y="439"/>
                </a:lnTo>
                <a:lnTo>
                  <a:pt x="155" y="439"/>
                </a:lnTo>
                <a:lnTo>
                  <a:pt x="155" y="1309"/>
                </a:lnTo>
                <a:close/>
              </a:path>
            </a:pathLst>
          </a:custGeom>
          <a:solidFill>
            <a:schemeClr val="accent4"/>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11" name="Freeform 9">
            <a:extLst>
              <a:ext uri="{FF2B5EF4-FFF2-40B4-BE49-F238E27FC236}">
                <a16:creationId xmlns:a16="http://schemas.microsoft.com/office/drawing/2014/main" id="{FC585A56-0EFE-4777-94DE-7AFA7B8D412B}"/>
              </a:ext>
            </a:extLst>
          </p:cNvPr>
          <p:cNvSpPr>
            <a:spLocks/>
          </p:cNvSpPr>
          <p:nvPr/>
        </p:nvSpPr>
        <p:spPr bwMode="auto">
          <a:xfrm rot="8100000" flipV="1">
            <a:off x="3615662" y="2624518"/>
            <a:ext cx="1983129" cy="1088599"/>
          </a:xfrm>
          <a:custGeom>
            <a:avLst/>
            <a:gdLst/>
            <a:ahLst/>
            <a:cxnLst>
              <a:cxn ang="0">
                <a:pos x="1308" y="563"/>
              </a:cxn>
              <a:cxn ang="0">
                <a:pos x="900" y="155"/>
              </a:cxn>
              <a:cxn ang="0">
                <a:pos x="438" y="155"/>
              </a:cxn>
              <a:cxn ang="0">
                <a:pos x="438" y="0"/>
              </a:cxn>
              <a:cxn ang="0">
                <a:pos x="0" y="359"/>
              </a:cxn>
              <a:cxn ang="0">
                <a:pos x="438" y="718"/>
              </a:cxn>
              <a:cxn ang="0">
                <a:pos x="438" y="563"/>
              </a:cxn>
              <a:cxn ang="0">
                <a:pos x="1308" y="563"/>
              </a:cxn>
            </a:cxnLst>
            <a:rect l="0" t="0" r="r" b="b"/>
            <a:pathLst>
              <a:path w="1308" h="718">
                <a:moveTo>
                  <a:pt x="1308" y="563"/>
                </a:moveTo>
                <a:lnTo>
                  <a:pt x="900" y="155"/>
                </a:lnTo>
                <a:lnTo>
                  <a:pt x="438" y="155"/>
                </a:lnTo>
                <a:lnTo>
                  <a:pt x="438" y="0"/>
                </a:lnTo>
                <a:lnTo>
                  <a:pt x="0" y="359"/>
                </a:lnTo>
                <a:lnTo>
                  <a:pt x="438" y="718"/>
                </a:lnTo>
                <a:lnTo>
                  <a:pt x="438" y="563"/>
                </a:lnTo>
                <a:lnTo>
                  <a:pt x="1308" y="563"/>
                </a:lnTo>
                <a:close/>
              </a:path>
            </a:pathLst>
          </a:custGeom>
          <a:solidFill>
            <a:schemeClr val="accent1"/>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12" name="Freeform 12">
            <a:extLst>
              <a:ext uri="{FF2B5EF4-FFF2-40B4-BE49-F238E27FC236}">
                <a16:creationId xmlns:a16="http://schemas.microsoft.com/office/drawing/2014/main" id="{23EDF1F0-B3E9-43CD-9F62-D5B46533BFF5}"/>
              </a:ext>
            </a:extLst>
          </p:cNvPr>
          <p:cNvSpPr>
            <a:spLocks/>
          </p:cNvSpPr>
          <p:nvPr/>
        </p:nvSpPr>
        <p:spPr bwMode="auto">
          <a:xfrm rot="8100000" flipV="1">
            <a:off x="5974020" y="3589485"/>
            <a:ext cx="1984645" cy="1091631"/>
          </a:xfrm>
          <a:custGeom>
            <a:avLst/>
            <a:gdLst/>
            <a:ahLst/>
            <a:cxnLst>
              <a:cxn ang="0">
                <a:pos x="0" y="155"/>
              </a:cxn>
              <a:cxn ang="0">
                <a:pos x="408" y="563"/>
              </a:cxn>
              <a:cxn ang="0">
                <a:pos x="872" y="563"/>
              </a:cxn>
              <a:cxn ang="0">
                <a:pos x="872" y="720"/>
              </a:cxn>
              <a:cxn ang="0">
                <a:pos x="1309" y="359"/>
              </a:cxn>
              <a:cxn ang="0">
                <a:pos x="872" y="0"/>
              </a:cxn>
              <a:cxn ang="0">
                <a:pos x="872" y="155"/>
              </a:cxn>
              <a:cxn ang="0">
                <a:pos x="0" y="155"/>
              </a:cxn>
            </a:cxnLst>
            <a:rect l="0" t="0" r="r" b="b"/>
            <a:pathLst>
              <a:path w="1309" h="720">
                <a:moveTo>
                  <a:pt x="0" y="155"/>
                </a:moveTo>
                <a:lnTo>
                  <a:pt x="408" y="563"/>
                </a:lnTo>
                <a:lnTo>
                  <a:pt x="872" y="563"/>
                </a:lnTo>
                <a:lnTo>
                  <a:pt x="872" y="720"/>
                </a:lnTo>
                <a:lnTo>
                  <a:pt x="1309" y="359"/>
                </a:lnTo>
                <a:lnTo>
                  <a:pt x="872" y="0"/>
                </a:lnTo>
                <a:lnTo>
                  <a:pt x="872" y="155"/>
                </a:lnTo>
                <a:lnTo>
                  <a:pt x="0" y="155"/>
                </a:lnTo>
                <a:close/>
              </a:path>
            </a:pathLst>
          </a:custGeom>
          <a:solidFill>
            <a:schemeClr val="accent3"/>
          </a:solidFill>
          <a:ln w="9525">
            <a:noFill/>
            <a:round/>
            <a:headEnd/>
            <a:tailEnd/>
          </a:ln>
        </p:spPr>
        <p:txBody>
          <a:bodyPr vert="horz" wrap="square" lIns="71991" tIns="35995" rIns="71991" bIns="35995" numCol="1" anchor="t" anchorCtr="0" compatLnSpc="1">
            <a:prstTxWarp prst="textNoShape">
              <a:avLst/>
            </a:prstTxWarp>
          </a:bodyPr>
          <a:lstStyle/>
          <a:p>
            <a:endParaRPr lang="en-US" sz="2835" dirty="0"/>
          </a:p>
        </p:txBody>
      </p:sp>
      <p:sp>
        <p:nvSpPr>
          <p:cNvPr id="13" name="TextBox 12">
            <a:extLst>
              <a:ext uri="{FF2B5EF4-FFF2-40B4-BE49-F238E27FC236}">
                <a16:creationId xmlns:a16="http://schemas.microsoft.com/office/drawing/2014/main" id="{0B86D5DC-1444-45B7-A262-4A5C9443131D}"/>
              </a:ext>
            </a:extLst>
          </p:cNvPr>
          <p:cNvSpPr txBox="1"/>
          <p:nvPr/>
        </p:nvSpPr>
        <p:spPr>
          <a:xfrm>
            <a:off x="4818488" y="2619735"/>
            <a:ext cx="285656" cy="455959"/>
          </a:xfrm>
          <a:prstGeom prst="rect">
            <a:avLst/>
          </a:prstGeom>
          <a:noFill/>
        </p:spPr>
        <p:txBody>
          <a:bodyPr wrap="none" rtlCol="0" anchor="ctr">
            <a:spAutoFit/>
          </a:bodyPr>
          <a:lstStyle/>
          <a:p>
            <a:pPr algn="ctr"/>
            <a:r>
              <a:rPr lang="en-US" sz="2363" b="1" dirty="0">
                <a:solidFill>
                  <a:schemeClr val="bg1"/>
                </a:solidFill>
                <a:cs typeface="Poppins" pitchFamily="2" charset="77"/>
              </a:rPr>
              <a:t>1</a:t>
            </a:r>
          </a:p>
        </p:txBody>
      </p:sp>
      <p:sp>
        <p:nvSpPr>
          <p:cNvPr id="14" name="TextBox 13">
            <a:extLst>
              <a:ext uri="{FF2B5EF4-FFF2-40B4-BE49-F238E27FC236}">
                <a16:creationId xmlns:a16="http://schemas.microsoft.com/office/drawing/2014/main" id="{91312744-3A6B-4264-9C4D-EE5D3E5A16BC}"/>
              </a:ext>
            </a:extLst>
          </p:cNvPr>
          <p:cNvSpPr txBox="1"/>
          <p:nvPr/>
        </p:nvSpPr>
        <p:spPr>
          <a:xfrm>
            <a:off x="6479077" y="2619735"/>
            <a:ext cx="341760" cy="455959"/>
          </a:xfrm>
          <a:prstGeom prst="rect">
            <a:avLst/>
          </a:prstGeom>
          <a:noFill/>
        </p:spPr>
        <p:txBody>
          <a:bodyPr wrap="none" rtlCol="0" anchor="ctr">
            <a:spAutoFit/>
          </a:bodyPr>
          <a:lstStyle/>
          <a:p>
            <a:pPr algn="ctr"/>
            <a:r>
              <a:rPr lang="en-US" sz="2363" b="1" dirty="0">
                <a:solidFill>
                  <a:schemeClr val="bg1"/>
                </a:solidFill>
                <a:cs typeface="Poppins" pitchFamily="2" charset="77"/>
              </a:rPr>
              <a:t>2</a:t>
            </a:r>
          </a:p>
        </p:txBody>
      </p:sp>
      <p:sp>
        <p:nvSpPr>
          <p:cNvPr id="15" name="TextBox 14">
            <a:extLst>
              <a:ext uri="{FF2B5EF4-FFF2-40B4-BE49-F238E27FC236}">
                <a16:creationId xmlns:a16="http://schemas.microsoft.com/office/drawing/2014/main" id="{BA4D22A5-A830-4897-90FC-103175B73987}"/>
              </a:ext>
            </a:extLst>
          </p:cNvPr>
          <p:cNvSpPr txBox="1"/>
          <p:nvPr/>
        </p:nvSpPr>
        <p:spPr>
          <a:xfrm>
            <a:off x="6477474" y="4236434"/>
            <a:ext cx="344966" cy="455959"/>
          </a:xfrm>
          <a:prstGeom prst="rect">
            <a:avLst/>
          </a:prstGeom>
          <a:noFill/>
        </p:spPr>
        <p:txBody>
          <a:bodyPr wrap="none" rtlCol="0" anchor="ctr">
            <a:spAutoFit/>
          </a:bodyPr>
          <a:lstStyle/>
          <a:p>
            <a:pPr algn="ctr"/>
            <a:r>
              <a:rPr lang="en-US" sz="2363" b="1" dirty="0">
                <a:solidFill>
                  <a:schemeClr val="bg1"/>
                </a:solidFill>
                <a:cs typeface="Poppins" pitchFamily="2" charset="77"/>
              </a:rPr>
              <a:t>3</a:t>
            </a:r>
          </a:p>
        </p:txBody>
      </p:sp>
      <p:sp>
        <p:nvSpPr>
          <p:cNvPr id="16" name="TextBox 15">
            <a:extLst>
              <a:ext uri="{FF2B5EF4-FFF2-40B4-BE49-F238E27FC236}">
                <a16:creationId xmlns:a16="http://schemas.microsoft.com/office/drawing/2014/main" id="{2D3FBB44-95A1-4FBD-9622-C5027C247936}"/>
              </a:ext>
            </a:extLst>
          </p:cNvPr>
          <p:cNvSpPr txBox="1"/>
          <p:nvPr/>
        </p:nvSpPr>
        <p:spPr>
          <a:xfrm>
            <a:off x="4782421" y="4236434"/>
            <a:ext cx="357790" cy="455959"/>
          </a:xfrm>
          <a:prstGeom prst="rect">
            <a:avLst/>
          </a:prstGeom>
          <a:noFill/>
        </p:spPr>
        <p:txBody>
          <a:bodyPr wrap="none" rtlCol="0" anchor="ctr">
            <a:spAutoFit/>
          </a:bodyPr>
          <a:lstStyle/>
          <a:p>
            <a:pPr algn="ctr"/>
            <a:r>
              <a:rPr lang="en-US" sz="2363" b="1" dirty="0">
                <a:solidFill>
                  <a:schemeClr val="bg1"/>
                </a:solidFill>
                <a:cs typeface="Poppins" pitchFamily="2" charset="77"/>
              </a:rPr>
              <a:t>4</a:t>
            </a:r>
          </a:p>
        </p:txBody>
      </p:sp>
      <p:sp>
        <p:nvSpPr>
          <p:cNvPr id="17" name="Subtitle 2">
            <a:extLst>
              <a:ext uri="{FF2B5EF4-FFF2-40B4-BE49-F238E27FC236}">
                <a16:creationId xmlns:a16="http://schemas.microsoft.com/office/drawing/2014/main" id="{0774C8A6-30B2-4788-9CC6-0788C7EB5161}"/>
              </a:ext>
            </a:extLst>
          </p:cNvPr>
          <p:cNvSpPr txBox="1">
            <a:spLocks/>
          </p:cNvSpPr>
          <p:nvPr/>
        </p:nvSpPr>
        <p:spPr>
          <a:xfrm>
            <a:off x="7794569" y="2906204"/>
            <a:ext cx="283533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EEF9E2DE-9F45-419C-B683-BB620E57C7DA}"/>
              </a:ext>
            </a:extLst>
          </p:cNvPr>
          <p:cNvSpPr txBox="1"/>
          <p:nvPr/>
        </p:nvSpPr>
        <p:spPr>
          <a:xfrm>
            <a:off x="7744878" y="2597328"/>
            <a:ext cx="2787207"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1C40D5DB-C2FC-4586-AA3F-6CC1D8E2B452}"/>
              </a:ext>
            </a:extLst>
          </p:cNvPr>
          <p:cNvSpPr txBox="1">
            <a:spLocks/>
          </p:cNvSpPr>
          <p:nvPr/>
        </p:nvSpPr>
        <p:spPr>
          <a:xfrm>
            <a:off x="7794569" y="4657984"/>
            <a:ext cx="2835331"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0AE1BF09-20DF-4A01-AB70-E28D0AFF2266}"/>
              </a:ext>
            </a:extLst>
          </p:cNvPr>
          <p:cNvSpPr txBox="1"/>
          <p:nvPr/>
        </p:nvSpPr>
        <p:spPr>
          <a:xfrm>
            <a:off x="7744878" y="4349106"/>
            <a:ext cx="2787207"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7AB749E7-D602-4521-9779-244269826778}"/>
              </a:ext>
            </a:extLst>
          </p:cNvPr>
          <p:cNvSpPr txBox="1">
            <a:spLocks/>
          </p:cNvSpPr>
          <p:nvPr/>
        </p:nvSpPr>
        <p:spPr>
          <a:xfrm>
            <a:off x="947740" y="2906204"/>
            <a:ext cx="28417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BBD953C0-23E1-4F32-8ED1-AAD5C76B04BB}"/>
              </a:ext>
            </a:extLst>
          </p:cNvPr>
          <p:cNvSpPr txBox="1"/>
          <p:nvPr/>
        </p:nvSpPr>
        <p:spPr>
          <a:xfrm>
            <a:off x="1042244" y="2597328"/>
            <a:ext cx="2804589" cy="338554"/>
          </a:xfrm>
          <a:prstGeom prst="rect">
            <a:avLst/>
          </a:prstGeom>
          <a:noFill/>
        </p:spPr>
        <p:txBody>
          <a:bodyPr wrap="square" rtlCol="0" anchor="t" anchorCtr="0">
            <a:spAutoFit/>
          </a:bodyPr>
          <a:lstStyle/>
          <a:p>
            <a:pPr algn="r"/>
            <a:r>
              <a:rPr lang="en-US" sz="1600" b="1" dirty="0">
                <a:solidFill>
                  <a:schemeClr val="accent1"/>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EA2DB316-616E-4D88-BB7E-1EF308B7BB98}"/>
              </a:ext>
            </a:extLst>
          </p:cNvPr>
          <p:cNvSpPr txBox="1">
            <a:spLocks/>
          </p:cNvSpPr>
          <p:nvPr/>
        </p:nvSpPr>
        <p:spPr>
          <a:xfrm>
            <a:off x="947740" y="4657984"/>
            <a:ext cx="2841745" cy="379593"/>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A8EBAD63-055B-47AB-A754-CE6CDFD7D727}"/>
              </a:ext>
            </a:extLst>
          </p:cNvPr>
          <p:cNvSpPr txBox="1"/>
          <p:nvPr/>
        </p:nvSpPr>
        <p:spPr>
          <a:xfrm>
            <a:off x="1042244" y="4349106"/>
            <a:ext cx="2804589" cy="338554"/>
          </a:xfrm>
          <a:prstGeom prst="rect">
            <a:avLst/>
          </a:prstGeom>
          <a:noFill/>
        </p:spPr>
        <p:txBody>
          <a:bodyPr wrap="square" rtlCol="0" anchor="t" anchorCtr="0">
            <a:spAutoFit/>
          </a:bodyPr>
          <a:lstStyle/>
          <a:p>
            <a:pPr algn="r"/>
            <a:r>
              <a:rPr lang="en-US" sz="1600" b="1" dirty="0">
                <a:solidFill>
                  <a:schemeClr val="accent4"/>
                </a:solidFill>
                <a:ea typeface="League Spartan" charset="0"/>
                <a:cs typeface="Poppins" pitchFamily="2" charset="77"/>
              </a:rPr>
              <a:t>HEADING</a:t>
            </a:r>
          </a:p>
        </p:txBody>
      </p:sp>
      <p:pic>
        <p:nvPicPr>
          <p:cNvPr id="25" name="Graphic 24" descr="Single gear">
            <a:extLst>
              <a:ext uri="{FF2B5EF4-FFF2-40B4-BE49-F238E27FC236}">
                <a16:creationId xmlns:a16="http://schemas.microsoft.com/office/drawing/2014/main" id="{49F649D2-AE91-48C7-827C-62AD006CCB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68100" y="3255848"/>
            <a:ext cx="360045" cy="360045"/>
          </a:xfrm>
          <a:prstGeom prst="rect">
            <a:avLst/>
          </a:prstGeom>
        </p:spPr>
      </p:pic>
      <p:pic>
        <p:nvPicPr>
          <p:cNvPr id="26" name="Graphic 25" descr="Head with gears">
            <a:extLst>
              <a:ext uri="{FF2B5EF4-FFF2-40B4-BE49-F238E27FC236}">
                <a16:creationId xmlns:a16="http://schemas.microsoft.com/office/drawing/2014/main" id="{8021C5E2-E35C-4203-B024-FD5D51464C1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2931" y="2060576"/>
            <a:ext cx="360045" cy="360045"/>
          </a:xfrm>
          <a:prstGeom prst="rect">
            <a:avLst/>
          </a:prstGeom>
        </p:spPr>
      </p:pic>
      <p:pic>
        <p:nvPicPr>
          <p:cNvPr id="27" name="Graphic 26" descr="Hourglass">
            <a:extLst>
              <a:ext uri="{FF2B5EF4-FFF2-40B4-BE49-F238E27FC236}">
                <a16:creationId xmlns:a16="http://schemas.microsoft.com/office/drawing/2014/main" id="{3C38347B-52A1-4A68-8B49-8F7971E8673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42012" y="3728147"/>
            <a:ext cx="360045" cy="360045"/>
          </a:xfrm>
          <a:prstGeom prst="rect">
            <a:avLst/>
          </a:prstGeom>
        </p:spPr>
      </p:pic>
      <p:pic>
        <p:nvPicPr>
          <p:cNvPr id="28" name="Graphic 27" descr="Store">
            <a:extLst>
              <a:ext uri="{FF2B5EF4-FFF2-40B4-BE49-F238E27FC236}">
                <a16:creationId xmlns:a16="http://schemas.microsoft.com/office/drawing/2014/main" id="{C4852877-C745-4E74-9D00-F6BD1EE227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12635" y="4906750"/>
            <a:ext cx="360045" cy="360045"/>
          </a:xfrm>
          <a:prstGeom prst="rect">
            <a:avLst/>
          </a:prstGeom>
        </p:spPr>
      </p:pic>
    </p:spTree>
    <p:extLst>
      <p:ext uri="{BB962C8B-B14F-4D97-AF65-F5344CB8AC3E}">
        <p14:creationId xmlns:p14="http://schemas.microsoft.com/office/powerpoint/2010/main" val="52084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4D6C5-44F2-4B1B-8A17-5BDE4D87B79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E8A153A-A269-4540-A565-50F131702C4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5BD4B5D-A2DE-45C7-ADEF-F3635FDF461D}"/>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692F819-C69F-400A-BD9A-E57731C4CC8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AE26405-4EA7-46AF-8271-B2081D1DAD1D}"/>
              </a:ext>
            </a:extLst>
          </p:cNvPr>
          <p:cNvSpPr>
            <a:spLocks noGrp="1"/>
          </p:cNvSpPr>
          <p:nvPr>
            <p:ph type="body" sz="quarter" idx="13"/>
          </p:nvPr>
        </p:nvSpPr>
        <p:spPr/>
        <p:txBody>
          <a:bodyPr/>
          <a:lstStyle/>
          <a:p>
            <a:endParaRPr lang="en-ZA"/>
          </a:p>
        </p:txBody>
      </p:sp>
      <p:sp>
        <p:nvSpPr>
          <p:cNvPr id="7" name="Фигура">
            <a:extLst>
              <a:ext uri="{FF2B5EF4-FFF2-40B4-BE49-F238E27FC236}">
                <a16:creationId xmlns:a16="http://schemas.microsoft.com/office/drawing/2014/main" id="{3A393823-C4CA-4B8E-BFF5-9120A5F0D539}"/>
              </a:ext>
            </a:extLst>
          </p:cNvPr>
          <p:cNvSpPr>
            <a:spLocks/>
          </p:cNvSpPr>
          <p:nvPr/>
        </p:nvSpPr>
        <p:spPr bwMode="auto">
          <a:xfrm>
            <a:off x="8789841" y="2060576"/>
            <a:ext cx="1542935" cy="1351579"/>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4999" tIns="14999" rIns="14999" bIns="14999" anchor="ctr"/>
          <a:lstStyle/>
          <a:p>
            <a:endParaRPr lang="en-US" sz="1417" dirty="0"/>
          </a:p>
        </p:txBody>
      </p:sp>
      <p:sp>
        <p:nvSpPr>
          <p:cNvPr id="8" name="Фигура">
            <a:extLst>
              <a:ext uri="{FF2B5EF4-FFF2-40B4-BE49-F238E27FC236}">
                <a16:creationId xmlns:a16="http://schemas.microsoft.com/office/drawing/2014/main" id="{6336608F-5850-41E6-B7D6-60FFFFF4674F}"/>
              </a:ext>
            </a:extLst>
          </p:cNvPr>
          <p:cNvSpPr>
            <a:spLocks/>
          </p:cNvSpPr>
          <p:nvPr/>
        </p:nvSpPr>
        <p:spPr bwMode="auto">
          <a:xfrm>
            <a:off x="7136785" y="2061226"/>
            <a:ext cx="1794771" cy="1385137"/>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4999" tIns="14999" rIns="14999" bIns="14999" anchor="ctr"/>
          <a:lstStyle/>
          <a:p>
            <a:endParaRPr lang="en-US" sz="1417" dirty="0"/>
          </a:p>
        </p:txBody>
      </p:sp>
      <p:sp>
        <p:nvSpPr>
          <p:cNvPr id="9" name="Фигура">
            <a:extLst>
              <a:ext uri="{FF2B5EF4-FFF2-40B4-BE49-F238E27FC236}">
                <a16:creationId xmlns:a16="http://schemas.microsoft.com/office/drawing/2014/main" id="{42199D5E-614E-4EAD-BFE8-C0C539EC9CF4}"/>
              </a:ext>
            </a:extLst>
          </p:cNvPr>
          <p:cNvSpPr/>
          <p:nvPr/>
        </p:nvSpPr>
        <p:spPr bwMode="auto">
          <a:xfrm>
            <a:off x="9589977" y="3055643"/>
            <a:ext cx="1039923" cy="1777512"/>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accent3"/>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10" name="Фигура">
            <a:extLst>
              <a:ext uri="{FF2B5EF4-FFF2-40B4-BE49-F238E27FC236}">
                <a16:creationId xmlns:a16="http://schemas.microsoft.com/office/drawing/2014/main" id="{F9AA3DC3-F4D9-4EC0-A0C5-5F5541E5D84F}"/>
              </a:ext>
            </a:extLst>
          </p:cNvPr>
          <p:cNvSpPr>
            <a:spLocks/>
          </p:cNvSpPr>
          <p:nvPr/>
        </p:nvSpPr>
        <p:spPr bwMode="auto">
          <a:xfrm>
            <a:off x="6849426" y="3069902"/>
            <a:ext cx="1050847" cy="1771535"/>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chemeClr val="accent6"/>
          </a:solidFill>
          <a:ln>
            <a:noFill/>
          </a:ln>
        </p:spPr>
        <p:txBody>
          <a:bodyPr lIns="14999" tIns="14999" rIns="14999" bIns="14999" anchor="ctr"/>
          <a:lstStyle/>
          <a:p>
            <a:endParaRPr lang="en-US" sz="1417" dirty="0"/>
          </a:p>
        </p:txBody>
      </p:sp>
      <p:sp>
        <p:nvSpPr>
          <p:cNvPr id="11" name="Фигура">
            <a:extLst>
              <a:ext uri="{FF2B5EF4-FFF2-40B4-BE49-F238E27FC236}">
                <a16:creationId xmlns:a16="http://schemas.microsoft.com/office/drawing/2014/main" id="{6471BA3C-8B45-4E98-AECA-DBB17FE07F5B}"/>
              </a:ext>
            </a:extLst>
          </p:cNvPr>
          <p:cNvSpPr/>
          <p:nvPr/>
        </p:nvSpPr>
        <p:spPr bwMode="auto">
          <a:xfrm>
            <a:off x="8543538" y="4479997"/>
            <a:ext cx="1802273" cy="1358547"/>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chemeClr val="accent4"/>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12" name="Фигура">
            <a:extLst>
              <a:ext uri="{FF2B5EF4-FFF2-40B4-BE49-F238E27FC236}">
                <a16:creationId xmlns:a16="http://schemas.microsoft.com/office/drawing/2014/main" id="{A8C23FC4-36CC-4B8B-8FFE-E29DD5F6C4BC}"/>
              </a:ext>
            </a:extLst>
          </p:cNvPr>
          <p:cNvSpPr/>
          <p:nvPr/>
        </p:nvSpPr>
        <p:spPr bwMode="auto">
          <a:xfrm>
            <a:off x="7144595" y="4503457"/>
            <a:ext cx="1542943" cy="1335089"/>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accent5"/>
          </a:solidFill>
          <a:ln w="12700" cap="flat">
            <a:noFill/>
            <a:miter lim="400000"/>
          </a:ln>
          <a:effectLst/>
        </p:spPr>
        <p:txBody>
          <a:bodyPr lIns="14999" tIns="14999" rIns="14999" bIns="14999" anchor="ctr"/>
          <a:lstStyle/>
          <a:p>
            <a:pPr>
              <a:defRPr sz="3200">
                <a:solidFill>
                  <a:srgbClr val="FFFFFF"/>
                </a:solidFill>
              </a:defRPr>
            </a:pPr>
            <a:endParaRPr sz="1260" dirty="0">
              <a:solidFill>
                <a:srgbClr val="FFFFFF"/>
              </a:solidFill>
              <a:ea typeface="Lato Light" panose="020F0502020204030203" pitchFamily="34" charset="0"/>
              <a:cs typeface="Lato Light" panose="020F0502020204030203" pitchFamily="34" charset="0"/>
            </a:endParaRPr>
          </a:p>
        </p:txBody>
      </p:sp>
      <p:sp>
        <p:nvSpPr>
          <p:cNvPr id="13" name="Subtitle 2">
            <a:extLst>
              <a:ext uri="{FF2B5EF4-FFF2-40B4-BE49-F238E27FC236}">
                <a16:creationId xmlns:a16="http://schemas.microsoft.com/office/drawing/2014/main" id="{E5D230B3-354C-4C54-8CF0-3774482028D7}"/>
              </a:ext>
            </a:extLst>
          </p:cNvPr>
          <p:cNvSpPr txBox="1">
            <a:spLocks/>
          </p:cNvSpPr>
          <p:nvPr/>
        </p:nvSpPr>
        <p:spPr>
          <a:xfrm>
            <a:off x="925935" y="2457600"/>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52AECB8A-AE4D-4581-B312-501C09696BCA}"/>
              </a:ext>
            </a:extLst>
          </p:cNvPr>
          <p:cNvSpPr txBox="1"/>
          <p:nvPr/>
        </p:nvSpPr>
        <p:spPr>
          <a:xfrm>
            <a:off x="843767" y="2180294"/>
            <a:ext cx="2600693" cy="338554"/>
          </a:xfrm>
          <a:prstGeom prst="rect">
            <a:avLst/>
          </a:prstGeom>
          <a:noFill/>
        </p:spPr>
        <p:txBody>
          <a:bodyPr wrap="square" rtlCol="0" anchor="t" anchorCtr="0">
            <a:spAutoFit/>
          </a:bodyPr>
          <a:lstStyle/>
          <a:p>
            <a:r>
              <a:rPr lang="en-US" sz="1600" b="1" dirty="0">
                <a:solidFill>
                  <a:schemeClr val="accent1"/>
                </a:solidFill>
                <a:ea typeface="League Spartan" charset="0"/>
                <a:cs typeface="Poppins" pitchFamily="2" charset="77"/>
              </a:rPr>
              <a:t>HEADING</a:t>
            </a:r>
          </a:p>
        </p:txBody>
      </p:sp>
      <p:sp>
        <p:nvSpPr>
          <p:cNvPr id="15" name="Subtitle 2">
            <a:extLst>
              <a:ext uri="{FF2B5EF4-FFF2-40B4-BE49-F238E27FC236}">
                <a16:creationId xmlns:a16="http://schemas.microsoft.com/office/drawing/2014/main" id="{2F41DE82-4BCD-4538-8EDC-BFCD5D504E66}"/>
              </a:ext>
            </a:extLst>
          </p:cNvPr>
          <p:cNvSpPr txBox="1">
            <a:spLocks/>
          </p:cNvSpPr>
          <p:nvPr/>
        </p:nvSpPr>
        <p:spPr>
          <a:xfrm>
            <a:off x="925935" y="3735545"/>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C3AF0C0B-79D7-45A9-8B66-76DFAE4F123B}"/>
              </a:ext>
            </a:extLst>
          </p:cNvPr>
          <p:cNvSpPr txBox="1"/>
          <p:nvPr/>
        </p:nvSpPr>
        <p:spPr>
          <a:xfrm>
            <a:off x="843767" y="3458238"/>
            <a:ext cx="2600693" cy="338554"/>
          </a:xfrm>
          <a:prstGeom prst="rect">
            <a:avLst/>
          </a:prstGeom>
          <a:noFill/>
        </p:spPr>
        <p:txBody>
          <a:bodyPr wrap="square" rtlCol="0" anchor="t" anchorCtr="0">
            <a:spAutoFit/>
          </a:bodyPr>
          <a:lstStyle/>
          <a:p>
            <a:r>
              <a:rPr lang="en-US" sz="1600" b="1" dirty="0">
                <a:solidFill>
                  <a:schemeClr val="accent6"/>
                </a:solidFill>
                <a:ea typeface="League Spartan" charset="0"/>
                <a:cs typeface="Poppins" pitchFamily="2" charset="77"/>
              </a:rPr>
              <a:t>HEADING</a:t>
            </a:r>
          </a:p>
        </p:txBody>
      </p:sp>
      <p:sp>
        <p:nvSpPr>
          <p:cNvPr id="17" name="Subtitle 2">
            <a:extLst>
              <a:ext uri="{FF2B5EF4-FFF2-40B4-BE49-F238E27FC236}">
                <a16:creationId xmlns:a16="http://schemas.microsoft.com/office/drawing/2014/main" id="{34F097F0-B274-4001-8DFC-E05CEBC81AA7}"/>
              </a:ext>
            </a:extLst>
          </p:cNvPr>
          <p:cNvSpPr txBox="1">
            <a:spLocks/>
          </p:cNvSpPr>
          <p:nvPr/>
        </p:nvSpPr>
        <p:spPr>
          <a:xfrm>
            <a:off x="925935" y="5025467"/>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5CD0599B-CD53-4554-B468-1759264DAD46}"/>
              </a:ext>
            </a:extLst>
          </p:cNvPr>
          <p:cNvSpPr txBox="1"/>
          <p:nvPr/>
        </p:nvSpPr>
        <p:spPr>
          <a:xfrm>
            <a:off x="843767" y="4748158"/>
            <a:ext cx="2600693" cy="338554"/>
          </a:xfrm>
          <a:prstGeom prst="rect">
            <a:avLst/>
          </a:prstGeom>
          <a:noFill/>
        </p:spPr>
        <p:txBody>
          <a:bodyPr wrap="square" rtlCol="0" anchor="t" anchorCtr="0">
            <a:spAutoFit/>
          </a:bodyPr>
          <a:lstStyle/>
          <a:p>
            <a:r>
              <a:rPr lang="en-US" sz="1600" b="1" dirty="0">
                <a:solidFill>
                  <a:schemeClr val="accent5"/>
                </a:solidFill>
                <a:ea typeface="League Spartan" charset="0"/>
                <a:cs typeface="Poppins" pitchFamily="2" charset="77"/>
              </a:rPr>
              <a:t>HEADING</a:t>
            </a:r>
          </a:p>
        </p:txBody>
      </p:sp>
      <p:sp>
        <p:nvSpPr>
          <p:cNvPr id="19" name="Subtitle 2">
            <a:extLst>
              <a:ext uri="{FF2B5EF4-FFF2-40B4-BE49-F238E27FC236}">
                <a16:creationId xmlns:a16="http://schemas.microsoft.com/office/drawing/2014/main" id="{DB970A4C-8248-4D94-ADEC-CB9B8C2E3509}"/>
              </a:ext>
            </a:extLst>
          </p:cNvPr>
          <p:cNvSpPr txBox="1">
            <a:spLocks/>
          </p:cNvSpPr>
          <p:nvPr/>
        </p:nvSpPr>
        <p:spPr>
          <a:xfrm>
            <a:off x="3634902" y="2457600"/>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0FD71252-E1EC-46B0-AFE0-B16522A2B6B4}"/>
              </a:ext>
            </a:extLst>
          </p:cNvPr>
          <p:cNvSpPr txBox="1"/>
          <p:nvPr/>
        </p:nvSpPr>
        <p:spPr>
          <a:xfrm>
            <a:off x="3566439" y="2180294"/>
            <a:ext cx="3069143" cy="338554"/>
          </a:xfrm>
          <a:prstGeom prst="rect">
            <a:avLst/>
          </a:prstGeom>
          <a:noFill/>
        </p:spPr>
        <p:txBody>
          <a:bodyPr wrap="square" rtlCol="0" anchor="t" anchorCtr="0">
            <a:spAutoFit/>
          </a:bodyPr>
          <a:lstStyle/>
          <a:p>
            <a:r>
              <a:rPr lang="en-US" sz="1600" b="1" dirty="0">
                <a:solidFill>
                  <a:schemeClr val="accent2"/>
                </a:solidFill>
                <a:ea typeface="League Spartan" charset="0"/>
                <a:cs typeface="Poppins" pitchFamily="2" charset="77"/>
              </a:rPr>
              <a:t>HEADING</a:t>
            </a:r>
          </a:p>
        </p:txBody>
      </p:sp>
      <p:sp>
        <p:nvSpPr>
          <p:cNvPr id="21" name="Subtitle 2">
            <a:extLst>
              <a:ext uri="{FF2B5EF4-FFF2-40B4-BE49-F238E27FC236}">
                <a16:creationId xmlns:a16="http://schemas.microsoft.com/office/drawing/2014/main" id="{D9904C77-8B60-4161-8CED-EF11D3045FC8}"/>
              </a:ext>
            </a:extLst>
          </p:cNvPr>
          <p:cNvSpPr txBox="1">
            <a:spLocks/>
          </p:cNvSpPr>
          <p:nvPr/>
        </p:nvSpPr>
        <p:spPr>
          <a:xfrm>
            <a:off x="3634902" y="3735545"/>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6ACB9BE8-84E9-4405-8E82-355A4AF3D2A7}"/>
              </a:ext>
            </a:extLst>
          </p:cNvPr>
          <p:cNvSpPr txBox="1"/>
          <p:nvPr/>
        </p:nvSpPr>
        <p:spPr>
          <a:xfrm>
            <a:off x="3566439" y="3458238"/>
            <a:ext cx="3069143" cy="338554"/>
          </a:xfrm>
          <a:prstGeom prst="rect">
            <a:avLst/>
          </a:prstGeom>
          <a:noFill/>
        </p:spPr>
        <p:txBody>
          <a:bodyPr wrap="square" rtlCol="0" anchor="t" anchorCtr="0">
            <a:spAutoFit/>
          </a:bodyPr>
          <a:lstStyle/>
          <a:p>
            <a:r>
              <a:rPr lang="en-US" sz="1600" b="1" dirty="0">
                <a:solidFill>
                  <a:schemeClr val="accent3"/>
                </a:solidFill>
                <a:ea typeface="League Spartan" charset="0"/>
                <a:cs typeface="Poppins" pitchFamily="2" charset="77"/>
              </a:rPr>
              <a:t>HEADING</a:t>
            </a:r>
          </a:p>
        </p:txBody>
      </p:sp>
      <p:sp>
        <p:nvSpPr>
          <p:cNvPr id="23" name="Subtitle 2">
            <a:extLst>
              <a:ext uri="{FF2B5EF4-FFF2-40B4-BE49-F238E27FC236}">
                <a16:creationId xmlns:a16="http://schemas.microsoft.com/office/drawing/2014/main" id="{2A1EB0BC-C69A-44F8-8CE0-07EB575AC5C9}"/>
              </a:ext>
            </a:extLst>
          </p:cNvPr>
          <p:cNvSpPr txBox="1">
            <a:spLocks/>
          </p:cNvSpPr>
          <p:nvPr/>
        </p:nvSpPr>
        <p:spPr>
          <a:xfrm>
            <a:off x="3634902" y="5025467"/>
            <a:ext cx="2324959" cy="559129"/>
          </a:xfrm>
          <a:prstGeom prst="rect">
            <a:avLst/>
          </a:prstGeom>
        </p:spPr>
        <p:txBody>
          <a:bodyPr vert="horz" wrap="square" lIns="36005" tIns="18003" rIns="36005" bIns="1800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 </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C829A256-A2D2-455B-AC8B-F879C9EC0E52}"/>
              </a:ext>
            </a:extLst>
          </p:cNvPr>
          <p:cNvSpPr txBox="1"/>
          <p:nvPr/>
        </p:nvSpPr>
        <p:spPr>
          <a:xfrm>
            <a:off x="3566439" y="4748158"/>
            <a:ext cx="3069143" cy="338554"/>
          </a:xfrm>
          <a:prstGeom prst="rect">
            <a:avLst/>
          </a:prstGeom>
          <a:noFill/>
        </p:spPr>
        <p:txBody>
          <a:bodyPr wrap="square" rtlCol="0" anchor="t" anchorCtr="0">
            <a:spAutoFit/>
          </a:bodyPr>
          <a:lstStyle/>
          <a:p>
            <a:r>
              <a:rPr lang="en-US" sz="1600" b="1" dirty="0">
                <a:solidFill>
                  <a:schemeClr val="accent4"/>
                </a:solidFill>
                <a:ea typeface="League Spartan" charset="0"/>
                <a:cs typeface="Poppins" pitchFamily="2" charset="77"/>
              </a:rPr>
              <a:t>HEADING</a:t>
            </a:r>
          </a:p>
        </p:txBody>
      </p:sp>
      <p:pic>
        <p:nvPicPr>
          <p:cNvPr id="25" name="Graphic 24" descr="City">
            <a:extLst>
              <a:ext uri="{FF2B5EF4-FFF2-40B4-BE49-F238E27FC236}">
                <a16:creationId xmlns:a16="http://schemas.microsoft.com/office/drawing/2014/main" id="{5D4FAA41-8DE3-46ED-8F8E-6B5F8DA8FEA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25725" y="3504733"/>
            <a:ext cx="592123" cy="592123"/>
          </a:xfrm>
          <a:prstGeom prst="rect">
            <a:avLst/>
          </a:prstGeom>
        </p:spPr>
      </p:pic>
      <p:pic>
        <p:nvPicPr>
          <p:cNvPr id="26" name="Graphic 25" descr="Building">
            <a:extLst>
              <a:ext uri="{FF2B5EF4-FFF2-40B4-BE49-F238E27FC236}">
                <a16:creationId xmlns:a16="http://schemas.microsoft.com/office/drawing/2014/main" id="{7D749BE3-2C8E-446F-BD0A-F8BC026EB6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3917" y="2506031"/>
            <a:ext cx="592123" cy="592123"/>
          </a:xfrm>
          <a:prstGeom prst="rect">
            <a:avLst/>
          </a:prstGeom>
        </p:spPr>
      </p:pic>
      <p:pic>
        <p:nvPicPr>
          <p:cNvPr id="27" name="Graphic 26" descr="Factory">
            <a:extLst>
              <a:ext uri="{FF2B5EF4-FFF2-40B4-BE49-F238E27FC236}">
                <a16:creationId xmlns:a16="http://schemas.microsoft.com/office/drawing/2014/main" id="{6263CE73-73F1-473E-82F2-0EC73B1FD26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00591" y="2327193"/>
            <a:ext cx="592123" cy="592123"/>
          </a:xfrm>
          <a:prstGeom prst="rect">
            <a:avLst/>
          </a:prstGeom>
        </p:spPr>
      </p:pic>
      <p:pic>
        <p:nvPicPr>
          <p:cNvPr id="28" name="Graphic 27" descr="House">
            <a:extLst>
              <a:ext uri="{FF2B5EF4-FFF2-40B4-BE49-F238E27FC236}">
                <a16:creationId xmlns:a16="http://schemas.microsoft.com/office/drawing/2014/main" id="{26C50EA4-1246-4D92-8FFF-7DCC94C0B43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64720" y="3800795"/>
            <a:ext cx="592123" cy="592123"/>
          </a:xfrm>
          <a:prstGeom prst="rect">
            <a:avLst/>
          </a:prstGeom>
        </p:spPr>
      </p:pic>
      <p:pic>
        <p:nvPicPr>
          <p:cNvPr id="29" name="Graphic 28" descr="Barn">
            <a:extLst>
              <a:ext uri="{FF2B5EF4-FFF2-40B4-BE49-F238E27FC236}">
                <a16:creationId xmlns:a16="http://schemas.microsoft.com/office/drawing/2014/main" id="{7683B9E2-9F0E-43DA-BBAE-43D26AF4C9A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004837" y="4951857"/>
            <a:ext cx="592123" cy="592123"/>
          </a:xfrm>
          <a:prstGeom prst="rect">
            <a:avLst/>
          </a:prstGeom>
        </p:spPr>
      </p:pic>
      <p:pic>
        <p:nvPicPr>
          <p:cNvPr id="30" name="Graphic 29" descr="Bank">
            <a:extLst>
              <a:ext uri="{FF2B5EF4-FFF2-40B4-BE49-F238E27FC236}">
                <a16:creationId xmlns:a16="http://schemas.microsoft.com/office/drawing/2014/main" id="{815BEBB2-D13C-47B0-AB57-B4DC0FDB86C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20005" y="4771017"/>
            <a:ext cx="592123" cy="592123"/>
          </a:xfrm>
          <a:prstGeom prst="rect">
            <a:avLst/>
          </a:prstGeom>
        </p:spPr>
      </p:pic>
    </p:spTree>
    <p:extLst>
      <p:ext uri="{BB962C8B-B14F-4D97-AF65-F5344CB8AC3E}">
        <p14:creationId xmlns:p14="http://schemas.microsoft.com/office/powerpoint/2010/main" val="125849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cycles, business, startup, presentation, infographics, free, editable template, template, pitch, graphs, charts, diagrams, tables, data, slides, layout, concept, idea, inspiration, download, Google Slides"/>
  <p:tag name="DESCRIPTION" val="The fully editable Cycles Infographic presentation template was created to help you illustrate how different processes lead into and from one another to provide your business or project with a roadmap to succes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2413</Words>
  <Application>Microsoft Office PowerPoint</Application>
  <PresentationFormat>Widescreen</PresentationFormat>
  <Paragraphs>336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Bahnschrift</vt:lpstr>
      <vt:lpstr>Bahnschrift SemiBold</vt:lpstr>
      <vt:lpstr>Calibri</vt:lpstr>
      <vt:lpstr>Helvetica Light</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43</cp:revision>
  <dcterms:created xsi:type="dcterms:W3CDTF">2020-04-19T22:46:17Z</dcterms:created>
  <dcterms:modified xsi:type="dcterms:W3CDTF">2020-05-15T13:14:49Z</dcterms:modified>
  <cp:category>Data Visualisation Elements</cp:category>
</cp:coreProperties>
</file>