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6"/>
  </p:notesMasterIdLst>
  <p:sldIdLst>
    <p:sldId id="277" r:id="rId2"/>
    <p:sldId id="278" r:id="rId3"/>
    <p:sldId id="279" r:id="rId4"/>
    <p:sldId id="256" r:id="rId5"/>
    <p:sldId id="303" r:id="rId6"/>
    <p:sldId id="306" r:id="rId7"/>
    <p:sldId id="304" r:id="rId8"/>
    <p:sldId id="305" r:id="rId9"/>
    <p:sldId id="309" r:id="rId10"/>
    <p:sldId id="307" r:id="rId11"/>
    <p:sldId id="311" r:id="rId12"/>
    <p:sldId id="308" r:id="rId13"/>
    <p:sldId id="310" r:id="rId14"/>
    <p:sldId id="312" r:id="rId15"/>
    <p:sldId id="313" r:id="rId16"/>
    <p:sldId id="319" r:id="rId17"/>
    <p:sldId id="314" r:id="rId18"/>
    <p:sldId id="316" r:id="rId19"/>
    <p:sldId id="315" r:id="rId20"/>
    <p:sldId id="317" r:id="rId21"/>
    <p:sldId id="318" r:id="rId22"/>
    <p:sldId id="320" r:id="rId23"/>
    <p:sldId id="321" r:id="rId24"/>
    <p:sldId id="322" r:id="rId25"/>
    <p:sldId id="323" r:id="rId26"/>
    <p:sldId id="324" r:id="rId27"/>
    <p:sldId id="325" r:id="rId28"/>
    <p:sldId id="326" r:id="rId29"/>
    <p:sldId id="327" r:id="rId30"/>
    <p:sldId id="328" r:id="rId31"/>
    <p:sldId id="329" r:id="rId32"/>
    <p:sldId id="330" r:id="rId33"/>
    <p:sldId id="302" r:id="rId34"/>
    <p:sldId id="28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svg"/><Relationship Id="rId3" Type="http://schemas.openxmlformats.org/officeDocument/2006/relationships/image" Target="../media/image11.svg"/><Relationship Id="rId7" Type="http://schemas.openxmlformats.org/officeDocument/2006/relationships/image" Target="../media/image35.svg"/><Relationship Id="rId12"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7.svg"/><Relationship Id="rId5" Type="http://schemas.openxmlformats.org/officeDocument/2006/relationships/image" Target="../media/image33.svg"/><Relationship Id="rId10" Type="http://schemas.openxmlformats.org/officeDocument/2006/relationships/image" Target="../media/image6.png"/><Relationship Id="rId4" Type="http://schemas.openxmlformats.org/officeDocument/2006/relationships/image" Target="../media/image3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pic>
        <p:nvPicPr>
          <p:cNvPr id="9" name="Graphic 8">
            <a:extLst>
              <a:ext uri="{FF2B5EF4-FFF2-40B4-BE49-F238E27FC236}">
                <a16:creationId xmlns:a16="http://schemas.microsoft.com/office/drawing/2014/main" id="{8CD68B92-0F89-49C7-A6B4-F37BF564BC2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324" y="1809484"/>
            <a:ext cx="4408163" cy="2938775"/>
          </a:xfrm>
          <a:prstGeom prst="rect">
            <a:avLst/>
          </a:prstGeom>
        </p:spPr>
      </p:pic>
      <p:grpSp>
        <p:nvGrpSpPr>
          <p:cNvPr id="28" name="Group 27">
            <a:extLst>
              <a:ext uri="{FF2B5EF4-FFF2-40B4-BE49-F238E27FC236}">
                <a16:creationId xmlns:a16="http://schemas.microsoft.com/office/drawing/2014/main" id="{069ABBAB-1A0E-4CFF-9B34-6F1F9188418B}"/>
              </a:ext>
            </a:extLst>
          </p:cNvPr>
          <p:cNvGrpSpPr/>
          <p:nvPr/>
        </p:nvGrpSpPr>
        <p:grpSpPr>
          <a:xfrm>
            <a:off x="925286" y="1941782"/>
            <a:ext cx="9704615" cy="4075274"/>
            <a:chOff x="1362623" y="1941782"/>
            <a:chExt cx="8505327" cy="4075274"/>
          </a:xfrm>
        </p:grpSpPr>
        <p:sp>
          <p:nvSpPr>
            <p:cNvPr id="10" name="Shape 61839">
              <a:extLst>
                <a:ext uri="{FF2B5EF4-FFF2-40B4-BE49-F238E27FC236}">
                  <a16:creationId xmlns:a16="http://schemas.microsoft.com/office/drawing/2014/main" id="{8C7A71B9-6597-40E4-937A-18310EE5C0A6}"/>
                </a:ext>
              </a:extLst>
            </p:cNvPr>
            <p:cNvSpPr/>
            <p:nvPr/>
          </p:nvSpPr>
          <p:spPr>
            <a:xfrm>
              <a:off x="2780461" y="4081964"/>
              <a:ext cx="1417838" cy="1935092"/>
            </a:xfrm>
            <a:prstGeom prst="rect">
              <a:avLst/>
            </a:prstGeom>
            <a:solidFill>
              <a:schemeClr val="accent2"/>
            </a:solidFill>
            <a:ln w="12700" cap="flat">
              <a:noFill/>
              <a:miter lim="400000"/>
            </a:ln>
            <a:effectLst/>
          </p:spPr>
          <p:txBody>
            <a:bodyPr wrap="square" lIns="0" tIns="0" rIns="0" bIns="0" numCol="1" anchor="ctr">
              <a:noAutofit/>
            </a:bodyPr>
            <a:lstStyle/>
            <a:p>
              <a:endParaRPr sz="2243" dirty="0"/>
            </a:p>
          </p:txBody>
        </p:sp>
        <p:sp>
          <p:nvSpPr>
            <p:cNvPr id="11" name="Shape 61844">
              <a:extLst>
                <a:ext uri="{FF2B5EF4-FFF2-40B4-BE49-F238E27FC236}">
                  <a16:creationId xmlns:a16="http://schemas.microsoft.com/office/drawing/2014/main" id="{E1A68C3E-3435-4B29-9DA9-4A677CCC73A9}"/>
                </a:ext>
              </a:extLst>
            </p:cNvPr>
            <p:cNvSpPr/>
            <p:nvPr/>
          </p:nvSpPr>
          <p:spPr>
            <a:xfrm>
              <a:off x="1362623" y="4614009"/>
              <a:ext cx="1417838" cy="1403047"/>
            </a:xfrm>
            <a:prstGeom prst="rect">
              <a:avLst/>
            </a:prstGeom>
            <a:solidFill>
              <a:schemeClr val="accent1"/>
            </a:solidFill>
            <a:ln w="12700" cap="flat">
              <a:noFill/>
              <a:miter lim="400000"/>
            </a:ln>
            <a:effectLst/>
          </p:spPr>
          <p:txBody>
            <a:bodyPr wrap="square" lIns="0" tIns="0" rIns="0" bIns="0" numCol="1" anchor="ctr">
              <a:noAutofit/>
            </a:bodyPr>
            <a:lstStyle/>
            <a:p>
              <a:endParaRPr sz="2243" dirty="0"/>
            </a:p>
          </p:txBody>
        </p:sp>
        <p:sp>
          <p:nvSpPr>
            <p:cNvPr id="12" name="Shape 61849">
              <a:extLst>
                <a:ext uri="{FF2B5EF4-FFF2-40B4-BE49-F238E27FC236}">
                  <a16:creationId xmlns:a16="http://schemas.microsoft.com/office/drawing/2014/main" id="{3280BEA5-F572-42A2-BEEB-BD06929658D7}"/>
                </a:ext>
              </a:extLst>
            </p:cNvPr>
            <p:cNvSpPr/>
            <p:nvPr/>
          </p:nvSpPr>
          <p:spPr>
            <a:xfrm>
              <a:off x="4199150" y="3546299"/>
              <a:ext cx="1417838" cy="2470757"/>
            </a:xfrm>
            <a:prstGeom prst="rect">
              <a:avLst/>
            </a:prstGeom>
            <a:solidFill>
              <a:schemeClr val="accent3"/>
            </a:solidFill>
            <a:ln w="12700" cap="flat">
              <a:noFill/>
              <a:miter lim="400000"/>
            </a:ln>
            <a:effectLst/>
          </p:spPr>
          <p:txBody>
            <a:bodyPr wrap="square" lIns="0" tIns="0" rIns="0" bIns="0" numCol="1" anchor="ctr">
              <a:noAutofit/>
            </a:bodyPr>
            <a:lstStyle/>
            <a:p>
              <a:endParaRPr sz="2243" dirty="0"/>
            </a:p>
          </p:txBody>
        </p:sp>
        <p:sp>
          <p:nvSpPr>
            <p:cNvPr id="13" name="Shape 61854">
              <a:extLst>
                <a:ext uri="{FF2B5EF4-FFF2-40B4-BE49-F238E27FC236}">
                  <a16:creationId xmlns:a16="http://schemas.microsoft.com/office/drawing/2014/main" id="{F5831289-6725-498C-8E5B-C02F8F8AFE66}"/>
                </a:ext>
              </a:extLst>
            </p:cNvPr>
            <p:cNvSpPr/>
            <p:nvPr/>
          </p:nvSpPr>
          <p:spPr>
            <a:xfrm>
              <a:off x="5616137" y="3010634"/>
              <a:ext cx="1417838" cy="3006421"/>
            </a:xfrm>
            <a:prstGeom prst="rect">
              <a:avLst/>
            </a:prstGeom>
            <a:solidFill>
              <a:schemeClr val="accent4"/>
            </a:solidFill>
            <a:ln w="12700" cap="flat">
              <a:noFill/>
              <a:miter lim="400000"/>
            </a:ln>
            <a:effectLst/>
          </p:spPr>
          <p:txBody>
            <a:bodyPr wrap="square" lIns="0" tIns="0" rIns="0" bIns="0" numCol="1" anchor="ctr">
              <a:noAutofit/>
            </a:bodyPr>
            <a:lstStyle/>
            <a:p>
              <a:endParaRPr sz="2243" dirty="0"/>
            </a:p>
          </p:txBody>
        </p:sp>
        <p:sp>
          <p:nvSpPr>
            <p:cNvPr id="14" name="Shape 61859">
              <a:extLst>
                <a:ext uri="{FF2B5EF4-FFF2-40B4-BE49-F238E27FC236}">
                  <a16:creationId xmlns:a16="http://schemas.microsoft.com/office/drawing/2014/main" id="{FE21C4C0-A393-4805-92AA-7391E99EC206}"/>
                </a:ext>
              </a:extLst>
            </p:cNvPr>
            <p:cNvSpPr/>
            <p:nvPr/>
          </p:nvSpPr>
          <p:spPr>
            <a:xfrm>
              <a:off x="7033125" y="2474969"/>
              <a:ext cx="1417838" cy="3542087"/>
            </a:xfrm>
            <a:prstGeom prst="rect">
              <a:avLst/>
            </a:prstGeom>
            <a:solidFill>
              <a:schemeClr val="accent5"/>
            </a:solidFill>
            <a:ln w="12700" cap="flat">
              <a:noFill/>
              <a:miter lim="400000"/>
            </a:ln>
            <a:effectLst/>
          </p:spPr>
          <p:txBody>
            <a:bodyPr wrap="square" lIns="0" tIns="0" rIns="0" bIns="0" numCol="1" anchor="ctr">
              <a:noAutofit/>
            </a:bodyPr>
            <a:lstStyle/>
            <a:p>
              <a:endParaRPr sz="2243" dirty="0"/>
            </a:p>
          </p:txBody>
        </p:sp>
        <p:sp>
          <p:nvSpPr>
            <p:cNvPr id="15" name="Shape 61859">
              <a:extLst>
                <a:ext uri="{FF2B5EF4-FFF2-40B4-BE49-F238E27FC236}">
                  <a16:creationId xmlns:a16="http://schemas.microsoft.com/office/drawing/2014/main" id="{645D3458-D649-4C1E-997F-373BD00849C4}"/>
                </a:ext>
              </a:extLst>
            </p:cNvPr>
            <p:cNvSpPr/>
            <p:nvPr/>
          </p:nvSpPr>
          <p:spPr>
            <a:xfrm>
              <a:off x="8450112" y="1941782"/>
              <a:ext cx="1417838" cy="4075272"/>
            </a:xfrm>
            <a:prstGeom prst="rect">
              <a:avLst/>
            </a:prstGeom>
            <a:solidFill>
              <a:schemeClr val="accent6">
                <a:lumMod val="75000"/>
              </a:schemeClr>
            </a:solidFill>
            <a:ln w="12700" cap="flat">
              <a:noFill/>
              <a:miter lim="400000"/>
            </a:ln>
            <a:effectLst/>
          </p:spPr>
          <p:txBody>
            <a:bodyPr wrap="square" lIns="0" tIns="0" rIns="0" bIns="0" numCol="1" anchor="ctr">
              <a:noAutofit/>
            </a:bodyPr>
            <a:lstStyle/>
            <a:p>
              <a:endParaRPr sz="2243" dirty="0"/>
            </a:p>
          </p:txBody>
        </p:sp>
        <p:sp>
          <p:nvSpPr>
            <p:cNvPr id="16" name="TextBox 15">
              <a:extLst>
                <a:ext uri="{FF2B5EF4-FFF2-40B4-BE49-F238E27FC236}">
                  <a16:creationId xmlns:a16="http://schemas.microsoft.com/office/drawing/2014/main" id="{4CC2C941-EA54-49AA-95A8-D9472B13F818}"/>
                </a:ext>
              </a:extLst>
            </p:cNvPr>
            <p:cNvSpPr txBox="1"/>
            <p:nvPr/>
          </p:nvSpPr>
          <p:spPr>
            <a:xfrm>
              <a:off x="4257765" y="3681354"/>
              <a:ext cx="1216276" cy="310534"/>
            </a:xfrm>
            <a:prstGeom prst="rect">
              <a:avLst/>
            </a:prstGeom>
            <a:noFill/>
          </p:spPr>
          <p:txBody>
            <a:bodyPr wrap="square" rtlCol="0" anchor="t" anchorCtr="0">
              <a:spAutoFit/>
            </a:bodyPr>
            <a:lstStyle/>
            <a:p>
              <a:r>
                <a:rPr lang="en-US" sz="1418" b="1" dirty="0">
                  <a:solidFill>
                    <a:schemeClr val="bg1"/>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47B905C1-A004-422F-AF82-93FA5B47BD77}"/>
                </a:ext>
              </a:extLst>
            </p:cNvPr>
            <p:cNvSpPr txBox="1">
              <a:spLocks/>
            </p:cNvSpPr>
            <p:nvPr/>
          </p:nvSpPr>
          <p:spPr>
            <a:xfrm>
              <a:off x="4299505" y="4018646"/>
              <a:ext cx="1217127" cy="152304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volu</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volae</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tu</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admirabella</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a:solidFill>
                    <a:schemeClr val="bg1"/>
                  </a:solidFill>
                  <a:ea typeface="Lato Light" panose="020F0502020204030203" pitchFamily="34" charset="0"/>
                  <a:cs typeface="Mukta ExtraLight" panose="020B0000000000000000" pitchFamily="34" charset="77"/>
                </a:rPr>
                <a:t>dolor sit </a:t>
              </a:r>
              <a:r>
                <a:rPr lang="en-US" sz="886" dirty="0" err="1">
                  <a:solidFill>
                    <a:schemeClr val="bg1"/>
                  </a:solidFill>
                  <a:ea typeface="Lato Light" panose="020F0502020204030203" pitchFamily="34" charset="0"/>
                  <a:cs typeface="Mukta ExtraLight" panose="020B0000000000000000" pitchFamily="34" charset="77"/>
                </a:rPr>
                <a:t>amet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adula</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consectetur</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commodo</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1CE0A5A5-FABF-4E29-8E2F-F06C1355415C}"/>
                </a:ext>
              </a:extLst>
            </p:cNvPr>
            <p:cNvSpPr txBox="1"/>
            <p:nvPr/>
          </p:nvSpPr>
          <p:spPr>
            <a:xfrm>
              <a:off x="5674753" y="3156417"/>
              <a:ext cx="1216276" cy="310534"/>
            </a:xfrm>
            <a:prstGeom prst="rect">
              <a:avLst/>
            </a:prstGeom>
            <a:noFill/>
          </p:spPr>
          <p:txBody>
            <a:bodyPr wrap="square" rtlCol="0" anchor="t" anchorCtr="0">
              <a:spAutoFit/>
            </a:bodyPr>
            <a:lstStyle/>
            <a:p>
              <a:r>
                <a:rPr lang="en-US" sz="1418" b="1" dirty="0">
                  <a:solidFill>
                    <a:schemeClr val="bg1"/>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72E3FF69-7863-47A7-83AA-D0C2718C2742}"/>
                </a:ext>
              </a:extLst>
            </p:cNvPr>
            <p:cNvSpPr txBox="1">
              <a:spLocks/>
            </p:cNvSpPr>
            <p:nvPr/>
          </p:nvSpPr>
          <p:spPr>
            <a:xfrm>
              <a:off x="5716493" y="3493708"/>
              <a:ext cx="1217127" cy="202503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adipiscing</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elit</a:t>
              </a:r>
              <a:r>
                <a:rPr lang="en-US" sz="886" dirty="0">
                  <a:solidFill>
                    <a:schemeClr val="bg1"/>
                  </a:solidFill>
                  <a:latin typeface="+mn-lt"/>
                  <a:ea typeface="Lato Light" panose="020F0502020204030203" pitchFamily="34" charset="0"/>
                  <a:cs typeface="Mukta ExtraLight" panose="020B0000000000000000" pitchFamily="34" charset="77"/>
                </a:rPr>
                <a:t>, sed do </a:t>
              </a:r>
              <a:r>
                <a:rPr lang="en-US" sz="886" dirty="0" err="1">
                  <a:solidFill>
                    <a:schemeClr val="bg1"/>
                  </a:solidFill>
                  <a:latin typeface="+mn-lt"/>
                  <a:ea typeface="Lato Light" panose="020F0502020204030203" pitchFamily="34" charset="0"/>
                  <a:cs typeface="Mukta ExtraLight" panose="020B0000000000000000" pitchFamily="34" charset="77"/>
                </a:rPr>
                <a:t>eiusmod</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tempor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incididunt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ut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labore</a:t>
              </a:r>
              <a:r>
                <a:rPr lang="en-US" sz="886" dirty="0">
                  <a:solidFill>
                    <a:schemeClr val="bg1"/>
                  </a:solidFill>
                  <a:latin typeface="+mn-lt"/>
                  <a:ea typeface="Lato Light" panose="020F0502020204030203" pitchFamily="34" charset="0"/>
                  <a:cs typeface="Mukta ExtraLight" panose="020B0000000000000000" pitchFamily="34" charset="77"/>
                </a:rPr>
                <a:t> et dolore magna </a:t>
              </a:r>
              <a:r>
                <a:rPr lang="en-US" sz="886" dirty="0" err="1">
                  <a:solidFill>
                    <a:schemeClr val="bg1"/>
                  </a:solidFill>
                  <a:latin typeface="+mn-lt"/>
                  <a:ea typeface="Lato Light" panose="020F0502020204030203" pitchFamily="34" charset="0"/>
                  <a:cs typeface="Mukta ExtraLight" panose="020B0000000000000000" pitchFamily="34" charset="77"/>
                </a:rPr>
                <a:t>aliqua</a:t>
              </a:r>
              <a:r>
                <a:rPr lang="en-US" sz="886" dirty="0">
                  <a:solidFill>
                    <a:schemeClr val="bg1"/>
                  </a:solidFill>
                  <a:latin typeface="+mn-lt"/>
                  <a:ea typeface="Lato Light" panose="020F0502020204030203" pitchFamily="34" charset="0"/>
                  <a:cs typeface="Mukta ExtraLight" panose="020B0000000000000000" pitchFamily="34" charset="77"/>
                </a:rPr>
                <a:t>. Ut </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volae</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admirabella</a:t>
              </a:r>
              <a:r>
                <a:rPr lang="en-US" sz="886" dirty="0">
                  <a:solidFill>
                    <a:schemeClr val="bg1"/>
                  </a:solidFill>
                  <a:ea typeface="Lato Light" panose="020F0502020204030203" pitchFamily="34" charset="0"/>
                  <a:cs typeface="Mukta ExtraLight" panose="020B0000000000000000" pitchFamily="34" charset="77"/>
                </a:rPr>
                <a:t> dolor sit </a:t>
              </a:r>
              <a:r>
                <a:rPr lang="en-US" sz="886" dirty="0" err="1">
                  <a:solidFill>
                    <a:schemeClr val="bg1"/>
                  </a:solidFill>
                  <a:ea typeface="Lato Light" panose="020F0502020204030203" pitchFamily="34" charset="0"/>
                  <a:cs typeface="Mukta ExtraLight" panose="020B0000000000000000" pitchFamily="34" charset="77"/>
                </a:rPr>
                <a:t>amet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adula</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consectetur</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commodo</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8A247EE5-FC53-4719-9F10-87F1F0A103F8}"/>
                </a:ext>
              </a:extLst>
            </p:cNvPr>
            <p:cNvSpPr txBox="1"/>
            <p:nvPr/>
          </p:nvSpPr>
          <p:spPr>
            <a:xfrm>
              <a:off x="7091740" y="2629791"/>
              <a:ext cx="1216276" cy="310534"/>
            </a:xfrm>
            <a:prstGeom prst="rect">
              <a:avLst/>
            </a:prstGeom>
            <a:noFill/>
          </p:spPr>
          <p:txBody>
            <a:bodyPr wrap="square" rtlCol="0" anchor="t" anchorCtr="0">
              <a:spAutoFit/>
            </a:bodyPr>
            <a:lstStyle/>
            <a:p>
              <a:r>
                <a:rPr lang="en-US" sz="1418" b="1" dirty="0">
                  <a:solidFill>
                    <a:schemeClr val="bg1"/>
                  </a:solidFill>
                  <a:ea typeface="League Spartan" charset="0"/>
                  <a:cs typeface="Poppins" pitchFamily="2" charset="77"/>
                </a:rPr>
                <a:t>CAPTION</a:t>
              </a:r>
            </a:p>
          </p:txBody>
        </p:sp>
        <p:sp>
          <p:nvSpPr>
            <p:cNvPr id="21" name="Subtitle 2">
              <a:extLst>
                <a:ext uri="{FF2B5EF4-FFF2-40B4-BE49-F238E27FC236}">
                  <a16:creationId xmlns:a16="http://schemas.microsoft.com/office/drawing/2014/main" id="{2090A5B7-0492-42B9-B461-E54EEC04430D}"/>
                </a:ext>
              </a:extLst>
            </p:cNvPr>
            <p:cNvSpPr txBox="1">
              <a:spLocks/>
            </p:cNvSpPr>
            <p:nvPr/>
          </p:nvSpPr>
          <p:spPr>
            <a:xfrm>
              <a:off x="7133480" y="2967083"/>
              <a:ext cx="1217127" cy="202318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adipiscing</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elit</a:t>
              </a:r>
              <a:r>
                <a:rPr lang="en-US" sz="886" dirty="0">
                  <a:solidFill>
                    <a:schemeClr val="bg1"/>
                  </a:solidFill>
                  <a:latin typeface="+mn-lt"/>
                  <a:ea typeface="Lato Light" panose="020F0502020204030203" pitchFamily="34" charset="0"/>
                  <a:cs typeface="Mukta ExtraLight" panose="020B0000000000000000" pitchFamily="34" charset="77"/>
                </a:rPr>
                <a:t>, sed do </a:t>
              </a:r>
              <a:r>
                <a:rPr lang="en-US" sz="886" dirty="0" err="1">
                  <a:solidFill>
                    <a:schemeClr val="bg1"/>
                  </a:solidFill>
                  <a:latin typeface="+mn-lt"/>
                  <a:ea typeface="Lato Light" panose="020F0502020204030203" pitchFamily="34" charset="0"/>
                  <a:cs typeface="Mukta ExtraLight" panose="020B0000000000000000" pitchFamily="34" charset="77"/>
                </a:rPr>
                <a:t>eiusmod</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tempor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incididunt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ut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labore</a:t>
              </a:r>
              <a:r>
                <a:rPr lang="en-US" sz="886" dirty="0">
                  <a:solidFill>
                    <a:schemeClr val="bg1"/>
                  </a:solidFill>
                  <a:latin typeface="+mn-lt"/>
                  <a:ea typeface="Lato Light" panose="020F0502020204030203" pitchFamily="34" charset="0"/>
                  <a:cs typeface="Mukta ExtraLight" panose="020B0000000000000000" pitchFamily="34" charset="77"/>
                </a:rPr>
                <a:t> et dolore magna </a:t>
              </a:r>
              <a:r>
                <a:rPr lang="en-US" sz="886" dirty="0" err="1">
                  <a:solidFill>
                    <a:schemeClr val="bg1"/>
                  </a:solidFill>
                  <a:latin typeface="+mn-lt"/>
                  <a:ea typeface="Lato Light" panose="020F0502020204030203" pitchFamily="34" charset="0"/>
                  <a:cs typeface="Mukta ExtraLight" panose="020B0000000000000000" pitchFamily="34" charset="77"/>
                </a:rPr>
                <a:t>aliqua</a:t>
              </a:r>
              <a:r>
                <a:rPr lang="en-US" sz="886" dirty="0">
                  <a:solidFill>
                    <a:schemeClr val="bg1"/>
                  </a:solidFill>
                  <a:latin typeface="+mn-lt"/>
                  <a:ea typeface="Lato Light" panose="020F0502020204030203" pitchFamily="34" charset="0"/>
                  <a:cs typeface="Mukta ExtraLight" panose="020B0000000000000000" pitchFamily="34" charset="77"/>
                </a:rPr>
                <a:t>. Ut </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volae</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admirabella</a:t>
              </a:r>
              <a:r>
                <a:rPr lang="en-US" sz="886" dirty="0">
                  <a:solidFill>
                    <a:schemeClr val="bg1"/>
                  </a:solidFill>
                  <a:ea typeface="Lato Light" panose="020F0502020204030203" pitchFamily="34" charset="0"/>
                  <a:cs typeface="Mukta ExtraLight" panose="020B0000000000000000" pitchFamily="34" charset="77"/>
                </a:rPr>
                <a:t> dolor sit </a:t>
              </a:r>
              <a:r>
                <a:rPr lang="en-US" sz="886" dirty="0" err="1">
                  <a:solidFill>
                    <a:schemeClr val="bg1"/>
                  </a:solidFill>
                  <a:ea typeface="Lato Light" panose="020F0502020204030203" pitchFamily="34" charset="0"/>
                  <a:cs typeface="Mukta ExtraLight" panose="020B0000000000000000" pitchFamily="34" charset="77"/>
                </a:rPr>
                <a:t>amet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adula</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consectetur</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commodo</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CE61CEFA-FAB2-4EA4-AB69-A38B6B9FD4D6}"/>
                </a:ext>
              </a:extLst>
            </p:cNvPr>
            <p:cNvSpPr txBox="1"/>
            <p:nvPr/>
          </p:nvSpPr>
          <p:spPr>
            <a:xfrm>
              <a:off x="8508728" y="2093783"/>
              <a:ext cx="1216276" cy="310534"/>
            </a:xfrm>
            <a:prstGeom prst="rect">
              <a:avLst/>
            </a:prstGeom>
            <a:noFill/>
          </p:spPr>
          <p:txBody>
            <a:bodyPr wrap="square" rtlCol="0" anchor="t" anchorCtr="0">
              <a:spAutoFit/>
            </a:bodyPr>
            <a:lstStyle/>
            <a:p>
              <a:r>
                <a:rPr lang="en-US" sz="1418" b="1" dirty="0">
                  <a:solidFill>
                    <a:schemeClr val="bg1"/>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3AF3374F-3837-4A99-AF22-15052C5CC36D}"/>
                </a:ext>
              </a:extLst>
            </p:cNvPr>
            <p:cNvSpPr txBox="1">
              <a:spLocks/>
            </p:cNvSpPr>
            <p:nvPr/>
          </p:nvSpPr>
          <p:spPr>
            <a:xfrm>
              <a:off x="8550467" y="2431075"/>
              <a:ext cx="1217127" cy="3192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adipiscing</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elit</a:t>
              </a:r>
              <a:r>
                <a:rPr lang="en-US" sz="886" dirty="0">
                  <a:solidFill>
                    <a:schemeClr val="bg1"/>
                  </a:solidFill>
                  <a:latin typeface="+mn-lt"/>
                  <a:ea typeface="Lato Light" panose="020F0502020204030203" pitchFamily="34" charset="0"/>
                  <a:cs typeface="Mukta ExtraLight" panose="020B0000000000000000" pitchFamily="34" charset="77"/>
                </a:rPr>
                <a:t>, sed do </a:t>
              </a:r>
              <a:r>
                <a:rPr lang="en-US" sz="886" dirty="0" err="1">
                  <a:solidFill>
                    <a:schemeClr val="bg1"/>
                  </a:solidFill>
                  <a:latin typeface="+mn-lt"/>
                  <a:ea typeface="Lato Light" panose="020F0502020204030203" pitchFamily="34" charset="0"/>
                  <a:cs typeface="Mukta ExtraLight" panose="020B0000000000000000" pitchFamily="34" charset="77"/>
                </a:rPr>
                <a:t>eiusmod</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tempor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incididunt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ut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labore</a:t>
              </a:r>
              <a:r>
                <a:rPr lang="en-US" sz="886" dirty="0">
                  <a:solidFill>
                    <a:schemeClr val="bg1"/>
                  </a:solidFill>
                  <a:latin typeface="+mn-lt"/>
                  <a:ea typeface="Lato Light" panose="020F0502020204030203" pitchFamily="34" charset="0"/>
                  <a:cs typeface="Mukta ExtraLight" panose="020B0000000000000000" pitchFamily="34" charset="77"/>
                </a:rPr>
                <a:t> et dolore magna </a:t>
              </a:r>
              <a:r>
                <a:rPr lang="en-US" sz="886" dirty="0" err="1">
                  <a:solidFill>
                    <a:schemeClr val="bg1"/>
                  </a:solidFill>
                  <a:latin typeface="+mn-lt"/>
                  <a:ea typeface="Lato Light" panose="020F0502020204030203" pitchFamily="34" charset="0"/>
                  <a:cs typeface="Mukta ExtraLight" panose="020B0000000000000000" pitchFamily="34" charset="77"/>
                </a:rPr>
                <a:t>aliqua</a:t>
              </a:r>
              <a:r>
                <a:rPr lang="en-US" sz="886" dirty="0">
                  <a:solidFill>
                    <a:schemeClr val="bg1"/>
                  </a:solidFill>
                  <a:latin typeface="+mn-lt"/>
                  <a:ea typeface="Lato Light" panose="020F0502020204030203" pitchFamily="34" charset="0"/>
                  <a:cs typeface="Mukta ExtraLight" panose="020B0000000000000000" pitchFamily="34" charset="77"/>
                </a:rPr>
                <a:t>. Ut </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volae</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admirabella</a:t>
              </a:r>
              <a:r>
                <a:rPr lang="en-US" sz="886" dirty="0">
                  <a:solidFill>
                    <a:schemeClr val="bg1"/>
                  </a:solidFill>
                  <a:ea typeface="Lato Light" panose="020F0502020204030203" pitchFamily="34" charset="0"/>
                  <a:cs typeface="Mukta ExtraLight" panose="020B0000000000000000" pitchFamily="34" charset="77"/>
                </a:rPr>
                <a:t> dolor sit </a:t>
              </a:r>
              <a:r>
                <a:rPr lang="en-US" sz="886" dirty="0" err="1">
                  <a:solidFill>
                    <a:schemeClr val="bg1"/>
                  </a:solidFill>
                  <a:ea typeface="Lato Light" panose="020F0502020204030203" pitchFamily="34" charset="0"/>
                  <a:cs typeface="Mukta ExtraLight" panose="020B0000000000000000" pitchFamily="34" charset="77"/>
                </a:rPr>
                <a:t>amet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adula</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consectetur</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commodo</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commodo</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volae</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tu</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admirabella</a:t>
              </a:r>
              <a:r>
                <a:rPr lang="en-US" sz="886" dirty="0">
                  <a:solidFill>
                    <a:schemeClr val="bg1"/>
                  </a:solidFill>
                  <a:ea typeface="Lato Light" panose="020F0502020204030203" pitchFamily="34" charset="0"/>
                  <a:cs typeface="Mukta ExtraLight" panose="020B0000000000000000" pitchFamily="34" charset="77"/>
                </a:rPr>
                <a:t> dolor sit </a:t>
              </a:r>
              <a:r>
                <a:rPr lang="en-US" sz="886" dirty="0" err="1">
                  <a:solidFill>
                    <a:schemeClr val="bg1"/>
                  </a:solidFill>
                  <a:ea typeface="Lato Light" panose="020F0502020204030203" pitchFamily="34" charset="0"/>
                  <a:cs typeface="Mukta ExtraLight" panose="020B0000000000000000" pitchFamily="34" charset="77"/>
                </a:rPr>
                <a:t>amet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adula</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consectetur</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commodo</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consequat</a:t>
              </a:r>
              <a:r>
                <a:rPr lang="en-US" sz="886" dirty="0">
                  <a:solidFill>
                    <a:schemeClr val="bg1"/>
                  </a:solidFill>
                  <a:ea typeface="Lato Light" panose="020F0502020204030203" pitchFamily="34" charset="0"/>
                  <a:cs typeface="Mukta ExtraLight" panose="020B0000000000000000" pitchFamily="34" charset="77"/>
                </a:rPr>
                <a:t> </a:t>
              </a:r>
              <a:r>
                <a:rPr lang="en-US" sz="886" dirty="0" err="1">
                  <a:solidFill>
                    <a:schemeClr val="bg1"/>
                  </a:solidFill>
                  <a:ea typeface="Lato Light" panose="020F0502020204030203" pitchFamily="34" charset="0"/>
                  <a:cs typeface="Mukta ExtraLight" panose="020B0000000000000000" pitchFamily="34" charset="77"/>
                </a:rPr>
                <a:t>voltaire</a:t>
              </a:r>
              <a:r>
                <a:rPr lang="en-US" sz="886" dirty="0">
                  <a:solidFill>
                    <a:schemeClr val="bg1"/>
                  </a:solidFill>
                  <a:ea typeface="Lato Light" panose="020F0502020204030203" pitchFamily="34" charset="0"/>
                  <a:cs typeface="Mukta ExtraLight" panose="020B0000000000000000" pitchFamily="34" charset="77"/>
                </a:rPr>
                <a:t> du monte </a:t>
              </a:r>
              <a:r>
                <a:rPr lang="en-US" sz="886" dirty="0" err="1">
                  <a:solidFill>
                    <a:schemeClr val="bg1"/>
                  </a:solidFill>
                  <a:ea typeface="Lato Light" panose="020F0502020204030203" pitchFamily="34" charset="0"/>
                  <a:cs typeface="Mukta ExtraLight" panose="020B0000000000000000" pitchFamily="34" charset="77"/>
                </a:rPr>
                <a:t>montu</a:t>
              </a:r>
              <a:r>
                <a:rPr lang="en-US" sz="886" dirty="0">
                  <a:solidFill>
                    <a:schemeClr val="bg1"/>
                  </a:solidFill>
                  <a:ea typeface="Lato Light" panose="020F0502020204030203" pitchFamily="34" charset="0"/>
                  <a:cs typeface="Mukta ExtraLight" panose="020B0000000000000000" pitchFamily="34" charset="77"/>
                </a:rPr>
                <a:t>.</a:t>
              </a:r>
              <a:endParaRPr lang="en-US" sz="886" dirty="0">
                <a:solidFill>
                  <a:schemeClr val="bg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DF111203-3F47-496C-87BD-602C62ED6969}"/>
                </a:ext>
              </a:extLst>
            </p:cNvPr>
            <p:cNvSpPr txBox="1"/>
            <p:nvPr/>
          </p:nvSpPr>
          <p:spPr>
            <a:xfrm>
              <a:off x="2838227" y="4227111"/>
              <a:ext cx="1216276" cy="310534"/>
            </a:xfrm>
            <a:prstGeom prst="rect">
              <a:avLst/>
            </a:prstGeom>
            <a:noFill/>
          </p:spPr>
          <p:txBody>
            <a:bodyPr wrap="square" rtlCol="0" anchor="t" anchorCtr="0">
              <a:spAutoFit/>
            </a:bodyPr>
            <a:lstStyle/>
            <a:p>
              <a:r>
                <a:rPr lang="en-US" sz="1418" b="1" dirty="0">
                  <a:solidFill>
                    <a:schemeClr val="bg1"/>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7E1DE318-AC9A-45CF-A6CF-9605B8204E32}"/>
                </a:ext>
              </a:extLst>
            </p:cNvPr>
            <p:cNvSpPr txBox="1">
              <a:spLocks/>
            </p:cNvSpPr>
            <p:nvPr/>
          </p:nvSpPr>
          <p:spPr>
            <a:xfrm>
              <a:off x="2879966" y="4564402"/>
              <a:ext cx="1217127" cy="68948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26" name="TextBox 25">
              <a:extLst>
                <a:ext uri="{FF2B5EF4-FFF2-40B4-BE49-F238E27FC236}">
                  <a16:creationId xmlns:a16="http://schemas.microsoft.com/office/drawing/2014/main" id="{0A59494B-5F06-423D-B2B6-3538C3F77EE2}"/>
                </a:ext>
              </a:extLst>
            </p:cNvPr>
            <p:cNvSpPr txBox="1"/>
            <p:nvPr/>
          </p:nvSpPr>
          <p:spPr>
            <a:xfrm>
              <a:off x="1420813" y="4773114"/>
              <a:ext cx="1216276" cy="310534"/>
            </a:xfrm>
            <a:prstGeom prst="rect">
              <a:avLst/>
            </a:prstGeom>
            <a:noFill/>
          </p:spPr>
          <p:txBody>
            <a:bodyPr wrap="square" rtlCol="0" anchor="t" anchorCtr="0">
              <a:spAutoFit/>
            </a:bodyPr>
            <a:lstStyle/>
            <a:p>
              <a:r>
                <a:rPr lang="en-US" sz="1418" b="1" dirty="0">
                  <a:solidFill>
                    <a:schemeClr val="bg1"/>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DA1AE760-260C-400E-B126-5394C1C8E720}"/>
                </a:ext>
              </a:extLst>
            </p:cNvPr>
            <p:cNvSpPr txBox="1">
              <a:spLocks/>
            </p:cNvSpPr>
            <p:nvPr/>
          </p:nvSpPr>
          <p:spPr>
            <a:xfrm>
              <a:off x="1462553" y="5110406"/>
              <a:ext cx="1217127" cy="52353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letetur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dul</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lettre</a:t>
              </a:r>
              <a:r>
                <a:rPr lang="en-US" sz="886" dirty="0">
                  <a:solidFill>
                    <a:schemeClr val="bg1"/>
                  </a:solidFill>
                  <a:latin typeface="+mn-lt"/>
                  <a:ea typeface="Lato Light" panose="020F0502020204030203" pitchFamily="34" charset="0"/>
                  <a:cs typeface="Mukta ExtraLight" panose="020B0000000000000000" pitchFamily="34" charset="77"/>
                </a:rPr>
                <a:t> culpa </a:t>
              </a:r>
              <a:r>
                <a:rPr lang="en-US" sz="886" dirty="0" err="1">
                  <a:solidFill>
                    <a:schemeClr val="bg1"/>
                  </a:solidFill>
                  <a:latin typeface="+mn-lt"/>
                  <a:ea typeface="Lato Light" panose="020F0502020204030203" pitchFamily="34" charset="0"/>
                  <a:cs typeface="Mukta ExtraLight" panose="020B0000000000000000" pitchFamily="34" charset="77"/>
                </a:rPr>
                <a:t>fuka</a:t>
              </a:r>
              <a:r>
                <a:rPr lang="en-US" sz="886" dirty="0">
                  <a:solidFill>
                    <a:schemeClr val="bg1"/>
                  </a:solidFill>
                  <a:latin typeface="+mn-lt"/>
                  <a:ea typeface="Lato Light" panose="020F0502020204030203" pitchFamily="34" charset="0"/>
                  <a:cs typeface="Mukta ExtraLight" panose="020B0000000000000000" pitchFamily="34" charset="77"/>
                </a:rPr>
                <a:t>.</a:t>
              </a:r>
            </a:p>
          </p:txBody>
        </p:sp>
      </p:grpSp>
    </p:spTree>
    <p:extLst>
      <p:ext uri="{BB962C8B-B14F-4D97-AF65-F5344CB8AC3E}">
        <p14:creationId xmlns:p14="http://schemas.microsoft.com/office/powerpoint/2010/main" val="422144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75BBE85E-A9FA-4ABF-BE8A-FC9CF98BFC5C}"/>
              </a:ext>
            </a:extLst>
          </p:cNvPr>
          <p:cNvGrpSpPr/>
          <p:nvPr/>
        </p:nvGrpSpPr>
        <p:grpSpPr>
          <a:xfrm>
            <a:off x="1662812" y="1866896"/>
            <a:ext cx="1877976" cy="3005321"/>
            <a:chOff x="13644559" y="2734078"/>
            <a:chExt cx="4464394" cy="7144359"/>
          </a:xfrm>
        </p:grpSpPr>
        <p:sp>
          <p:nvSpPr>
            <p:cNvPr id="8" name="Shape 64728">
              <a:extLst>
                <a:ext uri="{FF2B5EF4-FFF2-40B4-BE49-F238E27FC236}">
                  <a16:creationId xmlns:a16="http://schemas.microsoft.com/office/drawing/2014/main" id="{6BCF33B5-7D1D-404C-B212-85FEFAE8307E}"/>
                </a:ext>
              </a:extLst>
            </p:cNvPr>
            <p:cNvSpPr/>
            <p:nvPr/>
          </p:nvSpPr>
          <p:spPr>
            <a:xfrm>
              <a:off x="13644559" y="2734078"/>
              <a:ext cx="4464394" cy="7144359"/>
            </a:xfrm>
            <a:custGeom>
              <a:avLst/>
              <a:gdLst/>
              <a:ahLst/>
              <a:cxnLst>
                <a:cxn ang="0">
                  <a:pos x="wd2" y="hd2"/>
                </a:cxn>
                <a:cxn ang="5400000">
                  <a:pos x="wd2" y="hd2"/>
                </a:cxn>
                <a:cxn ang="10800000">
                  <a:pos x="wd2" y="hd2"/>
                </a:cxn>
                <a:cxn ang="16200000">
                  <a:pos x="wd2" y="hd2"/>
                </a:cxn>
              </a:cxnLst>
              <a:rect l="0" t="0" r="r" b="b"/>
              <a:pathLst>
                <a:path w="21037" h="21600" extrusionOk="0">
                  <a:moveTo>
                    <a:pt x="10519" y="0"/>
                  </a:moveTo>
                  <a:cubicBezTo>
                    <a:pt x="9781" y="0"/>
                    <a:pt x="9044" y="181"/>
                    <a:pt x="8481" y="542"/>
                  </a:cubicBezTo>
                  <a:lnTo>
                    <a:pt x="845" y="5441"/>
                  </a:lnTo>
                  <a:cubicBezTo>
                    <a:pt x="-281" y="6163"/>
                    <a:pt x="-281" y="7334"/>
                    <a:pt x="845" y="8056"/>
                  </a:cubicBezTo>
                  <a:cubicBezTo>
                    <a:pt x="1970" y="8778"/>
                    <a:pt x="3795" y="8778"/>
                    <a:pt x="4920" y="8056"/>
                  </a:cubicBezTo>
                  <a:lnTo>
                    <a:pt x="7637" y="6313"/>
                  </a:lnTo>
                  <a:lnTo>
                    <a:pt x="7637" y="19751"/>
                  </a:lnTo>
                  <a:cubicBezTo>
                    <a:pt x="7637" y="20772"/>
                    <a:pt x="8927" y="21600"/>
                    <a:pt x="10519" y="21600"/>
                  </a:cubicBezTo>
                  <a:cubicBezTo>
                    <a:pt x="12111" y="21600"/>
                    <a:pt x="13401" y="20772"/>
                    <a:pt x="13401" y="19751"/>
                  </a:cubicBezTo>
                  <a:lnTo>
                    <a:pt x="13401" y="6313"/>
                  </a:lnTo>
                  <a:lnTo>
                    <a:pt x="16118" y="8056"/>
                  </a:lnTo>
                  <a:cubicBezTo>
                    <a:pt x="17243" y="8778"/>
                    <a:pt x="19068" y="8778"/>
                    <a:pt x="20193" y="8056"/>
                  </a:cubicBezTo>
                  <a:cubicBezTo>
                    <a:pt x="21319" y="7334"/>
                    <a:pt x="21319" y="6163"/>
                    <a:pt x="20193" y="5441"/>
                  </a:cubicBezTo>
                  <a:lnTo>
                    <a:pt x="12557" y="542"/>
                  </a:lnTo>
                  <a:cubicBezTo>
                    <a:pt x="11994" y="181"/>
                    <a:pt x="11257" y="0"/>
                    <a:pt x="10519"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243" dirty="0"/>
            </a:p>
          </p:txBody>
        </p:sp>
        <p:sp>
          <p:nvSpPr>
            <p:cNvPr id="9" name="Rectangle 8">
              <a:extLst>
                <a:ext uri="{FF2B5EF4-FFF2-40B4-BE49-F238E27FC236}">
                  <a16:creationId xmlns:a16="http://schemas.microsoft.com/office/drawing/2014/main" id="{EB71485B-D3BF-4B9A-ACD8-1DD62CCC4490}"/>
                </a:ext>
              </a:extLst>
            </p:cNvPr>
            <p:cNvSpPr/>
            <p:nvPr/>
          </p:nvSpPr>
          <p:spPr>
            <a:xfrm>
              <a:off x="13644560" y="6858000"/>
              <a:ext cx="4464392" cy="3020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10" name="Freeform 24">
              <a:extLst>
                <a:ext uri="{FF2B5EF4-FFF2-40B4-BE49-F238E27FC236}">
                  <a16:creationId xmlns:a16="http://schemas.microsoft.com/office/drawing/2014/main" id="{81E8AE00-A780-4547-B1AE-0A947ABA2585}"/>
                </a:ext>
              </a:extLst>
            </p:cNvPr>
            <p:cNvSpPr/>
            <p:nvPr/>
          </p:nvSpPr>
          <p:spPr>
            <a:xfrm>
              <a:off x="13644560" y="2734078"/>
              <a:ext cx="4464393" cy="7144359"/>
            </a:xfrm>
            <a:custGeom>
              <a:avLst/>
              <a:gdLst>
                <a:gd name="connsiteX0" fmla="*/ 2843911 w 4464393"/>
                <a:gd name="connsiteY0" fmla="*/ 2088071 h 7144359"/>
                <a:gd name="connsiteX1" fmla="*/ 3420501 w 4464393"/>
                <a:gd name="connsiteY1" fmla="*/ 2664581 h 7144359"/>
                <a:gd name="connsiteX2" fmla="*/ 4285283 w 4464393"/>
                <a:gd name="connsiteY2" fmla="*/ 2664581 h 7144359"/>
                <a:gd name="connsiteX3" fmla="*/ 4453299 w 4464393"/>
                <a:gd name="connsiteY3" fmla="*/ 2348934 h 7144359"/>
                <a:gd name="connsiteX4" fmla="*/ 4464393 w 4464393"/>
                <a:gd name="connsiteY4" fmla="*/ 2233233 h 7144359"/>
                <a:gd name="connsiteX5" fmla="*/ 4464393 w 4464393"/>
                <a:gd name="connsiteY5" fmla="*/ 7144359 h 7144359"/>
                <a:gd name="connsiteX6" fmla="*/ 2232303 w 4464393"/>
                <a:gd name="connsiteY6" fmla="*/ 7144359 h 7144359"/>
                <a:gd name="connsiteX7" fmla="*/ 2843911 w 4464393"/>
                <a:gd name="connsiteY7" fmla="*/ 6532788 h 7144359"/>
                <a:gd name="connsiteX8" fmla="*/ 2232303 w 4464393"/>
                <a:gd name="connsiteY8" fmla="*/ 0 h 7144359"/>
                <a:gd name="connsiteX9" fmla="*/ 4464393 w 4464393"/>
                <a:gd name="connsiteY9" fmla="*/ 0 h 7144359"/>
                <a:gd name="connsiteX10" fmla="*/ 4464393 w 4464393"/>
                <a:gd name="connsiteY10" fmla="*/ 2231000 h 7144359"/>
                <a:gd name="connsiteX11" fmla="*/ 4453299 w 4464393"/>
                <a:gd name="connsiteY11" fmla="*/ 2115298 h 7144359"/>
                <a:gd name="connsiteX12" fmla="*/ 4285283 w 4464393"/>
                <a:gd name="connsiteY12" fmla="*/ 1799651 h 7144359"/>
                <a:gd name="connsiteX13" fmla="*/ 2664800 w 4464393"/>
                <a:gd name="connsiteY13" fmla="*/ 179271 h 7144359"/>
                <a:gd name="connsiteX14" fmla="*/ 2232303 w 4464393"/>
                <a:gd name="connsiteY14" fmla="*/ 0 h 7144359"/>
                <a:gd name="connsiteX15" fmla="*/ 0 w 4464393"/>
                <a:gd name="connsiteY15" fmla="*/ 0 h 7144359"/>
                <a:gd name="connsiteX16" fmla="*/ 2232303 w 4464393"/>
                <a:gd name="connsiteY16" fmla="*/ 0 h 7144359"/>
                <a:gd name="connsiteX17" fmla="*/ 1799806 w 4464393"/>
                <a:gd name="connsiteY17" fmla="*/ 179271 h 7144359"/>
                <a:gd name="connsiteX18" fmla="*/ 179323 w 4464393"/>
                <a:gd name="connsiteY18" fmla="*/ 1799651 h 7144359"/>
                <a:gd name="connsiteX19" fmla="*/ 179323 w 4464393"/>
                <a:gd name="connsiteY19" fmla="*/ 2664581 h 7144359"/>
                <a:gd name="connsiteX20" fmla="*/ 1044104 w 4464393"/>
                <a:gd name="connsiteY20" fmla="*/ 2664581 h 7144359"/>
                <a:gd name="connsiteX21" fmla="*/ 1620696 w 4464393"/>
                <a:gd name="connsiteY21" fmla="*/ 2088071 h 7144359"/>
                <a:gd name="connsiteX22" fmla="*/ 1620696 w 4464393"/>
                <a:gd name="connsiteY22" fmla="*/ 6532788 h 7144359"/>
                <a:gd name="connsiteX23" fmla="*/ 2232303 w 4464393"/>
                <a:gd name="connsiteY23" fmla="*/ 7144359 h 7144359"/>
                <a:gd name="connsiteX24" fmla="*/ 0 w 4464393"/>
                <a:gd name="connsiteY24" fmla="*/ 7144359 h 714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393" h="7144359">
                  <a:moveTo>
                    <a:pt x="2843911" y="2088071"/>
                  </a:moveTo>
                  <a:lnTo>
                    <a:pt x="3420501" y="2664581"/>
                  </a:lnTo>
                  <a:cubicBezTo>
                    <a:pt x="3659245" y="2903388"/>
                    <a:pt x="4046541" y="2903388"/>
                    <a:pt x="4285283" y="2664581"/>
                  </a:cubicBezTo>
                  <a:cubicBezTo>
                    <a:pt x="4374891" y="2575029"/>
                    <a:pt x="4430897" y="2464592"/>
                    <a:pt x="4453299" y="2348934"/>
                  </a:cubicBezTo>
                  <a:lnTo>
                    <a:pt x="4464393" y="2233233"/>
                  </a:lnTo>
                  <a:lnTo>
                    <a:pt x="4464393" y="7144359"/>
                  </a:lnTo>
                  <a:lnTo>
                    <a:pt x="2232303" y="7144359"/>
                  </a:lnTo>
                  <a:cubicBezTo>
                    <a:pt x="2570151" y="7144359"/>
                    <a:pt x="2843911" y="6870492"/>
                    <a:pt x="2843911" y="6532788"/>
                  </a:cubicBezTo>
                  <a:close/>
                  <a:moveTo>
                    <a:pt x="2232303" y="0"/>
                  </a:moveTo>
                  <a:lnTo>
                    <a:pt x="4464393" y="0"/>
                  </a:lnTo>
                  <a:lnTo>
                    <a:pt x="4464393" y="2231000"/>
                  </a:lnTo>
                  <a:lnTo>
                    <a:pt x="4453299" y="2115298"/>
                  </a:lnTo>
                  <a:cubicBezTo>
                    <a:pt x="4430897" y="1999641"/>
                    <a:pt x="4374891" y="1889204"/>
                    <a:pt x="4285283" y="1799651"/>
                  </a:cubicBezTo>
                  <a:lnTo>
                    <a:pt x="2664800" y="179271"/>
                  </a:lnTo>
                  <a:cubicBezTo>
                    <a:pt x="2545322" y="59867"/>
                    <a:pt x="2388919" y="0"/>
                    <a:pt x="2232303" y="0"/>
                  </a:cubicBezTo>
                  <a:close/>
                  <a:moveTo>
                    <a:pt x="0" y="0"/>
                  </a:moveTo>
                  <a:lnTo>
                    <a:pt x="2232303" y="0"/>
                  </a:lnTo>
                  <a:cubicBezTo>
                    <a:pt x="2075687" y="0"/>
                    <a:pt x="1919284" y="59867"/>
                    <a:pt x="1799806" y="179271"/>
                  </a:cubicBezTo>
                  <a:lnTo>
                    <a:pt x="179323" y="1799651"/>
                  </a:lnTo>
                  <a:cubicBezTo>
                    <a:pt x="-59633" y="2038458"/>
                    <a:pt x="-59633" y="2425775"/>
                    <a:pt x="179323" y="2664581"/>
                  </a:cubicBezTo>
                  <a:cubicBezTo>
                    <a:pt x="418066" y="2903388"/>
                    <a:pt x="805361" y="2903388"/>
                    <a:pt x="1044104" y="2664581"/>
                  </a:cubicBezTo>
                  <a:lnTo>
                    <a:pt x="1620696" y="2088071"/>
                  </a:lnTo>
                  <a:lnTo>
                    <a:pt x="1620696" y="6532788"/>
                  </a:lnTo>
                  <a:cubicBezTo>
                    <a:pt x="1620696" y="6870492"/>
                    <a:pt x="1894455" y="7144359"/>
                    <a:pt x="2232303" y="7144359"/>
                  </a:cubicBezTo>
                  <a:lnTo>
                    <a:pt x="0" y="71443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grpSp>
      <p:grpSp>
        <p:nvGrpSpPr>
          <p:cNvPr id="11" name="Group 10">
            <a:extLst>
              <a:ext uri="{FF2B5EF4-FFF2-40B4-BE49-F238E27FC236}">
                <a16:creationId xmlns:a16="http://schemas.microsoft.com/office/drawing/2014/main" id="{BDBE8E7C-6620-42A4-8035-D83AD75D3D04}"/>
              </a:ext>
            </a:extLst>
          </p:cNvPr>
          <p:cNvGrpSpPr/>
          <p:nvPr/>
        </p:nvGrpSpPr>
        <p:grpSpPr>
          <a:xfrm>
            <a:off x="4800125" y="1866896"/>
            <a:ext cx="1877976" cy="3005321"/>
            <a:chOff x="13644559" y="2734078"/>
            <a:chExt cx="4464394" cy="7144359"/>
          </a:xfrm>
        </p:grpSpPr>
        <p:sp>
          <p:nvSpPr>
            <p:cNvPr id="12" name="Shape 64728">
              <a:extLst>
                <a:ext uri="{FF2B5EF4-FFF2-40B4-BE49-F238E27FC236}">
                  <a16:creationId xmlns:a16="http://schemas.microsoft.com/office/drawing/2014/main" id="{2EF3DA01-32D7-4E31-9B6D-ABF5F269243A}"/>
                </a:ext>
              </a:extLst>
            </p:cNvPr>
            <p:cNvSpPr/>
            <p:nvPr/>
          </p:nvSpPr>
          <p:spPr>
            <a:xfrm>
              <a:off x="13644559" y="2734078"/>
              <a:ext cx="4464394" cy="7144359"/>
            </a:xfrm>
            <a:custGeom>
              <a:avLst/>
              <a:gdLst/>
              <a:ahLst/>
              <a:cxnLst>
                <a:cxn ang="0">
                  <a:pos x="wd2" y="hd2"/>
                </a:cxn>
                <a:cxn ang="5400000">
                  <a:pos x="wd2" y="hd2"/>
                </a:cxn>
                <a:cxn ang="10800000">
                  <a:pos x="wd2" y="hd2"/>
                </a:cxn>
                <a:cxn ang="16200000">
                  <a:pos x="wd2" y="hd2"/>
                </a:cxn>
              </a:cxnLst>
              <a:rect l="0" t="0" r="r" b="b"/>
              <a:pathLst>
                <a:path w="21037" h="21600" extrusionOk="0">
                  <a:moveTo>
                    <a:pt x="10519" y="0"/>
                  </a:moveTo>
                  <a:cubicBezTo>
                    <a:pt x="9781" y="0"/>
                    <a:pt x="9044" y="181"/>
                    <a:pt x="8481" y="542"/>
                  </a:cubicBezTo>
                  <a:lnTo>
                    <a:pt x="845" y="5441"/>
                  </a:lnTo>
                  <a:cubicBezTo>
                    <a:pt x="-281" y="6163"/>
                    <a:pt x="-281" y="7334"/>
                    <a:pt x="845" y="8056"/>
                  </a:cubicBezTo>
                  <a:cubicBezTo>
                    <a:pt x="1970" y="8778"/>
                    <a:pt x="3795" y="8778"/>
                    <a:pt x="4920" y="8056"/>
                  </a:cubicBezTo>
                  <a:lnTo>
                    <a:pt x="7637" y="6313"/>
                  </a:lnTo>
                  <a:lnTo>
                    <a:pt x="7637" y="19751"/>
                  </a:lnTo>
                  <a:cubicBezTo>
                    <a:pt x="7637" y="20772"/>
                    <a:pt x="8927" y="21600"/>
                    <a:pt x="10519" y="21600"/>
                  </a:cubicBezTo>
                  <a:cubicBezTo>
                    <a:pt x="12111" y="21600"/>
                    <a:pt x="13401" y="20772"/>
                    <a:pt x="13401" y="19751"/>
                  </a:cubicBezTo>
                  <a:lnTo>
                    <a:pt x="13401" y="6313"/>
                  </a:lnTo>
                  <a:lnTo>
                    <a:pt x="16118" y="8056"/>
                  </a:lnTo>
                  <a:cubicBezTo>
                    <a:pt x="17243" y="8778"/>
                    <a:pt x="19068" y="8778"/>
                    <a:pt x="20193" y="8056"/>
                  </a:cubicBezTo>
                  <a:cubicBezTo>
                    <a:pt x="21319" y="7334"/>
                    <a:pt x="21319" y="6163"/>
                    <a:pt x="20193" y="5441"/>
                  </a:cubicBezTo>
                  <a:lnTo>
                    <a:pt x="12557" y="542"/>
                  </a:lnTo>
                  <a:cubicBezTo>
                    <a:pt x="11994" y="181"/>
                    <a:pt x="11257" y="0"/>
                    <a:pt x="10519"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243" dirty="0"/>
            </a:p>
          </p:txBody>
        </p:sp>
        <p:sp>
          <p:nvSpPr>
            <p:cNvPr id="13" name="Rectangle 12">
              <a:extLst>
                <a:ext uri="{FF2B5EF4-FFF2-40B4-BE49-F238E27FC236}">
                  <a16:creationId xmlns:a16="http://schemas.microsoft.com/office/drawing/2014/main" id="{26F9EB19-1D86-4564-B039-40C80272F1C3}"/>
                </a:ext>
              </a:extLst>
            </p:cNvPr>
            <p:cNvSpPr/>
            <p:nvPr/>
          </p:nvSpPr>
          <p:spPr>
            <a:xfrm>
              <a:off x="13644560" y="5257800"/>
              <a:ext cx="4464392" cy="4620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14" name="Freeform 30">
              <a:extLst>
                <a:ext uri="{FF2B5EF4-FFF2-40B4-BE49-F238E27FC236}">
                  <a16:creationId xmlns:a16="http://schemas.microsoft.com/office/drawing/2014/main" id="{EAB1AEFF-C09F-44E4-8B3E-8ECF594009CA}"/>
                </a:ext>
              </a:extLst>
            </p:cNvPr>
            <p:cNvSpPr/>
            <p:nvPr/>
          </p:nvSpPr>
          <p:spPr>
            <a:xfrm>
              <a:off x="13644560" y="2734078"/>
              <a:ext cx="4464393" cy="7144359"/>
            </a:xfrm>
            <a:custGeom>
              <a:avLst/>
              <a:gdLst>
                <a:gd name="connsiteX0" fmla="*/ 2843911 w 4464393"/>
                <a:gd name="connsiteY0" fmla="*/ 2088071 h 7144359"/>
                <a:gd name="connsiteX1" fmla="*/ 3420501 w 4464393"/>
                <a:gd name="connsiteY1" fmla="*/ 2664581 h 7144359"/>
                <a:gd name="connsiteX2" fmla="*/ 4285283 w 4464393"/>
                <a:gd name="connsiteY2" fmla="*/ 2664581 h 7144359"/>
                <a:gd name="connsiteX3" fmla="*/ 4453299 w 4464393"/>
                <a:gd name="connsiteY3" fmla="*/ 2348934 h 7144359"/>
                <a:gd name="connsiteX4" fmla="*/ 4464393 w 4464393"/>
                <a:gd name="connsiteY4" fmla="*/ 2233233 h 7144359"/>
                <a:gd name="connsiteX5" fmla="*/ 4464393 w 4464393"/>
                <a:gd name="connsiteY5" fmla="*/ 7144359 h 7144359"/>
                <a:gd name="connsiteX6" fmla="*/ 2232303 w 4464393"/>
                <a:gd name="connsiteY6" fmla="*/ 7144359 h 7144359"/>
                <a:gd name="connsiteX7" fmla="*/ 2843911 w 4464393"/>
                <a:gd name="connsiteY7" fmla="*/ 6532788 h 7144359"/>
                <a:gd name="connsiteX8" fmla="*/ 2232303 w 4464393"/>
                <a:gd name="connsiteY8" fmla="*/ 0 h 7144359"/>
                <a:gd name="connsiteX9" fmla="*/ 4464393 w 4464393"/>
                <a:gd name="connsiteY9" fmla="*/ 0 h 7144359"/>
                <a:gd name="connsiteX10" fmla="*/ 4464393 w 4464393"/>
                <a:gd name="connsiteY10" fmla="*/ 2231000 h 7144359"/>
                <a:gd name="connsiteX11" fmla="*/ 4453299 w 4464393"/>
                <a:gd name="connsiteY11" fmla="*/ 2115298 h 7144359"/>
                <a:gd name="connsiteX12" fmla="*/ 4285283 w 4464393"/>
                <a:gd name="connsiteY12" fmla="*/ 1799651 h 7144359"/>
                <a:gd name="connsiteX13" fmla="*/ 2664800 w 4464393"/>
                <a:gd name="connsiteY13" fmla="*/ 179271 h 7144359"/>
                <a:gd name="connsiteX14" fmla="*/ 2232303 w 4464393"/>
                <a:gd name="connsiteY14" fmla="*/ 0 h 7144359"/>
                <a:gd name="connsiteX15" fmla="*/ 0 w 4464393"/>
                <a:gd name="connsiteY15" fmla="*/ 0 h 7144359"/>
                <a:gd name="connsiteX16" fmla="*/ 2232303 w 4464393"/>
                <a:gd name="connsiteY16" fmla="*/ 0 h 7144359"/>
                <a:gd name="connsiteX17" fmla="*/ 1799806 w 4464393"/>
                <a:gd name="connsiteY17" fmla="*/ 179271 h 7144359"/>
                <a:gd name="connsiteX18" fmla="*/ 179323 w 4464393"/>
                <a:gd name="connsiteY18" fmla="*/ 1799651 h 7144359"/>
                <a:gd name="connsiteX19" fmla="*/ 179323 w 4464393"/>
                <a:gd name="connsiteY19" fmla="*/ 2664581 h 7144359"/>
                <a:gd name="connsiteX20" fmla="*/ 1044104 w 4464393"/>
                <a:gd name="connsiteY20" fmla="*/ 2664581 h 7144359"/>
                <a:gd name="connsiteX21" fmla="*/ 1620696 w 4464393"/>
                <a:gd name="connsiteY21" fmla="*/ 2088071 h 7144359"/>
                <a:gd name="connsiteX22" fmla="*/ 1620696 w 4464393"/>
                <a:gd name="connsiteY22" fmla="*/ 6532788 h 7144359"/>
                <a:gd name="connsiteX23" fmla="*/ 2232303 w 4464393"/>
                <a:gd name="connsiteY23" fmla="*/ 7144359 h 7144359"/>
                <a:gd name="connsiteX24" fmla="*/ 0 w 4464393"/>
                <a:gd name="connsiteY24" fmla="*/ 7144359 h 714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393" h="7144359">
                  <a:moveTo>
                    <a:pt x="2843911" y="2088071"/>
                  </a:moveTo>
                  <a:lnTo>
                    <a:pt x="3420501" y="2664581"/>
                  </a:lnTo>
                  <a:cubicBezTo>
                    <a:pt x="3659245" y="2903388"/>
                    <a:pt x="4046541" y="2903388"/>
                    <a:pt x="4285283" y="2664581"/>
                  </a:cubicBezTo>
                  <a:cubicBezTo>
                    <a:pt x="4374891" y="2575029"/>
                    <a:pt x="4430897" y="2464592"/>
                    <a:pt x="4453299" y="2348934"/>
                  </a:cubicBezTo>
                  <a:lnTo>
                    <a:pt x="4464393" y="2233233"/>
                  </a:lnTo>
                  <a:lnTo>
                    <a:pt x="4464393" y="7144359"/>
                  </a:lnTo>
                  <a:lnTo>
                    <a:pt x="2232303" y="7144359"/>
                  </a:lnTo>
                  <a:cubicBezTo>
                    <a:pt x="2570151" y="7144359"/>
                    <a:pt x="2843911" y="6870492"/>
                    <a:pt x="2843911" y="6532788"/>
                  </a:cubicBezTo>
                  <a:close/>
                  <a:moveTo>
                    <a:pt x="2232303" y="0"/>
                  </a:moveTo>
                  <a:lnTo>
                    <a:pt x="4464393" y="0"/>
                  </a:lnTo>
                  <a:lnTo>
                    <a:pt x="4464393" y="2231000"/>
                  </a:lnTo>
                  <a:lnTo>
                    <a:pt x="4453299" y="2115298"/>
                  </a:lnTo>
                  <a:cubicBezTo>
                    <a:pt x="4430897" y="1999641"/>
                    <a:pt x="4374891" y="1889204"/>
                    <a:pt x="4285283" y="1799651"/>
                  </a:cubicBezTo>
                  <a:lnTo>
                    <a:pt x="2664800" y="179271"/>
                  </a:lnTo>
                  <a:cubicBezTo>
                    <a:pt x="2545322" y="59867"/>
                    <a:pt x="2388919" y="0"/>
                    <a:pt x="2232303" y="0"/>
                  </a:cubicBezTo>
                  <a:close/>
                  <a:moveTo>
                    <a:pt x="0" y="0"/>
                  </a:moveTo>
                  <a:lnTo>
                    <a:pt x="2232303" y="0"/>
                  </a:lnTo>
                  <a:cubicBezTo>
                    <a:pt x="2075687" y="0"/>
                    <a:pt x="1919284" y="59867"/>
                    <a:pt x="1799806" y="179271"/>
                  </a:cubicBezTo>
                  <a:lnTo>
                    <a:pt x="179323" y="1799651"/>
                  </a:lnTo>
                  <a:cubicBezTo>
                    <a:pt x="-59633" y="2038458"/>
                    <a:pt x="-59633" y="2425775"/>
                    <a:pt x="179323" y="2664581"/>
                  </a:cubicBezTo>
                  <a:cubicBezTo>
                    <a:pt x="418066" y="2903388"/>
                    <a:pt x="805361" y="2903388"/>
                    <a:pt x="1044104" y="2664581"/>
                  </a:cubicBezTo>
                  <a:lnTo>
                    <a:pt x="1620696" y="2088071"/>
                  </a:lnTo>
                  <a:lnTo>
                    <a:pt x="1620696" y="6532788"/>
                  </a:lnTo>
                  <a:cubicBezTo>
                    <a:pt x="1620696" y="6870492"/>
                    <a:pt x="1894455" y="7144359"/>
                    <a:pt x="2232303" y="7144359"/>
                  </a:cubicBezTo>
                  <a:lnTo>
                    <a:pt x="0" y="71443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grpSp>
      <p:grpSp>
        <p:nvGrpSpPr>
          <p:cNvPr id="15" name="Group 14">
            <a:extLst>
              <a:ext uri="{FF2B5EF4-FFF2-40B4-BE49-F238E27FC236}">
                <a16:creationId xmlns:a16="http://schemas.microsoft.com/office/drawing/2014/main" id="{1037EA1B-3A06-4249-AE15-877494A748ED}"/>
              </a:ext>
            </a:extLst>
          </p:cNvPr>
          <p:cNvGrpSpPr/>
          <p:nvPr/>
        </p:nvGrpSpPr>
        <p:grpSpPr>
          <a:xfrm>
            <a:off x="7937439" y="1866896"/>
            <a:ext cx="1877976" cy="3005321"/>
            <a:chOff x="13644559" y="2734078"/>
            <a:chExt cx="4464394" cy="7144359"/>
          </a:xfrm>
        </p:grpSpPr>
        <p:sp>
          <p:nvSpPr>
            <p:cNvPr id="16" name="Shape 64728">
              <a:extLst>
                <a:ext uri="{FF2B5EF4-FFF2-40B4-BE49-F238E27FC236}">
                  <a16:creationId xmlns:a16="http://schemas.microsoft.com/office/drawing/2014/main" id="{2FDDD81D-2AA6-4D6A-8DF9-606349B735DB}"/>
                </a:ext>
              </a:extLst>
            </p:cNvPr>
            <p:cNvSpPr/>
            <p:nvPr/>
          </p:nvSpPr>
          <p:spPr>
            <a:xfrm>
              <a:off x="13644559" y="2734078"/>
              <a:ext cx="4464394" cy="7144359"/>
            </a:xfrm>
            <a:custGeom>
              <a:avLst/>
              <a:gdLst/>
              <a:ahLst/>
              <a:cxnLst>
                <a:cxn ang="0">
                  <a:pos x="wd2" y="hd2"/>
                </a:cxn>
                <a:cxn ang="5400000">
                  <a:pos x="wd2" y="hd2"/>
                </a:cxn>
                <a:cxn ang="10800000">
                  <a:pos x="wd2" y="hd2"/>
                </a:cxn>
                <a:cxn ang="16200000">
                  <a:pos x="wd2" y="hd2"/>
                </a:cxn>
              </a:cxnLst>
              <a:rect l="0" t="0" r="r" b="b"/>
              <a:pathLst>
                <a:path w="21037" h="21600" extrusionOk="0">
                  <a:moveTo>
                    <a:pt x="10519" y="0"/>
                  </a:moveTo>
                  <a:cubicBezTo>
                    <a:pt x="9781" y="0"/>
                    <a:pt x="9044" y="181"/>
                    <a:pt x="8481" y="542"/>
                  </a:cubicBezTo>
                  <a:lnTo>
                    <a:pt x="845" y="5441"/>
                  </a:lnTo>
                  <a:cubicBezTo>
                    <a:pt x="-281" y="6163"/>
                    <a:pt x="-281" y="7334"/>
                    <a:pt x="845" y="8056"/>
                  </a:cubicBezTo>
                  <a:cubicBezTo>
                    <a:pt x="1970" y="8778"/>
                    <a:pt x="3795" y="8778"/>
                    <a:pt x="4920" y="8056"/>
                  </a:cubicBezTo>
                  <a:lnTo>
                    <a:pt x="7637" y="6313"/>
                  </a:lnTo>
                  <a:lnTo>
                    <a:pt x="7637" y="19751"/>
                  </a:lnTo>
                  <a:cubicBezTo>
                    <a:pt x="7637" y="20772"/>
                    <a:pt x="8927" y="21600"/>
                    <a:pt x="10519" y="21600"/>
                  </a:cubicBezTo>
                  <a:cubicBezTo>
                    <a:pt x="12111" y="21600"/>
                    <a:pt x="13401" y="20772"/>
                    <a:pt x="13401" y="19751"/>
                  </a:cubicBezTo>
                  <a:lnTo>
                    <a:pt x="13401" y="6313"/>
                  </a:lnTo>
                  <a:lnTo>
                    <a:pt x="16118" y="8056"/>
                  </a:lnTo>
                  <a:cubicBezTo>
                    <a:pt x="17243" y="8778"/>
                    <a:pt x="19068" y="8778"/>
                    <a:pt x="20193" y="8056"/>
                  </a:cubicBezTo>
                  <a:cubicBezTo>
                    <a:pt x="21319" y="7334"/>
                    <a:pt x="21319" y="6163"/>
                    <a:pt x="20193" y="5441"/>
                  </a:cubicBezTo>
                  <a:lnTo>
                    <a:pt x="12557" y="542"/>
                  </a:lnTo>
                  <a:cubicBezTo>
                    <a:pt x="11994" y="181"/>
                    <a:pt x="11257" y="0"/>
                    <a:pt x="10519"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243" dirty="0"/>
            </a:p>
          </p:txBody>
        </p:sp>
        <p:sp>
          <p:nvSpPr>
            <p:cNvPr id="17" name="Rectangle 16">
              <a:extLst>
                <a:ext uri="{FF2B5EF4-FFF2-40B4-BE49-F238E27FC236}">
                  <a16:creationId xmlns:a16="http://schemas.microsoft.com/office/drawing/2014/main" id="{3DEF394A-5150-4A2C-930F-DB7561B05E91}"/>
                </a:ext>
              </a:extLst>
            </p:cNvPr>
            <p:cNvSpPr/>
            <p:nvPr/>
          </p:nvSpPr>
          <p:spPr>
            <a:xfrm>
              <a:off x="13644560" y="3200400"/>
              <a:ext cx="4464392" cy="6678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18" name="Freeform 34">
              <a:extLst>
                <a:ext uri="{FF2B5EF4-FFF2-40B4-BE49-F238E27FC236}">
                  <a16:creationId xmlns:a16="http://schemas.microsoft.com/office/drawing/2014/main" id="{666D4CBD-708B-4E35-93E0-592D68501E34}"/>
                </a:ext>
              </a:extLst>
            </p:cNvPr>
            <p:cNvSpPr/>
            <p:nvPr/>
          </p:nvSpPr>
          <p:spPr>
            <a:xfrm>
              <a:off x="13644560" y="2734078"/>
              <a:ext cx="4464393" cy="7144359"/>
            </a:xfrm>
            <a:custGeom>
              <a:avLst/>
              <a:gdLst>
                <a:gd name="connsiteX0" fmla="*/ 2843911 w 4464393"/>
                <a:gd name="connsiteY0" fmla="*/ 2088071 h 7144359"/>
                <a:gd name="connsiteX1" fmla="*/ 3420501 w 4464393"/>
                <a:gd name="connsiteY1" fmla="*/ 2664581 h 7144359"/>
                <a:gd name="connsiteX2" fmla="*/ 4285283 w 4464393"/>
                <a:gd name="connsiteY2" fmla="*/ 2664581 h 7144359"/>
                <a:gd name="connsiteX3" fmla="*/ 4453299 w 4464393"/>
                <a:gd name="connsiteY3" fmla="*/ 2348934 h 7144359"/>
                <a:gd name="connsiteX4" fmla="*/ 4464393 w 4464393"/>
                <a:gd name="connsiteY4" fmla="*/ 2233233 h 7144359"/>
                <a:gd name="connsiteX5" fmla="*/ 4464393 w 4464393"/>
                <a:gd name="connsiteY5" fmla="*/ 7144359 h 7144359"/>
                <a:gd name="connsiteX6" fmla="*/ 2232303 w 4464393"/>
                <a:gd name="connsiteY6" fmla="*/ 7144359 h 7144359"/>
                <a:gd name="connsiteX7" fmla="*/ 2843911 w 4464393"/>
                <a:gd name="connsiteY7" fmla="*/ 6532788 h 7144359"/>
                <a:gd name="connsiteX8" fmla="*/ 2232303 w 4464393"/>
                <a:gd name="connsiteY8" fmla="*/ 0 h 7144359"/>
                <a:gd name="connsiteX9" fmla="*/ 4464393 w 4464393"/>
                <a:gd name="connsiteY9" fmla="*/ 0 h 7144359"/>
                <a:gd name="connsiteX10" fmla="*/ 4464393 w 4464393"/>
                <a:gd name="connsiteY10" fmla="*/ 2231000 h 7144359"/>
                <a:gd name="connsiteX11" fmla="*/ 4453299 w 4464393"/>
                <a:gd name="connsiteY11" fmla="*/ 2115298 h 7144359"/>
                <a:gd name="connsiteX12" fmla="*/ 4285283 w 4464393"/>
                <a:gd name="connsiteY12" fmla="*/ 1799651 h 7144359"/>
                <a:gd name="connsiteX13" fmla="*/ 2664800 w 4464393"/>
                <a:gd name="connsiteY13" fmla="*/ 179271 h 7144359"/>
                <a:gd name="connsiteX14" fmla="*/ 2232303 w 4464393"/>
                <a:gd name="connsiteY14" fmla="*/ 0 h 7144359"/>
                <a:gd name="connsiteX15" fmla="*/ 0 w 4464393"/>
                <a:gd name="connsiteY15" fmla="*/ 0 h 7144359"/>
                <a:gd name="connsiteX16" fmla="*/ 2232303 w 4464393"/>
                <a:gd name="connsiteY16" fmla="*/ 0 h 7144359"/>
                <a:gd name="connsiteX17" fmla="*/ 1799806 w 4464393"/>
                <a:gd name="connsiteY17" fmla="*/ 179271 h 7144359"/>
                <a:gd name="connsiteX18" fmla="*/ 179323 w 4464393"/>
                <a:gd name="connsiteY18" fmla="*/ 1799651 h 7144359"/>
                <a:gd name="connsiteX19" fmla="*/ 179323 w 4464393"/>
                <a:gd name="connsiteY19" fmla="*/ 2664581 h 7144359"/>
                <a:gd name="connsiteX20" fmla="*/ 1044104 w 4464393"/>
                <a:gd name="connsiteY20" fmla="*/ 2664581 h 7144359"/>
                <a:gd name="connsiteX21" fmla="*/ 1620696 w 4464393"/>
                <a:gd name="connsiteY21" fmla="*/ 2088071 h 7144359"/>
                <a:gd name="connsiteX22" fmla="*/ 1620696 w 4464393"/>
                <a:gd name="connsiteY22" fmla="*/ 6532788 h 7144359"/>
                <a:gd name="connsiteX23" fmla="*/ 2232303 w 4464393"/>
                <a:gd name="connsiteY23" fmla="*/ 7144359 h 7144359"/>
                <a:gd name="connsiteX24" fmla="*/ 0 w 4464393"/>
                <a:gd name="connsiteY24" fmla="*/ 7144359 h 714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64393" h="7144359">
                  <a:moveTo>
                    <a:pt x="2843911" y="2088071"/>
                  </a:moveTo>
                  <a:lnTo>
                    <a:pt x="3420501" y="2664581"/>
                  </a:lnTo>
                  <a:cubicBezTo>
                    <a:pt x="3659245" y="2903388"/>
                    <a:pt x="4046541" y="2903388"/>
                    <a:pt x="4285283" y="2664581"/>
                  </a:cubicBezTo>
                  <a:cubicBezTo>
                    <a:pt x="4374891" y="2575029"/>
                    <a:pt x="4430897" y="2464592"/>
                    <a:pt x="4453299" y="2348934"/>
                  </a:cubicBezTo>
                  <a:lnTo>
                    <a:pt x="4464393" y="2233233"/>
                  </a:lnTo>
                  <a:lnTo>
                    <a:pt x="4464393" y="7144359"/>
                  </a:lnTo>
                  <a:lnTo>
                    <a:pt x="2232303" y="7144359"/>
                  </a:lnTo>
                  <a:cubicBezTo>
                    <a:pt x="2570151" y="7144359"/>
                    <a:pt x="2843911" y="6870492"/>
                    <a:pt x="2843911" y="6532788"/>
                  </a:cubicBezTo>
                  <a:close/>
                  <a:moveTo>
                    <a:pt x="2232303" y="0"/>
                  </a:moveTo>
                  <a:lnTo>
                    <a:pt x="4464393" y="0"/>
                  </a:lnTo>
                  <a:lnTo>
                    <a:pt x="4464393" y="2231000"/>
                  </a:lnTo>
                  <a:lnTo>
                    <a:pt x="4453299" y="2115298"/>
                  </a:lnTo>
                  <a:cubicBezTo>
                    <a:pt x="4430897" y="1999641"/>
                    <a:pt x="4374891" y="1889204"/>
                    <a:pt x="4285283" y="1799651"/>
                  </a:cubicBezTo>
                  <a:lnTo>
                    <a:pt x="2664800" y="179271"/>
                  </a:lnTo>
                  <a:cubicBezTo>
                    <a:pt x="2545322" y="59867"/>
                    <a:pt x="2388919" y="0"/>
                    <a:pt x="2232303" y="0"/>
                  </a:cubicBezTo>
                  <a:close/>
                  <a:moveTo>
                    <a:pt x="0" y="0"/>
                  </a:moveTo>
                  <a:lnTo>
                    <a:pt x="2232303" y="0"/>
                  </a:lnTo>
                  <a:cubicBezTo>
                    <a:pt x="2075687" y="0"/>
                    <a:pt x="1919284" y="59867"/>
                    <a:pt x="1799806" y="179271"/>
                  </a:cubicBezTo>
                  <a:lnTo>
                    <a:pt x="179323" y="1799651"/>
                  </a:lnTo>
                  <a:cubicBezTo>
                    <a:pt x="-59633" y="2038458"/>
                    <a:pt x="-59633" y="2425775"/>
                    <a:pt x="179323" y="2664581"/>
                  </a:cubicBezTo>
                  <a:cubicBezTo>
                    <a:pt x="418066" y="2903388"/>
                    <a:pt x="805361" y="2903388"/>
                    <a:pt x="1044104" y="2664581"/>
                  </a:cubicBezTo>
                  <a:lnTo>
                    <a:pt x="1620696" y="2088071"/>
                  </a:lnTo>
                  <a:lnTo>
                    <a:pt x="1620696" y="6532788"/>
                  </a:lnTo>
                  <a:cubicBezTo>
                    <a:pt x="1620696" y="6870492"/>
                    <a:pt x="1894455" y="7144359"/>
                    <a:pt x="2232303" y="7144359"/>
                  </a:cubicBezTo>
                  <a:lnTo>
                    <a:pt x="0" y="71443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grpSp>
      <p:sp>
        <p:nvSpPr>
          <p:cNvPr id="19" name="TextBox 18">
            <a:extLst>
              <a:ext uri="{FF2B5EF4-FFF2-40B4-BE49-F238E27FC236}">
                <a16:creationId xmlns:a16="http://schemas.microsoft.com/office/drawing/2014/main" id="{327CDDB6-6626-4B5A-AD50-F23AEA4BCC74}"/>
              </a:ext>
            </a:extLst>
          </p:cNvPr>
          <p:cNvSpPr txBox="1"/>
          <p:nvPr/>
        </p:nvSpPr>
        <p:spPr>
          <a:xfrm>
            <a:off x="5158832" y="5033850"/>
            <a:ext cx="1135246" cy="310534"/>
          </a:xfrm>
          <a:prstGeom prst="rect">
            <a:avLst/>
          </a:prstGeom>
          <a:noFill/>
        </p:spPr>
        <p:txBody>
          <a:bodyPr wrap="none" rtlCol="0" anchor="ctr" anchorCtr="0">
            <a:spAutoFit/>
          </a:bodyPr>
          <a:lstStyle/>
          <a:p>
            <a:pPr algn="ctr"/>
            <a:r>
              <a:rPr lang="en-US" sz="1418" b="1" dirty="0">
                <a:solidFill>
                  <a:schemeClr val="accent2"/>
                </a:solidFill>
                <a:ea typeface="League Spartan" charset="0"/>
                <a:cs typeface="Poppins" pitchFamily="2" charset="77"/>
              </a:rPr>
              <a:t>CAPTION 02</a:t>
            </a:r>
          </a:p>
        </p:txBody>
      </p:sp>
      <p:sp>
        <p:nvSpPr>
          <p:cNvPr id="20" name="Subtitle 2">
            <a:extLst>
              <a:ext uri="{FF2B5EF4-FFF2-40B4-BE49-F238E27FC236}">
                <a16:creationId xmlns:a16="http://schemas.microsoft.com/office/drawing/2014/main" id="{4C38CB55-C354-449E-A65B-D0DEFE85BC98}"/>
              </a:ext>
            </a:extLst>
          </p:cNvPr>
          <p:cNvSpPr txBox="1">
            <a:spLocks/>
          </p:cNvSpPr>
          <p:nvPr/>
        </p:nvSpPr>
        <p:spPr>
          <a:xfrm>
            <a:off x="4421311" y="5327402"/>
            <a:ext cx="2635604" cy="52841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00" dirty="0">
                <a:solidFill>
                  <a:schemeClr val="tx1"/>
                </a:solidFill>
                <a:ea typeface="Lato Light" panose="020F0502020204030203" pitchFamily="34" charset="0"/>
                <a:cs typeface="Mukta ExtraLight" panose="020B0000000000000000" pitchFamily="34" charset="77"/>
              </a:rPr>
              <a:t>Lorem ipsum dolor sit </a:t>
            </a:r>
            <a:r>
              <a:rPr lang="en-US" sz="1000" dirty="0" err="1">
                <a:solidFill>
                  <a:schemeClr val="tx1"/>
                </a:solidFill>
                <a:ea typeface="Lato Light" panose="020F0502020204030203" pitchFamily="34" charset="0"/>
                <a:cs typeface="Mukta ExtraLight" panose="020B0000000000000000" pitchFamily="34" charset="77"/>
              </a:rPr>
              <a:t>amet</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consectetur</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commodo</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consequat</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voltaire</a:t>
            </a:r>
            <a:r>
              <a:rPr lang="en-US" sz="1000" dirty="0">
                <a:solidFill>
                  <a:schemeClr val="tx1"/>
                </a:solidFill>
                <a:ea typeface="Lato Light" panose="020F0502020204030203" pitchFamily="34" charset="0"/>
                <a:cs typeface="Mukta ExtraLight" panose="020B0000000000000000" pitchFamily="34" charset="77"/>
              </a:rPr>
              <a:t> du monte </a:t>
            </a:r>
            <a:r>
              <a:rPr lang="en-US" sz="1000" dirty="0" err="1">
                <a:solidFill>
                  <a:schemeClr val="tx1"/>
                </a:solidFill>
                <a:ea typeface="Lato Light" panose="020F0502020204030203" pitchFamily="34" charset="0"/>
                <a:cs typeface="Mukta ExtraLight" panose="020B0000000000000000" pitchFamily="34" charset="77"/>
              </a:rPr>
              <a:t>montu</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volu</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volae</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tu</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admirabella</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consectetur</a:t>
            </a:r>
            <a:r>
              <a:rPr lang="en-US" sz="1000" dirty="0">
                <a:solidFill>
                  <a:schemeClr val="tx1"/>
                </a:solidFill>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id="{61C3F42A-0D6F-4BF1-94B2-3A66781979D2}"/>
              </a:ext>
            </a:extLst>
          </p:cNvPr>
          <p:cNvSpPr txBox="1"/>
          <p:nvPr/>
        </p:nvSpPr>
        <p:spPr>
          <a:xfrm>
            <a:off x="8295344" y="5033850"/>
            <a:ext cx="1136850" cy="310534"/>
          </a:xfrm>
          <a:prstGeom prst="rect">
            <a:avLst/>
          </a:prstGeom>
          <a:noFill/>
        </p:spPr>
        <p:txBody>
          <a:bodyPr wrap="none" rtlCol="0" anchor="ctr" anchorCtr="0">
            <a:spAutoFit/>
          </a:bodyPr>
          <a:lstStyle/>
          <a:p>
            <a:pPr algn="ctr"/>
            <a:r>
              <a:rPr lang="en-US" sz="1418" b="1" dirty="0">
                <a:solidFill>
                  <a:schemeClr val="accent3"/>
                </a:solidFill>
                <a:ea typeface="League Spartan" charset="0"/>
                <a:cs typeface="Poppins" pitchFamily="2" charset="77"/>
              </a:rPr>
              <a:t>CAPTION 03</a:t>
            </a:r>
          </a:p>
        </p:txBody>
      </p:sp>
      <p:sp>
        <p:nvSpPr>
          <p:cNvPr id="22" name="Subtitle 2">
            <a:extLst>
              <a:ext uri="{FF2B5EF4-FFF2-40B4-BE49-F238E27FC236}">
                <a16:creationId xmlns:a16="http://schemas.microsoft.com/office/drawing/2014/main" id="{22C71463-DB12-4A43-8F92-A33C6EC612A3}"/>
              </a:ext>
            </a:extLst>
          </p:cNvPr>
          <p:cNvSpPr txBox="1">
            <a:spLocks/>
          </p:cNvSpPr>
          <p:nvPr/>
        </p:nvSpPr>
        <p:spPr>
          <a:xfrm>
            <a:off x="7558625" y="5327402"/>
            <a:ext cx="2635604" cy="52841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00" dirty="0">
                <a:solidFill>
                  <a:schemeClr val="tx1"/>
                </a:solidFill>
                <a:ea typeface="Lato Light" panose="020F0502020204030203" pitchFamily="34" charset="0"/>
                <a:cs typeface="Mukta ExtraLight" panose="020B0000000000000000" pitchFamily="34" charset="77"/>
              </a:rPr>
              <a:t>Lorem ipsum dolor sit </a:t>
            </a:r>
            <a:r>
              <a:rPr lang="en-US" sz="1000" dirty="0" err="1">
                <a:solidFill>
                  <a:schemeClr val="tx1"/>
                </a:solidFill>
                <a:ea typeface="Lato Light" panose="020F0502020204030203" pitchFamily="34" charset="0"/>
                <a:cs typeface="Mukta ExtraLight" panose="020B0000000000000000" pitchFamily="34" charset="77"/>
              </a:rPr>
              <a:t>amet</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consectetur</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commodo</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consequat</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voltaire</a:t>
            </a:r>
            <a:r>
              <a:rPr lang="en-US" sz="1000" dirty="0">
                <a:solidFill>
                  <a:schemeClr val="tx1"/>
                </a:solidFill>
                <a:ea typeface="Lato Light" panose="020F0502020204030203" pitchFamily="34" charset="0"/>
                <a:cs typeface="Mukta ExtraLight" panose="020B0000000000000000" pitchFamily="34" charset="77"/>
              </a:rPr>
              <a:t> du monte </a:t>
            </a:r>
            <a:r>
              <a:rPr lang="en-US" sz="1000" dirty="0" err="1">
                <a:solidFill>
                  <a:schemeClr val="tx1"/>
                </a:solidFill>
                <a:ea typeface="Lato Light" panose="020F0502020204030203" pitchFamily="34" charset="0"/>
                <a:cs typeface="Mukta ExtraLight" panose="020B0000000000000000" pitchFamily="34" charset="77"/>
              </a:rPr>
              <a:t>montu</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volu</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volae</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tu</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admirabella</a:t>
            </a:r>
            <a:r>
              <a:rPr lang="en-US" sz="1000" dirty="0">
                <a:solidFill>
                  <a:schemeClr val="tx1"/>
                </a:solidFill>
                <a:ea typeface="Lato Light" panose="020F0502020204030203" pitchFamily="34" charset="0"/>
                <a:cs typeface="Mukta ExtraLight" panose="020B0000000000000000" pitchFamily="34" charset="77"/>
              </a:rPr>
              <a:t> </a:t>
            </a:r>
            <a:r>
              <a:rPr lang="en-US" sz="1000" dirty="0" err="1">
                <a:solidFill>
                  <a:schemeClr val="tx1"/>
                </a:solidFill>
                <a:ea typeface="Lato Light" panose="020F0502020204030203" pitchFamily="34" charset="0"/>
                <a:cs typeface="Mukta ExtraLight" panose="020B0000000000000000" pitchFamily="34" charset="77"/>
              </a:rPr>
              <a:t>consectetur</a:t>
            </a:r>
            <a:r>
              <a:rPr lang="en-US" sz="1000" dirty="0">
                <a:solidFill>
                  <a:schemeClr val="tx1"/>
                </a:solidFill>
                <a:ea typeface="Lato Light" panose="020F0502020204030203" pitchFamily="34" charset="0"/>
                <a:cs typeface="Mukta ExtraLight" panose="020B0000000000000000" pitchFamily="34" charset="77"/>
              </a:rPr>
              <a:t>.</a:t>
            </a:r>
          </a:p>
        </p:txBody>
      </p:sp>
      <p:sp>
        <p:nvSpPr>
          <p:cNvPr id="23" name="TextBox 22">
            <a:extLst>
              <a:ext uri="{FF2B5EF4-FFF2-40B4-BE49-F238E27FC236}">
                <a16:creationId xmlns:a16="http://schemas.microsoft.com/office/drawing/2014/main" id="{4285624F-0403-4A4D-895B-CCCE069ADC44}"/>
              </a:ext>
            </a:extLst>
          </p:cNvPr>
          <p:cNvSpPr txBox="1"/>
          <p:nvPr/>
        </p:nvSpPr>
        <p:spPr>
          <a:xfrm>
            <a:off x="2038348" y="5033850"/>
            <a:ext cx="1101584" cy="310534"/>
          </a:xfrm>
          <a:prstGeom prst="rect">
            <a:avLst/>
          </a:prstGeom>
          <a:noFill/>
        </p:spPr>
        <p:txBody>
          <a:bodyPr wrap="none" rtlCol="0" anchor="ctr" anchorCtr="0">
            <a:spAutoFit/>
          </a:bodyPr>
          <a:lstStyle/>
          <a:p>
            <a:pPr algn="ctr"/>
            <a:r>
              <a:rPr lang="en-US" sz="1418" b="1" dirty="0">
                <a:solidFill>
                  <a:schemeClr val="accent1"/>
                </a:solidFill>
                <a:ea typeface="League Spartan" charset="0"/>
                <a:cs typeface="Poppins" pitchFamily="2" charset="77"/>
              </a:rPr>
              <a:t>CAPTION 01</a:t>
            </a:r>
          </a:p>
        </p:txBody>
      </p:sp>
      <p:sp>
        <p:nvSpPr>
          <p:cNvPr id="24" name="Subtitle 2">
            <a:extLst>
              <a:ext uri="{FF2B5EF4-FFF2-40B4-BE49-F238E27FC236}">
                <a16:creationId xmlns:a16="http://schemas.microsoft.com/office/drawing/2014/main" id="{42E43C6D-D07F-4745-B216-9613A40DEE08}"/>
              </a:ext>
            </a:extLst>
          </p:cNvPr>
          <p:cNvSpPr txBox="1">
            <a:spLocks/>
          </p:cNvSpPr>
          <p:nvPr/>
        </p:nvSpPr>
        <p:spPr>
          <a:xfrm>
            <a:off x="1283998" y="5327402"/>
            <a:ext cx="2635604"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volu</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volae</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tu</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admirabella</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112633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8AB3C43-B5A9-45F3-94A0-AD04318995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0257" y="1026517"/>
            <a:ext cx="7143750" cy="4762500"/>
          </a:xfrm>
          <a:prstGeom prst="rect">
            <a:avLst/>
          </a:prstGeom>
        </p:spPr>
      </p:pic>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51F63596-0018-4C76-A640-58FD3F3A4B2B}"/>
              </a:ext>
            </a:extLst>
          </p:cNvPr>
          <p:cNvSpPr/>
          <p:nvPr/>
        </p:nvSpPr>
        <p:spPr>
          <a:xfrm>
            <a:off x="1437735" y="5145755"/>
            <a:ext cx="774773" cy="7747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9" name="TextBox 8">
            <a:extLst>
              <a:ext uri="{FF2B5EF4-FFF2-40B4-BE49-F238E27FC236}">
                <a16:creationId xmlns:a16="http://schemas.microsoft.com/office/drawing/2014/main" id="{F24DE281-0D56-4E25-AB01-D0B4651F3650}"/>
              </a:ext>
            </a:extLst>
          </p:cNvPr>
          <p:cNvSpPr txBox="1"/>
          <p:nvPr/>
        </p:nvSpPr>
        <p:spPr>
          <a:xfrm>
            <a:off x="2423348" y="5089979"/>
            <a:ext cx="1005403"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CAPTION</a:t>
            </a:r>
          </a:p>
        </p:txBody>
      </p:sp>
      <p:sp>
        <p:nvSpPr>
          <p:cNvPr id="10" name="Subtitle 2">
            <a:extLst>
              <a:ext uri="{FF2B5EF4-FFF2-40B4-BE49-F238E27FC236}">
                <a16:creationId xmlns:a16="http://schemas.microsoft.com/office/drawing/2014/main" id="{FB44B7AA-FA76-4B5D-892A-E8C9F3A58C4B}"/>
              </a:ext>
            </a:extLst>
          </p:cNvPr>
          <p:cNvSpPr txBox="1">
            <a:spLocks/>
          </p:cNvSpPr>
          <p:nvPr/>
        </p:nvSpPr>
        <p:spPr>
          <a:xfrm>
            <a:off x="2456005" y="5402746"/>
            <a:ext cx="2859355"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 and elite strategy.</a:t>
            </a:r>
          </a:p>
        </p:txBody>
      </p:sp>
      <p:sp>
        <p:nvSpPr>
          <p:cNvPr id="11" name="Oval 10">
            <a:extLst>
              <a:ext uri="{FF2B5EF4-FFF2-40B4-BE49-F238E27FC236}">
                <a16:creationId xmlns:a16="http://schemas.microsoft.com/office/drawing/2014/main" id="{6F76A351-D8A1-4555-AE16-7682AEA709BF}"/>
              </a:ext>
            </a:extLst>
          </p:cNvPr>
          <p:cNvSpPr/>
          <p:nvPr/>
        </p:nvSpPr>
        <p:spPr>
          <a:xfrm>
            <a:off x="6061180" y="5145755"/>
            <a:ext cx="774773" cy="774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12" name="TextBox 11">
            <a:extLst>
              <a:ext uri="{FF2B5EF4-FFF2-40B4-BE49-F238E27FC236}">
                <a16:creationId xmlns:a16="http://schemas.microsoft.com/office/drawing/2014/main" id="{152A532E-0957-4DEC-A19D-FFB25E2B8E07}"/>
              </a:ext>
            </a:extLst>
          </p:cNvPr>
          <p:cNvSpPr txBox="1"/>
          <p:nvPr/>
        </p:nvSpPr>
        <p:spPr>
          <a:xfrm>
            <a:off x="7046792" y="5089979"/>
            <a:ext cx="1005403"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CAPTION</a:t>
            </a:r>
          </a:p>
        </p:txBody>
      </p:sp>
      <p:sp>
        <p:nvSpPr>
          <p:cNvPr id="13" name="Subtitle 2">
            <a:extLst>
              <a:ext uri="{FF2B5EF4-FFF2-40B4-BE49-F238E27FC236}">
                <a16:creationId xmlns:a16="http://schemas.microsoft.com/office/drawing/2014/main" id="{DCE29682-99E6-425A-8693-707E82FCC7EE}"/>
              </a:ext>
            </a:extLst>
          </p:cNvPr>
          <p:cNvSpPr txBox="1">
            <a:spLocks/>
          </p:cNvSpPr>
          <p:nvPr/>
        </p:nvSpPr>
        <p:spPr>
          <a:xfrm>
            <a:off x="7079450" y="5402746"/>
            <a:ext cx="2859355"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 and elite strategy.</a:t>
            </a:r>
          </a:p>
        </p:txBody>
      </p:sp>
      <p:pic>
        <p:nvPicPr>
          <p:cNvPr id="18" name="Graphic 17" descr="Sign Language">
            <a:extLst>
              <a:ext uri="{FF2B5EF4-FFF2-40B4-BE49-F238E27FC236}">
                <a16:creationId xmlns:a16="http://schemas.microsoft.com/office/drawing/2014/main" id="{6E705380-F5C4-48B9-8DE3-0F97707969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257" y="5152316"/>
            <a:ext cx="774774" cy="774774"/>
          </a:xfrm>
          <a:prstGeom prst="rect">
            <a:avLst/>
          </a:prstGeom>
        </p:spPr>
      </p:pic>
      <p:pic>
        <p:nvPicPr>
          <p:cNvPr id="20" name="Graphic 19" descr="Handshake">
            <a:extLst>
              <a:ext uri="{FF2B5EF4-FFF2-40B4-BE49-F238E27FC236}">
                <a16:creationId xmlns:a16="http://schemas.microsoft.com/office/drawing/2014/main" id="{3471B778-D16A-4C22-ADD1-2B4FA64F39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1179" y="5207229"/>
            <a:ext cx="774774" cy="774774"/>
          </a:xfrm>
          <a:prstGeom prst="rect">
            <a:avLst/>
          </a:prstGeom>
        </p:spPr>
      </p:pic>
    </p:spTree>
    <p:extLst>
      <p:ext uri="{BB962C8B-B14F-4D97-AF65-F5344CB8AC3E}">
        <p14:creationId xmlns:p14="http://schemas.microsoft.com/office/powerpoint/2010/main" val="78959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grpSp>
        <p:nvGrpSpPr>
          <p:cNvPr id="45" name="Group 44">
            <a:extLst>
              <a:ext uri="{FF2B5EF4-FFF2-40B4-BE49-F238E27FC236}">
                <a16:creationId xmlns:a16="http://schemas.microsoft.com/office/drawing/2014/main" id="{CF5CB306-850B-4944-8D43-848737B61767}"/>
              </a:ext>
            </a:extLst>
          </p:cNvPr>
          <p:cNvGrpSpPr/>
          <p:nvPr/>
        </p:nvGrpSpPr>
        <p:grpSpPr>
          <a:xfrm>
            <a:off x="654672" y="1915885"/>
            <a:ext cx="10305426" cy="4024847"/>
            <a:chOff x="923708" y="1489491"/>
            <a:chExt cx="8946488" cy="4451242"/>
          </a:xfrm>
        </p:grpSpPr>
        <p:sp>
          <p:nvSpPr>
            <p:cNvPr id="7" name="Shape 61666">
              <a:extLst>
                <a:ext uri="{FF2B5EF4-FFF2-40B4-BE49-F238E27FC236}">
                  <a16:creationId xmlns:a16="http://schemas.microsoft.com/office/drawing/2014/main" id="{65E63C60-33AF-4638-A567-D2E5B0E92460}"/>
                </a:ext>
              </a:extLst>
            </p:cNvPr>
            <p:cNvSpPr/>
            <p:nvPr/>
          </p:nvSpPr>
          <p:spPr>
            <a:xfrm>
              <a:off x="1282806" y="1489491"/>
              <a:ext cx="2442855" cy="887192"/>
            </a:xfrm>
            <a:prstGeom prst="roundRect">
              <a:avLst>
                <a:gd name="adj" fmla="val 9057"/>
              </a:avLst>
            </a:prstGeom>
            <a:solidFill>
              <a:schemeClr val="accent1"/>
            </a:solidFill>
            <a:ln w="12700" cap="flat">
              <a:noFill/>
              <a:miter lim="400000"/>
            </a:ln>
            <a:effectLst/>
          </p:spPr>
          <p:txBody>
            <a:bodyPr wrap="square" lIns="0" tIns="0" rIns="0" bIns="0" numCol="1" anchor="t">
              <a:noAutofit/>
            </a:bodyPr>
            <a:lstStyle/>
            <a:p>
              <a:endParaRPr sz="2243" dirty="0"/>
            </a:p>
          </p:txBody>
        </p:sp>
        <p:sp>
          <p:nvSpPr>
            <p:cNvPr id="8" name="Shape 61667">
              <a:extLst>
                <a:ext uri="{FF2B5EF4-FFF2-40B4-BE49-F238E27FC236}">
                  <a16:creationId xmlns:a16="http://schemas.microsoft.com/office/drawing/2014/main" id="{2FFF76B7-0EFA-45E8-8F5D-2E305D4E8C81}"/>
                </a:ext>
              </a:extLst>
            </p:cNvPr>
            <p:cNvSpPr/>
            <p:nvPr/>
          </p:nvSpPr>
          <p:spPr>
            <a:xfrm>
              <a:off x="3571158" y="1489491"/>
              <a:ext cx="1828724" cy="887192"/>
            </a:xfrm>
            <a:prstGeom prst="rect">
              <a:avLst/>
            </a:prstGeom>
            <a:solidFill>
              <a:schemeClr val="accent4"/>
            </a:solidFill>
            <a:ln w="12700" cap="flat">
              <a:noFill/>
              <a:miter lim="400000"/>
            </a:ln>
            <a:effectLst/>
          </p:spPr>
          <p:txBody>
            <a:bodyPr wrap="square" lIns="0" tIns="0" rIns="0" bIns="0" numCol="1" anchor="t">
              <a:noAutofit/>
            </a:bodyPr>
            <a:lstStyle/>
            <a:p>
              <a:endParaRPr sz="2243" dirty="0"/>
            </a:p>
          </p:txBody>
        </p:sp>
        <p:sp>
          <p:nvSpPr>
            <p:cNvPr id="9" name="Shape 61668">
              <a:extLst>
                <a:ext uri="{FF2B5EF4-FFF2-40B4-BE49-F238E27FC236}">
                  <a16:creationId xmlns:a16="http://schemas.microsoft.com/office/drawing/2014/main" id="{085CF2E8-F62C-49DD-B909-26FA86C2D815}"/>
                </a:ext>
              </a:extLst>
            </p:cNvPr>
            <p:cNvSpPr/>
            <p:nvPr/>
          </p:nvSpPr>
          <p:spPr>
            <a:xfrm>
              <a:off x="5399882" y="1489550"/>
              <a:ext cx="1828724" cy="887193"/>
            </a:xfrm>
            <a:prstGeom prst="rect">
              <a:avLst/>
            </a:prstGeom>
            <a:solidFill>
              <a:schemeClr val="accent2"/>
            </a:solidFill>
            <a:ln w="12700" cap="flat">
              <a:noFill/>
              <a:miter lim="400000"/>
            </a:ln>
            <a:effectLst/>
          </p:spPr>
          <p:txBody>
            <a:bodyPr wrap="square" lIns="0" tIns="0" rIns="0" bIns="0" numCol="1" anchor="t">
              <a:noAutofit/>
            </a:bodyPr>
            <a:lstStyle/>
            <a:p>
              <a:endParaRPr sz="2243" dirty="0"/>
            </a:p>
          </p:txBody>
        </p:sp>
        <p:sp>
          <p:nvSpPr>
            <p:cNvPr id="10" name="Shape 61669">
              <a:extLst>
                <a:ext uri="{FF2B5EF4-FFF2-40B4-BE49-F238E27FC236}">
                  <a16:creationId xmlns:a16="http://schemas.microsoft.com/office/drawing/2014/main" id="{12181059-F027-431A-BCDB-A8BB295FFEA7}"/>
                </a:ext>
              </a:extLst>
            </p:cNvPr>
            <p:cNvSpPr/>
            <p:nvPr/>
          </p:nvSpPr>
          <p:spPr>
            <a:xfrm>
              <a:off x="7219734" y="1489491"/>
              <a:ext cx="1830943" cy="1329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9"/>
                  </a:lnTo>
                  <a:lnTo>
                    <a:pt x="11134" y="14409"/>
                  </a:lnTo>
                  <a:lnTo>
                    <a:pt x="11134" y="21600"/>
                  </a:lnTo>
                  <a:lnTo>
                    <a:pt x="21600" y="21600"/>
                  </a:lnTo>
                  <a:lnTo>
                    <a:pt x="21600" y="12198"/>
                  </a:lnTo>
                  <a:lnTo>
                    <a:pt x="21600" y="2202"/>
                  </a:lnTo>
                  <a:cubicBezTo>
                    <a:pt x="21600" y="1886"/>
                    <a:pt x="21600" y="1647"/>
                    <a:pt x="21590" y="1445"/>
                  </a:cubicBezTo>
                  <a:cubicBezTo>
                    <a:pt x="21580" y="1244"/>
                    <a:pt x="21561" y="1080"/>
                    <a:pt x="21521" y="910"/>
                  </a:cubicBezTo>
                  <a:cubicBezTo>
                    <a:pt x="21472" y="723"/>
                    <a:pt x="21395" y="556"/>
                    <a:pt x="21296" y="419"/>
                  </a:cubicBezTo>
                  <a:cubicBezTo>
                    <a:pt x="21196" y="282"/>
                    <a:pt x="21075" y="176"/>
                    <a:pt x="20939" y="108"/>
                  </a:cubicBezTo>
                  <a:cubicBezTo>
                    <a:pt x="20816" y="54"/>
                    <a:pt x="20697" y="27"/>
                    <a:pt x="20550" y="14"/>
                  </a:cubicBezTo>
                  <a:cubicBezTo>
                    <a:pt x="20403" y="0"/>
                    <a:pt x="20227" y="0"/>
                    <a:pt x="19994" y="0"/>
                  </a:cubicBezTo>
                  <a:lnTo>
                    <a:pt x="12733" y="0"/>
                  </a:lnTo>
                  <a:lnTo>
                    <a:pt x="0" y="0"/>
                  </a:lnTo>
                  <a:close/>
                </a:path>
              </a:pathLst>
            </a:custGeom>
            <a:solidFill>
              <a:schemeClr val="accent5"/>
            </a:solidFill>
            <a:ln w="12700" cap="flat">
              <a:noFill/>
              <a:miter lim="400000"/>
            </a:ln>
            <a:effectLst/>
          </p:spPr>
          <p:txBody>
            <a:bodyPr wrap="square" lIns="0" tIns="0" rIns="0" bIns="0" numCol="1" anchor="t">
              <a:noAutofit/>
            </a:bodyPr>
            <a:lstStyle/>
            <a:p>
              <a:endParaRPr sz="2243" dirty="0"/>
            </a:p>
          </p:txBody>
        </p:sp>
        <p:sp>
          <p:nvSpPr>
            <p:cNvPr id="11" name="Shape 61670">
              <a:extLst>
                <a:ext uri="{FF2B5EF4-FFF2-40B4-BE49-F238E27FC236}">
                  <a16:creationId xmlns:a16="http://schemas.microsoft.com/office/drawing/2014/main" id="{5AD5A176-47C8-4D48-AF56-EE28BF7B069F}"/>
                </a:ext>
              </a:extLst>
            </p:cNvPr>
            <p:cNvSpPr/>
            <p:nvPr/>
          </p:nvSpPr>
          <p:spPr>
            <a:xfrm>
              <a:off x="7219734" y="2817784"/>
              <a:ext cx="1830943" cy="1336333"/>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1"/>
                  </a:lnTo>
                  <a:lnTo>
                    <a:pt x="21600" y="19252"/>
                  </a:lnTo>
                  <a:lnTo>
                    <a:pt x="21600" y="9460"/>
                  </a:lnTo>
                  <a:lnTo>
                    <a:pt x="21600" y="0"/>
                  </a:lnTo>
                  <a:lnTo>
                    <a:pt x="11134" y="0"/>
                  </a:lnTo>
                  <a:close/>
                </a:path>
              </a:pathLst>
            </a:custGeom>
            <a:solidFill>
              <a:schemeClr val="accent3"/>
            </a:solidFill>
            <a:ln w="12700" cap="flat">
              <a:noFill/>
              <a:miter lim="400000"/>
            </a:ln>
            <a:effectLst/>
          </p:spPr>
          <p:txBody>
            <a:bodyPr wrap="square" lIns="0" tIns="0" rIns="0" bIns="0" numCol="1" anchor="t">
              <a:noAutofit/>
            </a:bodyPr>
            <a:lstStyle/>
            <a:p>
              <a:endParaRPr sz="2243" dirty="0"/>
            </a:p>
          </p:txBody>
        </p:sp>
        <p:sp>
          <p:nvSpPr>
            <p:cNvPr id="12" name="Shape 61671">
              <a:extLst>
                <a:ext uri="{FF2B5EF4-FFF2-40B4-BE49-F238E27FC236}">
                  <a16:creationId xmlns:a16="http://schemas.microsoft.com/office/drawing/2014/main" id="{CE2BC59D-4C44-4A49-A896-CD2F02B52EBC}"/>
                </a:ext>
              </a:extLst>
            </p:cNvPr>
            <p:cNvSpPr/>
            <p:nvPr/>
          </p:nvSpPr>
          <p:spPr>
            <a:xfrm>
              <a:off x="5399882" y="3266970"/>
              <a:ext cx="1828724" cy="887193"/>
            </a:xfrm>
            <a:prstGeom prst="rect">
              <a:avLst/>
            </a:prstGeom>
            <a:solidFill>
              <a:schemeClr val="accent6">
                <a:lumMod val="75000"/>
              </a:schemeClr>
            </a:solidFill>
            <a:ln w="12700" cap="flat">
              <a:noFill/>
              <a:miter lim="400000"/>
            </a:ln>
            <a:effectLst/>
          </p:spPr>
          <p:txBody>
            <a:bodyPr wrap="square" lIns="0" tIns="0" rIns="0" bIns="0" numCol="1" anchor="t">
              <a:noAutofit/>
            </a:bodyPr>
            <a:lstStyle/>
            <a:p>
              <a:endParaRPr sz="2243" dirty="0"/>
            </a:p>
          </p:txBody>
        </p:sp>
        <p:sp>
          <p:nvSpPr>
            <p:cNvPr id="13" name="Shape 61672">
              <a:extLst>
                <a:ext uri="{FF2B5EF4-FFF2-40B4-BE49-F238E27FC236}">
                  <a16:creationId xmlns:a16="http://schemas.microsoft.com/office/drawing/2014/main" id="{A0EEA2A9-3885-4C26-A932-2C8AF3C25469}"/>
                </a:ext>
              </a:extLst>
            </p:cNvPr>
            <p:cNvSpPr/>
            <p:nvPr/>
          </p:nvSpPr>
          <p:spPr>
            <a:xfrm>
              <a:off x="3571158" y="3266751"/>
              <a:ext cx="1828724" cy="887193"/>
            </a:xfrm>
            <a:prstGeom prst="rect">
              <a:avLst/>
            </a:prstGeom>
            <a:solidFill>
              <a:schemeClr val="accent1"/>
            </a:solidFill>
            <a:ln w="12700" cap="flat">
              <a:noFill/>
              <a:miter lim="400000"/>
            </a:ln>
            <a:effectLst/>
          </p:spPr>
          <p:txBody>
            <a:bodyPr wrap="square" lIns="0" tIns="0" rIns="0" bIns="0" numCol="1" anchor="t">
              <a:noAutofit/>
            </a:bodyPr>
            <a:lstStyle/>
            <a:p>
              <a:endParaRPr sz="2243" dirty="0"/>
            </a:p>
          </p:txBody>
        </p:sp>
        <p:sp>
          <p:nvSpPr>
            <p:cNvPr id="14" name="Shape 61673">
              <a:extLst>
                <a:ext uri="{FF2B5EF4-FFF2-40B4-BE49-F238E27FC236}">
                  <a16:creationId xmlns:a16="http://schemas.microsoft.com/office/drawing/2014/main" id="{7A280496-75F7-40EB-9B1C-B7367D4A6DC5}"/>
                </a:ext>
              </a:extLst>
            </p:cNvPr>
            <p:cNvSpPr/>
            <p:nvPr/>
          </p:nvSpPr>
          <p:spPr>
            <a:xfrm rot="10800000">
              <a:off x="1740216" y="3266832"/>
              <a:ext cx="1830942" cy="1336334"/>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5"/>
                  </a:lnTo>
                  <a:lnTo>
                    <a:pt x="21600" y="19256"/>
                  </a:lnTo>
                  <a:lnTo>
                    <a:pt x="21600" y="9460"/>
                  </a:lnTo>
                  <a:lnTo>
                    <a:pt x="21600" y="0"/>
                  </a:lnTo>
                  <a:lnTo>
                    <a:pt x="11134" y="0"/>
                  </a:lnTo>
                  <a:close/>
                </a:path>
              </a:pathLst>
            </a:custGeom>
            <a:solidFill>
              <a:schemeClr val="accent4"/>
            </a:solidFill>
            <a:ln w="12700" cap="flat">
              <a:noFill/>
              <a:miter lim="400000"/>
            </a:ln>
            <a:effectLst/>
          </p:spPr>
          <p:txBody>
            <a:bodyPr wrap="square" lIns="0" tIns="0" rIns="0" bIns="0" numCol="1" anchor="t">
              <a:noAutofit/>
            </a:bodyPr>
            <a:lstStyle/>
            <a:p>
              <a:endParaRPr sz="2243" dirty="0"/>
            </a:p>
          </p:txBody>
        </p:sp>
        <p:sp>
          <p:nvSpPr>
            <p:cNvPr id="15" name="Shape 61674">
              <a:extLst>
                <a:ext uri="{FF2B5EF4-FFF2-40B4-BE49-F238E27FC236}">
                  <a16:creationId xmlns:a16="http://schemas.microsoft.com/office/drawing/2014/main" id="{F60E0535-AE51-4656-87BD-822A530B0635}"/>
                </a:ext>
              </a:extLst>
            </p:cNvPr>
            <p:cNvSpPr/>
            <p:nvPr/>
          </p:nvSpPr>
          <p:spPr>
            <a:xfrm>
              <a:off x="1740216" y="4603258"/>
              <a:ext cx="1830942" cy="13363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60"/>
                  </a:lnTo>
                  <a:lnTo>
                    <a:pt x="0" y="19252"/>
                  </a:lnTo>
                  <a:lnTo>
                    <a:pt x="0" y="19261"/>
                  </a:lnTo>
                  <a:lnTo>
                    <a:pt x="0" y="19409"/>
                  </a:lnTo>
                  <a:cubicBezTo>
                    <a:pt x="0" y="19723"/>
                    <a:pt x="0" y="19961"/>
                    <a:pt x="10" y="20161"/>
                  </a:cubicBezTo>
                  <a:cubicBezTo>
                    <a:pt x="20" y="20362"/>
                    <a:pt x="39" y="20525"/>
                    <a:pt x="79" y="20695"/>
                  </a:cubicBezTo>
                  <a:cubicBezTo>
                    <a:pt x="128" y="20880"/>
                    <a:pt x="205" y="21047"/>
                    <a:pt x="304" y="21183"/>
                  </a:cubicBezTo>
                  <a:cubicBezTo>
                    <a:pt x="404" y="21319"/>
                    <a:pt x="525" y="21425"/>
                    <a:pt x="661" y="21492"/>
                  </a:cubicBezTo>
                  <a:cubicBezTo>
                    <a:pt x="784" y="21546"/>
                    <a:pt x="904" y="21573"/>
                    <a:pt x="1050" y="21586"/>
                  </a:cubicBezTo>
                  <a:cubicBezTo>
                    <a:pt x="1196" y="21600"/>
                    <a:pt x="1369" y="21600"/>
                    <a:pt x="1599" y="21600"/>
                  </a:cubicBezTo>
                  <a:lnTo>
                    <a:pt x="1606" y="21600"/>
                  </a:lnTo>
                  <a:lnTo>
                    <a:pt x="21600" y="21600"/>
                  </a:lnTo>
                  <a:lnTo>
                    <a:pt x="21600" y="7260"/>
                  </a:lnTo>
                  <a:lnTo>
                    <a:pt x="10466" y="7260"/>
                  </a:lnTo>
                  <a:lnTo>
                    <a:pt x="10466"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2243" dirty="0"/>
            </a:p>
          </p:txBody>
        </p:sp>
        <p:sp>
          <p:nvSpPr>
            <p:cNvPr id="16" name="Shape 61675">
              <a:extLst>
                <a:ext uri="{FF2B5EF4-FFF2-40B4-BE49-F238E27FC236}">
                  <a16:creationId xmlns:a16="http://schemas.microsoft.com/office/drawing/2014/main" id="{68D1EEDB-7EE3-41AE-BC81-81DC266478E9}"/>
                </a:ext>
              </a:extLst>
            </p:cNvPr>
            <p:cNvSpPr/>
            <p:nvPr/>
          </p:nvSpPr>
          <p:spPr>
            <a:xfrm flipH="1">
              <a:off x="7086050" y="5053538"/>
              <a:ext cx="2442855" cy="887193"/>
            </a:xfrm>
            <a:prstGeom prst="roundRect">
              <a:avLst>
                <a:gd name="adj" fmla="val 9234"/>
              </a:avLst>
            </a:prstGeom>
            <a:solidFill>
              <a:schemeClr val="accent6">
                <a:lumMod val="75000"/>
              </a:schemeClr>
            </a:solidFill>
            <a:ln w="12700" cap="flat">
              <a:noFill/>
              <a:miter lim="400000"/>
            </a:ln>
            <a:effectLst/>
          </p:spPr>
          <p:txBody>
            <a:bodyPr wrap="square" lIns="0" tIns="0" rIns="0" bIns="0" numCol="1" anchor="t">
              <a:noAutofit/>
            </a:bodyPr>
            <a:lstStyle/>
            <a:p>
              <a:endParaRPr sz="2243" dirty="0"/>
            </a:p>
          </p:txBody>
        </p:sp>
        <p:sp>
          <p:nvSpPr>
            <p:cNvPr id="17" name="Shape 61676">
              <a:extLst>
                <a:ext uri="{FF2B5EF4-FFF2-40B4-BE49-F238E27FC236}">
                  <a16:creationId xmlns:a16="http://schemas.microsoft.com/office/drawing/2014/main" id="{ADDB43B4-F772-4556-A380-42E25D4C8359}"/>
                </a:ext>
              </a:extLst>
            </p:cNvPr>
            <p:cNvSpPr/>
            <p:nvPr/>
          </p:nvSpPr>
          <p:spPr>
            <a:xfrm>
              <a:off x="5399882" y="5053540"/>
              <a:ext cx="1828724" cy="887193"/>
            </a:xfrm>
            <a:prstGeom prst="rect">
              <a:avLst/>
            </a:prstGeom>
            <a:solidFill>
              <a:schemeClr val="accent3"/>
            </a:solidFill>
            <a:ln w="12700" cap="flat">
              <a:noFill/>
              <a:miter lim="400000"/>
            </a:ln>
            <a:effectLst/>
          </p:spPr>
          <p:txBody>
            <a:bodyPr wrap="square" lIns="0" tIns="0" rIns="0" bIns="0" numCol="1" anchor="t">
              <a:noAutofit/>
            </a:bodyPr>
            <a:lstStyle/>
            <a:p>
              <a:endParaRPr sz="2243" dirty="0"/>
            </a:p>
          </p:txBody>
        </p:sp>
        <p:sp>
          <p:nvSpPr>
            <p:cNvPr id="18" name="Shape 61677">
              <a:extLst>
                <a:ext uri="{FF2B5EF4-FFF2-40B4-BE49-F238E27FC236}">
                  <a16:creationId xmlns:a16="http://schemas.microsoft.com/office/drawing/2014/main" id="{887E2736-2822-4167-826B-94CD5B0AF9DA}"/>
                </a:ext>
              </a:extLst>
            </p:cNvPr>
            <p:cNvSpPr/>
            <p:nvPr/>
          </p:nvSpPr>
          <p:spPr>
            <a:xfrm>
              <a:off x="3571158" y="5053321"/>
              <a:ext cx="1828724" cy="887193"/>
            </a:xfrm>
            <a:prstGeom prst="rect">
              <a:avLst/>
            </a:prstGeom>
            <a:solidFill>
              <a:schemeClr val="accent5"/>
            </a:solidFill>
            <a:ln w="12700" cap="flat">
              <a:noFill/>
              <a:miter lim="400000"/>
            </a:ln>
            <a:effectLst/>
          </p:spPr>
          <p:txBody>
            <a:bodyPr wrap="square" lIns="0" tIns="0" rIns="0" bIns="0" numCol="1" anchor="t">
              <a:noAutofit/>
            </a:bodyPr>
            <a:lstStyle/>
            <a:p>
              <a:endParaRPr sz="2243" dirty="0"/>
            </a:p>
          </p:txBody>
        </p:sp>
        <p:sp>
          <p:nvSpPr>
            <p:cNvPr id="19" name="Rectangle 18">
              <a:extLst>
                <a:ext uri="{FF2B5EF4-FFF2-40B4-BE49-F238E27FC236}">
                  <a16:creationId xmlns:a16="http://schemas.microsoft.com/office/drawing/2014/main" id="{E5181D35-FC35-4B16-9D55-88EC6C2F13AE}"/>
                </a:ext>
              </a:extLst>
            </p:cNvPr>
            <p:cNvSpPr/>
            <p:nvPr/>
          </p:nvSpPr>
          <p:spPr>
            <a:xfrm>
              <a:off x="1386428" y="1655852"/>
              <a:ext cx="259121" cy="554470"/>
            </a:xfrm>
            <a:prstGeom prst="rect">
              <a:avLst/>
            </a:prstGeom>
          </p:spPr>
          <p:txBody>
            <a:bodyPr wrap="none" anchor="ctr">
              <a:spAutoFit/>
            </a:bodyPr>
            <a:lstStyle/>
            <a:p>
              <a:pPr algn="ctr"/>
              <a:r>
                <a:rPr lang="en-US" sz="2658" b="1" dirty="0">
                  <a:solidFill>
                    <a:schemeClr val="bg1"/>
                  </a:solidFill>
                  <a:cs typeface="Poppins" pitchFamily="2" charset="77"/>
                </a:rPr>
                <a:t>1</a:t>
              </a:r>
              <a:endParaRPr lang="en-US" sz="2658" dirty="0">
                <a:solidFill>
                  <a:schemeClr val="bg1"/>
                </a:solidFill>
              </a:endParaRPr>
            </a:p>
          </p:txBody>
        </p:sp>
        <p:sp>
          <p:nvSpPr>
            <p:cNvPr id="20" name="Subtitle 2">
              <a:extLst>
                <a:ext uri="{FF2B5EF4-FFF2-40B4-BE49-F238E27FC236}">
                  <a16:creationId xmlns:a16="http://schemas.microsoft.com/office/drawing/2014/main" id="{0D1264FF-E58D-41E5-8FD9-79F8FB4DB1AB}"/>
                </a:ext>
              </a:extLst>
            </p:cNvPr>
            <p:cNvSpPr txBox="1">
              <a:spLocks/>
            </p:cNvSpPr>
            <p:nvPr/>
          </p:nvSpPr>
          <p:spPr>
            <a:xfrm>
              <a:off x="1749086" y="1580961"/>
              <a:ext cx="1608094" cy="57815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21" name="Rectangle 20">
              <a:extLst>
                <a:ext uri="{FF2B5EF4-FFF2-40B4-BE49-F238E27FC236}">
                  <a16:creationId xmlns:a16="http://schemas.microsoft.com/office/drawing/2014/main" id="{5539839C-AEC0-4C37-86B3-9881D81F47E6}"/>
                </a:ext>
              </a:extLst>
            </p:cNvPr>
            <p:cNvSpPr/>
            <p:nvPr/>
          </p:nvSpPr>
          <p:spPr>
            <a:xfrm>
              <a:off x="3657265" y="1655852"/>
              <a:ext cx="313393" cy="554470"/>
            </a:xfrm>
            <a:prstGeom prst="rect">
              <a:avLst/>
            </a:prstGeom>
          </p:spPr>
          <p:txBody>
            <a:bodyPr wrap="none" anchor="ctr">
              <a:spAutoFit/>
            </a:bodyPr>
            <a:lstStyle/>
            <a:p>
              <a:pPr algn="ctr"/>
              <a:r>
                <a:rPr lang="en-US" sz="2658" b="1" dirty="0">
                  <a:solidFill>
                    <a:schemeClr val="bg1"/>
                  </a:solidFill>
                  <a:cs typeface="Poppins" pitchFamily="2" charset="77"/>
                </a:rPr>
                <a:t>2</a:t>
              </a:r>
              <a:endParaRPr lang="en-US" sz="2658" dirty="0">
                <a:solidFill>
                  <a:schemeClr val="bg1"/>
                </a:solidFill>
              </a:endParaRPr>
            </a:p>
          </p:txBody>
        </p:sp>
        <p:sp>
          <p:nvSpPr>
            <p:cNvPr id="22" name="Subtitle 2">
              <a:extLst>
                <a:ext uri="{FF2B5EF4-FFF2-40B4-BE49-F238E27FC236}">
                  <a16:creationId xmlns:a16="http://schemas.microsoft.com/office/drawing/2014/main" id="{447F6127-443F-45E3-9DDA-31A0638DB30D}"/>
                </a:ext>
              </a:extLst>
            </p:cNvPr>
            <p:cNvSpPr txBox="1">
              <a:spLocks/>
            </p:cNvSpPr>
            <p:nvPr/>
          </p:nvSpPr>
          <p:spPr>
            <a:xfrm>
              <a:off x="4047060" y="1580961"/>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23" name="Rectangle 22">
              <a:extLst>
                <a:ext uri="{FF2B5EF4-FFF2-40B4-BE49-F238E27FC236}">
                  <a16:creationId xmlns:a16="http://schemas.microsoft.com/office/drawing/2014/main" id="{4F2388DC-F8F4-4905-BFC1-6F5154F5D624}"/>
                </a:ext>
              </a:extLst>
            </p:cNvPr>
            <p:cNvSpPr/>
            <p:nvPr/>
          </p:nvSpPr>
          <p:spPr>
            <a:xfrm>
              <a:off x="5482292" y="1655852"/>
              <a:ext cx="316176" cy="554470"/>
            </a:xfrm>
            <a:prstGeom prst="rect">
              <a:avLst/>
            </a:prstGeom>
          </p:spPr>
          <p:txBody>
            <a:bodyPr wrap="none" anchor="ctr">
              <a:spAutoFit/>
            </a:bodyPr>
            <a:lstStyle/>
            <a:p>
              <a:pPr algn="ctr"/>
              <a:r>
                <a:rPr lang="en-US" sz="2658" b="1" dirty="0">
                  <a:solidFill>
                    <a:schemeClr val="bg1"/>
                  </a:solidFill>
                  <a:cs typeface="Poppins" pitchFamily="2" charset="77"/>
                </a:rPr>
                <a:t>3</a:t>
              </a:r>
              <a:endParaRPr lang="en-US" sz="2658" dirty="0">
                <a:solidFill>
                  <a:schemeClr val="bg1"/>
                </a:solidFill>
              </a:endParaRPr>
            </a:p>
          </p:txBody>
        </p:sp>
        <p:sp>
          <p:nvSpPr>
            <p:cNvPr id="24" name="Subtitle 2">
              <a:extLst>
                <a:ext uri="{FF2B5EF4-FFF2-40B4-BE49-F238E27FC236}">
                  <a16:creationId xmlns:a16="http://schemas.microsoft.com/office/drawing/2014/main" id="{E58B87F5-39F3-44E7-B137-3690B3F18A92}"/>
                </a:ext>
              </a:extLst>
            </p:cNvPr>
            <p:cNvSpPr txBox="1">
              <a:spLocks/>
            </p:cNvSpPr>
            <p:nvPr/>
          </p:nvSpPr>
          <p:spPr>
            <a:xfrm>
              <a:off x="5873479" y="1580961"/>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25" name="Rectangle 24">
              <a:extLst>
                <a:ext uri="{FF2B5EF4-FFF2-40B4-BE49-F238E27FC236}">
                  <a16:creationId xmlns:a16="http://schemas.microsoft.com/office/drawing/2014/main" id="{6A5E6ED6-31F5-4AE1-9FD1-941C4F484EBD}"/>
                </a:ext>
              </a:extLst>
            </p:cNvPr>
            <p:cNvSpPr/>
            <p:nvPr/>
          </p:nvSpPr>
          <p:spPr>
            <a:xfrm>
              <a:off x="7301430" y="1655852"/>
              <a:ext cx="328701" cy="554470"/>
            </a:xfrm>
            <a:prstGeom prst="rect">
              <a:avLst/>
            </a:prstGeom>
          </p:spPr>
          <p:txBody>
            <a:bodyPr wrap="none" anchor="ctr">
              <a:spAutoFit/>
            </a:bodyPr>
            <a:lstStyle/>
            <a:p>
              <a:pPr algn="ctr"/>
              <a:r>
                <a:rPr lang="en-US" sz="2658" b="1" dirty="0">
                  <a:solidFill>
                    <a:schemeClr val="bg1"/>
                  </a:solidFill>
                  <a:cs typeface="Poppins" pitchFamily="2" charset="77"/>
                </a:rPr>
                <a:t>4</a:t>
              </a:r>
              <a:endParaRPr lang="en-US" sz="2658" dirty="0">
                <a:solidFill>
                  <a:schemeClr val="bg1"/>
                </a:solidFill>
              </a:endParaRPr>
            </a:p>
          </p:txBody>
        </p:sp>
        <p:sp>
          <p:nvSpPr>
            <p:cNvPr id="26" name="Subtitle 2">
              <a:extLst>
                <a:ext uri="{FF2B5EF4-FFF2-40B4-BE49-F238E27FC236}">
                  <a16:creationId xmlns:a16="http://schemas.microsoft.com/office/drawing/2014/main" id="{5B5AD91B-6F8F-4FBF-B0CC-37E2AA598527}"/>
                </a:ext>
              </a:extLst>
            </p:cNvPr>
            <p:cNvSpPr txBox="1">
              <a:spLocks/>
            </p:cNvSpPr>
            <p:nvPr/>
          </p:nvSpPr>
          <p:spPr>
            <a:xfrm>
              <a:off x="7698877" y="1580961"/>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27" name="Rectangle 26">
              <a:extLst>
                <a:ext uri="{FF2B5EF4-FFF2-40B4-BE49-F238E27FC236}">
                  <a16:creationId xmlns:a16="http://schemas.microsoft.com/office/drawing/2014/main" id="{AB2638CE-07DD-40AA-A846-0CDF1428FAAA}"/>
                </a:ext>
              </a:extLst>
            </p:cNvPr>
            <p:cNvSpPr/>
            <p:nvPr/>
          </p:nvSpPr>
          <p:spPr>
            <a:xfrm>
              <a:off x="7304909" y="3433113"/>
              <a:ext cx="321743" cy="554470"/>
            </a:xfrm>
            <a:prstGeom prst="rect">
              <a:avLst/>
            </a:prstGeom>
          </p:spPr>
          <p:txBody>
            <a:bodyPr wrap="none" anchor="ctr">
              <a:spAutoFit/>
            </a:bodyPr>
            <a:lstStyle/>
            <a:p>
              <a:pPr algn="ctr"/>
              <a:r>
                <a:rPr lang="en-US" sz="2658" b="1" dirty="0">
                  <a:solidFill>
                    <a:schemeClr val="bg1"/>
                  </a:solidFill>
                  <a:cs typeface="Poppins" pitchFamily="2" charset="77"/>
                </a:rPr>
                <a:t>5</a:t>
              </a:r>
              <a:endParaRPr lang="en-US" sz="2658" dirty="0">
                <a:solidFill>
                  <a:schemeClr val="bg1"/>
                </a:solidFill>
              </a:endParaRPr>
            </a:p>
          </p:txBody>
        </p:sp>
        <p:sp>
          <p:nvSpPr>
            <p:cNvPr id="28" name="Subtitle 2">
              <a:extLst>
                <a:ext uri="{FF2B5EF4-FFF2-40B4-BE49-F238E27FC236}">
                  <a16:creationId xmlns:a16="http://schemas.microsoft.com/office/drawing/2014/main" id="{10E600C0-00B1-4220-B5D1-8142E80EECD1}"/>
                </a:ext>
              </a:extLst>
            </p:cNvPr>
            <p:cNvSpPr txBox="1">
              <a:spLocks/>
            </p:cNvSpPr>
            <p:nvPr/>
          </p:nvSpPr>
          <p:spPr>
            <a:xfrm>
              <a:off x="7698877" y="3358222"/>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29" name="Rectangle 28">
              <a:extLst>
                <a:ext uri="{FF2B5EF4-FFF2-40B4-BE49-F238E27FC236}">
                  <a16:creationId xmlns:a16="http://schemas.microsoft.com/office/drawing/2014/main" id="{E64DAFA1-4F51-46E1-8014-66F27F436E8E}"/>
                </a:ext>
              </a:extLst>
            </p:cNvPr>
            <p:cNvSpPr/>
            <p:nvPr/>
          </p:nvSpPr>
          <p:spPr>
            <a:xfrm>
              <a:off x="5484380" y="3433113"/>
              <a:ext cx="312001" cy="554470"/>
            </a:xfrm>
            <a:prstGeom prst="rect">
              <a:avLst/>
            </a:prstGeom>
          </p:spPr>
          <p:txBody>
            <a:bodyPr wrap="none" anchor="ctr">
              <a:spAutoFit/>
            </a:bodyPr>
            <a:lstStyle/>
            <a:p>
              <a:pPr algn="ctr"/>
              <a:r>
                <a:rPr lang="en-US" sz="2658" b="1" dirty="0">
                  <a:solidFill>
                    <a:schemeClr val="bg1"/>
                  </a:solidFill>
                  <a:cs typeface="Poppins" pitchFamily="2" charset="77"/>
                </a:rPr>
                <a:t>6</a:t>
              </a:r>
              <a:endParaRPr lang="en-US" sz="2658" dirty="0">
                <a:solidFill>
                  <a:schemeClr val="bg1"/>
                </a:solidFill>
              </a:endParaRPr>
            </a:p>
          </p:txBody>
        </p:sp>
        <p:sp>
          <p:nvSpPr>
            <p:cNvPr id="30" name="Subtitle 2">
              <a:extLst>
                <a:ext uri="{FF2B5EF4-FFF2-40B4-BE49-F238E27FC236}">
                  <a16:creationId xmlns:a16="http://schemas.microsoft.com/office/drawing/2014/main" id="{CD9CDE17-20B8-496B-B68F-4ECA8BC70F3A}"/>
                </a:ext>
              </a:extLst>
            </p:cNvPr>
            <p:cNvSpPr txBox="1">
              <a:spLocks/>
            </p:cNvSpPr>
            <p:nvPr/>
          </p:nvSpPr>
          <p:spPr>
            <a:xfrm>
              <a:off x="5873479" y="3358222"/>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31" name="Rectangle 30">
              <a:extLst>
                <a:ext uri="{FF2B5EF4-FFF2-40B4-BE49-F238E27FC236}">
                  <a16:creationId xmlns:a16="http://schemas.microsoft.com/office/drawing/2014/main" id="{0BBA81F2-914F-4F60-8E9D-B2C8D979C7DA}"/>
                </a:ext>
              </a:extLst>
            </p:cNvPr>
            <p:cNvSpPr/>
            <p:nvPr/>
          </p:nvSpPr>
          <p:spPr>
            <a:xfrm>
              <a:off x="3657047" y="3433113"/>
              <a:ext cx="309219" cy="554470"/>
            </a:xfrm>
            <a:prstGeom prst="rect">
              <a:avLst/>
            </a:prstGeom>
          </p:spPr>
          <p:txBody>
            <a:bodyPr wrap="none" anchor="ctr">
              <a:spAutoFit/>
            </a:bodyPr>
            <a:lstStyle/>
            <a:p>
              <a:pPr algn="ctr"/>
              <a:r>
                <a:rPr lang="en-US" sz="2658" b="1" dirty="0">
                  <a:solidFill>
                    <a:schemeClr val="bg1"/>
                  </a:solidFill>
                  <a:cs typeface="Poppins" pitchFamily="2" charset="77"/>
                </a:rPr>
                <a:t>7</a:t>
              </a:r>
              <a:endParaRPr lang="en-US" sz="2658" dirty="0">
                <a:solidFill>
                  <a:schemeClr val="bg1"/>
                </a:solidFill>
              </a:endParaRPr>
            </a:p>
          </p:txBody>
        </p:sp>
        <p:sp>
          <p:nvSpPr>
            <p:cNvPr id="32" name="Subtitle 2">
              <a:extLst>
                <a:ext uri="{FF2B5EF4-FFF2-40B4-BE49-F238E27FC236}">
                  <a16:creationId xmlns:a16="http://schemas.microsoft.com/office/drawing/2014/main" id="{36835E0C-D35C-46AC-A1C6-2E9F5F04817E}"/>
                </a:ext>
              </a:extLst>
            </p:cNvPr>
            <p:cNvSpPr txBox="1">
              <a:spLocks/>
            </p:cNvSpPr>
            <p:nvPr/>
          </p:nvSpPr>
          <p:spPr>
            <a:xfrm>
              <a:off x="4044755" y="3358222"/>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33" name="Rectangle 32">
              <a:extLst>
                <a:ext uri="{FF2B5EF4-FFF2-40B4-BE49-F238E27FC236}">
                  <a16:creationId xmlns:a16="http://schemas.microsoft.com/office/drawing/2014/main" id="{6A5B8197-5C71-4BB4-B24F-346913D363BA}"/>
                </a:ext>
              </a:extLst>
            </p:cNvPr>
            <p:cNvSpPr/>
            <p:nvPr/>
          </p:nvSpPr>
          <p:spPr>
            <a:xfrm>
              <a:off x="1818169" y="3433113"/>
              <a:ext cx="327309" cy="554470"/>
            </a:xfrm>
            <a:prstGeom prst="rect">
              <a:avLst/>
            </a:prstGeom>
          </p:spPr>
          <p:txBody>
            <a:bodyPr wrap="none" anchor="ctr">
              <a:spAutoFit/>
            </a:bodyPr>
            <a:lstStyle/>
            <a:p>
              <a:pPr algn="ctr"/>
              <a:r>
                <a:rPr lang="en-US" sz="2658" b="1" dirty="0">
                  <a:solidFill>
                    <a:schemeClr val="bg1"/>
                  </a:solidFill>
                  <a:cs typeface="Poppins" pitchFamily="2" charset="77"/>
                </a:rPr>
                <a:t>8</a:t>
              </a:r>
              <a:endParaRPr lang="en-US" sz="2658" dirty="0">
                <a:solidFill>
                  <a:schemeClr val="bg1"/>
                </a:solidFill>
              </a:endParaRPr>
            </a:p>
          </p:txBody>
        </p:sp>
        <p:sp>
          <p:nvSpPr>
            <p:cNvPr id="34" name="Subtitle 2">
              <a:extLst>
                <a:ext uri="{FF2B5EF4-FFF2-40B4-BE49-F238E27FC236}">
                  <a16:creationId xmlns:a16="http://schemas.microsoft.com/office/drawing/2014/main" id="{5A8A57D5-B679-484C-8846-92725C04A5AD}"/>
                </a:ext>
              </a:extLst>
            </p:cNvPr>
            <p:cNvSpPr txBox="1">
              <a:spLocks/>
            </p:cNvSpPr>
            <p:nvPr/>
          </p:nvSpPr>
          <p:spPr>
            <a:xfrm>
              <a:off x="2214922" y="3358222"/>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35" name="Rectangle 34">
              <a:extLst>
                <a:ext uri="{FF2B5EF4-FFF2-40B4-BE49-F238E27FC236}">
                  <a16:creationId xmlns:a16="http://schemas.microsoft.com/office/drawing/2014/main" id="{D5446C9D-253F-4771-83BF-7FA2B0C4AD99}"/>
                </a:ext>
              </a:extLst>
            </p:cNvPr>
            <p:cNvSpPr/>
            <p:nvPr/>
          </p:nvSpPr>
          <p:spPr>
            <a:xfrm>
              <a:off x="5423478" y="5216079"/>
              <a:ext cx="357925" cy="554470"/>
            </a:xfrm>
            <a:prstGeom prst="rect">
              <a:avLst/>
            </a:prstGeom>
          </p:spPr>
          <p:txBody>
            <a:bodyPr wrap="none" anchor="ctr">
              <a:spAutoFit/>
            </a:bodyPr>
            <a:lstStyle/>
            <a:p>
              <a:pPr algn="ctr"/>
              <a:r>
                <a:rPr lang="en-US" sz="2658" b="1" dirty="0">
                  <a:solidFill>
                    <a:schemeClr val="bg1"/>
                  </a:solidFill>
                  <a:cs typeface="Poppins" pitchFamily="2" charset="77"/>
                </a:rPr>
                <a:t>11</a:t>
              </a:r>
              <a:endParaRPr lang="en-US" sz="2658" dirty="0">
                <a:solidFill>
                  <a:schemeClr val="bg1"/>
                </a:solidFill>
              </a:endParaRPr>
            </a:p>
          </p:txBody>
        </p:sp>
        <p:sp>
          <p:nvSpPr>
            <p:cNvPr id="36" name="Subtitle 2">
              <a:extLst>
                <a:ext uri="{FF2B5EF4-FFF2-40B4-BE49-F238E27FC236}">
                  <a16:creationId xmlns:a16="http://schemas.microsoft.com/office/drawing/2014/main" id="{AB1C1CE7-7615-4997-A800-B3E22D7EF2D1}"/>
                </a:ext>
              </a:extLst>
            </p:cNvPr>
            <p:cNvSpPr txBox="1">
              <a:spLocks/>
            </p:cNvSpPr>
            <p:nvPr/>
          </p:nvSpPr>
          <p:spPr>
            <a:xfrm>
              <a:off x="5873479" y="5141188"/>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37" name="Rectangle 36">
              <a:extLst>
                <a:ext uri="{FF2B5EF4-FFF2-40B4-BE49-F238E27FC236}">
                  <a16:creationId xmlns:a16="http://schemas.microsoft.com/office/drawing/2014/main" id="{B2628C8E-9BCF-4DE4-BDE1-8F1F58428056}"/>
                </a:ext>
              </a:extLst>
            </p:cNvPr>
            <p:cNvSpPr/>
            <p:nvPr/>
          </p:nvSpPr>
          <p:spPr>
            <a:xfrm>
              <a:off x="3586839" y="5216079"/>
              <a:ext cx="421939" cy="554470"/>
            </a:xfrm>
            <a:prstGeom prst="rect">
              <a:avLst/>
            </a:prstGeom>
          </p:spPr>
          <p:txBody>
            <a:bodyPr wrap="none" anchor="ctr">
              <a:spAutoFit/>
            </a:bodyPr>
            <a:lstStyle/>
            <a:p>
              <a:pPr algn="ctr"/>
              <a:r>
                <a:rPr lang="en-US" sz="2658" b="1" dirty="0">
                  <a:solidFill>
                    <a:schemeClr val="bg1"/>
                  </a:solidFill>
                  <a:cs typeface="Poppins" pitchFamily="2" charset="77"/>
                </a:rPr>
                <a:t>10</a:t>
              </a:r>
              <a:endParaRPr lang="en-US" sz="2658" dirty="0">
                <a:solidFill>
                  <a:schemeClr val="bg1"/>
                </a:solidFill>
              </a:endParaRPr>
            </a:p>
          </p:txBody>
        </p:sp>
        <p:sp>
          <p:nvSpPr>
            <p:cNvPr id="38" name="Subtitle 2">
              <a:extLst>
                <a:ext uri="{FF2B5EF4-FFF2-40B4-BE49-F238E27FC236}">
                  <a16:creationId xmlns:a16="http://schemas.microsoft.com/office/drawing/2014/main" id="{B89B8B96-E1CC-4A31-83B3-94169F18414D}"/>
                </a:ext>
              </a:extLst>
            </p:cNvPr>
            <p:cNvSpPr txBox="1">
              <a:spLocks/>
            </p:cNvSpPr>
            <p:nvPr/>
          </p:nvSpPr>
          <p:spPr>
            <a:xfrm>
              <a:off x="4044755" y="5141188"/>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39" name="Rectangle 38">
              <a:extLst>
                <a:ext uri="{FF2B5EF4-FFF2-40B4-BE49-F238E27FC236}">
                  <a16:creationId xmlns:a16="http://schemas.microsoft.com/office/drawing/2014/main" id="{47665BE1-CCD7-443F-B4CA-EA026337B6F3}"/>
                </a:ext>
              </a:extLst>
            </p:cNvPr>
            <p:cNvSpPr/>
            <p:nvPr/>
          </p:nvSpPr>
          <p:spPr>
            <a:xfrm>
              <a:off x="1825823" y="5216079"/>
              <a:ext cx="312001" cy="554470"/>
            </a:xfrm>
            <a:prstGeom prst="rect">
              <a:avLst/>
            </a:prstGeom>
          </p:spPr>
          <p:txBody>
            <a:bodyPr wrap="none" anchor="ctr">
              <a:spAutoFit/>
            </a:bodyPr>
            <a:lstStyle/>
            <a:p>
              <a:pPr algn="ctr"/>
              <a:r>
                <a:rPr lang="en-US" sz="2658" b="1" dirty="0">
                  <a:solidFill>
                    <a:schemeClr val="bg1"/>
                  </a:solidFill>
                  <a:cs typeface="Poppins" pitchFamily="2" charset="77"/>
                </a:rPr>
                <a:t>9</a:t>
              </a:r>
              <a:endParaRPr lang="en-US" sz="2658" dirty="0">
                <a:solidFill>
                  <a:schemeClr val="bg1"/>
                </a:solidFill>
              </a:endParaRPr>
            </a:p>
          </p:txBody>
        </p:sp>
        <p:sp>
          <p:nvSpPr>
            <p:cNvPr id="40" name="Subtitle 2">
              <a:extLst>
                <a:ext uri="{FF2B5EF4-FFF2-40B4-BE49-F238E27FC236}">
                  <a16:creationId xmlns:a16="http://schemas.microsoft.com/office/drawing/2014/main" id="{59C5F4BF-0902-43E5-9A0E-1B5522AC9491}"/>
                </a:ext>
              </a:extLst>
            </p:cNvPr>
            <p:cNvSpPr txBox="1">
              <a:spLocks/>
            </p:cNvSpPr>
            <p:nvPr/>
          </p:nvSpPr>
          <p:spPr>
            <a:xfrm>
              <a:off x="2214922" y="5141188"/>
              <a:ext cx="1252824" cy="7625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41" name="Rectangle 40">
              <a:extLst>
                <a:ext uri="{FF2B5EF4-FFF2-40B4-BE49-F238E27FC236}">
                  <a16:creationId xmlns:a16="http://schemas.microsoft.com/office/drawing/2014/main" id="{605D0010-E731-4D69-949E-266304D40390}"/>
                </a:ext>
              </a:extLst>
            </p:cNvPr>
            <p:cNvSpPr/>
            <p:nvPr/>
          </p:nvSpPr>
          <p:spPr>
            <a:xfrm>
              <a:off x="7304470" y="5219683"/>
              <a:ext cx="412199" cy="554470"/>
            </a:xfrm>
            <a:prstGeom prst="rect">
              <a:avLst/>
            </a:prstGeom>
          </p:spPr>
          <p:txBody>
            <a:bodyPr wrap="none" anchor="ctr">
              <a:spAutoFit/>
            </a:bodyPr>
            <a:lstStyle/>
            <a:p>
              <a:pPr algn="ctr"/>
              <a:r>
                <a:rPr lang="en-US" sz="2658" b="1" dirty="0">
                  <a:solidFill>
                    <a:schemeClr val="bg1"/>
                  </a:solidFill>
                  <a:cs typeface="Poppins" pitchFamily="2" charset="77"/>
                </a:rPr>
                <a:t>12</a:t>
              </a:r>
              <a:endParaRPr lang="en-US" sz="2658" dirty="0">
                <a:solidFill>
                  <a:schemeClr val="bg1"/>
                </a:solidFill>
              </a:endParaRPr>
            </a:p>
          </p:txBody>
        </p:sp>
        <p:sp>
          <p:nvSpPr>
            <p:cNvPr id="42" name="Subtitle 2">
              <a:extLst>
                <a:ext uri="{FF2B5EF4-FFF2-40B4-BE49-F238E27FC236}">
                  <a16:creationId xmlns:a16="http://schemas.microsoft.com/office/drawing/2014/main" id="{95CB8F43-D0A1-4121-80C8-BD71FA15193B}"/>
                </a:ext>
              </a:extLst>
            </p:cNvPr>
            <p:cNvSpPr txBox="1">
              <a:spLocks/>
            </p:cNvSpPr>
            <p:nvPr/>
          </p:nvSpPr>
          <p:spPr>
            <a:xfrm>
              <a:off x="7743667" y="5144792"/>
              <a:ext cx="1608094" cy="57815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commodo</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consequat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voltaire</a:t>
              </a:r>
              <a:r>
                <a:rPr lang="en-US" sz="886" dirty="0">
                  <a:solidFill>
                    <a:schemeClr val="bg1"/>
                  </a:solidFill>
                  <a:latin typeface="+mn-lt"/>
                  <a:ea typeface="Lato Light" panose="020F0502020204030203" pitchFamily="34" charset="0"/>
                  <a:cs typeface="Mukta ExtraLight" panose="020B0000000000000000" pitchFamily="34" charset="77"/>
                </a:rPr>
                <a:t> du monte </a:t>
              </a:r>
              <a:r>
                <a:rPr lang="en-US" sz="886" dirty="0" err="1">
                  <a:solidFill>
                    <a:schemeClr val="bg1"/>
                  </a:solidFill>
                  <a:latin typeface="+mn-lt"/>
                  <a:ea typeface="Lato Light" panose="020F0502020204030203" pitchFamily="34" charset="0"/>
                  <a:cs typeface="Mukta ExtraLight" panose="020B0000000000000000" pitchFamily="34" charset="77"/>
                </a:rPr>
                <a:t>montu</a:t>
              </a:r>
              <a:r>
                <a:rPr lang="en-US" sz="886" dirty="0">
                  <a:solidFill>
                    <a:schemeClr val="bg1"/>
                  </a:solidFill>
                  <a:latin typeface="+mn-lt"/>
                  <a:ea typeface="Lato Light" panose="020F0502020204030203" pitchFamily="34" charset="0"/>
                  <a:cs typeface="Mukta ExtraLight" panose="020B0000000000000000" pitchFamily="34" charset="77"/>
                </a:rPr>
                <a:t>.</a:t>
              </a:r>
            </a:p>
          </p:txBody>
        </p:sp>
        <p:sp>
          <p:nvSpPr>
            <p:cNvPr id="43" name="TextBox 42">
              <a:extLst>
                <a:ext uri="{FF2B5EF4-FFF2-40B4-BE49-F238E27FC236}">
                  <a16:creationId xmlns:a16="http://schemas.microsoft.com/office/drawing/2014/main" id="{DA14E9A2-6711-482F-8D72-CCB7694044CE}"/>
                </a:ext>
              </a:extLst>
            </p:cNvPr>
            <p:cNvSpPr txBox="1"/>
            <p:nvPr/>
          </p:nvSpPr>
          <p:spPr>
            <a:xfrm rot="16200000">
              <a:off x="666529" y="1798293"/>
              <a:ext cx="783944" cy="269585"/>
            </a:xfrm>
            <a:prstGeom prst="rect">
              <a:avLst/>
            </a:prstGeom>
            <a:noFill/>
          </p:spPr>
          <p:txBody>
            <a:bodyPr wrap="none" rtlCol="0" anchor="ctr">
              <a:spAutoFit/>
            </a:bodyPr>
            <a:lstStyle/>
            <a:p>
              <a:pPr algn="ctr"/>
              <a:r>
                <a:rPr lang="en-US" sz="1418" b="1" dirty="0">
                  <a:solidFill>
                    <a:schemeClr val="tx2"/>
                  </a:solidFill>
                  <a:cs typeface="Poppins" pitchFamily="2" charset="77"/>
                </a:rPr>
                <a:t>START</a:t>
              </a:r>
            </a:p>
          </p:txBody>
        </p:sp>
        <p:sp>
          <p:nvSpPr>
            <p:cNvPr id="44" name="TextBox 43">
              <a:extLst>
                <a:ext uri="{FF2B5EF4-FFF2-40B4-BE49-F238E27FC236}">
                  <a16:creationId xmlns:a16="http://schemas.microsoft.com/office/drawing/2014/main" id="{78DEB7E9-D67A-41F8-9CC1-D22A71DC5A85}"/>
                </a:ext>
              </a:extLst>
            </p:cNvPr>
            <p:cNvSpPr txBox="1"/>
            <p:nvPr/>
          </p:nvSpPr>
          <p:spPr>
            <a:xfrm rot="5400000">
              <a:off x="9437391" y="5362125"/>
              <a:ext cx="596025" cy="269585"/>
            </a:xfrm>
            <a:prstGeom prst="rect">
              <a:avLst/>
            </a:prstGeom>
            <a:noFill/>
          </p:spPr>
          <p:txBody>
            <a:bodyPr wrap="none" rtlCol="0" anchor="ctr">
              <a:spAutoFit/>
            </a:bodyPr>
            <a:lstStyle/>
            <a:p>
              <a:pPr algn="ctr"/>
              <a:r>
                <a:rPr lang="en-US" sz="1418" b="1" dirty="0">
                  <a:solidFill>
                    <a:schemeClr val="tx2"/>
                  </a:solidFill>
                  <a:cs typeface="Poppins" pitchFamily="2" charset="77"/>
                </a:rPr>
                <a:t>END</a:t>
              </a:r>
            </a:p>
          </p:txBody>
        </p:sp>
      </p:grpSp>
    </p:spTree>
    <p:extLst>
      <p:ext uri="{BB962C8B-B14F-4D97-AF65-F5344CB8AC3E}">
        <p14:creationId xmlns:p14="http://schemas.microsoft.com/office/powerpoint/2010/main" val="348808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sp>
        <p:nvSpPr>
          <p:cNvPr id="7" name="Shape 20">
            <a:extLst>
              <a:ext uri="{FF2B5EF4-FFF2-40B4-BE49-F238E27FC236}">
                <a16:creationId xmlns:a16="http://schemas.microsoft.com/office/drawing/2014/main" id="{BFEE6E1F-4E9C-4242-AC58-AD32D4BC43D2}"/>
              </a:ext>
            </a:extLst>
          </p:cNvPr>
          <p:cNvSpPr/>
          <p:nvPr/>
        </p:nvSpPr>
        <p:spPr>
          <a:xfrm>
            <a:off x="1811372" y="5471708"/>
            <a:ext cx="387497" cy="3354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584200">
              <a:lnSpc>
                <a:spcPct val="100000"/>
              </a:lnSpc>
              <a:spcBef>
                <a:spcPts val="0"/>
              </a:spcBef>
              <a:defRPr sz="3500" cap="all">
                <a:solidFill>
                  <a:srgbClr val="FFFFFF"/>
                </a:solidFill>
              </a:defRPr>
            </a:lvl1pPr>
          </a:lstStyle>
          <a:p>
            <a:r>
              <a:rPr sz="2180" dirty="0"/>
              <a:t>~</a:t>
            </a:r>
          </a:p>
        </p:txBody>
      </p:sp>
      <p:grpSp>
        <p:nvGrpSpPr>
          <p:cNvPr id="8" name="Group 46">
            <a:extLst>
              <a:ext uri="{FF2B5EF4-FFF2-40B4-BE49-F238E27FC236}">
                <a16:creationId xmlns:a16="http://schemas.microsoft.com/office/drawing/2014/main" id="{FB1AFAFD-58DB-4279-A46C-CEB6DE60944B}"/>
              </a:ext>
            </a:extLst>
          </p:cNvPr>
          <p:cNvGrpSpPr/>
          <p:nvPr/>
        </p:nvGrpSpPr>
        <p:grpSpPr>
          <a:xfrm>
            <a:off x="1836509" y="2153192"/>
            <a:ext cx="8497471" cy="3003128"/>
            <a:chOff x="0" y="177765"/>
            <a:chExt cx="9469021" cy="3346487"/>
          </a:xfrm>
        </p:grpSpPr>
        <p:grpSp>
          <p:nvGrpSpPr>
            <p:cNvPr id="9" name="Group 25">
              <a:extLst>
                <a:ext uri="{FF2B5EF4-FFF2-40B4-BE49-F238E27FC236}">
                  <a16:creationId xmlns:a16="http://schemas.microsoft.com/office/drawing/2014/main" id="{E6818580-DB9F-4469-83D3-8D1BA2789471}"/>
                </a:ext>
              </a:extLst>
            </p:cNvPr>
            <p:cNvGrpSpPr/>
            <p:nvPr/>
          </p:nvGrpSpPr>
          <p:grpSpPr>
            <a:xfrm>
              <a:off x="0" y="2120286"/>
              <a:ext cx="1046076" cy="1403966"/>
              <a:chOff x="0" y="177186"/>
              <a:chExt cx="1046075" cy="1403965"/>
            </a:xfrm>
          </p:grpSpPr>
          <p:sp>
            <p:nvSpPr>
              <p:cNvPr id="22" name="Shape 22">
                <a:extLst>
                  <a:ext uri="{FF2B5EF4-FFF2-40B4-BE49-F238E27FC236}">
                    <a16:creationId xmlns:a16="http://schemas.microsoft.com/office/drawing/2014/main" id="{C64C9DE4-DAFC-4A85-B32D-0C7BF8038E9F}"/>
                  </a:ext>
                </a:extLst>
              </p:cNvPr>
              <p:cNvSpPr/>
              <p:nvPr/>
            </p:nvSpPr>
            <p:spPr>
              <a:xfrm>
                <a:off x="0" y="536517"/>
                <a:ext cx="1046075" cy="10446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accent1"/>
              </a:solidFill>
              <a:ln w="12700" cap="flat">
                <a:noFill/>
                <a:miter lim="400000"/>
              </a:ln>
              <a:effectLst/>
            </p:spPr>
            <p:txBody>
              <a:bodyPr wrap="square" lIns="0" tIns="0" rIns="0" bIns="0" numCol="1" anchor="ctr">
                <a:noAutofit/>
              </a:bodyPr>
              <a:lstStyle/>
              <a:p>
                <a:endParaRPr sz="2243" dirty="0"/>
              </a:p>
            </p:txBody>
          </p:sp>
          <p:sp>
            <p:nvSpPr>
              <p:cNvPr id="23" name="Shape 23">
                <a:extLst>
                  <a:ext uri="{FF2B5EF4-FFF2-40B4-BE49-F238E27FC236}">
                    <a16:creationId xmlns:a16="http://schemas.microsoft.com/office/drawing/2014/main" id="{91C15B8C-AE26-4AEE-BA3A-3585D6D2CD02}"/>
                  </a:ext>
                </a:extLst>
              </p:cNvPr>
              <p:cNvSpPr/>
              <p:nvPr/>
            </p:nvSpPr>
            <p:spPr>
              <a:xfrm flipH="1">
                <a:off x="523036" y="177186"/>
                <a:ext cx="0" cy="558870"/>
              </a:xfrm>
              <a:prstGeom prst="line">
                <a:avLst/>
              </a:prstGeom>
              <a:noFill/>
              <a:ln w="38100" cap="flat">
                <a:solidFill>
                  <a:schemeClr val="accent1"/>
                </a:solidFill>
                <a:prstDash val="solid"/>
                <a:miter lim="400000"/>
                <a:headEnd type="oval" w="med" len="med"/>
              </a:ln>
              <a:effectLst/>
            </p:spPr>
            <p:txBody>
              <a:bodyPr wrap="square" lIns="31648" tIns="31648" rIns="31648" bIns="31648" numCol="1" anchor="ctr">
                <a:noAutofit/>
              </a:bodyPr>
              <a:lstStyle/>
              <a:p>
                <a:pPr>
                  <a:defRPr sz="1200">
                    <a:solidFill>
                      <a:srgbClr val="000000"/>
                    </a:solidFill>
                    <a:latin typeface="Helvetica"/>
                    <a:ea typeface="Helvetica"/>
                    <a:cs typeface="Helvetica"/>
                    <a:sym typeface="Helvetica"/>
                  </a:defRPr>
                </a:pPr>
                <a:endParaRPr sz="748" dirty="0">
                  <a:ea typeface="Lato Light" panose="020F0502020204030203" pitchFamily="34" charset="0"/>
                  <a:cs typeface="Lato Light" panose="020F0502020204030203" pitchFamily="34" charset="0"/>
                </a:endParaRPr>
              </a:p>
            </p:txBody>
          </p:sp>
        </p:grpSp>
        <p:grpSp>
          <p:nvGrpSpPr>
            <p:cNvPr id="10" name="Group 30">
              <a:extLst>
                <a:ext uri="{FF2B5EF4-FFF2-40B4-BE49-F238E27FC236}">
                  <a16:creationId xmlns:a16="http://schemas.microsoft.com/office/drawing/2014/main" id="{F6D70BC5-1853-4B0B-B911-3F7FE23E94E7}"/>
                </a:ext>
              </a:extLst>
            </p:cNvPr>
            <p:cNvGrpSpPr/>
            <p:nvPr/>
          </p:nvGrpSpPr>
          <p:grpSpPr>
            <a:xfrm>
              <a:off x="791260" y="787400"/>
              <a:ext cx="2078739" cy="2736851"/>
              <a:chOff x="0" y="139701"/>
              <a:chExt cx="2078737" cy="2736849"/>
            </a:xfrm>
          </p:grpSpPr>
          <p:sp>
            <p:nvSpPr>
              <p:cNvPr id="20" name="Shape 26">
                <a:extLst>
                  <a:ext uri="{FF2B5EF4-FFF2-40B4-BE49-F238E27FC236}">
                    <a16:creationId xmlns:a16="http://schemas.microsoft.com/office/drawing/2014/main" id="{C44332A3-2EF0-4C5E-920B-BA51D88B0C25}"/>
                  </a:ext>
                </a:extLst>
              </p:cNvPr>
              <p:cNvSpPr/>
              <p:nvPr/>
            </p:nvSpPr>
            <p:spPr>
              <a:xfrm>
                <a:off x="0" y="800678"/>
                <a:ext cx="2078737" cy="20758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accent2"/>
              </a:solidFill>
              <a:ln w="12700" cap="flat">
                <a:noFill/>
                <a:miter lim="400000"/>
              </a:ln>
              <a:effectLst/>
            </p:spPr>
            <p:txBody>
              <a:bodyPr wrap="square" lIns="0" tIns="0" rIns="0" bIns="0" numCol="1" anchor="ctr">
                <a:noAutofit/>
              </a:bodyPr>
              <a:lstStyle/>
              <a:p>
                <a:endParaRPr sz="2243" dirty="0"/>
              </a:p>
            </p:txBody>
          </p:sp>
          <p:sp>
            <p:nvSpPr>
              <p:cNvPr id="21" name="Shape 28">
                <a:extLst>
                  <a:ext uri="{FF2B5EF4-FFF2-40B4-BE49-F238E27FC236}">
                    <a16:creationId xmlns:a16="http://schemas.microsoft.com/office/drawing/2014/main" id="{B586AB01-2D74-420D-92B3-2E0101E50A75}"/>
                  </a:ext>
                </a:extLst>
              </p:cNvPr>
              <p:cNvSpPr/>
              <p:nvPr/>
            </p:nvSpPr>
            <p:spPr>
              <a:xfrm flipH="1">
                <a:off x="1039367" y="139701"/>
                <a:ext cx="0" cy="939869"/>
              </a:xfrm>
              <a:prstGeom prst="line">
                <a:avLst/>
              </a:prstGeom>
              <a:noFill/>
              <a:ln w="38100" cap="flat">
                <a:solidFill>
                  <a:schemeClr val="accent2"/>
                </a:solidFill>
                <a:prstDash val="solid"/>
                <a:miter lim="400000"/>
                <a:headEnd type="oval" w="med" len="med"/>
              </a:ln>
              <a:effectLst/>
            </p:spPr>
            <p:txBody>
              <a:bodyPr wrap="square" lIns="31648" tIns="31648" rIns="31648" bIns="31648" numCol="1" anchor="ctr">
                <a:noAutofit/>
              </a:bodyPr>
              <a:lstStyle/>
              <a:p>
                <a:pPr>
                  <a:defRPr sz="1200">
                    <a:solidFill>
                      <a:srgbClr val="000000"/>
                    </a:solidFill>
                    <a:latin typeface="Helvetica"/>
                    <a:ea typeface="Helvetica"/>
                    <a:cs typeface="Helvetica"/>
                    <a:sym typeface="Helvetica"/>
                  </a:defRPr>
                </a:pPr>
                <a:endParaRPr sz="748" dirty="0">
                  <a:ea typeface="Lato Light" panose="020F0502020204030203" pitchFamily="34" charset="0"/>
                  <a:cs typeface="Lato Light" panose="020F0502020204030203" pitchFamily="34" charset="0"/>
                </a:endParaRPr>
              </a:p>
            </p:txBody>
          </p:sp>
        </p:grpSp>
        <p:grpSp>
          <p:nvGrpSpPr>
            <p:cNvPr id="11" name="Group 35">
              <a:extLst>
                <a:ext uri="{FF2B5EF4-FFF2-40B4-BE49-F238E27FC236}">
                  <a16:creationId xmlns:a16="http://schemas.microsoft.com/office/drawing/2014/main" id="{8DEAA04C-B62E-4A66-BEA4-E72DF91BD5DA}"/>
                </a:ext>
              </a:extLst>
            </p:cNvPr>
            <p:cNvGrpSpPr/>
            <p:nvPr/>
          </p:nvGrpSpPr>
          <p:grpSpPr>
            <a:xfrm>
              <a:off x="2415438" y="177765"/>
              <a:ext cx="2950467" cy="3346485"/>
              <a:chOff x="0" y="177765"/>
              <a:chExt cx="2950465" cy="3346484"/>
            </a:xfrm>
          </p:grpSpPr>
          <p:sp>
            <p:nvSpPr>
              <p:cNvPr id="18" name="Shape 31">
                <a:extLst>
                  <a:ext uri="{FF2B5EF4-FFF2-40B4-BE49-F238E27FC236}">
                    <a16:creationId xmlns:a16="http://schemas.microsoft.com/office/drawing/2014/main" id="{34313B31-83A7-497F-BFA0-5A7AD9D26BC0}"/>
                  </a:ext>
                </a:extLst>
              </p:cNvPr>
              <p:cNvSpPr/>
              <p:nvPr/>
            </p:nvSpPr>
            <p:spPr>
              <a:xfrm>
                <a:off x="0" y="577851"/>
                <a:ext cx="2950465" cy="29463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accent3"/>
              </a:solidFill>
              <a:ln w="12700" cap="flat">
                <a:noFill/>
                <a:miter lim="400000"/>
              </a:ln>
              <a:effectLst/>
            </p:spPr>
            <p:txBody>
              <a:bodyPr wrap="square" lIns="0" tIns="0" rIns="0" bIns="0" numCol="1" anchor="ctr">
                <a:noAutofit/>
              </a:bodyPr>
              <a:lstStyle/>
              <a:p>
                <a:endParaRPr sz="2243" dirty="0"/>
              </a:p>
            </p:txBody>
          </p:sp>
          <p:sp>
            <p:nvSpPr>
              <p:cNvPr id="19" name="Shape 33">
                <a:extLst>
                  <a:ext uri="{FF2B5EF4-FFF2-40B4-BE49-F238E27FC236}">
                    <a16:creationId xmlns:a16="http://schemas.microsoft.com/office/drawing/2014/main" id="{093772B2-6DF5-4D88-85B3-14C0DF7B9537}"/>
                  </a:ext>
                </a:extLst>
              </p:cNvPr>
              <p:cNvSpPr/>
              <p:nvPr/>
            </p:nvSpPr>
            <p:spPr>
              <a:xfrm flipH="1">
                <a:off x="1475233" y="177765"/>
                <a:ext cx="0" cy="800170"/>
              </a:xfrm>
              <a:prstGeom prst="line">
                <a:avLst/>
              </a:prstGeom>
              <a:noFill/>
              <a:ln w="38100" cap="flat">
                <a:solidFill>
                  <a:schemeClr val="accent3"/>
                </a:solidFill>
                <a:prstDash val="solid"/>
                <a:miter lim="400000"/>
                <a:headEnd type="oval" w="med" len="med"/>
              </a:ln>
              <a:effectLst/>
            </p:spPr>
            <p:txBody>
              <a:bodyPr wrap="square" lIns="31648" tIns="31648" rIns="31648" bIns="31648" numCol="1" anchor="ctr">
                <a:noAutofit/>
              </a:bodyPr>
              <a:lstStyle/>
              <a:p>
                <a:pPr>
                  <a:defRPr sz="1200">
                    <a:solidFill>
                      <a:srgbClr val="000000"/>
                    </a:solidFill>
                    <a:latin typeface="Helvetica"/>
                    <a:ea typeface="Helvetica"/>
                    <a:cs typeface="Helvetica"/>
                    <a:sym typeface="Helvetica"/>
                  </a:defRPr>
                </a:pPr>
                <a:endParaRPr sz="748" dirty="0">
                  <a:ea typeface="Lato Light" panose="020F0502020204030203" pitchFamily="34" charset="0"/>
                  <a:cs typeface="Lato Light" panose="020F0502020204030203" pitchFamily="34" charset="0"/>
                </a:endParaRPr>
              </a:p>
            </p:txBody>
          </p:sp>
        </p:grpSp>
        <p:grpSp>
          <p:nvGrpSpPr>
            <p:cNvPr id="12" name="Group 40">
              <a:extLst>
                <a:ext uri="{FF2B5EF4-FFF2-40B4-BE49-F238E27FC236}">
                  <a16:creationId xmlns:a16="http://schemas.microsoft.com/office/drawing/2014/main" id="{F5CE98D6-558A-4A6E-A095-F30472BABC75}"/>
                </a:ext>
              </a:extLst>
            </p:cNvPr>
            <p:cNvGrpSpPr/>
            <p:nvPr/>
          </p:nvGrpSpPr>
          <p:grpSpPr>
            <a:xfrm>
              <a:off x="4696764" y="927099"/>
              <a:ext cx="2293316" cy="2597149"/>
              <a:chOff x="0" y="152399"/>
              <a:chExt cx="2293315" cy="2597148"/>
            </a:xfrm>
          </p:grpSpPr>
          <p:sp>
            <p:nvSpPr>
              <p:cNvPr id="16" name="Shape 36">
                <a:extLst>
                  <a:ext uri="{FF2B5EF4-FFF2-40B4-BE49-F238E27FC236}">
                    <a16:creationId xmlns:a16="http://schemas.microsoft.com/office/drawing/2014/main" id="{5E03AE91-9889-4542-9251-831DB747274E}"/>
                  </a:ext>
                </a:extLst>
              </p:cNvPr>
              <p:cNvSpPr/>
              <p:nvPr/>
            </p:nvSpPr>
            <p:spPr>
              <a:xfrm>
                <a:off x="0" y="459393"/>
                <a:ext cx="2293315" cy="22901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accent4"/>
              </a:solidFill>
              <a:ln w="12700" cap="flat">
                <a:noFill/>
                <a:miter lim="400000"/>
              </a:ln>
              <a:effectLst/>
            </p:spPr>
            <p:txBody>
              <a:bodyPr wrap="square" lIns="0" tIns="0" rIns="0" bIns="0" numCol="1" anchor="ctr">
                <a:noAutofit/>
              </a:bodyPr>
              <a:lstStyle/>
              <a:p>
                <a:endParaRPr sz="2243" dirty="0"/>
              </a:p>
            </p:txBody>
          </p:sp>
          <p:sp>
            <p:nvSpPr>
              <p:cNvPr id="17" name="Shape 38">
                <a:extLst>
                  <a:ext uri="{FF2B5EF4-FFF2-40B4-BE49-F238E27FC236}">
                    <a16:creationId xmlns:a16="http://schemas.microsoft.com/office/drawing/2014/main" id="{C587C7A8-B538-4708-B54D-437EF68A30B4}"/>
                  </a:ext>
                </a:extLst>
              </p:cNvPr>
              <p:cNvSpPr/>
              <p:nvPr/>
            </p:nvSpPr>
            <p:spPr>
              <a:xfrm flipH="1">
                <a:off x="1146658" y="152399"/>
                <a:ext cx="0" cy="800170"/>
              </a:xfrm>
              <a:prstGeom prst="line">
                <a:avLst/>
              </a:prstGeom>
              <a:noFill/>
              <a:ln w="38100" cap="flat">
                <a:solidFill>
                  <a:schemeClr val="accent4"/>
                </a:solidFill>
                <a:prstDash val="solid"/>
                <a:miter lim="400000"/>
                <a:headEnd type="oval" w="med" len="med"/>
              </a:ln>
              <a:effectLst/>
            </p:spPr>
            <p:txBody>
              <a:bodyPr wrap="square" lIns="31648" tIns="31648" rIns="31648" bIns="31648" numCol="1" anchor="ctr">
                <a:noAutofit/>
              </a:bodyPr>
              <a:lstStyle/>
              <a:p>
                <a:pPr>
                  <a:defRPr sz="1200">
                    <a:solidFill>
                      <a:srgbClr val="000000"/>
                    </a:solidFill>
                    <a:latin typeface="Helvetica"/>
                    <a:ea typeface="Helvetica"/>
                    <a:cs typeface="Helvetica"/>
                    <a:sym typeface="Helvetica"/>
                  </a:defRPr>
                </a:pPr>
                <a:endParaRPr sz="748" dirty="0">
                  <a:ea typeface="Lato Light" panose="020F0502020204030203" pitchFamily="34" charset="0"/>
                  <a:cs typeface="Lato Light" panose="020F0502020204030203" pitchFamily="34" charset="0"/>
                </a:endParaRPr>
              </a:p>
            </p:txBody>
          </p:sp>
        </p:grpSp>
        <p:grpSp>
          <p:nvGrpSpPr>
            <p:cNvPr id="13" name="Group 45">
              <a:extLst>
                <a:ext uri="{FF2B5EF4-FFF2-40B4-BE49-F238E27FC236}">
                  <a16:creationId xmlns:a16="http://schemas.microsoft.com/office/drawing/2014/main" id="{6787F1FC-E67D-4A58-BE60-61112736DB6F}"/>
                </a:ext>
              </a:extLst>
            </p:cNvPr>
            <p:cNvGrpSpPr/>
            <p:nvPr/>
          </p:nvGrpSpPr>
          <p:grpSpPr>
            <a:xfrm>
              <a:off x="6518554" y="309453"/>
              <a:ext cx="2950467" cy="3214798"/>
              <a:chOff x="0" y="160737"/>
              <a:chExt cx="2950466" cy="3214797"/>
            </a:xfrm>
          </p:grpSpPr>
          <p:sp>
            <p:nvSpPr>
              <p:cNvPr id="14" name="Shape 41">
                <a:extLst>
                  <a:ext uri="{FF2B5EF4-FFF2-40B4-BE49-F238E27FC236}">
                    <a16:creationId xmlns:a16="http://schemas.microsoft.com/office/drawing/2014/main" id="{911C5593-B7AC-4C58-A57A-63898B6EE987}"/>
                  </a:ext>
                </a:extLst>
              </p:cNvPr>
              <p:cNvSpPr/>
              <p:nvPr/>
            </p:nvSpPr>
            <p:spPr>
              <a:xfrm>
                <a:off x="0" y="429135"/>
                <a:ext cx="2950466" cy="29463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chemeClr val="accent5"/>
              </a:solidFill>
              <a:ln w="12700" cap="flat">
                <a:noFill/>
                <a:miter lim="400000"/>
              </a:ln>
              <a:effectLst/>
            </p:spPr>
            <p:txBody>
              <a:bodyPr wrap="square" lIns="0" tIns="0" rIns="0" bIns="0" numCol="1" anchor="ctr">
                <a:noAutofit/>
              </a:bodyPr>
              <a:lstStyle/>
              <a:p>
                <a:endParaRPr sz="2243" dirty="0"/>
              </a:p>
            </p:txBody>
          </p:sp>
          <p:sp>
            <p:nvSpPr>
              <p:cNvPr id="15" name="Shape 43">
                <a:extLst>
                  <a:ext uri="{FF2B5EF4-FFF2-40B4-BE49-F238E27FC236}">
                    <a16:creationId xmlns:a16="http://schemas.microsoft.com/office/drawing/2014/main" id="{4D4DE06F-86D3-446F-A4C6-656DEF3CC9FE}"/>
                  </a:ext>
                </a:extLst>
              </p:cNvPr>
              <p:cNvSpPr/>
              <p:nvPr/>
            </p:nvSpPr>
            <p:spPr>
              <a:xfrm flipH="1">
                <a:off x="1475233" y="160737"/>
                <a:ext cx="0" cy="800170"/>
              </a:xfrm>
              <a:prstGeom prst="line">
                <a:avLst/>
              </a:prstGeom>
              <a:noFill/>
              <a:ln w="38100" cap="flat">
                <a:solidFill>
                  <a:schemeClr val="accent5"/>
                </a:solidFill>
                <a:prstDash val="solid"/>
                <a:miter lim="400000"/>
                <a:headEnd type="oval" w="med" len="med"/>
              </a:ln>
              <a:effectLst/>
            </p:spPr>
            <p:txBody>
              <a:bodyPr wrap="square" lIns="31648" tIns="31648" rIns="31648" bIns="31648" numCol="1" anchor="ctr">
                <a:noAutofit/>
              </a:bodyPr>
              <a:lstStyle/>
              <a:p>
                <a:pPr>
                  <a:defRPr sz="1200">
                    <a:solidFill>
                      <a:srgbClr val="000000"/>
                    </a:solidFill>
                    <a:latin typeface="Helvetica"/>
                    <a:ea typeface="Helvetica"/>
                    <a:cs typeface="Helvetica"/>
                    <a:sym typeface="Helvetica"/>
                  </a:defRPr>
                </a:pPr>
                <a:endParaRPr sz="748" dirty="0">
                  <a:ea typeface="Lato Light" panose="020F0502020204030203" pitchFamily="34" charset="0"/>
                  <a:cs typeface="Lato Light" panose="020F0502020204030203" pitchFamily="34" charset="0"/>
                </a:endParaRPr>
              </a:p>
            </p:txBody>
          </p:sp>
        </p:grpSp>
      </p:grpSp>
      <p:sp>
        <p:nvSpPr>
          <p:cNvPr id="24" name="TextBox 23">
            <a:extLst>
              <a:ext uri="{FF2B5EF4-FFF2-40B4-BE49-F238E27FC236}">
                <a16:creationId xmlns:a16="http://schemas.microsoft.com/office/drawing/2014/main" id="{C23888A4-986C-46BA-A0BE-65DE108E2F3E}"/>
              </a:ext>
            </a:extLst>
          </p:cNvPr>
          <p:cNvSpPr txBox="1"/>
          <p:nvPr/>
        </p:nvSpPr>
        <p:spPr>
          <a:xfrm>
            <a:off x="1472534" y="3491364"/>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25" name="TextBox 24">
            <a:extLst>
              <a:ext uri="{FF2B5EF4-FFF2-40B4-BE49-F238E27FC236}">
                <a16:creationId xmlns:a16="http://schemas.microsoft.com/office/drawing/2014/main" id="{3E42555B-5420-4F27-9C10-9738CDB86E4C}"/>
              </a:ext>
            </a:extLst>
          </p:cNvPr>
          <p:cNvSpPr txBox="1"/>
          <p:nvPr/>
        </p:nvSpPr>
        <p:spPr>
          <a:xfrm>
            <a:off x="2642948" y="2323691"/>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26" name="TextBox 25">
            <a:extLst>
              <a:ext uri="{FF2B5EF4-FFF2-40B4-BE49-F238E27FC236}">
                <a16:creationId xmlns:a16="http://schemas.microsoft.com/office/drawing/2014/main" id="{24DBB318-8733-40FD-B33E-B5178ED490A3}"/>
              </a:ext>
            </a:extLst>
          </p:cNvPr>
          <p:cNvSpPr txBox="1"/>
          <p:nvPr/>
        </p:nvSpPr>
        <p:spPr>
          <a:xfrm>
            <a:off x="4488209" y="1779506"/>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27" name="TextBox 26">
            <a:extLst>
              <a:ext uri="{FF2B5EF4-FFF2-40B4-BE49-F238E27FC236}">
                <a16:creationId xmlns:a16="http://schemas.microsoft.com/office/drawing/2014/main" id="{6CFC5A88-5E19-4135-AE42-D102DE632091}"/>
              </a:ext>
            </a:extLst>
          </p:cNvPr>
          <p:cNvSpPr txBox="1"/>
          <p:nvPr/>
        </p:nvSpPr>
        <p:spPr>
          <a:xfrm>
            <a:off x="6240601" y="2437817"/>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28" name="TextBox 27">
            <a:extLst>
              <a:ext uri="{FF2B5EF4-FFF2-40B4-BE49-F238E27FC236}">
                <a16:creationId xmlns:a16="http://schemas.microsoft.com/office/drawing/2014/main" id="{EC634CB4-9355-48A7-A62A-4EE3D9B0E890}"/>
              </a:ext>
            </a:extLst>
          </p:cNvPr>
          <p:cNvSpPr txBox="1"/>
          <p:nvPr/>
        </p:nvSpPr>
        <p:spPr>
          <a:xfrm>
            <a:off x="8170333" y="1900861"/>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29" name="TextBox 28">
            <a:extLst>
              <a:ext uri="{FF2B5EF4-FFF2-40B4-BE49-F238E27FC236}">
                <a16:creationId xmlns:a16="http://schemas.microsoft.com/office/drawing/2014/main" id="{AA086BBF-3094-45CB-BFC5-C684C3DB72EA}"/>
              </a:ext>
            </a:extLst>
          </p:cNvPr>
          <p:cNvSpPr txBox="1"/>
          <p:nvPr/>
        </p:nvSpPr>
        <p:spPr>
          <a:xfrm>
            <a:off x="1987043" y="4694662"/>
            <a:ext cx="637675" cy="310534"/>
          </a:xfrm>
          <a:prstGeom prst="rect">
            <a:avLst/>
          </a:prstGeom>
          <a:noFill/>
        </p:spPr>
        <p:txBody>
          <a:bodyPr wrap="none" rtlCol="0" anchor="ctr" anchorCtr="0">
            <a:spAutoFit/>
          </a:bodyPr>
          <a:lstStyle/>
          <a:p>
            <a:pPr algn="ctr"/>
            <a:r>
              <a:rPr lang="en-US" sz="1418" b="1" spc="-66" dirty="0">
                <a:solidFill>
                  <a:schemeClr val="bg1"/>
                </a:solidFill>
                <a:ea typeface="League Spartan" charset="0"/>
                <a:cs typeface="Poppins" pitchFamily="2" charset="77"/>
              </a:rPr>
              <a:t>R0.9M</a:t>
            </a:r>
          </a:p>
        </p:txBody>
      </p:sp>
      <p:sp>
        <p:nvSpPr>
          <p:cNvPr id="30" name="TextBox 29">
            <a:extLst>
              <a:ext uri="{FF2B5EF4-FFF2-40B4-BE49-F238E27FC236}">
                <a16:creationId xmlns:a16="http://schemas.microsoft.com/office/drawing/2014/main" id="{35FA3B58-AFD1-45EA-8B40-A10C2AE269AF}"/>
              </a:ext>
            </a:extLst>
          </p:cNvPr>
          <p:cNvSpPr txBox="1"/>
          <p:nvPr/>
        </p:nvSpPr>
        <p:spPr>
          <a:xfrm>
            <a:off x="3179707" y="4694662"/>
            <a:ext cx="599203" cy="310534"/>
          </a:xfrm>
          <a:prstGeom prst="rect">
            <a:avLst/>
          </a:prstGeom>
          <a:noFill/>
        </p:spPr>
        <p:txBody>
          <a:bodyPr wrap="none" rtlCol="0" anchor="ctr" anchorCtr="0">
            <a:spAutoFit/>
          </a:bodyPr>
          <a:lstStyle/>
          <a:p>
            <a:pPr algn="ctr"/>
            <a:r>
              <a:rPr lang="en-US" sz="1418" b="1" spc="-66" dirty="0">
                <a:solidFill>
                  <a:schemeClr val="bg1"/>
                </a:solidFill>
                <a:ea typeface="League Spartan" charset="0"/>
                <a:cs typeface="Poppins" pitchFamily="2" charset="77"/>
              </a:rPr>
              <a:t>R2.1M</a:t>
            </a:r>
          </a:p>
        </p:txBody>
      </p:sp>
      <p:sp>
        <p:nvSpPr>
          <p:cNvPr id="31" name="TextBox 30">
            <a:extLst>
              <a:ext uri="{FF2B5EF4-FFF2-40B4-BE49-F238E27FC236}">
                <a16:creationId xmlns:a16="http://schemas.microsoft.com/office/drawing/2014/main" id="{55051987-A92C-4C4C-8FB9-CE1A3477C3E4}"/>
              </a:ext>
            </a:extLst>
          </p:cNvPr>
          <p:cNvSpPr txBox="1"/>
          <p:nvPr/>
        </p:nvSpPr>
        <p:spPr>
          <a:xfrm>
            <a:off x="5009950" y="4694662"/>
            <a:ext cx="636073" cy="310534"/>
          </a:xfrm>
          <a:prstGeom prst="rect">
            <a:avLst/>
          </a:prstGeom>
          <a:noFill/>
        </p:spPr>
        <p:txBody>
          <a:bodyPr wrap="none" rtlCol="0" anchor="ctr" anchorCtr="0">
            <a:spAutoFit/>
          </a:bodyPr>
          <a:lstStyle/>
          <a:p>
            <a:pPr algn="ctr"/>
            <a:r>
              <a:rPr lang="en-US" sz="1418" b="1" spc="-66" dirty="0">
                <a:solidFill>
                  <a:schemeClr val="bg1"/>
                </a:solidFill>
                <a:ea typeface="League Spartan" charset="0"/>
                <a:cs typeface="Poppins" pitchFamily="2" charset="77"/>
              </a:rPr>
              <a:t>R3.3M</a:t>
            </a:r>
          </a:p>
        </p:txBody>
      </p:sp>
      <p:sp>
        <p:nvSpPr>
          <p:cNvPr id="32" name="TextBox 31">
            <a:extLst>
              <a:ext uri="{FF2B5EF4-FFF2-40B4-BE49-F238E27FC236}">
                <a16:creationId xmlns:a16="http://schemas.microsoft.com/office/drawing/2014/main" id="{EB566F4B-D1C1-4750-A7F7-0807DE1C3DB2}"/>
              </a:ext>
            </a:extLst>
          </p:cNvPr>
          <p:cNvSpPr txBox="1"/>
          <p:nvPr/>
        </p:nvSpPr>
        <p:spPr>
          <a:xfrm>
            <a:off x="6761541" y="4694662"/>
            <a:ext cx="637675" cy="310534"/>
          </a:xfrm>
          <a:prstGeom prst="rect">
            <a:avLst/>
          </a:prstGeom>
          <a:noFill/>
        </p:spPr>
        <p:txBody>
          <a:bodyPr wrap="none" rtlCol="0" anchor="ctr" anchorCtr="0">
            <a:spAutoFit/>
          </a:bodyPr>
          <a:lstStyle/>
          <a:p>
            <a:pPr algn="ctr"/>
            <a:r>
              <a:rPr lang="en-US" sz="1418" b="1" spc="-66" dirty="0">
                <a:solidFill>
                  <a:schemeClr val="bg1"/>
                </a:solidFill>
                <a:ea typeface="League Spartan" charset="0"/>
                <a:cs typeface="Poppins" pitchFamily="2" charset="77"/>
              </a:rPr>
              <a:t>R2.5M</a:t>
            </a:r>
          </a:p>
        </p:txBody>
      </p:sp>
      <p:sp>
        <p:nvSpPr>
          <p:cNvPr id="33" name="TextBox 32">
            <a:extLst>
              <a:ext uri="{FF2B5EF4-FFF2-40B4-BE49-F238E27FC236}">
                <a16:creationId xmlns:a16="http://schemas.microsoft.com/office/drawing/2014/main" id="{0FD4F38F-4FA9-450E-B190-3A525641F77B}"/>
              </a:ext>
            </a:extLst>
          </p:cNvPr>
          <p:cNvSpPr txBox="1"/>
          <p:nvPr/>
        </p:nvSpPr>
        <p:spPr>
          <a:xfrm>
            <a:off x="8763924" y="4694662"/>
            <a:ext cx="631263" cy="310534"/>
          </a:xfrm>
          <a:prstGeom prst="rect">
            <a:avLst/>
          </a:prstGeom>
          <a:noFill/>
        </p:spPr>
        <p:txBody>
          <a:bodyPr wrap="none" rtlCol="0" anchor="ctr" anchorCtr="0">
            <a:spAutoFit/>
          </a:bodyPr>
          <a:lstStyle/>
          <a:p>
            <a:pPr algn="ctr"/>
            <a:r>
              <a:rPr lang="en-US" sz="1418" b="1" spc="-66" dirty="0">
                <a:solidFill>
                  <a:schemeClr val="bg1"/>
                </a:solidFill>
                <a:ea typeface="League Spartan" charset="0"/>
                <a:cs typeface="Poppins" pitchFamily="2" charset="77"/>
              </a:rPr>
              <a:t>R2.9M</a:t>
            </a:r>
          </a:p>
        </p:txBody>
      </p:sp>
      <p:sp>
        <p:nvSpPr>
          <p:cNvPr id="34" name="Subtitle 2">
            <a:extLst>
              <a:ext uri="{FF2B5EF4-FFF2-40B4-BE49-F238E27FC236}">
                <a16:creationId xmlns:a16="http://schemas.microsoft.com/office/drawing/2014/main" id="{9DE374A1-5CF0-4244-BE96-5254EFC63DBA}"/>
              </a:ext>
            </a:extLst>
          </p:cNvPr>
          <p:cNvSpPr txBox="1">
            <a:spLocks/>
          </p:cNvSpPr>
          <p:nvPr/>
        </p:nvSpPr>
        <p:spPr>
          <a:xfrm>
            <a:off x="1054755" y="5477565"/>
            <a:ext cx="9452253"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a:t>
            </a:r>
          </a:p>
        </p:txBody>
      </p:sp>
    </p:spTree>
    <p:extLst>
      <p:ext uri="{BB962C8B-B14F-4D97-AF65-F5344CB8AC3E}">
        <p14:creationId xmlns:p14="http://schemas.microsoft.com/office/powerpoint/2010/main" val="94726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sp>
        <p:nvSpPr>
          <p:cNvPr id="7" name="Shape 46250">
            <a:extLst>
              <a:ext uri="{FF2B5EF4-FFF2-40B4-BE49-F238E27FC236}">
                <a16:creationId xmlns:a16="http://schemas.microsoft.com/office/drawing/2014/main" id="{E3526E3B-F3E8-4BA0-B9C8-67E6AC9CBD6A}"/>
              </a:ext>
            </a:extLst>
          </p:cNvPr>
          <p:cNvSpPr/>
          <p:nvPr/>
        </p:nvSpPr>
        <p:spPr>
          <a:xfrm>
            <a:off x="7353177" y="1727032"/>
            <a:ext cx="3276724" cy="4441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accent5"/>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8" name="Freeform 47">
            <a:extLst>
              <a:ext uri="{FF2B5EF4-FFF2-40B4-BE49-F238E27FC236}">
                <a16:creationId xmlns:a16="http://schemas.microsoft.com/office/drawing/2014/main" id="{4FF2A8C4-B085-4C09-A474-3A5A9A0DDE49}"/>
              </a:ext>
            </a:extLst>
          </p:cNvPr>
          <p:cNvSpPr/>
          <p:nvPr/>
        </p:nvSpPr>
        <p:spPr>
          <a:xfrm>
            <a:off x="947057" y="4447433"/>
            <a:ext cx="7756903" cy="704255"/>
          </a:xfrm>
          <a:custGeom>
            <a:avLst/>
            <a:gdLst>
              <a:gd name="connsiteX0" fmla="*/ 0 w 16789154"/>
              <a:gd name="connsiteY0" fmla="*/ 0 h 1940525"/>
              <a:gd name="connsiteX1" fmla="*/ 3159006 w 16789154"/>
              <a:gd name="connsiteY1" fmla="*/ 0 h 1940525"/>
              <a:gd name="connsiteX2" fmla="*/ 3159006 w 16789154"/>
              <a:gd name="connsiteY2" fmla="*/ 1 h 1940525"/>
              <a:gd name="connsiteX3" fmla="*/ 16789154 w 16789154"/>
              <a:gd name="connsiteY3" fmla="*/ 1 h 1940525"/>
              <a:gd name="connsiteX4" fmla="*/ 15380704 w 16789154"/>
              <a:gd name="connsiteY4" fmla="*/ 1940525 h 1940525"/>
              <a:gd name="connsiteX5" fmla="*/ 3159006 w 16789154"/>
              <a:gd name="connsiteY5" fmla="*/ 1940525 h 1940525"/>
              <a:gd name="connsiteX6" fmla="*/ 3159006 w 16789154"/>
              <a:gd name="connsiteY6" fmla="*/ 1940522 h 1940525"/>
              <a:gd name="connsiteX7" fmla="*/ 0 w 16789154"/>
              <a:gd name="connsiteY7" fmla="*/ 1940522 h 194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89154" h="1940525">
                <a:moveTo>
                  <a:pt x="0" y="0"/>
                </a:moveTo>
                <a:lnTo>
                  <a:pt x="3159006" y="0"/>
                </a:lnTo>
                <a:lnTo>
                  <a:pt x="3159006" y="1"/>
                </a:lnTo>
                <a:lnTo>
                  <a:pt x="16789154" y="1"/>
                </a:lnTo>
                <a:lnTo>
                  <a:pt x="15380704" y="1940525"/>
                </a:lnTo>
                <a:lnTo>
                  <a:pt x="3159006" y="1940525"/>
                </a:lnTo>
                <a:lnTo>
                  <a:pt x="3159006" y="1940522"/>
                </a:lnTo>
                <a:lnTo>
                  <a:pt x="0" y="1940522"/>
                </a:lnTo>
                <a:close/>
              </a:path>
            </a:pathLst>
          </a:custGeom>
          <a:solidFill>
            <a:schemeClr val="accent4"/>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9" name="Freeform 48">
            <a:extLst>
              <a:ext uri="{FF2B5EF4-FFF2-40B4-BE49-F238E27FC236}">
                <a16:creationId xmlns:a16="http://schemas.microsoft.com/office/drawing/2014/main" id="{1C850DC8-BC8D-411D-A67A-0766508C5AA2}"/>
              </a:ext>
            </a:extLst>
          </p:cNvPr>
          <p:cNvSpPr/>
          <p:nvPr/>
        </p:nvSpPr>
        <p:spPr>
          <a:xfrm>
            <a:off x="947057" y="5299385"/>
            <a:ext cx="6969613" cy="704255"/>
          </a:xfrm>
          <a:custGeom>
            <a:avLst/>
            <a:gdLst>
              <a:gd name="connsiteX0" fmla="*/ 0 w 15085132"/>
              <a:gd name="connsiteY0" fmla="*/ 0 h 1940524"/>
              <a:gd name="connsiteX1" fmla="*/ 3159005 w 15085132"/>
              <a:gd name="connsiteY1" fmla="*/ 0 h 1940524"/>
              <a:gd name="connsiteX2" fmla="*/ 3159005 w 15085132"/>
              <a:gd name="connsiteY2" fmla="*/ 2 h 1940524"/>
              <a:gd name="connsiteX3" fmla="*/ 15085132 w 15085132"/>
              <a:gd name="connsiteY3" fmla="*/ 2 h 1940524"/>
              <a:gd name="connsiteX4" fmla="*/ 13676634 w 15085132"/>
              <a:gd name="connsiteY4" fmla="*/ 1940524 h 1940524"/>
              <a:gd name="connsiteX5" fmla="*/ 3159005 w 15085132"/>
              <a:gd name="connsiteY5" fmla="*/ 1940524 h 1940524"/>
              <a:gd name="connsiteX6" fmla="*/ 3159005 w 15085132"/>
              <a:gd name="connsiteY6" fmla="*/ 1940522 h 1940524"/>
              <a:gd name="connsiteX7" fmla="*/ 0 w 15085132"/>
              <a:gd name="connsiteY7" fmla="*/ 1940522 h 19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5132" h="1940524">
                <a:moveTo>
                  <a:pt x="0" y="0"/>
                </a:moveTo>
                <a:lnTo>
                  <a:pt x="3159005" y="0"/>
                </a:lnTo>
                <a:lnTo>
                  <a:pt x="3159005" y="2"/>
                </a:lnTo>
                <a:lnTo>
                  <a:pt x="15085132" y="2"/>
                </a:lnTo>
                <a:lnTo>
                  <a:pt x="13676634" y="1940524"/>
                </a:lnTo>
                <a:lnTo>
                  <a:pt x="3159005" y="1940524"/>
                </a:lnTo>
                <a:lnTo>
                  <a:pt x="3159005" y="1940522"/>
                </a:lnTo>
                <a:lnTo>
                  <a:pt x="0" y="1940522"/>
                </a:lnTo>
                <a:close/>
              </a:path>
            </a:pathLst>
          </a:custGeom>
          <a:solidFill>
            <a:schemeClr val="accent6"/>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0" name="Freeform 46">
            <a:extLst>
              <a:ext uri="{FF2B5EF4-FFF2-40B4-BE49-F238E27FC236}">
                <a16:creationId xmlns:a16="http://schemas.microsoft.com/office/drawing/2014/main" id="{1E35020D-912B-4861-8A9B-9400634B13C1}"/>
              </a:ext>
            </a:extLst>
          </p:cNvPr>
          <p:cNvSpPr/>
          <p:nvPr/>
        </p:nvSpPr>
        <p:spPr>
          <a:xfrm>
            <a:off x="947057" y="3595481"/>
            <a:ext cx="8218567" cy="704255"/>
          </a:xfrm>
          <a:custGeom>
            <a:avLst/>
            <a:gdLst>
              <a:gd name="connsiteX0" fmla="*/ 0 w 17788386"/>
              <a:gd name="connsiteY0" fmla="*/ 0 h 1940523"/>
              <a:gd name="connsiteX1" fmla="*/ 3159006 w 17788386"/>
              <a:gd name="connsiteY1" fmla="*/ 0 h 1940523"/>
              <a:gd name="connsiteX2" fmla="*/ 3159006 w 17788386"/>
              <a:gd name="connsiteY2" fmla="*/ 1 h 1940523"/>
              <a:gd name="connsiteX3" fmla="*/ 17084006 w 17788386"/>
              <a:gd name="connsiteY3" fmla="*/ 1 h 1940523"/>
              <a:gd name="connsiteX4" fmla="*/ 17788386 w 17788386"/>
              <a:gd name="connsiteY4" fmla="*/ 970262 h 1940523"/>
              <a:gd name="connsiteX5" fmla="*/ 17084006 w 17788386"/>
              <a:gd name="connsiteY5" fmla="*/ 1940523 h 1940523"/>
              <a:gd name="connsiteX6" fmla="*/ 3159006 w 17788386"/>
              <a:gd name="connsiteY6" fmla="*/ 1940523 h 1940523"/>
              <a:gd name="connsiteX7" fmla="*/ 3159006 w 17788386"/>
              <a:gd name="connsiteY7" fmla="*/ 1940522 h 1940523"/>
              <a:gd name="connsiteX8" fmla="*/ 0 w 17788386"/>
              <a:gd name="connsiteY8" fmla="*/ 1940522 h 19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8386" h="1940523">
                <a:moveTo>
                  <a:pt x="0" y="0"/>
                </a:moveTo>
                <a:lnTo>
                  <a:pt x="3159006" y="0"/>
                </a:lnTo>
                <a:lnTo>
                  <a:pt x="3159006" y="1"/>
                </a:lnTo>
                <a:lnTo>
                  <a:pt x="17084006" y="1"/>
                </a:lnTo>
                <a:lnTo>
                  <a:pt x="17788386" y="970262"/>
                </a:lnTo>
                <a:lnTo>
                  <a:pt x="17084006" y="1940523"/>
                </a:lnTo>
                <a:lnTo>
                  <a:pt x="3159006" y="1940523"/>
                </a:lnTo>
                <a:lnTo>
                  <a:pt x="3159006" y="1940522"/>
                </a:lnTo>
                <a:lnTo>
                  <a:pt x="0" y="1940522"/>
                </a:lnTo>
                <a:close/>
              </a:path>
            </a:pathLst>
          </a:cu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1" name="Freeform 45">
            <a:extLst>
              <a:ext uri="{FF2B5EF4-FFF2-40B4-BE49-F238E27FC236}">
                <a16:creationId xmlns:a16="http://schemas.microsoft.com/office/drawing/2014/main" id="{BB903DF8-E398-421A-8F6B-E9BBF3C92B3C}"/>
              </a:ext>
            </a:extLst>
          </p:cNvPr>
          <p:cNvSpPr/>
          <p:nvPr/>
        </p:nvSpPr>
        <p:spPr>
          <a:xfrm>
            <a:off x="947057" y="2743529"/>
            <a:ext cx="7756903" cy="704255"/>
          </a:xfrm>
          <a:custGeom>
            <a:avLst/>
            <a:gdLst>
              <a:gd name="connsiteX0" fmla="*/ 0 w 16789154"/>
              <a:gd name="connsiteY0" fmla="*/ 0 h 1940524"/>
              <a:gd name="connsiteX1" fmla="*/ 3159006 w 16789154"/>
              <a:gd name="connsiteY1" fmla="*/ 0 h 1940524"/>
              <a:gd name="connsiteX2" fmla="*/ 15380704 w 16789154"/>
              <a:gd name="connsiteY2" fmla="*/ 0 h 1940524"/>
              <a:gd name="connsiteX3" fmla="*/ 16789154 w 16789154"/>
              <a:gd name="connsiteY3" fmla="*/ 1940524 h 1940524"/>
              <a:gd name="connsiteX4" fmla="*/ 3159006 w 16789154"/>
              <a:gd name="connsiteY4" fmla="*/ 1940524 h 1940524"/>
              <a:gd name="connsiteX5" fmla="*/ 3159006 w 16789154"/>
              <a:gd name="connsiteY5" fmla="*/ 1940522 h 1940524"/>
              <a:gd name="connsiteX6" fmla="*/ 0 w 16789154"/>
              <a:gd name="connsiteY6" fmla="*/ 1940522 h 19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89154" h="1940524">
                <a:moveTo>
                  <a:pt x="0" y="0"/>
                </a:moveTo>
                <a:lnTo>
                  <a:pt x="3159006" y="0"/>
                </a:lnTo>
                <a:lnTo>
                  <a:pt x="15380704" y="0"/>
                </a:lnTo>
                <a:lnTo>
                  <a:pt x="16789154" y="1940524"/>
                </a:lnTo>
                <a:lnTo>
                  <a:pt x="3159006" y="1940524"/>
                </a:lnTo>
                <a:lnTo>
                  <a:pt x="3159006" y="1940522"/>
                </a:lnTo>
                <a:lnTo>
                  <a:pt x="0" y="1940522"/>
                </a:lnTo>
                <a:close/>
              </a:path>
            </a:pathLst>
          </a:custGeom>
          <a:solidFill>
            <a:schemeClr val="accent2"/>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2" name="Freeform 69">
            <a:extLst>
              <a:ext uri="{FF2B5EF4-FFF2-40B4-BE49-F238E27FC236}">
                <a16:creationId xmlns:a16="http://schemas.microsoft.com/office/drawing/2014/main" id="{6EF13CB4-41E3-4DB2-B362-D3978803354E}"/>
              </a:ext>
            </a:extLst>
          </p:cNvPr>
          <p:cNvSpPr/>
          <p:nvPr/>
        </p:nvSpPr>
        <p:spPr>
          <a:xfrm>
            <a:off x="947057" y="1891578"/>
            <a:ext cx="6969613" cy="704254"/>
          </a:xfrm>
          <a:custGeom>
            <a:avLst/>
            <a:gdLst>
              <a:gd name="connsiteX0" fmla="*/ 0 w 15085132"/>
              <a:gd name="connsiteY0" fmla="*/ 0 h 1940522"/>
              <a:gd name="connsiteX1" fmla="*/ 3159005 w 15085132"/>
              <a:gd name="connsiteY1" fmla="*/ 0 h 1940522"/>
              <a:gd name="connsiteX2" fmla="*/ 13676634 w 15085132"/>
              <a:gd name="connsiteY2" fmla="*/ 0 h 1940522"/>
              <a:gd name="connsiteX3" fmla="*/ 15085132 w 15085132"/>
              <a:gd name="connsiteY3" fmla="*/ 1940522 h 1940522"/>
              <a:gd name="connsiteX4" fmla="*/ 3159005 w 15085132"/>
              <a:gd name="connsiteY4" fmla="*/ 1940522 h 1940522"/>
              <a:gd name="connsiteX5" fmla="*/ 0 w 15085132"/>
              <a:gd name="connsiteY5" fmla="*/ 1940522 h 19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5132" h="1940522">
                <a:moveTo>
                  <a:pt x="0" y="0"/>
                </a:moveTo>
                <a:lnTo>
                  <a:pt x="3159005" y="0"/>
                </a:lnTo>
                <a:lnTo>
                  <a:pt x="13676634" y="0"/>
                </a:lnTo>
                <a:lnTo>
                  <a:pt x="15085132" y="1940522"/>
                </a:lnTo>
                <a:lnTo>
                  <a:pt x="3159005" y="1940522"/>
                </a:lnTo>
                <a:lnTo>
                  <a:pt x="0" y="1940522"/>
                </a:lnTo>
                <a:close/>
              </a:path>
            </a:pathLst>
          </a:cu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8" name="Subtitle 2">
            <a:extLst>
              <a:ext uri="{FF2B5EF4-FFF2-40B4-BE49-F238E27FC236}">
                <a16:creationId xmlns:a16="http://schemas.microsoft.com/office/drawing/2014/main" id="{01475856-8728-45FD-87A6-B3E475330438}"/>
              </a:ext>
            </a:extLst>
          </p:cNvPr>
          <p:cNvSpPr txBox="1">
            <a:spLocks/>
          </p:cNvSpPr>
          <p:nvPr/>
        </p:nvSpPr>
        <p:spPr>
          <a:xfrm>
            <a:off x="1250369" y="2150105"/>
            <a:ext cx="5841171" cy="35721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dolor sit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adipiscing</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elit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sed do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eiusmod</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tempor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incididunt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ut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labore</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et dolore magna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aliqua</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Ut 0 companies and elite strategy and management consulting firms.</a:t>
            </a:r>
          </a:p>
        </p:txBody>
      </p:sp>
      <p:sp>
        <p:nvSpPr>
          <p:cNvPr id="19" name="TextBox 18">
            <a:extLst>
              <a:ext uri="{FF2B5EF4-FFF2-40B4-BE49-F238E27FC236}">
                <a16:creationId xmlns:a16="http://schemas.microsoft.com/office/drawing/2014/main" id="{F2FDD5E4-9AA5-4354-B7E7-CAF155844258}"/>
              </a:ext>
            </a:extLst>
          </p:cNvPr>
          <p:cNvSpPr txBox="1"/>
          <p:nvPr/>
        </p:nvSpPr>
        <p:spPr>
          <a:xfrm>
            <a:off x="1195939" y="1927344"/>
            <a:ext cx="1093056" cy="310534"/>
          </a:xfrm>
          <a:prstGeom prst="rect">
            <a:avLst/>
          </a:prstGeom>
          <a:noFill/>
        </p:spPr>
        <p:txBody>
          <a:bodyPr wrap="none" rtlCol="0" anchor="ctr" anchorCtr="0">
            <a:spAutoFit/>
          </a:bodyPr>
          <a:lstStyle/>
          <a:p>
            <a:r>
              <a:rPr lang="en-US" sz="1418" b="1" dirty="0">
                <a:solidFill>
                  <a:schemeClr val="bg1"/>
                </a:solidFill>
                <a:latin typeface="Poppins" pitchFamily="2" charset="77"/>
                <a:ea typeface="League Spartan" charset="0"/>
                <a:cs typeface="Poppins" pitchFamily="2" charset="77"/>
              </a:rPr>
              <a:t>CAPTION 01</a:t>
            </a:r>
          </a:p>
        </p:txBody>
      </p:sp>
      <p:sp>
        <p:nvSpPr>
          <p:cNvPr id="20" name="Subtitle 2">
            <a:extLst>
              <a:ext uri="{FF2B5EF4-FFF2-40B4-BE49-F238E27FC236}">
                <a16:creationId xmlns:a16="http://schemas.microsoft.com/office/drawing/2014/main" id="{EE886A23-14B8-4D0D-9A8E-06A136D7EEE4}"/>
              </a:ext>
            </a:extLst>
          </p:cNvPr>
          <p:cNvSpPr txBox="1">
            <a:spLocks/>
          </p:cNvSpPr>
          <p:nvPr/>
        </p:nvSpPr>
        <p:spPr>
          <a:xfrm>
            <a:off x="1250369" y="3003992"/>
            <a:ext cx="6399267" cy="35721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dolor sit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adipiscing</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elit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sed do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eiusmod</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tempor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incididunt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ut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labore</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et dolore magna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aliqua</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Ut 0 companies and elite strategy and management consulting firms. Top performers at.</a:t>
            </a:r>
          </a:p>
        </p:txBody>
      </p:sp>
      <p:sp>
        <p:nvSpPr>
          <p:cNvPr id="21" name="TextBox 20">
            <a:extLst>
              <a:ext uri="{FF2B5EF4-FFF2-40B4-BE49-F238E27FC236}">
                <a16:creationId xmlns:a16="http://schemas.microsoft.com/office/drawing/2014/main" id="{805C4B7C-C432-4EE9-9EC6-9B914ECA863D}"/>
              </a:ext>
            </a:extLst>
          </p:cNvPr>
          <p:cNvSpPr txBox="1"/>
          <p:nvPr/>
        </p:nvSpPr>
        <p:spPr>
          <a:xfrm>
            <a:off x="1195939" y="2778332"/>
            <a:ext cx="1093056" cy="310534"/>
          </a:xfrm>
          <a:prstGeom prst="rect">
            <a:avLst/>
          </a:prstGeom>
          <a:noFill/>
        </p:spPr>
        <p:txBody>
          <a:bodyPr wrap="none" rtlCol="0" anchor="ctr" anchorCtr="0">
            <a:spAutoFit/>
          </a:bodyPr>
          <a:lstStyle/>
          <a:p>
            <a:r>
              <a:rPr lang="en-US" sz="1418" b="1" dirty="0">
                <a:solidFill>
                  <a:schemeClr val="bg1"/>
                </a:solidFill>
                <a:latin typeface="Poppins" pitchFamily="2" charset="77"/>
                <a:ea typeface="League Spartan" charset="0"/>
                <a:cs typeface="Poppins" pitchFamily="2" charset="77"/>
              </a:rPr>
              <a:t>CAPTION 02</a:t>
            </a:r>
          </a:p>
        </p:txBody>
      </p:sp>
      <p:sp>
        <p:nvSpPr>
          <p:cNvPr id="22" name="Subtitle 2">
            <a:extLst>
              <a:ext uri="{FF2B5EF4-FFF2-40B4-BE49-F238E27FC236}">
                <a16:creationId xmlns:a16="http://schemas.microsoft.com/office/drawing/2014/main" id="{B03C6137-D077-4409-A08F-946FFC78C868}"/>
              </a:ext>
            </a:extLst>
          </p:cNvPr>
          <p:cNvSpPr txBox="1">
            <a:spLocks/>
          </p:cNvSpPr>
          <p:nvPr/>
        </p:nvSpPr>
        <p:spPr>
          <a:xfrm>
            <a:off x="1250369" y="3847494"/>
            <a:ext cx="7316688" cy="35721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dolor sit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adipiscing</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elit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sed do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eiusmod</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tempor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incididunt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ut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labore</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et dolore magna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aliqua</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Ut 0 companies and elite strategy and management consulting firms. Top performers at accounting and law firms can also be.</a:t>
            </a:r>
          </a:p>
        </p:txBody>
      </p:sp>
      <p:sp>
        <p:nvSpPr>
          <p:cNvPr id="23" name="TextBox 22">
            <a:extLst>
              <a:ext uri="{FF2B5EF4-FFF2-40B4-BE49-F238E27FC236}">
                <a16:creationId xmlns:a16="http://schemas.microsoft.com/office/drawing/2014/main" id="{32C679B4-A2F0-41B5-AC69-1DA074669E06}"/>
              </a:ext>
            </a:extLst>
          </p:cNvPr>
          <p:cNvSpPr txBox="1"/>
          <p:nvPr/>
        </p:nvSpPr>
        <p:spPr>
          <a:xfrm>
            <a:off x="1195939" y="3639612"/>
            <a:ext cx="1093056" cy="310534"/>
          </a:xfrm>
          <a:prstGeom prst="rect">
            <a:avLst/>
          </a:prstGeom>
          <a:noFill/>
        </p:spPr>
        <p:txBody>
          <a:bodyPr wrap="none" rtlCol="0" anchor="ctr" anchorCtr="0">
            <a:spAutoFit/>
          </a:bodyPr>
          <a:lstStyle/>
          <a:p>
            <a:r>
              <a:rPr lang="en-US" sz="1418" b="1" dirty="0">
                <a:solidFill>
                  <a:schemeClr val="bg1"/>
                </a:solidFill>
                <a:latin typeface="Poppins" pitchFamily="2" charset="77"/>
                <a:ea typeface="League Spartan" charset="0"/>
                <a:cs typeface="Poppins" pitchFamily="2" charset="77"/>
              </a:rPr>
              <a:t>CAPTION 03</a:t>
            </a:r>
          </a:p>
        </p:txBody>
      </p:sp>
      <p:sp>
        <p:nvSpPr>
          <p:cNvPr id="24" name="Subtitle 2">
            <a:extLst>
              <a:ext uri="{FF2B5EF4-FFF2-40B4-BE49-F238E27FC236}">
                <a16:creationId xmlns:a16="http://schemas.microsoft.com/office/drawing/2014/main" id="{9C478CED-A7EF-4652-B679-093A8DC77D29}"/>
              </a:ext>
            </a:extLst>
          </p:cNvPr>
          <p:cNvSpPr txBox="1">
            <a:spLocks/>
          </p:cNvSpPr>
          <p:nvPr/>
        </p:nvSpPr>
        <p:spPr>
          <a:xfrm>
            <a:off x="1250369" y="4707281"/>
            <a:ext cx="6399267" cy="35721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dolor sit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adipiscing</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elit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sed do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eiusmod</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tempor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incididunt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ut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labore</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et dolore magna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aliqua</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Ut 0 companies and elite strategy and management consulting firms. Top performers at.</a:t>
            </a:r>
          </a:p>
        </p:txBody>
      </p:sp>
      <p:sp>
        <p:nvSpPr>
          <p:cNvPr id="25" name="TextBox 24">
            <a:extLst>
              <a:ext uri="{FF2B5EF4-FFF2-40B4-BE49-F238E27FC236}">
                <a16:creationId xmlns:a16="http://schemas.microsoft.com/office/drawing/2014/main" id="{26E660AF-E6D3-490D-A3C4-5E745382C920}"/>
              </a:ext>
            </a:extLst>
          </p:cNvPr>
          <p:cNvSpPr txBox="1"/>
          <p:nvPr/>
        </p:nvSpPr>
        <p:spPr>
          <a:xfrm>
            <a:off x="1195939" y="4478695"/>
            <a:ext cx="1093056" cy="310534"/>
          </a:xfrm>
          <a:prstGeom prst="rect">
            <a:avLst/>
          </a:prstGeom>
          <a:noFill/>
        </p:spPr>
        <p:txBody>
          <a:bodyPr wrap="none" rtlCol="0" anchor="ctr" anchorCtr="0">
            <a:spAutoFit/>
          </a:bodyPr>
          <a:lstStyle/>
          <a:p>
            <a:r>
              <a:rPr lang="en-US" sz="1418" b="1" dirty="0">
                <a:solidFill>
                  <a:schemeClr val="bg1"/>
                </a:solidFill>
                <a:latin typeface="Poppins" pitchFamily="2" charset="77"/>
                <a:ea typeface="League Spartan" charset="0"/>
                <a:cs typeface="Poppins" pitchFamily="2" charset="77"/>
              </a:rPr>
              <a:t>CAPTION 04</a:t>
            </a:r>
          </a:p>
        </p:txBody>
      </p:sp>
      <p:sp>
        <p:nvSpPr>
          <p:cNvPr id="26" name="Subtitle 2">
            <a:extLst>
              <a:ext uri="{FF2B5EF4-FFF2-40B4-BE49-F238E27FC236}">
                <a16:creationId xmlns:a16="http://schemas.microsoft.com/office/drawing/2014/main" id="{6F0B0551-ADD7-4AC5-A6B8-DA4A9CD11C1F}"/>
              </a:ext>
            </a:extLst>
          </p:cNvPr>
          <p:cNvSpPr txBox="1">
            <a:spLocks/>
          </p:cNvSpPr>
          <p:nvPr/>
        </p:nvSpPr>
        <p:spPr>
          <a:xfrm>
            <a:off x="1250369" y="5558618"/>
            <a:ext cx="5841171" cy="35721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Lorem ipsum dolor sit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amet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consectetur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adipiscing</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elit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sed do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eiusmod</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tempor</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incididunt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ut</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labore</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et dolore magna </a:t>
            </a:r>
            <a:r>
              <a:rPr lang="en-US" sz="9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aliqua</a:t>
            </a: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Ut 0 companies and elite strategy and management consulting firms.</a:t>
            </a:r>
          </a:p>
        </p:txBody>
      </p:sp>
      <p:sp>
        <p:nvSpPr>
          <p:cNvPr id="27" name="TextBox 26">
            <a:extLst>
              <a:ext uri="{FF2B5EF4-FFF2-40B4-BE49-F238E27FC236}">
                <a16:creationId xmlns:a16="http://schemas.microsoft.com/office/drawing/2014/main" id="{0FDAD332-18DE-4720-9BC1-37B00FCA4EAB}"/>
              </a:ext>
            </a:extLst>
          </p:cNvPr>
          <p:cNvSpPr txBox="1"/>
          <p:nvPr/>
        </p:nvSpPr>
        <p:spPr>
          <a:xfrm>
            <a:off x="1195939" y="5334220"/>
            <a:ext cx="1093056" cy="310534"/>
          </a:xfrm>
          <a:prstGeom prst="rect">
            <a:avLst/>
          </a:prstGeom>
          <a:noFill/>
        </p:spPr>
        <p:txBody>
          <a:bodyPr wrap="none" rtlCol="0" anchor="ctr" anchorCtr="0">
            <a:spAutoFit/>
          </a:bodyPr>
          <a:lstStyle/>
          <a:p>
            <a:r>
              <a:rPr lang="en-US" sz="1418" b="1" dirty="0">
                <a:solidFill>
                  <a:schemeClr val="bg1"/>
                </a:solidFill>
                <a:latin typeface="Poppins" pitchFamily="2" charset="77"/>
                <a:ea typeface="League Spartan" charset="0"/>
                <a:cs typeface="Poppins" pitchFamily="2" charset="77"/>
              </a:rPr>
              <a:t>CAPTION 05</a:t>
            </a:r>
          </a:p>
        </p:txBody>
      </p:sp>
    </p:spTree>
    <p:extLst>
      <p:ext uri="{BB962C8B-B14F-4D97-AF65-F5344CB8AC3E}">
        <p14:creationId xmlns:p14="http://schemas.microsoft.com/office/powerpoint/2010/main" val="291296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sp>
        <p:nvSpPr>
          <p:cNvPr id="7" name="Shape 78">
            <a:extLst>
              <a:ext uri="{FF2B5EF4-FFF2-40B4-BE49-F238E27FC236}">
                <a16:creationId xmlns:a16="http://schemas.microsoft.com/office/drawing/2014/main" id="{47680F53-2AE5-49C6-94D7-EFCFAA140F1B}"/>
              </a:ext>
            </a:extLst>
          </p:cNvPr>
          <p:cNvSpPr/>
          <p:nvPr/>
        </p:nvSpPr>
        <p:spPr>
          <a:xfrm>
            <a:off x="5018023" y="1897496"/>
            <a:ext cx="1347917" cy="1347919"/>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00" dirty="0"/>
          </a:p>
        </p:txBody>
      </p:sp>
      <p:sp>
        <p:nvSpPr>
          <p:cNvPr id="8" name="Shape 79">
            <a:extLst>
              <a:ext uri="{FF2B5EF4-FFF2-40B4-BE49-F238E27FC236}">
                <a16:creationId xmlns:a16="http://schemas.microsoft.com/office/drawing/2014/main" id="{5C139709-4377-419B-9581-CAB44AD616D3}"/>
              </a:ext>
            </a:extLst>
          </p:cNvPr>
          <p:cNvSpPr/>
          <p:nvPr/>
        </p:nvSpPr>
        <p:spPr>
          <a:xfrm>
            <a:off x="5018023" y="4580853"/>
            <a:ext cx="1347917" cy="1347919"/>
          </a:xfrm>
          <a:prstGeom prst="ellipse">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00" dirty="0"/>
          </a:p>
        </p:txBody>
      </p:sp>
      <p:sp>
        <p:nvSpPr>
          <p:cNvPr id="9" name="Shape 80">
            <a:extLst>
              <a:ext uri="{FF2B5EF4-FFF2-40B4-BE49-F238E27FC236}">
                <a16:creationId xmlns:a16="http://schemas.microsoft.com/office/drawing/2014/main" id="{A7E59CAC-45D0-43D2-91AC-23114480548C}"/>
              </a:ext>
            </a:extLst>
          </p:cNvPr>
          <p:cNvSpPr/>
          <p:nvPr/>
        </p:nvSpPr>
        <p:spPr>
          <a:xfrm>
            <a:off x="6359702" y="3239175"/>
            <a:ext cx="1347918" cy="1347918"/>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00" dirty="0"/>
          </a:p>
        </p:txBody>
      </p:sp>
      <p:sp>
        <p:nvSpPr>
          <p:cNvPr id="10" name="Shape 81">
            <a:extLst>
              <a:ext uri="{FF2B5EF4-FFF2-40B4-BE49-F238E27FC236}">
                <a16:creationId xmlns:a16="http://schemas.microsoft.com/office/drawing/2014/main" id="{67324AF5-CF28-4FEA-8A85-D1BF2EA01B0A}"/>
              </a:ext>
            </a:extLst>
          </p:cNvPr>
          <p:cNvSpPr/>
          <p:nvPr/>
        </p:nvSpPr>
        <p:spPr>
          <a:xfrm>
            <a:off x="3676345" y="3239175"/>
            <a:ext cx="1347918" cy="1347919"/>
          </a:xfrm>
          <a:prstGeom prst="ellipse">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00" dirty="0"/>
          </a:p>
        </p:txBody>
      </p:sp>
      <p:sp>
        <p:nvSpPr>
          <p:cNvPr id="11" name="Shape 83">
            <a:extLst>
              <a:ext uri="{FF2B5EF4-FFF2-40B4-BE49-F238E27FC236}">
                <a16:creationId xmlns:a16="http://schemas.microsoft.com/office/drawing/2014/main" id="{1F589A27-805C-4D47-B821-927365E0A856}"/>
              </a:ext>
            </a:extLst>
          </p:cNvPr>
          <p:cNvSpPr/>
          <p:nvPr/>
        </p:nvSpPr>
        <p:spPr>
          <a:xfrm rot="10800000">
            <a:off x="6539267" y="2760069"/>
            <a:ext cx="313316" cy="332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noFill/>
          <a:ln w="38100" cap="flat">
            <a:solidFill>
              <a:schemeClr val="bg1">
                <a:lumMod val="85000"/>
              </a:schemeClr>
            </a:solidFill>
            <a:prstDash val="solid"/>
            <a:miter lim="400000"/>
            <a:headEnd type="triangle" w="lg" len="lg"/>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sp>
        <p:nvSpPr>
          <p:cNvPr id="12" name="Shape 84">
            <a:extLst>
              <a:ext uri="{FF2B5EF4-FFF2-40B4-BE49-F238E27FC236}">
                <a16:creationId xmlns:a16="http://schemas.microsoft.com/office/drawing/2014/main" id="{F538C32F-8F2C-45DD-916E-194322149579}"/>
              </a:ext>
            </a:extLst>
          </p:cNvPr>
          <p:cNvSpPr/>
          <p:nvPr/>
        </p:nvSpPr>
        <p:spPr>
          <a:xfrm rot="16200000">
            <a:off x="6522034" y="4750723"/>
            <a:ext cx="313317" cy="3327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noFill/>
          <a:ln w="38100" cap="flat">
            <a:solidFill>
              <a:schemeClr val="bg1">
                <a:lumMod val="85000"/>
              </a:schemeClr>
            </a:solidFill>
            <a:prstDash val="solid"/>
            <a:miter lim="400000"/>
            <a:headEnd type="triangle" w="lg" len="lg"/>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sp>
        <p:nvSpPr>
          <p:cNvPr id="13" name="Shape 85">
            <a:extLst>
              <a:ext uri="{FF2B5EF4-FFF2-40B4-BE49-F238E27FC236}">
                <a16:creationId xmlns:a16="http://schemas.microsoft.com/office/drawing/2014/main" id="{D68A4742-A298-47AA-B05D-2EF6EBEDE59D}"/>
              </a:ext>
            </a:extLst>
          </p:cNvPr>
          <p:cNvSpPr/>
          <p:nvPr/>
        </p:nvSpPr>
        <p:spPr>
          <a:xfrm>
            <a:off x="4531382" y="4733490"/>
            <a:ext cx="313316" cy="332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noFill/>
          <a:ln w="38100" cap="flat">
            <a:solidFill>
              <a:schemeClr val="bg1">
                <a:lumMod val="85000"/>
              </a:schemeClr>
            </a:solidFill>
            <a:prstDash val="solid"/>
            <a:miter lim="400000"/>
            <a:headEnd type="triangle" w="lg" len="lg"/>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sp>
        <p:nvSpPr>
          <p:cNvPr id="14" name="Shape 86">
            <a:extLst>
              <a:ext uri="{FF2B5EF4-FFF2-40B4-BE49-F238E27FC236}">
                <a16:creationId xmlns:a16="http://schemas.microsoft.com/office/drawing/2014/main" id="{5606A7A2-9C45-4591-BED0-7423C88CEADB}"/>
              </a:ext>
            </a:extLst>
          </p:cNvPr>
          <p:cNvSpPr/>
          <p:nvPr/>
        </p:nvSpPr>
        <p:spPr>
          <a:xfrm rot="5400000">
            <a:off x="4548614" y="2742836"/>
            <a:ext cx="313316" cy="332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noFill/>
          <a:ln w="38100" cap="flat">
            <a:solidFill>
              <a:schemeClr val="bg1">
                <a:lumMod val="85000"/>
              </a:schemeClr>
            </a:solidFill>
            <a:prstDash val="solid"/>
            <a:miter lim="400000"/>
            <a:headEnd type="triangle" w="lg" len="lg"/>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3314A373-919C-46FD-A49B-589C40267A7F}"/>
              </a:ext>
            </a:extLst>
          </p:cNvPr>
          <p:cNvSpPr txBox="1"/>
          <p:nvPr/>
        </p:nvSpPr>
        <p:spPr>
          <a:xfrm>
            <a:off x="3970232" y="3559191"/>
            <a:ext cx="760144" cy="707886"/>
          </a:xfrm>
          <a:prstGeom prst="rect">
            <a:avLst/>
          </a:prstGeom>
          <a:noFill/>
        </p:spPr>
        <p:txBody>
          <a:bodyPr wrap="none" rtlCol="0" anchor="ctr">
            <a:spAutoFit/>
          </a:bodyPr>
          <a:lstStyle/>
          <a:p>
            <a:pPr algn="ctr"/>
            <a:r>
              <a:rPr lang="en-US" sz="4000" b="1" dirty="0">
                <a:solidFill>
                  <a:schemeClr val="bg1"/>
                </a:solidFill>
                <a:cs typeface="Poppins" pitchFamily="2" charset="77"/>
              </a:rPr>
              <a:t>04</a:t>
            </a:r>
          </a:p>
        </p:txBody>
      </p:sp>
      <p:sp>
        <p:nvSpPr>
          <p:cNvPr id="16" name="TextBox 15">
            <a:extLst>
              <a:ext uri="{FF2B5EF4-FFF2-40B4-BE49-F238E27FC236}">
                <a16:creationId xmlns:a16="http://schemas.microsoft.com/office/drawing/2014/main" id="{97CF6681-F4DF-4B7E-B279-57C6749E4030}"/>
              </a:ext>
            </a:extLst>
          </p:cNvPr>
          <p:cNvSpPr txBox="1"/>
          <p:nvPr/>
        </p:nvSpPr>
        <p:spPr>
          <a:xfrm>
            <a:off x="6667215" y="3559191"/>
            <a:ext cx="732894" cy="707886"/>
          </a:xfrm>
          <a:prstGeom prst="rect">
            <a:avLst/>
          </a:prstGeom>
          <a:noFill/>
        </p:spPr>
        <p:txBody>
          <a:bodyPr wrap="none" rtlCol="0" anchor="ctr">
            <a:spAutoFit/>
          </a:bodyPr>
          <a:lstStyle/>
          <a:p>
            <a:pPr algn="ctr"/>
            <a:r>
              <a:rPr lang="en-US" sz="4000" b="1" dirty="0">
                <a:solidFill>
                  <a:schemeClr val="bg1"/>
                </a:solidFill>
                <a:cs typeface="Poppins" pitchFamily="2" charset="77"/>
              </a:rPr>
              <a:t>02</a:t>
            </a:r>
          </a:p>
        </p:txBody>
      </p:sp>
      <p:sp>
        <p:nvSpPr>
          <p:cNvPr id="17" name="TextBox 16">
            <a:extLst>
              <a:ext uri="{FF2B5EF4-FFF2-40B4-BE49-F238E27FC236}">
                <a16:creationId xmlns:a16="http://schemas.microsoft.com/office/drawing/2014/main" id="{3AD790C0-9D64-4512-A72D-74E1C2CC73F4}"/>
              </a:ext>
            </a:extLst>
          </p:cNvPr>
          <p:cNvSpPr txBox="1"/>
          <p:nvPr/>
        </p:nvSpPr>
        <p:spPr>
          <a:xfrm>
            <a:off x="5322328" y="4900870"/>
            <a:ext cx="739306" cy="707886"/>
          </a:xfrm>
          <a:prstGeom prst="rect">
            <a:avLst/>
          </a:prstGeom>
          <a:noFill/>
        </p:spPr>
        <p:txBody>
          <a:bodyPr wrap="none" rtlCol="0" anchor="ctr">
            <a:spAutoFit/>
          </a:bodyPr>
          <a:lstStyle/>
          <a:p>
            <a:pPr algn="ctr"/>
            <a:r>
              <a:rPr lang="en-US" sz="4000" b="1" dirty="0">
                <a:solidFill>
                  <a:schemeClr val="bg1"/>
                </a:solidFill>
                <a:cs typeface="Poppins" pitchFamily="2" charset="77"/>
              </a:rPr>
              <a:t>03</a:t>
            </a:r>
          </a:p>
        </p:txBody>
      </p:sp>
      <p:sp>
        <p:nvSpPr>
          <p:cNvPr id="18" name="TextBox 17">
            <a:extLst>
              <a:ext uri="{FF2B5EF4-FFF2-40B4-BE49-F238E27FC236}">
                <a16:creationId xmlns:a16="http://schemas.microsoft.com/office/drawing/2014/main" id="{37DB78B1-4B0D-47CC-A817-587075C31AC7}"/>
              </a:ext>
            </a:extLst>
          </p:cNvPr>
          <p:cNvSpPr txBox="1"/>
          <p:nvPr/>
        </p:nvSpPr>
        <p:spPr>
          <a:xfrm>
            <a:off x="5372823" y="2217513"/>
            <a:ext cx="638316" cy="707886"/>
          </a:xfrm>
          <a:prstGeom prst="rect">
            <a:avLst/>
          </a:prstGeom>
          <a:noFill/>
        </p:spPr>
        <p:txBody>
          <a:bodyPr wrap="none" rtlCol="0" anchor="ctr">
            <a:spAutoFit/>
          </a:bodyPr>
          <a:lstStyle/>
          <a:p>
            <a:pPr algn="ctr"/>
            <a:r>
              <a:rPr lang="en-US" sz="4000" b="1" dirty="0">
                <a:solidFill>
                  <a:schemeClr val="bg1"/>
                </a:solidFill>
                <a:cs typeface="Poppins" pitchFamily="2" charset="77"/>
              </a:rPr>
              <a:t>01</a:t>
            </a:r>
          </a:p>
        </p:txBody>
      </p:sp>
      <p:sp>
        <p:nvSpPr>
          <p:cNvPr id="19" name="TextBox 18">
            <a:extLst>
              <a:ext uri="{FF2B5EF4-FFF2-40B4-BE49-F238E27FC236}">
                <a16:creationId xmlns:a16="http://schemas.microsoft.com/office/drawing/2014/main" id="{DB192102-48A6-46EB-8443-A26422A13F7D}"/>
              </a:ext>
            </a:extLst>
          </p:cNvPr>
          <p:cNvSpPr txBox="1"/>
          <p:nvPr/>
        </p:nvSpPr>
        <p:spPr>
          <a:xfrm>
            <a:off x="7918996" y="2125538"/>
            <a:ext cx="1260281" cy="338554"/>
          </a:xfrm>
          <a:prstGeom prst="rect">
            <a:avLst/>
          </a:prstGeom>
          <a:noFill/>
        </p:spPr>
        <p:txBody>
          <a:bodyPr wrap="none" rtlCol="0" anchor="ctr" anchorCtr="0">
            <a:spAutoFit/>
          </a:bodyPr>
          <a:lstStyle/>
          <a:p>
            <a:r>
              <a:rPr lang="en-US" sz="1600" b="1" dirty="0">
                <a:solidFill>
                  <a:schemeClr val="accent2"/>
                </a:solidFill>
                <a:ea typeface="League Spartan" charset="0"/>
                <a:cs typeface="Poppins" pitchFamily="2" charset="77"/>
              </a:rPr>
              <a:t>CAPTION 02</a:t>
            </a:r>
          </a:p>
        </p:txBody>
      </p:sp>
      <p:sp>
        <p:nvSpPr>
          <p:cNvPr id="20" name="Subtitle 2">
            <a:extLst>
              <a:ext uri="{FF2B5EF4-FFF2-40B4-BE49-F238E27FC236}">
                <a16:creationId xmlns:a16="http://schemas.microsoft.com/office/drawing/2014/main" id="{B8B8209F-CD43-4951-A708-DD186AB0E76B}"/>
              </a:ext>
            </a:extLst>
          </p:cNvPr>
          <p:cNvSpPr txBox="1">
            <a:spLocks/>
          </p:cNvSpPr>
          <p:nvPr/>
        </p:nvSpPr>
        <p:spPr>
          <a:xfrm>
            <a:off x="7918996" y="2443814"/>
            <a:ext cx="2051049"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id="{19B40FB5-3887-4E1B-9F60-213D9DA86B7E}"/>
              </a:ext>
            </a:extLst>
          </p:cNvPr>
          <p:cNvSpPr txBox="1"/>
          <p:nvPr/>
        </p:nvSpPr>
        <p:spPr>
          <a:xfrm>
            <a:off x="7918996" y="4808895"/>
            <a:ext cx="1263487" cy="338554"/>
          </a:xfrm>
          <a:prstGeom prst="rect">
            <a:avLst/>
          </a:prstGeom>
          <a:noFill/>
        </p:spPr>
        <p:txBody>
          <a:bodyPr wrap="none" rtlCol="0" anchor="ctr" anchorCtr="0">
            <a:spAutoFit/>
          </a:bodyPr>
          <a:lstStyle/>
          <a:p>
            <a:r>
              <a:rPr lang="en-US" sz="1600" b="1" dirty="0">
                <a:solidFill>
                  <a:schemeClr val="accent6"/>
                </a:solidFill>
                <a:ea typeface="League Spartan" charset="0"/>
                <a:cs typeface="Poppins" pitchFamily="2" charset="77"/>
              </a:rPr>
              <a:t>CAPTION 03</a:t>
            </a:r>
          </a:p>
        </p:txBody>
      </p:sp>
      <p:sp>
        <p:nvSpPr>
          <p:cNvPr id="22" name="Subtitle 2">
            <a:extLst>
              <a:ext uri="{FF2B5EF4-FFF2-40B4-BE49-F238E27FC236}">
                <a16:creationId xmlns:a16="http://schemas.microsoft.com/office/drawing/2014/main" id="{E711AC8F-D7D8-4A93-93E1-3C5C7722B596}"/>
              </a:ext>
            </a:extLst>
          </p:cNvPr>
          <p:cNvSpPr txBox="1">
            <a:spLocks/>
          </p:cNvSpPr>
          <p:nvPr/>
        </p:nvSpPr>
        <p:spPr>
          <a:xfrm>
            <a:off x="7918996" y="5127171"/>
            <a:ext cx="2051049"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3" name="TextBox 22">
            <a:extLst>
              <a:ext uri="{FF2B5EF4-FFF2-40B4-BE49-F238E27FC236}">
                <a16:creationId xmlns:a16="http://schemas.microsoft.com/office/drawing/2014/main" id="{19182B41-4473-4B91-AEFA-2CDEA3D214F4}"/>
              </a:ext>
            </a:extLst>
          </p:cNvPr>
          <p:cNvSpPr txBox="1"/>
          <p:nvPr/>
        </p:nvSpPr>
        <p:spPr>
          <a:xfrm>
            <a:off x="2238349" y="2125538"/>
            <a:ext cx="1223412" cy="338554"/>
          </a:xfrm>
          <a:prstGeom prst="rect">
            <a:avLst/>
          </a:prstGeom>
          <a:noFill/>
        </p:spPr>
        <p:txBody>
          <a:bodyPr wrap="none" rtlCol="0" anchor="ctr" anchorCtr="0">
            <a:spAutoFit/>
          </a:bodyPr>
          <a:lstStyle/>
          <a:p>
            <a:pPr algn="r"/>
            <a:r>
              <a:rPr lang="en-US" sz="1600" b="1" dirty="0">
                <a:solidFill>
                  <a:schemeClr val="accent1"/>
                </a:solidFill>
                <a:ea typeface="League Spartan" charset="0"/>
                <a:cs typeface="Poppins" pitchFamily="2" charset="77"/>
              </a:rPr>
              <a:t>CAPTION 01</a:t>
            </a:r>
          </a:p>
        </p:txBody>
      </p:sp>
      <p:sp>
        <p:nvSpPr>
          <p:cNvPr id="24" name="Subtitle 2">
            <a:extLst>
              <a:ext uri="{FF2B5EF4-FFF2-40B4-BE49-F238E27FC236}">
                <a16:creationId xmlns:a16="http://schemas.microsoft.com/office/drawing/2014/main" id="{C5A38C17-17FC-49E5-9CF3-CC611C4AE2AA}"/>
              </a:ext>
            </a:extLst>
          </p:cNvPr>
          <p:cNvSpPr txBox="1">
            <a:spLocks/>
          </p:cNvSpPr>
          <p:nvPr/>
        </p:nvSpPr>
        <p:spPr>
          <a:xfrm>
            <a:off x="1412986" y="2443814"/>
            <a:ext cx="2051049"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5" name="TextBox 24">
            <a:extLst>
              <a:ext uri="{FF2B5EF4-FFF2-40B4-BE49-F238E27FC236}">
                <a16:creationId xmlns:a16="http://schemas.microsoft.com/office/drawing/2014/main" id="{3D0E3097-07A2-41DC-96B7-3223067267C3}"/>
              </a:ext>
            </a:extLst>
          </p:cNvPr>
          <p:cNvSpPr txBox="1"/>
          <p:nvPr/>
        </p:nvSpPr>
        <p:spPr>
          <a:xfrm>
            <a:off x="2190259" y="4808895"/>
            <a:ext cx="1271502" cy="338554"/>
          </a:xfrm>
          <a:prstGeom prst="rect">
            <a:avLst/>
          </a:prstGeom>
          <a:noFill/>
        </p:spPr>
        <p:txBody>
          <a:bodyPr wrap="none" rtlCol="0" anchor="ctr" anchorCtr="0">
            <a:spAutoFit/>
          </a:bodyPr>
          <a:lstStyle/>
          <a:p>
            <a:pPr algn="r"/>
            <a:r>
              <a:rPr lang="en-US" sz="1600" b="1" dirty="0">
                <a:solidFill>
                  <a:schemeClr val="accent3"/>
                </a:solidFill>
                <a:ea typeface="League Spartan" charset="0"/>
                <a:cs typeface="Poppins" pitchFamily="2" charset="77"/>
              </a:rPr>
              <a:t>CAPTION 04</a:t>
            </a:r>
          </a:p>
        </p:txBody>
      </p:sp>
      <p:sp>
        <p:nvSpPr>
          <p:cNvPr id="26" name="Subtitle 2">
            <a:extLst>
              <a:ext uri="{FF2B5EF4-FFF2-40B4-BE49-F238E27FC236}">
                <a16:creationId xmlns:a16="http://schemas.microsoft.com/office/drawing/2014/main" id="{9855D29F-1EFF-41FC-ACA0-B4103E472AA4}"/>
              </a:ext>
            </a:extLst>
          </p:cNvPr>
          <p:cNvSpPr txBox="1">
            <a:spLocks/>
          </p:cNvSpPr>
          <p:nvPr/>
        </p:nvSpPr>
        <p:spPr>
          <a:xfrm>
            <a:off x="1412986" y="5127171"/>
            <a:ext cx="2051049"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73577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grpSp>
        <p:nvGrpSpPr>
          <p:cNvPr id="29" name="Group 28">
            <a:extLst>
              <a:ext uri="{FF2B5EF4-FFF2-40B4-BE49-F238E27FC236}">
                <a16:creationId xmlns:a16="http://schemas.microsoft.com/office/drawing/2014/main" id="{0F6A2F9A-62EA-4C91-8D4D-7DFA1177EAA0}"/>
              </a:ext>
            </a:extLst>
          </p:cNvPr>
          <p:cNvGrpSpPr/>
          <p:nvPr/>
        </p:nvGrpSpPr>
        <p:grpSpPr>
          <a:xfrm>
            <a:off x="-1" y="1943100"/>
            <a:ext cx="11584019" cy="4373919"/>
            <a:chOff x="-1" y="2397701"/>
            <a:chExt cx="10799763" cy="3902383"/>
          </a:xfrm>
        </p:grpSpPr>
        <p:sp>
          <p:nvSpPr>
            <p:cNvPr id="7" name="Shape 10879">
              <a:extLst>
                <a:ext uri="{FF2B5EF4-FFF2-40B4-BE49-F238E27FC236}">
                  <a16:creationId xmlns:a16="http://schemas.microsoft.com/office/drawing/2014/main" id="{A8C98A29-1E69-4A8C-8B0F-F86523C5E476}"/>
                </a:ext>
              </a:extLst>
            </p:cNvPr>
            <p:cNvSpPr/>
            <p:nvPr/>
          </p:nvSpPr>
          <p:spPr>
            <a:xfrm>
              <a:off x="-1" y="2654471"/>
              <a:ext cx="10799763" cy="1215290"/>
            </a:xfrm>
            <a:prstGeom prst="rect">
              <a:avLst/>
            </a:prstGeom>
            <a:solidFill>
              <a:schemeClr val="accent1"/>
            </a:solidFill>
            <a:ln w="12700" cap="flat">
              <a:noFill/>
              <a:miter lim="400000"/>
            </a:ln>
            <a:effectLst/>
          </p:spPr>
          <p:txBody>
            <a:bodyPr wrap="square" lIns="0" tIns="0" rIns="0" bIns="0" numCol="1" anchor="t">
              <a:noAutofit/>
            </a:bodyPr>
            <a:lstStyle/>
            <a:p>
              <a:endParaRPr sz="2800" dirty="0"/>
            </a:p>
          </p:txBody>
        </p:sp>
        <p:sp>
          <p:nvSpPr>
            <p:cNvPr id="8" name="Shape 10880">
              <a:extLst>
                <a:ext uri="{FF2B5EF4-FFF2-40B4-BE49-F238E27FC236}">
                  <a16:creationId xmlns:a16="http://schemas.microsoft.com/office/drawing/2014/main" id="{E623E011-9FAF-4CAF-A2D7-8E01C72A21D8}"/>
                </a:ext>
              </a:extLst>
            </p:cNvPr>
            <p:cNvSpPr/>
            <p:nvPr/>
          </p:nvSpPr>
          <p:spPr>
            <a:xfrm>
              <a:off x="6499636" y="2397701"/>
              <a:ext cx="2511599" cy="791204"/>
            </a:xfrm>
            <a:prstGeom prst="roundRect">
              <a:avLst>
                <a:gd name="adj" fmla="val 29910"/>
              </a:avLst>
            </a:prstGeom>
            <a:solidFill>
              <a:schemeClr val="accent1"/>
            </a:solidFill>
            <a:ln w="12700" cap="flat">
              <a:noFill/>
              <a:miter lim="400000"/>
            </a:ln>
            <a:effectLst/>
          </p:spPr>
          <p:txBody>
            <a:bodyPr wrap="square" lIns="0" tIns="0" rIns="0" bIns="0" numCol="1" anchor="t">
              <a:noAutofit/>
            </a:bodyPr>
            <a:lstStyle/>
            <a:p>
              <a:endParaRPr sz="2800" dirty="0"/>
            </a:p>
          </p:txBody>
        </p:sp>
        <p:sp>
          <p:nvSpPr>
            <p:cNvPr id="9" name="Shape 10881">
              <a:extLst>
                <a:ext uri="{FF2B5EF4-FFF2-40B4-BE49-F238E27FC236}">
                  <a16:creationId xmlns:a16="http://schemas.microsoft.com/office/drawing/2014/main" id="{27B18668-1E59-4B0C-B78A-6D9E383D482D}"/>
                </a:ext>
              </a:extLst>
            </p:cNvPr>
            <p:cNvSpPr/>
            <p:nvPr/>
          </p:nvSpPr>
          <p:spPr>
            <a:xfrm>
              <a:off x="6656372" y="2555942"/>
              <a:ext cx="474723" cy="474723"/>
            </a:xfrm>
            <a:prstGeom prst="ellipse">
              <a:avLst/>
            </a:prstGeom>
            <a:solidFill>
              <a:schemeClr val="accent1">
                <a:lumMod val="75000"/>
              </a:schemeClr>
            </a:solidFill>
            <a:ln w="12700" cap="flat">
              <a:noFill/>
              <a:miter lim="400000"/>
            </a:ln>
            <a:effectLst/>
          </p:spPr>
          <p:txBody>
            <a:bodyPr wrap="square" lIns="0" tIns="0" rIns="0" bIns="0" numCol="1" anchor="t">
              <a:noAutofit/>
            </a:bodyPr>
            <a:lstStyle/>
            <a:p>
              <a:endParaRPr sz="2800" dirty="0"/>
            </a:p>
          </p:txBody>
        </p:sp>
        <p:sp>
          <p:nvSpPr>
            <p:cNvPr id="10" name="Shape 10890">
              <a:extLst>
                <a:ext uri="{FF2B5EF4-FFF2-40B4-BE49-F238E27FC236}">
                  <a16:creationId xmlns:a16="http://schemas.microsoft.com/office/drawing/2014/main" id="{CB704562-6C5C-49AC-ABEE-3440B53BC36C}"/>
                </a:ext>
              </a:extLst>
            </p:cNvPr>
            <p:cNvSpPr/>
            <p:nvPr/>
          </p:nvSpPr>
          <p:spPr>
            <a:xfrm>
              <a:off x="-1" y="3869504"/>
              <a:ext cx="10799763" cy="1215290"/>
            </a:xfrm>
            <a:prstGeom prst="rect">
              <a:avLst/>
            </a:prstGeom>
            <a:solidFill>
              <a:schemeClr val="accent2"/>
            </a:solidFill>
            <a:ln w="12700" cap="flat">
              <a:noFill/>
              <a:miter lim="400000"/>
            </a:ln>
            <a:effectLst/>
          </p:spPr>
          <p:txBody>
            <a:bodyPr wrap="square" lIns="0" tIns="0" rIns="0" bIns="0" numCol="1" anchor="t">
              <a:noAutofit/>
            </a:bodyPr>
            <a:lstStyle/>
            <a:p>
              <a:endParaRPr sz="2800" dirty="0"/>
            </a:p>
          </p:txBody>
        </p:sp>
        <p:sp>
          <p:nvSpPr>
            <p:cNvPr id="11" name="Shape 10900">
              <a:extLst>
                <a:ext uri="{FF2B5EF4-FFF2-40B4-BE49-F238E27FC236}">
                  <a16:creationId xmlns:a16="http://schemas.microsoft.com/office/drawing/2014/main" id="{07125CC4-C4AD-4692-8D06-99D0E7B56F25}"/>
                </a:ext>
              </a:extLst>
            </p:cNvPr>
            <p:cNvSpPr/>
            <p:nvPr/>
          </p:nvSpPr>
          <p:spPr>
            <a:xfrm>
              <a:off x="-1" y="5084794"/>
              <a:ext cx="10799763" cy="1215290"/>
            </a:xfrm>
            <a:prstGeom prst="rect">
              <a:avLst/>
            </a:prstGeom>
            <a:solidFill>
              <a:schemeClr val="accent3"/>
            </a:solidFill>
            <a:ln w="12700" cap="flat">
              <a:noFill/>
              <a:miter lim="400000"/>
            </a:ln>
            <a:effectLst/>
          </p:spPr>
          <p:txBody>
            <a:bodyPr wrap="square" lIns="0" tIns="0" rIns="0" bIns="0" numCol="1" anchor="t">
              <a:noAutofit/>
            </a:bodyPr>
            <a:lstStyle/>
            <a:p>
              <a:endParaRPr sz="2800" dirty="0"/>
            </a:p>
          </p:txBody>
        </p:sp>
        <p:sp>
          <p:nvSpPr>
            <p:cNvPr id="12" name="Shape 10901">
              <a:extLst>
                <a:ext uri="{FF2B5EF4-FFF2-40B4-BE49-F238E27FC236}">
                  <a16:creationId xmlns:a16="http://schemas.microsoft.com/office/drawing/2014/main" id="{2541DBB5-7ADD-4BF1-9D54-3745F85E28CF}"/>
                </a:ext>
              </a:extLst>
            </p:cNvPr>
            <p:cNvSpPr/>
            <p:nvPr/>
          </p:nvSpPr>
          <p:spPr>
            <a:xfrm>
              <a:off x="6499500" y="4828024"/>
              <a:ext cx="2511599" cy="791204"/>
            </a:xfrm>
            <a:prstGeom prst="roundRect">
              <a:avLst>
                <a:gd name="adj" fmla="val 29910"/>
              </a:avLst>
            </a:prstGeom>
            <a:solidFill>
              <a:schemeClr val="accent3"/>
            </a:solidFill>
            <a:ln w="12700" cap="flat">
              <a:noFill/>
              <a:miter lim="400000"/>
            </a:ln>
            <a:effectLst/>
          </p:spPr>
          <p:txBody>
            <a:bodyPr wrap="square" lIns="0" tIns="0" rIns="0" bIns="0" numCol="1" anchor="t">
              <a:noAutofit/>
            </a:bodyPr>
            <a:lstStyle/>
            <a:p>
              <a:endParaRPr sz="2800" dirty="0"/>
            </a:p>
          </p:txBody>
        </p:sp>
        <p:sp>
          <p:nvSpPr>
            <p:cNvPr id="13" name="Shape 10903">
              <a:extLst>
                <a:ext uri="{FF2B5EF4-FFF2-40B4-BE49-F238E27FC236}">
                  <a16:creationId xmlns:a16="http://schemas.microsoft.com/office/drawing/2014/main" id="{2393AE76-EA18-4C35-A0B7-6A3A74F274C6}"/>
                </a:ext>
              </a:extLst>
            </p:cNvPr>
            <p:cNvSpPr/>
            <p:nvPr/>
          </p:nvSpPr>
          <p:spPr>
            <a:xfrm>
              <a:off x="6656303" y="4986265"/>
              <a:ext cx="474723" cy="474723"/>
            </a:xfrm>
            <a:prstGeom prst="ellipse">
              <a:avLst/>
            </a:prstGeom>
            <a:solidFill>
              <a:schemeClr val="accent3">
                <a:lumMod val="75000"/>
              </a:schemeClr>
            </a:solidFill>
            <a:ln w="12700" cap="flat">
              <a:noFill/>
              <a:miter lim="400000"/>
            </a:ln>
            <a:effectLst/>
          </p:spPr>
          <p:txBody>
            <a:bodyPr wrap="square" lIns="0" tIns="0" rIns="0" bIns="0" numCol="1" anchor="t">
              <a:noAutofit/>
            </a:bodyPr>
            <a:lstStyle/>
            <a:p>
              <a:endParaRPr sz="2800" dirty="0"/>
            </a:p>
          </p:txBody>
        </p:sp>
        <p:sp>
          <p:nvSpPr>
            <p:cNvPr id="15" name="TextBox 14">
              <a:extLst>
                <a:ext uri="{FF2B5EF4-FFF2-40B4-BE49-F238E27FC236}">
                  <a16:creationId xmlns:a16="http://schemas.microsoft.com/office/drawing/2014/main" id="{624D0AC0-35E5-41BE-98D7-9BA04CC0087E}"/>
                </a:ext>
              </a:extLst>
            </p:cNvPr>
            <p:cNvSpPr txBox="1"/>
            <p:nvPr/>
          </p:nvSpPr>
          <p:spPr>
            <a:xfrm>
              <a:off x="395803" y="2918615"/>
              <a:ext cx="969168" cy="686490"/>
            </a:xfrm>
            <a:prstGeom prst="rect">
              <a:avLst/>
            </a:prstGeom>
            <a:noFill/>
          </p:spPr>
          <p:txBody>
            <a:bodyPr wrap="square" rtlCol="0" anchor="ctr">
              <a:spAutoFit/>
            </a:bodyPr>
            <a:lstStyle/>
            <a:p>
              <a:r>
                <a:rPr lang="en-US" sz="4400" b="1" dirty="0">
                  <a:solidFill>
                    <a:schemeClr val="bg1"/>
                  </a:solidFill>
                  <a:cs typeface="Poppins" pitchFamily="2" charset="77"/>
                </a:rPr>
                <a:t>01</a:t>
              </a:r>
            </a:p>
          </p:txBody>
        </p:sp>
        <p:sp>
          <p:nvSpPr>
            <p:cNvPr id="16" name="TextBox 15">
              <a:extLst>
                <a:ext uri="{FF2B5EF4-FFF2-40B4-BE49-F238E27FC236}">
                  <a16:creationId xmlns:a16="http://schemas.microsoft.com/office/drawing/2014/main" id="{634A198B-C5CA-4CD4-988B-68753F7D892F}"/>
                </a:ext>
              </a:extLst>
            </p:cNvPr>
            <p:cNvSpPr txBox="1"/>
            <p:nvPr/>
          </p:nvSpPr>
          <p:spPr>
            <a:xfrm>
              <a:off x="395803" y="4133905"/>
              <a:ext cx="969168" cy="686490"/>
            </a:xfrm>
            <a:prstGeom prst="rect">
              <a:avLst/>
            </a:prstGeom>
            <a:noFill/>
          </p:spPr>
          <p:txBody>
            <a:bodyPr wrap="square" rtlCol="0" anchor="ctr">
              <a:spAutoFit/>
            </a:bodyPr>
            <a:lstStyle/>
            <a:p>
              <a:r>
                <a:rPr lang="en-US" sz="4400" b="1" dirty="0">
                  <a:solidFill>
                    <a:schemeClr val="bg1"/>
                  </a:solidFill>
                  <a:cs typeface="Poppins" pitchFamily="2" charset="77"/>
                </a:rPr>
                <a:t>02</a:t>
              </a:r>
            </a:p>
          </p:txBody>
        </p:sp>
        <p:sp>
          <p:nvSpPr>
            <p:cNvPr id="17" name="TextBox 16">
              <a:extLst>
                <a:ext uri="{FF2B5EF4-FFF2-40B4-BE49-F238E27FC236}">
                  <a16:creationId xmlns:a16="http://schemas.microsoft.com/office/drawing/2014/main" id="{E15BAB5D-4A0A-4503-91E7-8E899A382366}"/>
                </a:ext>
              </a:extLst>
            </p:cNvPr>
            <p:cNvSpPr txBox="1"/>
            <p:nvPr/>
          </p:nvSpPr>
          <p:spPr>
            <a:xfrm>
              <a:off x="395803" y="5351235"/>
              <a:ext cx="969168" cy="686490"/>
            </a:xfrm>
            <a:prstGeom prst="rect">
              <a:avLst/>
            </a:prstGeom>
            <a:noFill/>
          </p:spPr>
          <p:txBody>
            <a:bodyPr wrap="square" rtlCol="0" anchor="ctr">
              <a:spAutoFit/>
            </a:bodyPr>
            <a:lstStyle/>
            <a:p>
              <a:r>
                <a:rPr lang="en-US" sz="4400" b="1" dirty="0">
                  <a:solidFill>
                    <a:schemeClr val="bg1"/>
                  </a:solidFill>
                  <a:cs typeface="Poppins" pitchFamily="2" charset="77"/>
                </a:rPr>
                <a:t>03</a:t>
              </a:r>
            </a:p>
          </p:txBody>
        </p:sp>
        <p:sp>
          <p:nvSpPr>
            <p:cNvPr id="18" name="Shape 10891">
              <a:extLst>
                <a:ext uri="{FF2B5EF4-FFF2-40B4-BE49-F238E27FC236}">
                  <a16:creationId xmlns:a16="http://schemas.microsoft.com/office/drawing/2014/main" id="{15B3A8E5-B084-4E97-871D-0A9E06E9E2FD}"/>
                </a:ext>
              </a:extLst>
            </p:cNvPr>
            <p:cNvSpPr/>
            <p:nvPr/>
          </p:nvSpPr>
          <p:spPr>
            <a:xfrm>
              <a:off x="1706892" y="3604822"/>
              <a:ext cx="2511599" cy="791204"/>
            </a:xfrm>
            <a:prstGeom prst="roundRect">
              <a:avLst>
                <a:gd name="adj" fmla="val 29910"/>
              </a:avLst>
            </a:prstGeom>
            <a:solidFill>
              <a:schemeClr val="accent2"/>
            </a:solidFill>
            <a:ln w="12700" cap="flat">
              <a:noFill/>
              <a:miter lim="400000"/>
            </a:ln>
            <a:effectLst/>
          </p:spPr>
          <p:txBody>
            <a:bodyPr wrap="square" lIns="0" tIns="0" rIns="0" bIns="0" numCol="1" anchor="t">
              <a:noAutofit/>
            </a:bodyPr>
            <a:lstStyle/>
            <a:p>
              <a:endParaRPr sz="2800" dirty="0"/>
            </a:p>
          </p:txBody>
        </p:sp>
        <p:sp>
          <p:nvSpPr>
            <p:cNvPr id="19" name="Shape 10893">
              <a:extLst>
                <a:ext uri="{FF2B5EF4-FFF2-40B4-BE49-F238E27FC236}">
                  <a16:creationId xmlns:a16="http://schemas.microsoft.com/office/drawing/2014/main" id="{2B7D4CF7-15A8-4EA1-AF20-0732D385088A}"/>
                </a:ext>
              </a:extLst>
            </p:cNvPr>
            <p:cNvSpPr/>
            <p:nvPr/>
          </p:nvSpPr>
          <p:spPr>
            <a:xfrm>
              <a:off x="1863764" y="3763063"/>
              <a:ext cx="474724" cy="474723"/>
            </a:xfrm>
            <a:prstGeom prst="ellipse">
              <a:avLst/>
            </a:prstGeom>
            <a:solidFill>
              <a:schemeClr val="accent2">
                <a:lumMod val="75000"/>
              </a:schemeClr>
            </a:solidFill>
            <a:ln w="12700" cap="flat">
              <a:noFill/>
              <a:miter lim="400000"/>
            </a:ln>
            <a:effectLst/>
          </p:spPr>
          <p:txBody>
            <a:bodyPr wrap="square" lIns="0" tIns="0" rIns="0" bIns="0" numCol="1" anchor="t">
              <a:noAutofit/>
            </a:bodyPr>
            <a:lstStyle/>
            <a:p>
              <a:endParaRPr sz="2800" dirty="0"/>
            </a:p>
          </p:txBody>
        </p:sp>
        <p:sp>
          <p:nvSpPr>
            <p:cNvPr id="20" name="TextBox 19">
              <a:extLst>
                <a:ext uri="{FF2B5EF4-FFF2-40B4-BE49-F238E27FC236}">
                  <a16:creationId xmlns:a16="http://schemas.microsoft.com/office/drawing/2014/main" id="{66708DC7-95B5-49BE-A88C-0D2C011BF896}"/>
                </a:ext>
              </a:extLst>
            </p:cNvPr>
            <p:cNvSpPr txBox="1"/>
            <p:nvPr/>
          </p:nvSpPr>
          <p:spPr>
            <a:xfrm>
              <a:off x="2495360" y="3715035"/>
              <a:ext cx="1483985" cy="576652"/>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CAPTION GOES HERE</a:t>
              </a:r>
            </a:p>
          </p:txBody>
        </p:sp>
        <p:sp>
          <p:nvSpPr>
            <p:cNvPr id="21" name="TextBox 20">
              <a:extLst>
                <a:ext uri="{FF2B5EF4-FFF2-40B4-BE49-F238E27FC236}">
                  <a16:creationId xmlns:a16="http://schemas.microsoft.com/office/drawing/2014/main" id="{D9A0D1E5-B2D3-4C2E-BAAE-0A7046031309}"/>
                </a:ext>
              </a:extLst>
            </p:cNvPr>
            <p:cNvSpPr txBox="1"/>
            <p:nvPr/>
          </p:nvSpPr>
          <p:spPr>
            <a:xfrm>
              <a:off x="7287830" y="4936553"/>
              <a:ext cx="1483985" cy="576652"/>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CAPTION GOES HERE</a:t>
              </a:r>
            </a:p>
          </p:txBody>
        </p:sp>
        <p:sp>
          <p:nvSpPr>
            <p:cNvPr id="22" name="TextBox 21">
              <a:extLst>
                <a:ext uri="{FF2B5EF4-FFF2-40B4-BE49-F238E27FC236}">
                  <a16:creationId xmlns:a16="http://schemas.microsoft.com/office/drawing/2014/main" id="{80907F22-B39A-4870-887F-2E322A6DCB3E}"/>
                </a:ext>
              </a:extLst>
            </p:cNvPr>
            <p:cNvSpPr txBox="1"/>
            <p:nvPr/>
          </p:nvSpPr>
          <p:spPr>
            <a:xfrm>
              <a:off x="7287830" y="2506231"/>
              <a:ext cx="1483985" cy="576652"/>
            </a:xfrm>
            <a:prstGeom prst="rect">
              <a:avLst/>
            </a:prstGeom>
            <a:noFill/>
          </p:spPr>
          <p:txBody>
            <a:bodyPr wrap="square" rtlCol="0" anchor="ctr" anchorCtr="0">
              <a:spAutoFit/>
            </a:bodyPr>
            <a:lstStyle/>
            <a:p>
              <a:r>
                <a:rPr lang="en-US" b="1" dirty="0">
                  <a:solidFill>
                    <a:schemeClr val="bg1"/>
                  </a:solidFill>
                  <a:ea typeface="League Spartan" charset="0"/>
                  <a:cs typeface="Poppins" pitchFamily="2" charset="77"/>
                </a:rPr>
                <a:t>CAPTION GOES HERE</a:t>
              </a:r>
            </a:p>
          </p:txBody>
        </p:sp>
        <p:sp>
          <p:nvSpPr>
            <p:cNvPr id="23" name="Subtitle 2">
              <a:extLst>
                <a:ext uri="{FF2B5EF4-FFF2-40B4-BE49-F238E27FC236}">
                  <a16:creationId xmlns:a16="http://schemas.microsoft.com/office/drawing/2014/main" id="{8D88F376-70D8-456E-9D4D-C3D22F64AC8E}"/>
                </a:ext>
              </a:extLst>
            </p:cNvPr>
            <p:cNvSpPr txBox="1">
              <a:spLocks/>
            </p:cNvSpPr>
            <p:nvPr/>
          </p:nvSpPr>
          <p:spPr>
            <a:xfrm>
              <a:off x="1529256" y="2914907"/>
              <a:ext cx="4749742" cy="46909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consectetur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adipiscing</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elit</a:t>
              </a:r>
              <a:r>
                <a:rPr lang="en-US" sz="1050" dirty="0">
                  <a:solidFill>
                    <a:schemeClr val="bg1"/>
                  </a:solidFill>
                  <a:latin typeface="+mn-lt"/>
                  <a:ea typeface="Lato Light" panose="020F0502020204030203" pitchFamily="34" charset="0"/>
                  <a:cs typeface="Mukta ExtraLight" panose="020B0000000000000000" pitchFamily="34" charset="77"/>
                </a:rPr>
                <a:t>, sed do </a:t>
              </a:r>
              <a:r>
                <a:rPr lang="en-US" sz="1050" dirty="0" err="1">
                  <a:solidFill>
                    <a:schemeClr val="bg1"/>
                  </a:solidFill>
                  <a:latin typeface="+mn-lt"/>
                  <a:ea typeface="Lato Light" panose="020F0502020204030203" pitchFamily="34" charset="0"/>
                  <a:cs typeface="Mukta ExtraLight" panose="020B0000000000000000" pitchFamily="34" charset="77"/>
                </a:rPr>
                <a:t>eiusmod</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tempor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incididunt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ut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labore</a:t>
              </a:r>
              <a:r>
                <a:rPr lang="en-US" sz="1050" dirty="0">
                  <a:solidFill>
                    <a:schemeClr val="bg1"/>
                  </a:solidFill>
                  <a:latin typeface="+mn-lt"/>
                  <a:ea typeface="Lato Light" panose="020F0502020204030203" pitchFamily="34" charset="0"/>
                  <a:cs typeface="Mukta ExtraLight" panose="020B0000000000000000" pitchFamily="34" charset="77"/>
                </a:rPr>
                <a:t> et dolore magna </a:t>
              </a:r>
              <a:r>
                <a:rPr lang="en-US" sz="1050" dirty="0" err="1">
                  <a:solidFill>
                    <a:schemeClr val="bg1"/>
                  </a:solidFill>
                  <a:latin typeface="+mn-lt"/>
                  <a:ea typeface="Lato Light" panose="020F0502020204030203" pitchFamily="34" charset="0"/>
                  <a:cs typeface="Mukta ExtraLight" panose="020B0000000000000000" pitchFamily="34" charset="77"/>
                </a:rPr>
                <a:t>aliqua</a:t>
              </a:r>
              <a:r>
                <a:rPr lang="en-US" sz="1050" dirty="0">
                  <a:solidFill>
                    <a:schemeClr val="bg1"/>
                  </a:solidFill>
                  <a:latin typeface="+mn-lt"/>
                  <a:ea typeface="Lato Light" panose="020F0502020204030203" pitchFamily="34" charset="0"/>
                  <a:cs typeface="Mukta ExtraLight" panose="020B0000000000000000" pitchFamily="34" charset="77"/>
                </a:rPr>
                <a:t>. Ut companies and elite strategy and management consulting.</a:t>
              </a:r>
            </a:p>
          </p:txBody>
        </p:sp>
        <p:sp>
          <p:nvSpPr>
            <p:cNvPr id="24" name="Subtitle 2">
              <a:extLst>
                <a:ext uri="{FF2B5EF4-FFF2-40B4-BE49-F238E27FC236}">
                  <a16:creationId xmlns:a16="http://schemas.microsoft.com/office/drawing/2014/main" id="{099A4465-B4D0-4BF1-BC18-D58BC92F7194}"/>
                </a:ext>
              </a:extLst>
            </p:cNvPr>
            <p:cNvSpPr txBox="1">
              <a:spLocks/>
            </p:cNvSpPr>
            <p:nvPr/>
          </p:nvSpPr>
          <p:spPr>
            <a:xfrm>
              <a:off x="4368767" y="4161477"/>
              <a:ext cx="4749742" cy="46909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consectetur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adipiscing</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elit</a:t>
              </a:r>
              <a:r>
                <a:rPr lang="en-US" sz="1050" dirty="0">
                  <a:solidFill>
                    <a:schemeClr val="bg1"/>
                  </a:solidFill>
                  <a:latin typeface="+mn-lt"/>
                  <a:ea typeface="Lato Light" panose="020F0502020204030203" pitchFamily="34" charset="0"/>
                  <a:cs typeface="Mukta ExtraLight" panose="020B0000000000000000" pitchFamily="34" charset="77"/>
                </a:rPr>
                <a:t>, sed do </a:t>
              </a:r>
              <a:r>
                <a:rPr lang="en-US" sz="1050" dirty="0" err="1">
                  <a:solidFill>
                    <a:schemeClr val="bg1"/>
                  </a:solidFill>
                  <a:latin typeface="+mn-lt"/>
                  <a:ea typeface="Lato Light" panose="020F0502020204030203" pitchFamily="34" charset="0"/>
                  <a:cs typeface="Mukta ExtraLight" panose="020B0000000000000000" pitchFamily="34" charset="77"/>
                </a:rPr>
                <a:t>eiusmod</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tempor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incididunt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ut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labore</a:t>
              </a:r>
              <a:r>
                <a:rPr lang="en-US" sz="1050" dirty="0">
                  <a:solidFill>
                    <a:schemeClr val="bg1"/>
                  </a:solidFill>
                  <a:latin typeface="+mn-lt"/>
                  <a:ea typeface="Lato Light" panose="020F0502020204030203" pitchFamily="34" charset="0"/>
                  <a:cs typeface="Mukta ExtraLight" panose="020B0000000000000000" pitchFamily="34" charset="77"/>
                </a:rPr>
                <a:t> et dolore magna </a:t>
              </a:r>
              <a:r>
                <a:rPr lang="en-US" sz="1050" dirty="0" err="1">
                  <a:solidFill>
                    <a:schemeClr val="bg1"/>
                  </a:solidFill>
                  <a:latin typeface="+mn-lt"/>
                  <a:ea typeface="Lato Light" panose="020F0502020204030203" pitchFamily="34" charset="0"/>
                  <a:cs typeface="Mukta ExtraLight" panose="020B0000000000000000" pitchFamily="34" charset="77"/>
                </a:rPr>
                <a:t>aliqua</a:t>
              </a:r>
              <a:r>
                <a:rPr lang="en-US" sz="1050" dirty="0">
                  <a:solidFill>
                    <a:schemeClr val="bg1"/>
                  </a:solidFill>
                  <a:latin typeface="+mn-lt"/>
                  <a:ea typeface="Lato Light" panose="020F0502020204030203" pitchFamily="34" charset="0"/>
                  <a:cs typeface="Mukta ExtraLight" panose="020B0000000000000000" pitchFamily="34" charset="77"/>
                </a:rPr>
                <a:t>. Ut companies and elite strategy and management consulting.</a:t>
              </a:r>
            </a:p>
          </p:txBody>
        </p:sp>
        <p:sp>
          <p:nvSpPr>
            <p:cNvPr id="25" name="Subtitle 2">
              <a:extLst>
                <a:ext uri="{FF2B5EF4-FFF2-40B4-BE49-F238E27FC236}">
                  <a16:creationId xmlns:a16="http://schemas.microsoft.com/office/drawing/2014/main" id="{1EEC9949-C91C-4B89-AA4A-35D1796E568A}"/>
                </a:ext>
              </a:extLst>
            </p:cNvPr>
            <p:cNvSpPr txBox="1">
              <a:spLocks/>
            </p:cNvSpPr>
            <p:nvPr/>
          </p:nvSpPr>
          <p:spPr>
            <a:xfrm>
              <a:off x="1604474" y="5455270"/>
              <a:ext cx="4749742" cy="46909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pPr>
              <a:r>
                <a:rPr lang="en-US" sz="1050" dirty="0">
                  <a:solidFill>
                    <a:schemeClr val="bg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bg1"/>
                  </a:solidFill>
                  <a:latin typeface="+mn-lt"/>
                  <a:ea typeface="Lato Light" panose="020F0502020204030203" pitchFamily="34" charset="0"/>
                  <a:cs typeface="Mukta ExtraLight" panose="020B0000000000000000" pitchFamily="34" charset="77"/>
                </a:rPr>
                <a:t>amet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consectetur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adipiscing</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elit</a:t>
              </a:r>
              <a:r>
                <a:rPr lang="en-US" sz="1050" dirty="0">
                  <a:solidFill>
                    <a:schemeClr val="bg1"/>
                  </a:solidFill>
                  <a:latin typeface="+mn-lt"/>
                  <a:ea typeface="Lato Light" panose="020F0502020204030203" pitchFamily="34" charset="0"/>
                  <a:cs typeface="Mukta ExtraLight" panose="020B0000000000000000" pitchFamily="34" charset="77"/>
                </a:rPr>
                <a:t>, sed do </a:t>
              </a:r>
              <a:r>
                <a:rPr lang="en-US" sz="1050" dirty="0" err="1">
                  <a:solidFill>
                    <a:schemeClr val="bg1"/>
                  </a:solidFill>
                  <a:latin typeface="+mn-lt"/>
                  <a:ea typeface="Lato Light" panose="020F0502020204030203" pitchFamily="34" charset="0"/>
                  <a:cs typeface="Mukta ExtraLight" panose="020B0000000000000000" pitchFamily="34" charset="77"/>
                </a:rPr>
                <a:t>eiusmod</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tempor</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incididunt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ut</a:t>
              </a:r>
              <a:r>
                <a:rPr lang="en-US" sz="1050" dirty="0">
                  <a:solidFill>
                    <a:schemeClr val="bg1"/>
                  </a:solidFill>
                  <a:latin typeface="+mn-lt"/>
                  <a:ea typeface="Lato Light" panose="020F0502020204030203" pitchFamily="34" charset="0"/>
                  <a:cs typeface="Mukta ExtraLight" panose="020B0000000000000000" pitchFamily="34" charset="77"/>
                </a:rPr>
                <a:t> </a:t>
              </a:r>
              <a:r>
                <a:rPr lang="en-US" sz="1050" dirty="0" err="1">
                  <a:solidFill>
                    <a:schemeClr val="bg1"/>
                  </a:solidFill>
                  <a:latin typeface="+mn-lt"/>
                  <a:ea typeface="Lato Light" panose="020F0502020204030203" pitchFamily="34" charset="0"/>
                  <a:cs typeface="Mukta ExtraLight" panose="020B0000000000000000" pitchFamily="34" charset="77"/>
                </a:rPr>
                <a:t>labore</a:t>
              </a:r>
              <a:r>
                <a:rPr lang="en-US" sz="1050" dirty="0">
                  <a:solidFill>
                    <a:schemeClr val="bg1"/>
                  </a:solidFill>
                  <a:latin typeface="+mn-lt"/>
                  <a:ea typeface="Lato Light" panose="020F0502020204030203" pitchFamily="34" charset="0"/>
                  <a:cs typeface="Mukta ExtraLight" panose="020B0000000000000000" pitchFamily="34" charset="77"/>
                </a:rPr>
                <a:t> et dolore magna </a:t>
              </a:r>
              <a:r>
                <a:rPr lang="en-US" sz="1050" dirty="0" err="1">
                  <a:solidFill>
                    <a:schemeClr val="bg1"/>
                  </a:solidFill>
                  <a:latin typeface="+mn-lt"/>
                  <a:ea typeface="Lato Light" panose="020F0502020204030203" pitchFamily="34" charset="0"/>
                  <a:cs typeface="Mukta ExtraLight" panose="020B0000000000000000" pitchFamily="34" charset="77"/>
                </a:rPr>
                <a:t>aliqua</a:t>
              </a:r>
              <a:r>
                <a:rPr lang="en-US" sz="1050" dirty="0">
                  <a:solidFill>
                    <a:schemeClr val="bg1"/>
                  </a:solidFill>
                  <a:latin typeface="+mn-lt"/>
                  <a:ea typeface="Lato Light" panose="020F0502020204030203" pitchFamily="34" charset="0"/>
                  <a:cs typeface="Mukta ExtraLight" panose="020B0000000000000000" pitchFamily="34" charset="77"/>
                </a:rPr>
                <a:t>. Ut companies and elite strategy and management consulting.</a:t>
              </a:r>
            </a:p>
          </p:txBody>
        </p:sp>
      </p:grpSp>
      <p:pic>
        <p:nvPicPr>
          <p:cNvPr id="31" name="Graphic 30" descr="Lion">
            <a:extLst>
              <a:ext uri="{FF2B5EF4-FFF2-40B4-BE49-F238E27FC236}">
                <a16:creationId xmlns:a16="http://schemas.microsoft.com/office/drawing/2014/main" id="{BE4E754F-F825-4189-8ABA-C2E6985955F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240859" y="4953947"/>
            <a:ext cx="325840" cy="325840"/>
          </a:xfrm>
          <a:prstGeom prst="rect">
            <a:avLst/>
          </a:prstGeom>
        </p:spPr>
      </p:pic>
      <p:pic>
        <p:nvPicPr>
          <p:cNvPr id="33" name="Graphic 32" descr="Goat">
            <a:extLst>
              <a:ext uri="{FF2B5EF4-FFF2-40B4-BE49-F238E27FC236}">
                <a16:creationId xmlns:a16="http://schemas.microsoft.com/office/drawing/2014/main" id="{A0AE3EA7-DD0D-488C-9DB1-2E3B05F9F370}"/>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090786" y="3559287"/>
            <a:ext cx="325840" cy="325840"/>
          </a:xfrm>
          <a:prstGeom prst="rect">
            <a:avLst/>
          </a:prstGeom>
        </p:spPr>
      </p:pic>
      <p:pic>
        <p:nvPicPr>
          <p:cNvPr id="35" name="Graphic 34" descr="Rhino">
            <a:extLst>
              <a:ext uri="{FF2B5EF4-FFF2-40B4-BE49-F238E27FC236}">
                <a16:creationId xmlns:a16="http://schemas.microsoft.com/office/drawing/2014/main" id="{FA5CFCDB-98FD-4DA2-9E61-89B0720B08D0}"/>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221711" y="2243554"/>
            <a:ext cx="325840" cy="325840"/>
          </a:xfrm>
          <a:prstGeom prst="rect">
            <a:avLst/>
          </a:prstGeom>
        </p:spPr>
      </p:pic>
    </p:spTree>
    <p:extLst>
      <p:ext uri="{BB962C8B-B14F-4D97-AF65-F5344CB8AC3E}">
        <p14:creationId xmlns:p14="http://schemas.microsoft.com/office/powerpoint/2010/main" val="39229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grpSp>
        <p:nvGrpSpPr>
          <p:cNvPr id="7" name="Group 54073">
            <a:extLst>
              <a:ext uri="{FF2B5EF4-FFF2-40B4-BE49-F238E27FC236}">
                <a16:creationId xmlns:a16="http://schemas.microsoft.com/office/drawing/2014/main" id="{C432FA3A-2CB3-4045-AFF8-3B81B52BED46}"/>
              </a:ext>
            </a:extLst>
          </p:cNvPr>
          <p:cNvGrpSpPr/>
          <p:nvPr/>
        </p:nvGrpSpPr>
        <p:grpSpPr>
          <a:xfrm>
            <a:off x="4494434" y="4574640"/>
            <a:ext cx="2445896" cy="1741772"/>
            <a:chOff x="0" y="0"/>
            <a:chExt cx="3926022" cy="2795801"/>
          </a:xfrm>
        </p:grpSpPr>
        <p:grpSp>
          <p:nvGrpSpPr>
            <p:cNvPr id="8" name="Group 54064">
              <a:extLst>
                <a:ext uri="{FF2B5EF4-FFF2-40B4-BE49-F238E27FC236}">
                  <a16:creationId xmlns:a16="http://schemas.microsoft.com/office/drawing/2014/main" id="{90DACC53-CC39-497C-8F42-D5FA2F90D8EB}"/>
                </a:ext>
              </a:extLst>
            </p:cNvPr>
            <p:cNvGrpSpPr/>
            <p:nvPr/>
          </p:nvGrpSpPr>
          <p:grpSpPr>
            <a:xfrm>
              <a:off x="0" y="0"/>
              <a:ext cx="1233710" cy="2795802"/>
              <a:chOff x="0" y="0"/>
              <a:chExt cx="1233709" cy="2795801"/>
            </a:xfrm>
          </p:grpSpPr>
          <p:grpSp>
            <p:nvGrpSpPr>
              <p:cNvPr id="17" name="Group 54060">
                <a:extLst>
                  <a:ext uri="{FF2B5EF4-FFF2-40B4-BE49-F238E27FC236}">
                    <a16:creationId xmlns:a16="http://schemas.microsoft.com/office/drawing/2014/main" id="{29C09719-CD82-43CF-A6D6-ED83A056416C}"/>
                  </a:ext>
                </a:extLst>
              </p:cNvPr>
              <p:cNvGrpSpPr/>
              <p:nvPr/>
            </p:nvGrpSpPr>
            <p:grpSpPr>
              <a:xfrm>
                <a:off x="132610" y="0"/>
                <a:ext cx="981299" cy="1900107"/>
                <a:chOff x="0" y="0"/>
                <a:chExt cx="981297" cy="1900106"/>
              </a:xfrm>
            </p:grpSpPr>
            <p:sp>
              <p:nvSpPr>
                <p:cNvPr id="21" name="Shape 54057">
                  <a:extLst>
                    <a:ext uri="{FF2B5EF4-FFF2-40B4-BE49-F238E27FC236}">
                      <a16:creationId xmlns:a16="http://schemas.microsoft.com/office/drawing/2014/main" id="{8FA2F64B-0FE8-4357-8EEA-F9AF681436DA}"/>
                    </a:ext>
                  </a:extLst>
                </p:cNvPr>
                <p:cNvSpPr/>
                <p:nvPr/>
              </p:nvSpPr>
              <p:spPr>
                <a:xfrm>
                  <a:off x="0" y="0"/>
                  <a:ext cx="981298" cy="1900107"/>
                </a:xfrm>
                <a:custGeom>
                  <a:avLst/>
                  <a:gdLst/>
                  <a:ahLst/>
                  <a:cxnLst>
                    <a:cxn ang="0">
                      <a:pos x="wd2" y="hd2"/>
                    </a:cxn>
                    <a:cxn ang="5400000">
                      <a:pos x="wd2" y="hd2"/>
                    </a:cxn>
                    <a:cxn ang="10800000">
                      <a:pos x="wd2" y="hd2"/>
                    </a:cxn>
                    <a:cxn ang="16200000">
                      <a:pos x="wd2" y="hd2"/>
                    </a:cxn>
                  </a:cxnLst>
                  <a:rect l="0" t="0" r="r" b="b"/>
                  <a:pathLst>
                    <a:path w="19908" h="18982" extrusionOk="0">
                      <a:moveTo>
                        <a:pt x="4976" y="17957"/>
                      </a:moveTo>
                      <a:cubicBezTo>
                        <a:pt x="4976" y="17957"/>
                        <a:pt x="-1056" y="11664"/>
                        <a:pt x="163" y="7585"/>
                      </a:cubicBezTo>
                      <a:cubicBezTo>
                        <a:pt x="1380" y="3505"/>
                        <a:pt x="2357" y="627"/>
                        <a:pt x="7345" y="64"/>
                      </a:cubicBezTo>
                      <a:cubicBezTo>
                        <a:pt x="12334" y="-498"/>
                        <a:pt x="14987" y="2777"/>
                        <a:pt x="16154" y="4143"/>
                      </a:cubicBezTo>
                      <a:cubicBezTo>
                        <a:pt x="17321" y="5510"/>
                        <a:pt x="20544" y="11646"/>
                        <a:pt x="19797" y="16374"/>
                      </a:cubicBezTo>
                      <a:cubicBezTo>
                        <a:pt x="19051" y="21102"/>
                        <a:pt x="4976" y="17957"/>
                        <a:pt x="4976" y="17957"/>
                      </a:cubicBezTo>
                      <a:close/>
                    </a:path>
                  </a:pathLst>
                </a:custGeom>
                <a:solidFill>
                  <a:schemeClr val="bg1">
                    <a:lumMod val="50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sp>
              <p:nvSpPr>
                <p:cNvPr id="22" name="Shape 54058">
                  <a:extLst>
                    <a:ext uri="{FF2B5EF4-FFF2-40B4-BE49-F238E27FC236}">
                      <a16:creationId xmlns:a16="http://schemas.microsoft.com/office/drawing/2014/main" id="{72DE2BD5-37A8-4E35-B2C7-08CC56FB3E6D}"/>
                    </a:ext>
                  </a:extLst>
                </p:cNvPr>
                <p:cNvSpPr/>
                <p:nvPr/>
              </p:nvSpPr>
              <p:spPr>
                <a:xfrm>
                  <a:off x="44203" y="66305"/>
                  <a:ext cx="915497" cy="1772640"/>
                </a:xfrm>
                <a:custGeom>
                  <a:avLst/>
                  <a:gdLst/>
                  <a:ahLst/>
                  <a:cxnLst>
                    <a:cxn ang="0">
                      <a:pos x="wd2" y="hd2"/>
                    </a:cxn>
                    <a:cxn ang="5400000">
                      <a:pos x="wd2" y="hd2"/>
                    </a:cxn>
                    <a:cxn ang="10800000">
                      <a:pos x="wd2" y="hd2"/>
                    </a:cxn>
                    <a:cxn ang="16200000">
                      <a:pos x="wd2" y="hd2"/>
                    </a:cxn>
                  </a:cxnLst>
                  <a:rect l="0" t="0" r="r" b="b"/>
                  <a:pathLst>
                    <a:path w="19909" h="18982" extrusionOk="0">
                      <a:moveTo>
                        <a:pt x="4976" y="17957"/>
                      </a:moveTo>
                      <a:cubicBezTo>
                        <a:pt x="4976" y="17957"/>
                        <a:pt x="-1056" y="11664"/>
                        <a:pt x="162" y="7584"/>
                      </a:cubicBezTo>
                      <a:cubicBezTo>
                        <a:pt x="1380" y="3505"/>
                        <a:pt x="2357" y="626"/>
                        <a:pt x="7345" y="64"/>
                      </a:cubicBezTo>
                      <a:cubicBezTo>
                        <a:pt x="12333" y="-498"/>
                        <a:pt x="14986" y="2777"/>
                        <a:pt x="16154" y="4144"/>
                      </a:cubicBezTo>
                      <a:cubicBezTo>
                        <a:pt x="17321" y="5510"/>
                        <a:pt x="20544" y="11647"/>
                        <a:pt x="19797" y="16374"/>
                      </a:cubicBezTo>
                      <a:cubicBezTo>
                        <a:pt x="19051" y="21102"/>
                        <a:pt x="4976" y="17957"/>
                        <a:pt x="4976" y="17957"/>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sp>
              <p:nvSpPr>
                <p:cNvPr id="23" name="Shape 54059">
                  <a:extLst>
                    <a:ext uri="{FF2B5EF4-FFF2-40B4-BE49-F238E27FC236}">
                      <a16:creationId xmlns:a16="http://schemas.microsoft.com/office/drawing/2014/main" id="{ECB1EEC3-F69A-4433-914B-70DAA3F88B18}"/>
                    </a:ext>
                  </a:extLst>
                </p:cNvPr>
                <p:cNvSpPr/>
                <p:nvPr/>
              </p:nvSpPr>
              <p:spPr>
                <a:xfrm>
                  <a:off x="309424" y="740408"/>
                  <a:ext cx="420308" cy="514430"/>
                </a:xfrm>
                <a:custGeom>
                  <a:avLst/>
                  <a:gdLst/>
                  <a:ahLst/>
                  <a:cxnLst>
                    <a:cxn ang="0">
                      <a:pos x="wd2" y="hd2"/>
                    </a:cxn>
                    <a:cxn ang="5400000">
                      <a:pos x="wd2" y="hd2"/>
                    </a:cxn>
                    <a:cxn ang="10800000">
                      <a:pos x="wd2" y="hd2"/>
                    </a:cxn>
                    <a:cxn ang="16200000">
                      <a:pos x="wd2" y="hd2"/>
                    </a:cxn>
                  </a:cxnLst>
                  <a:rect l="0" t="0" r="r" b="b"/>
                  <a:pathLst>
                    <a:path w="21321" h="21505" extrusionOk="0">
                      <a:moveTo>
                        <a:pt x="5073" y="11772"/>
                      </a:moveTo>
                      <a:lnTo>
                        <a:pt x="9784" y="7488"/>
                      </a:lnTo>
                      <a:lnTo>
                        <a:pt x="16246" y="9733"/>
                      </a:lnTo>
                      <a:lnTo>
                        <a:pt x="11537" y="14017"/>
                      </a:lnTo>
                      <a:cubicBezTo>
                        <a:pt x="11537" y="14017"/>
                        <a:pt x="5073" y="11772"/>
                        <a:pt x="5073" y="11772"/>
                      </a:cubicBezTo>
                      <a:close/>
                      <a:moveTo>
                        <a:pt x="20689" y="17198"/>
                      </a:moveTo>
                      <a:lnTo>
                        <a:pt x="13552" y="14718"/>
                      </a:lnTo>
                      <a:lnTo>
                        <a:pt x="18753" y="9987"/>
                      </a:lnTo>
                      <a:cubicBezTo>
                        <a:pt x="18816" y="9929"/>
                        <a:pt x="18851" y="9859"/>
                        <a:pt x="18893" y="9793"/>
                      </a:cubicBezTo>
                      <a:cubicBezTo>
                        <a:pt x="18905" y="9774"/>
                        <a:pt x="18930" y="9766"/>
                        <a:pt x="18940" y="9746"/>
                      </a:cubicBezTo>
                      <a:cubicBezTo>
                        <a:pt x="18945" y="9736"/>
                        <a:pt x="18943" y="9726"/>
                        <a:pt x="18947" y="9718"/>
                      </a:cubicBezTo>
                      <a:cubicBezTo>
                        <a:pt x="18972" y="9663"/>
                        <a:pt x="18977" y="9608"/>
                        <a:pt x="18988" y="9552"/>
                      </a:cubicBezTo>
                      <a:cubicBezTo>
                        <a:pt x="18999" y="9497"/>
                        <a:pt x="19018" y="9446"/>
                        <a:pt x="19016" y="9392"/>
                      </a:cubicBezTo>
                      <a:cubicBezTo>
                        <a:pt x="19014" y="9343"/>
                        <a:pt x="18994" y="9296"/>
                        <a:pt x="18982" y="9246"/>
                      </a:cubicBezTo>
                      <a:cubicBezTo>
                        <a:pt x="18966" y="9190"/>
                        <a:pt x="18959" y="9130"/>
                        <a:pt x="18930" y="9077"/>
                      </a:cubicBezTo>
                      <a:cubicBezTo>
                        <a:pt x="18909" y="9037"/>
                        <a:pt x="18872" y="9004"/>
                        <a:pt x="18844" y="8967"/>
                      </a:cubicBezTo>
                      <a:cubicBezTo>
                        <a:pt x="18799" y="8909"/>
                        <a:pt x="18758" y="8853"/>
                        <a:pt x="18699" y="8805"/>
                      </a:cubicBezTo>
                      <a:cubicBezTo>
                        <a:pt x="18692" y="8800"/>
                        <a:pt x="18688" y="8792"/>
                        <a:pt x="18681" y="8787"/>
                      </a:cubicBezTo>
                      <a:cubicBezTo>
                        <a:pt x="18641" y="8756"/>
                        <a:pt x="18592" y="8745"/>
                        <a:pt x="18549" y="8722"/>
                      </a:cubicBezTo>
                      <a:cubicBezTo>
                        <a:pt x="18495" y="8692"/>
                        <a:pt x="18452" y="8653"/>
                        <a:pt x="18390" y="8632"/>
                      </a:cubicBezTo>
                      <a:lnTo>
                        <a:pt x="11253" y="6151"/>
                      </a:lnTo>
                      <a:lnTo>
                        <a:pt x="16454" y="1421"/>
                      </a:lnTo>
                      <a:cubicBezTo>
                        <a:pt x="16837" y="1073"/>
                        <a:pt x="16805" y="534"/>
                        <a:pt x="16383" y="220"/>
                      </a:cubicBezTo>
                      <a:cubicBezTo>
                        <a:pt x="15961" y="-95"/>
                        <a:pt x="15308" y="-68"/>
                        <a:pt x="14925" y="279"/>
                      </a:cubicBezTo>
                      <a:lnTo>
                        <a:pt x="9237" y="5451"/>
                      </a:lnTo>
                      <a:lnTo>
                        <a:pt x="1433" y="2739"/>
                      </a:lnTo>
                      <a:cubicBezTo>
                        <a:pt x="911" y="2562"/>
                        <a:pt x="302" y="2759"/>
                        <a:pt x="81" y="3192"/>
                      </a:cubicBezTo>
                      <a:cubicBezTo>
                        <a:pt x="-140" y="3626"/>
                        <a:pt x="106" y="4124"/>
                        <a:pt x="631" y="4307"/>
                      </a:cubicBezTo>
                      <a:lnTo>
                        <a:pt x="7768" y="6788"/>
                      </a:lnTo>
                      <a:lnTo>
                        <a:pt x="2567" y="11518"/>
                      </a:lnTo>
                      <a:cubicBezTo>
                        <a:pt x="2528" y="11554"/>
                        <a:pt x="2512" y="11598"/>
                        <a:pt x="2481" y="11637"/>
                      </a:cubicBezTo>
                      <a:cubicBezTo>
                        <a:pt x="2448" y="11679"/>
                        <a:pt x="2405" y="11712"/>
                        <a:pt x="2381" y="11759"/>
                      </a:cubicBezTo>
                      <a:cubicBezTo>
                        <a:pt x="2377" y="11767"/>
                        <a:pt x="2379" y="11777"/>
                        <a:pt x="2375" y="11785"/>
                      </a:cubicBezTo>
                      <a:cubicBezTo>
                        <a:pt x="2346" y="11845"/>
                        <a:pt x="2340" y="11906"/>
                        <a:pt x="2329" y="11968"/>
                      </a:cubicBezTo>
                      <a:cubicBezTo>
                        <a:pt x="2321" y="12016"/>
                        <a:pt x="2303" y="12062"/>
                        <a:pt x="2305" y="12111"/>
                      </a:cubicBezTo>
                      <a:cubicBezTo>
                        <a:pt x="2306" y="12167"/>
                        <a:pt x="2328" y="12218"/>
                        <a:pt x="2344" y="12275"/>
                      </a:cubicBezTo>
                      <a:cubicBezTo>
                        <a:pt x="2357" y="12327"/>
                        <a:pt x="2363" y="12378"/>
                        <a:pt x="2390" y="12426"/>
                      </a:cubicBezTo>
                      <a:cubicBezTo>
                        <a:pt x="2412" y="12471"/>
                        <a:pt x="2452" y="12507"/>
                        <a:pt x="2485" y="12547"/>
                      </a:cubicBezTo>
                      <a:cubicBezTo>
                        <a:pt x="2528" y="12600"/>
                        <a:pt x="2565" y="12653"/>
                        <a:pt x="2621" y="12698"/>
                      </a:cubicBezTo>
                      <a:cubicBezTo>
                        <a:pt x="2628" y="12705"/>
                        <a:pt x="2631" y="12713"/>
                        <a:pt x="2639" y="12718"/>
                      </a:cubicBezTo>
                      <a:cubicBezTo>
                        <a:pt x="2691" y="12758"/>
                        <a:pt x="2754" y="12778"/>
                        <a:pt x="2814" y="12806"/>
                      </a:cubicBezTo>
                      <a:cubicBezTo>
                        <a:pt x="2855" y="12828"/>
                        <a:pt x="2886" y="12856"/>
                        <a:pt x="2931" y="12872"/>
                      </a:cubicBezTo>
                      <a:lnTo>
                        <a:pt x="10068" y="15353"/>
                      </a:lnTo>
                      <a:lnTo>
                        <a:pt x="4867" y="20083"/>
                      </a:lnTo>
                      <a:cubicBezTo>
                        <a:pt x="4484" y="20433"/>
                        <a:pt x="4516" y="20970"/>
                        <a:pt x="4939" y="21284"/>
                      </a:cubicBezTo>
                      <a:cubicBezTo>
                        <a:pt x="5136" y="21432"/>
                        <a:pt x="5384" y="21505"/>
                        <a:pt x="5632" y="21505"/>
                      </a:cubicBezTo>
                      <a:cubicBezTo>
                        <a:pt x="5913" y="21505"/>
                        <a:pt x="6193" y="21410"/>
                        <a:pt x="6396" y="21226"/>
                      </a:cubicBezTo>
                      <a:lnTo>
                        <a:pt x="12083" y="16054"/>
                      </a:lnTo>
                      <a:lnTo>
                        <a:pt x="19887" y="18765"/>
                      </a:lnTo>
                      <a:cubicBezTo>
                        <a:pt x="20018" y="18810"/>
                        <a:pt x="20154" y="18832"/>
                        <a:pt x="20288" y="18832"/>
                      </a:cubicBezTo>
                      <a:cubicBezTo>
                        <a:pt x="20690" y="18832"/>
                        <a:pt x="21073" y="18638"/>
                        <a:pt x="21239" y="18312"/>
                      </a:cubicBezTo>
                      <a:cubicBezTo>
                        <a:pt x="21460" y="17879"/>
                        <a:pt x="21214" y="17381"/>
                        <a:pt x="20689" y="17198"/>
                      </a:cubicBezTo>
                      <a:close/>
                    </a:path>
                  </a:pathLst>
                </a:custGeom>
                <a:solidFill>
                  <a:schemeClr val="bg1">
                    <a:lumMod val="50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grpSp>
          <p:grpSp>
            <p:nvGrpSpPr>
              <p:cNvPr id="18" name="Group 54063">
                <a:extLst>
                  <a:ext uri="{FF2B5EF4-FFF2-40B4-BE49-F238E27FC236}">
                    <a16:creationId xmlns:a16="http://schemas.microsoft.com/office/drawing/2014/main" id="{0F83D066-8A11-4662-B0FD-CED77ECD0F15}"/>
                  </a:ext>
                </a:extLst>
              </p:cNvPr>
              <p:cNvGrpSpPr/>
              <p:nvPr/>
            </p:nvGrpSpPr>
            <p:grpSpPr>
              <a:xfrm>
                <a:off x="0" y="1337154"/>
                <a:ext cx="1233710" cy="1458648"/>
                <a:chOff x="0" y="0"/>
                <a:chExt cx="1233709" cy="1458646"/>
              </a:xfrm>
            </p:grpSpPr>
            <p:sp>
              <p:nvSpPr>
                <p:cNvPr id="19" name="Shape 54061">
                  <a:extLst>
                    <a:ext uri="{FF2B5EF4-FFF2-40B4-BE49-F238E27FC236}">
                      <a16:creationId xmlns:a16="http://schemas.microsoft.com/office/drawing/2014/main" id="{76948293-5D33-4455-8D71-24097877494A}"/>
                    </a:ext>
                  </a:extLst>
                </p:cNvPr>
                <p:cNvSpPr/>
                <p:nvPr/>
              </p:nvSpPr>
              <p:spPr>
                <a:xfrm>
                  <a:off x="0" y="0"/>
                  <a:ext cx="1233710" cy="1458647"/>
                </a:xfrm>
                <a:custGeom>
                  <a:avLst/>
                  <a:gdLst/>
                  <a:ahLst/>
                  <a:cxnLst>
                    <a:cxn ang="0">
                      <a:pos x="wd2" y="hd2"/>
                    </a:cxn>
                    <a:cxn ang="5400000">
                      <a:pos x="wd2" y="hd2"/>
                    </a:cxn>
                    <a:cxn ang="10800000">
                      <a:pos x="wd2" y="hd2"/>
                    </a:cxn>
                    <a:cxn ang="16200000">
                      <a:pos x="wd2" y="hd2"/>
                    </a:cxn>
                  </a:cxnLst>
                  <a:rect l="0" t="0" r="r" b="b"/>
                  <a:pathLst>
                    <a:path w="21600" h="21072" extrusionOk="0">
                      <a:moveTo>
                        <a:pt x="0" y="21072"/>
                      </a:moveTo>
                      <a:lnTo>
                        <a:pt x="6527" y="2621"/>
                      </a:lnTo>
                      <a:cubicBezTo>
                        <a:pt x="6527" y="2621"/>
                        <a:pt x="7278" y="565"/>
                        <a:pt x="10838" y="76"/>
                      </a:cubicBezTo>
                      <a:cubicBezTo>
                        <a:pt x="15228" y="-528"/>
                        <a:pt x="19583" y="2523"/>
                        <a:pt x="20413" y="8399"/>
                      </a:cubicBezTo>
                      <a:cubicBezTo>
                        <a:pt x="21244" y="14274"/>
                        <a:pt x="21600" y="21072"/>
                        <a:pt x="21600" y="21072"/>
                      </a:cubicBezTo>
                      <a:cubicBezTo>
                        <a:pt x="21600" y="21072"/>
                        <a:pt x="0" y="21072"/>
                        <a:pt x="0" y="21072"/>
                      </a:cubicBezTo>
                      <a:close/>
                    </a:path>
                  </a:pathLst>
                </a:custGeom>
                <a:solidFill>
                  <a:schemeClr val="accent6"/>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sp>
              <p:nvSpPr>
                <p:cNvPr id="20" name="Shape 54062">
                  <a:extLst>
                    <a:ext uri="{FF2B5EF4-FFF2-40B4-BE49-F238E27FC236}">
                      <a16:creationId xmlns:a16="http://schemas.microsoft.com/office/drawing/2014/main" id="{AA83C13D-AF60-4E65-91B1-AFC844554202}"/>
                    </a:ext>
                  </a:extLst>
                </p:cNvPr>
                <p:cNvSpPr/>
                <p:nvPr/>
              </p:nvSpPr>
              <p:spPr>
                <a:xfrm>
                  <a:off x="0" y="0"/>
                  <a:ext cx="695962" cy="1458028"/>
                </a:xfrm>
                <a:custGeom>
                  <a:avLst/>
                  <a:gdLst/>
                  <a:ahLst/>
                  <a:cxnLst>
                    <a:cxn ang="0">
                      <a:pos x="wd2" y="hd2"/>
                    </a:cxn>
                    <a:cxn ang="5400000">
                      <a:pos x="wd2" y="hd2"/>
                    </a:cxn>
                    <a:cxn ang="10800000">
                      <a:pos x="wd2" y="hd2"/>
                    </a:cxn>
                    <a:cxn ang="16200000">
                      <a:pos x="wd2" y="hd2"/>
                    </a:cxn>
                  </a:cxnLst>
                  <a:rect l="0" t="0" r="r" b="b"/>
                  <a:pathLst>
                    <a:path w="21600" h="21591" extrusionOk="0">
                      <a:moveTo>
                        <a:pt x="18385" y="21591"/>
                      </a:moveTo>
                      <a:lnTo>
                        <a:pt x="21600" y="4"/>
                      </a:lnTo>
                      <a:cubicBezTo>
                        <a:pt x="20798" y="-9"/>
                        <a:pt x="19998" y="5"/>
                        <a:pt x="19212" y="68"/>
                      </a:cubicBezTo>
                      <a:cubicBezTo>
                        <a:pt x="12901" y="569"/>
                        <a:pt x="11571" y="2677"/>
                        <a:pt x="11571" y="2677"/>
                      </a:cubicBezTo>
                      <a:lnTo>
                        <a:pt x="0" y="21591"/>
                      </a:lnTo>
                      <a:cubicBezTo>
                        <a:pt x="0" y="21591"/>
                        <a:pt x="18385" y="21591"/>
                        <a:pt x="18385" y="21591"/>
                      </a:cubicBezTo>
                      <a:close/>
                    </a:path>
                  </a:pathLst>
                </a:custGeom>
                <a:solidFill>
                  <a:schemeClr val="accent6">
                    <a:lumMod val="75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grpSp>
        </p:grpSp>
        <p:grpSp>
          <p:nvGrpSpPr>
            <p:cNvPr id="9" name="Group 54072">
              <a:extLst>
                <a:ext uri="{FF2B5EF4-FFF2-40B4-BE49-F238E27FC236}">
                  <a16:creationId xmlns:a16="http://schemas.microsoft.com/office/drawing/2014/main" id="{C4AE30F8-9986-4D1B-A6DF-58BB0B370594}"/>
                </a:ext>
              </a:extLst>
            </p:cNvPr>
            <p:cNvGrpSpPr/>
            <p:nvPr/>
          </p:nvGrpSpPr>
          <p:grpSpPr>
            <a:xfrm>
              <a:off x="2688573" y="0"/>
              <a:ext cx="1237450" cy="2795802"/>
              <a:chOff x="0" y="0"/>
              <a:chExt cx="1237448" cy="2795801"/>
            </a:xfrm>
          </p:grpSpPr>
          <p:grpSp>
            <p:nvGrpSpPr>
              <p:cNvPr id="10" name="Group 54068">
                <a:extLst>
                  <a:ext uri="{FF2B5EF4-FFF2-40B4-BE49-F238E27FC236}">
                    <a16:creationId xmlns:a16="http://schemas.microsoft.com/office/drawing/2014/main" id="{ED5657F4-C068-4966-9D18-437C7FF12EA9}"/>
                  </a:ext>
                </a:extLst>
              </p:cNvPr>
              <p:cNvGrpSpPr/>
              <p:nvPr/>
            </p:nvGrpSpPr>
            <p:grpSpPr>
              <a:xfrm>
                <a:off x="121560" y="0"/>
                <a:ext cx="981280" cy="1900107"/>
                <a:chOff x="0" y="0"/>
                <a:chExt cx="981279" cy="1900106"/>
              </a:xfrm>
            </p:grpSpPr>
            <p:sp>
              <p:nvSpPr>
                <p:cNvPr id="14" name="Shape 54065">
                  <a:extLst>
                    <a:ext uri="{FF2B5EF4-FFF2-40B4-BE49-F238E27FC236}">
                      <a16:creationId xmlns:a16="http://schemas.microsoft.com/office/drawing/2014/main" id="{EB10A1E9-5952-4D66-A6D5-8F7A987C30B3}"/>
                    </a:ext>
                  </a:extLst>
                </p:cNvPr>
                <p:cNvSpPr/>
                <p:nvPr/>
              </p:nvSpPr>
              <p:spPr>
                <a:xfrm>
                  <a:off x="0" y="0"/>
                  <a:ext cx="981280" cy="1900107"/>
                </a:xfrm>
                <a:custGeom>
                  <a:avLst/>
                  <a:gdLst/>
                  <a:ahLst/>
                  <a:cxnLst>
                    <a:cxn ang="0">
                      <a:pos x="wd2" y="hd2"/>
                    </a:cxn>
                    <a:cxn ang="5400000">
                      <a:pos x="wd2" y="hd2"/>
                    </a:cxn>
                    <a:cxn ang="10800000">
                      <a:pos x="wd2" y="hd2"/>
                    </a:cxn>
                    <a:cxn ang="16200000">
                      <a:pos x="wd2" y="hd2"/>
                    </a:cxn>
                  </a:cxnLst>
                  <a:rect l="0" t="0" r="r" b="b"/>
                  <a:pathLst>
                    <a:path w="19908" h="18982" extrusionOk="0">
                      <a:moveTo>
                        <a:pt x="14932" y="17957"/>
                      </a:moveTo>
                      <a:cubicBezTo>
                        <a:pt x="14932" y="17957"/>
                        <a:pt x="20964" y="11664"/>
                        <a:pt x="19746" y="7585"/>
                      </a:cubicBezTo>
                      <a:cubicBezTo>
                        <a:pt x="18528" y="3505"/>
                        <a:pt x="17550" y="627"/>
                        <a:pt x="12562" y="64"/>
                      </a:cubicBezTo>
                      <a:cubicBezTo>
                        <a:pt x="7574" y="-498"/>
                        <a:pt x="4922" y="2777"/>
                        <a:pt x="3754" y="4143"/>
                      </a:cubicBezTo>
                      <a:cubicBezTo>
                        <a:pt x="2586" y="5510"/>
                        <a:pt x="-636" y="11646"/>
                        <a:pt x="111" y="16374"/>
                      </a:cubicBezTo>
                      <a:cubicBezTo>
                        <a:pt x="857" y="21102"/>
                        <a:pt x="14932" y="17957"/>
                        <a:pt x="14932" y="17957"/>
                      </a:cubicBezTo>
                      <a:close/>
                    </a:path>
                  </a:pathLst>
                </a:custGeom>
                <a:solidFill>
                  <a:schemeClr val="bg1">
                    <a:lumMod val="50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sp>
              <p:nvSpPr>
                <p:cNvPr id="15" name="Shape 54066">
                  <a:extLst>
                    <a:ext uri="{FF2B5EF4-FFF2-40B4-BE49-F238E27FC236}">
                      <a16:creationId xmlns:a16="http://schemas.microsoft.com/office/drawing/2014/main" id="{7D435DBE-6F67-4829-8C4E-22AB1F720FB4}"/>
                    </a:ext>
                  </a:extLst>
                </p:cNvPr>
                <p:cNvSpPr/>
                <p:nvPr/>
              </p:nvSpPr>
              <p:spPr>
                <a:xfrm>
                  <a:off x="22101" y="66305"/>
                  <a:ext cx="915510" cy="1772640"/>
                </a:xfrm>
                <a:custGeom>
                  <a:avLst/>
                  <a:gdLst/>
                  <a:ahLst/>
                  <a:cxnLst>
                    <a:cxn ang="0">
                      <a:pos x="wd2" y="hd2"/>
                    </a:cxn>
                    <a:cxn ang="5400000">
                      <a:pos x="wd2" y="hd2"/>
                    </a:cxn>
                    <a:cxn ang="10800000">
                      <a:pos x="wd2" y="hd2"/>
                    </a:cxn>
                    <a:cxn ang="16200000">
                      <a:pos x="wd2" y="hd2"/>
                    </a:cxn>
                  </a:cxnLst>
                  <a:rect l="0" t="0" r="r" b="b"/>
                  <a:pathLst>
                    <a:path w="19908" h="18982" extrusionOk="0">
                      <a:moveTo>
                        <a:pt x="14932" y="17957"/>
                      </a:moveTo>
                      <a:cubicBezTo>
                        <a:pt x="14932" y="17957"/>
                        <a:pt x="20964" y="11664"/>
                        <a:pt x="19746" y="7584"/>
                      </a:cubicBezTo>
                      <a:cubicBezTo>
                        <a:pt x="18528" y="3505"/>
                        <a:pt x="17551" y="626"/>
                        <a:pt x="12563" y="64"/>
                      </a:cubicBezTo>
                      <a:cubicBezTo>
                        <a:pt x="7574" y="-498"/>
                        <a:pt x="4922" y="2777"/>
                        <a:pt x="3755" y="4144"/>
                      </a:cubicBezTo>
                      <a:cubicBezTo>
                        <a:pt x="2587" y="5510"/>
                        <a:pt x="-636" y="11647"/>
                        <a:pt x="111" y="16374"/>
                      </a:cubicBezTo>
                      <a:cubicBezTo>
                        <a:pt x="857" y="21102"/>
                        <a:pt x="14932" y="17957"/>
                        <a:pt x="14932" y="17957"/>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sp>
              <p:nvSpPr>
                <p:cNvPr id="16" name="Shape 54067">
                  <a:extLst>
                    <a:ext uri="{FF2B5EF4-FFF2-40B4-BE49-F238E27FC236}">
                      <a16:creationId xmlns:a16="http://schemas.microsoft.com/office/drawing/2014/main" id="{7D63AB7B-441E-4AD6-9D7C-C18EE487AC08}"/>
                    </a:ext>
                  </a:extLst>
                </p:cNvPr>
                <p:cNvSpPr/>
                <p:nvPr/>
              </p:nvSpPr>
              <p:spPr>
                <a:xfrm>
                  <a:off x="243119" y="740408"/>
                  <a:ext cx="420323" cy="514430"/>
                </a:xfrm>
                <a:custGeom>
                  <a:avLst/>
                  <a:gdLst/>
                  <a:ahLst/>
                  <a:cxnLst>
                    <a:cxn ang="0">
                      <a:pos x="wd2" y="hd2"/>
                    </a:cxn>
                    <a:cxn ang="5400000">
                      <a:pos x="wd2" y="hd2"/>
                    </a:cxn>
                    <a:cxn ang="10800000">
                      <a:pos x="wd2" y="hd2"/>
                    </a:cxn>
                    <a:cxn ang="16200000">
                      <a:pos x="wd2" y="hd2"/>
                    </a:cxn>
                  </a:cxnLst>
                  <a:rect l="0" t="0" r="r" b="b"/>
                  <a:pathLst>
                    <a:path w="21321" h="21505" extrusionOk="0">
                      <a:moveTo>
                        <a:pt x="9783" y="14017"/>
                      </a:moveTo>
                      <a:lnTo>
                        <a:pt x="5074" y="9733"/>
                      </a:lnTo>
                      <a:lnTo>
                        <a:pt x="11536" y="7488"/>
                      </a:lnTo>
                      <a:lnTo>
                        <a:pt x="16247" y="11772"/>
                      </a:lnTo>
                      <a:cubicBezTo>
                        <a:pt x="16247" y="11772"/>
                        <a:pt x="9783" y="14017"/>
                        <a:pt x="9783" y="14017"/>
                      </a:cubicBezTo>
                      <a:close/>
                      <a:moveTo>
                        <a:pt x="81" y="18312"/>
                      </a:moveTo>
                      <a:cubicBezTo>
                        <a:pt x="248" y="18638"/>
                        <a:pt x="631" y="18832"/>
                        <a:pt x="1031" y="18832"/>
                      </a:cubicBezTo>
                      <a:cubicBezTo>
                        <a:pt x="1167" y="18832"/>
                        <a:pt x="1302" y="18810"/>
                        <a:pt x="1434" y="18765"/>
                      </a:cubicBezTo>
                      <a:lnTo>
                        <a:pt x="9238" y="16054"/>
                      </a:lnTo>
                      <a:lnTo>
                        <a:pt x="14925" y="21226"/>
                      </a:lnTo>
                      <a:cubicBezTo>
                        <a:pt x="15127" y="21410"/>
                        <a:pt x="15409" y="21505"/>
                        <a:pt x="15689" y="21505"/>
                      </a:cubicBezTo>
                      <a:cubicBezTo>
                        <a:pt x="15936" y="21505"/>
                        <a:pt x="16184" y="21432"/>
                        <a:pt x="16382" y="21284"/>
                      </a:cubicBezTo>
                      <a:cubicBezTo>
                        <a:pt x="16803" y="20970"/>
                        <a:pt x="16835" y="20433"/>
                        <a:pt x="16453" y="20083"/>
                      </a:cubicBezTo>
                      <a:lnTo>
                        <a:pt x="11253" y="15353"/>
                      </a:lnTo>
                      <a:lnTo>
                        <a:pt x="18391" y="12872"/>
                      </a:lnTo>
                      <a:cubicBezTo>
                        <a:pt x="18435" y="12856"/>
                        <a:pt x="18466" y="12828"/>
                        <a:pt x="18508" y="12806"/>
                      </a:cubicBezTo>
                      <a:cubicBezTo>
                        <a:pt x="18566" y="12778"/>
                        <a:pt x="18629" y="12758"/>
                        <a:pt x="18681" y="12718"/>
                      </a:cubicBezTo>
                      <a:cubicBezTo>
                        <a:pt x="18689" y="12713"/>
                        <a:pt x="18693" y="12705"/>
                        <a:pt x="18701" y="12698"/>
                      </a:cubicBezTo>
                      <a:cubicBezTo>
                        <a:pt x="18756" y="12653"/>
                        <a:pt x="18793" y="12600"/>
                        <a:pt x="18834" y="12547"/>
                      </a:cubicBezTo>
                      <a:cubicBezTo>
                        <a:pt x="18868" y="12507"/>
                        <a:pt x="18908" y="12471"/>
                        <a:pt x="18931" y="12426"/>
                      </a:cubicBezTo>
                      <a:cubicBezTo>
                        <a:pt x="18957" y="12378"/>
                        <a:pt x="18963" y="12327"/>
                        <a:pt x="18977" y="12275"/>
                      </a:cubicBezTo>
                      <a:cubicBezTo>
                        <a:pt x="18991" y="12218"/>
                        <a:pt x="19015" y="12167"/>
                        <a:pt x="19015" y="12111"/>
                      </a:cubicBezTo>
                      <a:cubicBezTo>
                        <a:pt x="19017" y="12062"/>
                        <a:pt x="18999" y="12016"/>
                        <a:pt x="18991" y="11968"/>
                      </a:cubicBezTo>
                      <a:cubicBezTo>
                        <a:pt x="18979" y="11906"/>
                        <a:pt x="18975" y="11845"/>
                        <a:pt x="18947" y="11785"/>
                      </a:cubicBezTo>
                      <a:cubicBezTo>
                        <a:pt x="18943" y="11777"/>
                        <a:pt x="18943" y="11767"/>
                        <a:pt x="18938" y="11759"/>
                      </a:cubicBezTo>
                      <a:cubicBezTo>
                        <a:pt x="18914" y="11712"/>
                        <a:pt x="18872" y="11679"/>
                        <a:pt x="18840" y="11637"/>
                      </a:cubicBezTo>
                      <a:cubicBezTo>
                        <a:pt x="18810" y="11598"/>
                        <a:pt x="18793" y="11554"/>
                        <a:pt x="18753" y="11518"/>
                      </a:cubicBezTo>
                      <a:lnTo>
                        <a:pt x="13551" y="6788"/>
                      </a:lnTo>
                      <a:lnTo>
                        <a:pt x="20690" y="4307"/>
                      </a:lnTo>
                      <a:cubicBezTo>
                        <a:pt x="21215" y="4124"/>
                        <a:pt x="21461" y="3626"/>
                        <a:pt x="21240" y="3192"/>
                      </a:cubicBezTo>
                      <a:cubicBezTo>
                        <a:pt x="21018" y="2759"/>
                        <a:pt x="20409" y="2562"/>
                        <a:pt x="19888" y="2739"/>
                      </a:cubicBezTo>
                      <a:lnTo>
                        <a:pt x="12085" y="5451"/>
                      </a:lnTo>
                      <a:lnTo>
                        <a:pt x="6395" y="279"/>
                      </a:lnTo>
                      <a:cubicBezTo>
                        <a:pt x="6012" y="-68"/>
                        <a:pt x="5359" y="-95"/>
                        <a:pt x="4938" y="220"/>
                      </a:cubicBezTo>
                      <a:cubicBezTo>
                        <a:pt x="4517" y="534"/>
                        <a:pt x="4485" y="1073"/>
                        <a:pt x="4868" y="1421"/>
                      </a:cubicBezTo>
                      <a:lnTo>
                        <a:pt x="10068" y="6151"/>
                      </a:lnTo>
                      <a:lnTo>
                        <a:pt x="2930" y="8632"/>
                      </a:lnTo>
                      <a:cubicBezTo>
                        <a:pt x="2869" y="8653"/>
                        <a:pt x="2825" y="8692"/>
                        <a:pt x="2772" y="8722"/>
                      </a:cubicBezTo>
                      <a:cubicBezTo>
                        <a:pt x="2728" y="8745"/>
                        <a:pt x="2680" y="8756"/>
                        <a:pt x="2640" y="8787"/>
                      </a:cubicBezTo>
                      <a:cubicBezTo>
                        <a:pt x="2631" y="8792"/>
                        <a:pt x="2629" y="8800"/>
                        <a:pt x="2623" y="8805"/>
                      </a:cubicBezTo>
                      <a:cubicBezTo>
                        <a:pt x="2563" y="8853"/>
                        <a:pt x="2523" y="8909"/>
                        <a:pt x="2478" y="8967"/>
                      </a:cubicBezTo>
                      <a:cubicBezTo>
                        <a:pt x="2450" y="9004"/>
                        <a:pt x="2412" y="9037"/>
                        <a:pt x="2390" y="9077"/>
                      </a:cubicBezTo>
                      <a:cubicBezTo>
                        <a:pt x="2362" y="9130"/>
                        <a:pt x="2353" y="9190"/>
                        <a:pt x="2339" y="9246"/>
                      </a:cubicBezTo>
                      <a:cubicBezTo>
                        <a:pt x="2327" y="9296"/>
                        <a:pt x="2307" y="9343"/>
                        <a:pt x="2305" y="9392"/>
                      </a:cubicBezTo>
                      <a:cubicBezTo>
                        <a:pt x="2303" y="9446"/>
                        <a:pt x="2321" y="9497"/>
                        <a:pt x="2333" y="9552"/>
                      </a:cubicBezTo>
                      <a:cubicBezTo>
                        <a:pt x="2345" y="9608"/>
                        <a:pt x="2350" y="9663"/>
                        <a:pt x="2374" y="9718"/>
                      </a:cubicBezTo>
                      <a:cubicBezTo>
                        <a:pt x="2377" y="9726"/>
                        <a:pt x="2375" y="9736"/>
                        <a:pt x="2381" y="9746"/>
                      </a:cubicBezTo>
                      <a:cubicBezTo>
                        <a:pt x="2390" y="9766"/>
                        <a:pt x="2416" y="9774"/>
                        <a:pt x="2428" y="9793"/>
                      </a:cubicBezTo>
                      <a:cubicBezTo>
                        <a:pt x="2470" y="9859"/>
                        <a:pt x="2504" y="9929"/>
                        <a:pt x="2567" y="9987"/>
                      </a:cubicBezTo>
                      <a:lnTo>
                        <a:pt x="7769" y="14718"/>
                      </a:lnTo>
                      <a:lnTo>
                        <a:pt x="633" y="17198"/>
                      </a:lnTo>
                      <a:cubicBezTo>
                        <a:pt x="107" y="17381"/>
                        <a:pt x="-139" y="17879"/>
                        <a:pt x="81" y="18312"/>
                      </a:cubicBezTo>
                      <a:close/>
                    </a:path>
                  </a:pathLst>
                </a:custGeom>
                <a:solidFill>
                  <a:schemeClr val="bg1">
                    <a:lumMod val="50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grpSp>
          <p:grpSp>
            <p:nvGrpSpPr>
              <p:cNvPr id="11" name="Group 54071">
                <a:extLst>
                  <a:ext uri="{FF2B5EF4-FFF2-40B4-BE49-F238E27FC236}">
                    <a16:creationId xmlns:a16="http://schemas.microsoft.com/office/drawing/2014/main" id="{C02EEC70-A800-403C-846D-058BB3FD80E8}"/>
                  </a:ext>
                </a:extLst>
              </p:cNvPr>
              <p:cNvGrpSpPr/>
              <p:nvPr/>
            </p:nvGrpSpPr>
            <p:grpSpPr>
              <a:xfrm>
                <a:off x="-1" y="1337154"/>
                <a:ext cx="1237450" cy="1458648"/>
                <a:chOff x="0" y="0"/>
                <a:chExt cx="1237448" cy="1458646"/>
              </a:xfrm>
            </p:grpSpPr>
            <p:sp>
              <p:nvSpPr>
                <p:cNvPr id="12" name="Shape 54069">
                  <a:extLst>
                    <a:ext uri="{FF2B5EF4-FFF2-40B4-BE49-F238E27FC236}">
                      <a16:creationId xmlns:a16="http://schemas.microsoft.com/office/drawing/2014/main" id="{5D456FAD-3668-4776-A729-37F77948E51F}"/>
                    </a:ext>
                  </a:extLst>
                </p:cNvPr>
                <p:cNvSpPr/>
                <p:nvPr/>
              </p:nvSpPr>
              <p:spPr>
                <a:xfrm>
                  <a:off x="0" y="0"/>
                  <a:ext cx="1233705" cy="1458647"/>
                </a:xfrm>
                <a:custGeom>
                  <a:avLst/>
                  <a:gdLst/>
                  <a:ahLst/>
                  <a:cxnLst>
                    <a:cxn ang="0">
                      <a:pos x="wd2" y="hd2"/>
                    </a:cxn>
                    <a:cxn ang="5400000">
                      <a:pos x="wd2" y="hd2"/>
                    </a:cxn>
                    <a:cxn ang="10800000">
                      <a:pos x="wd2" y="hd2"/>
                    </a:cxn>
                    <a:cxn ang="16200000">
                      <a:pos x="wd2" y="hd2"/>
                    </a:cxn>
                  </a:cxnLst>
                  <a:rect l="0" t="0" r="r" b="b"/>
                  <a:pathLst>
                    <a:path w="21600" h="21072" extrusionOk="0">
                      <a:moveTo>
                        <a:pt x="21600" y="21072"/>
                      </a:moveTo>
                      <a:lnTo>
                        <a:pt x="15072" y="2621"/>
                      </a:lnTo>
                      <a:cubicBezTo>
                        <a:pt x="15072" y="2621"/>
                        <a:pt x="14323" y="565"/>
                        <a:pt x="10762" y="76"/>
                      </a:cubicBezTo>
                      <a:cubicBezTo>
                        <a:pt x="6371" y="-528"/>
                        <a:pt x="2017" y="2523"/>
                        <a:pt x="1186" y="8399"/>
                      </a:cubicBezTo>
                      <a:cubicBezTo>
                        <a:pt x="356" y="14274"/>
                        <a:pt x="0" y="21072"/>
                        <a:pt x="0" y="21072"/>
                      </a:cubicBezTo>
                      <a:cubicBezTo>
                        <a:pt x="0" y="21072"/>
                        <a:pt x="21600" y="21072"/>
                        <a:pt x="21600" y="21072"/>
                      </a:cubicBezTo>
                      <a:close/>
                    </a:path>
                  </a:pathLst>
                </a:custGeom>
                <a:solidFill>
                  <a:schemeClr val="accent6">
                    <a:lumMod val="75000"/>
                  </a:schemeClr>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sp>
              <p:nvSpPr>
                <p:cNvPr id="13" name="Shape 54070">
                  <a:extLst>
                    <a:ext uri="{FF2B5EF4-FFF2-40B4-BE49-F238E27FC236}">
                      <a16:creationId xmlns:a16="http://schemas.microsoft.com/office/drawing/2014/main" id="{78493194-1BD1-4FCE-93BA-E392462DA4B6}"/>
                    </a:ext>
                  </a:extLst>
                </p:cNvPr>
                <p:cNvSpPr/>
                <p:nvPr/>
              </p:nvSpPr>
              <p:spPr>
                <a:xfrm>
                  <a:off x="541492" y="0"/>
                  <a:ext cx="695957" cy="1458028"/>
                </a:xfrm>
                <a:custGeom>
                  <a:avLst/>
                  <a:gdLst/>
                  <a:ahLst/>
                  <a:cxnLst>
                    <a:cxn ang="0">
                      <a:pos x="wd2" y="hd2"/>
                    </a:cxn>
                    <a:cxn ang="5400000">
                      <a:pos x="wd2" y="hd2"/>
                    </a:cxn>
                    <a:cxn ang="10800000">
                      <a:pos x="wd2" y="hd2"/>
                    </a:cxn>
                    <a:cxn ang="16200000">
                      <a:pos x="wd2" y="hd2"/>
                    </a:cxn>
                  </a:cxnLst>
                  <a:rect l="0" t="0" r="r" b="b"/>
                  <a:pathLst>
                    <a:path w="21600" h="21591" extrusionOk="0">
                      <a:moveTo>
                        <a:pt x="3215" y="21591"/>
                      </a:moveTo>
                      <a:lnTo>
                        <a:pt x="0" y="4"/>
                      </a:lnTo>
                      <a:cubicBezTo>
                        <a:pt x="803" y="-9"/>
                        <a:pt x="1601" y="5"/>
                        <a:pt x="2388" y="68"/>
                      </a:cubicBezTo>
                      <a:cubicBezTo>
                        <a:pt x="8699" y="569"/>
                        <a:pt x="10028" y="2677"/>
                        <a:pt x="10028" y="2677"/>
                      </a:cubicBezTo>
                      <a:lnTo>
                        <a:pt x="21600" y="21591"/>
                      </a:lnTo>
                      <a:cubicBezTo>
                        <a:pt x="21600" y="21591"/>
                        <a:pt x="3215" y="21591"/>
                        <a:pt x="3215" y="21591"/>
                      </a:cubicBezTo>
                      <a:close/>
                    </a:path>
                  </a:pathLst>
                </a:custGeom>
                <a:solidFill>
                  <a:schemeClr val="accent6"/>
                </a:solidFill>
                <a:ln w="12700" cap="flat">
                  <a:noFill/>
                  <a:miter lim="400000"/>
                </a:ln>
                <a:effectLst/>
              </p:spPr>
              <p:txBody>
                <a:bodyPr wrap="square" lIns="23736" tIns="23736" rIns="23736" bIns="23736" numCol="1" anchor="ctr">
                  <a:noAutofit/>
                </a:bodyPr>
                <a:lstStyle/>
                <a:p>
                  <a:endParaRPr sz="2243" dirty="0">
                    <a:latin typeface="Lato Light" panose="020F0502020204030203" pitchFamily="34" charset="0"/>
                  </a:endParaRPr>
                </a:p>
              </p:txBody>
            </p:sp>
          </p:grpSp>
        </p:grpSp>
      </p:grpSp>
      <p:grpSp>
        <p:nvGrpSpPr>
          <p:cNvPr id="24" name="Group 23">
            <a:extLst>
              <a:ext uri="{FF2B5EF4-FFF2-40B4-BE49-F238E27FC236}">
                <a16:creationId xmlns:a16="http://schemas.microsoft.com/office/drawing/2014/main" id="{756479D4-47CE-47B7-A13A-01422CC268B7}"/>
              </a:ext>
            </a:extLst>
          </p:cNvPr>
          <p:cNvGrpSpPr/>
          <p:nvPr/>
        </p:nvGrpSpPr>
        <p:grpSpPr>
          <a:xfrm>
            <a:off x="3880403" y="2788164"/>
            <a:ext cx="3670132" cy="2445916"/>
            <a:chOff x="8116468" y="4028303"/>
            <a:chExt cx="8284366" cy="5521017"/>
          </a:xfrm>
        </p:grpSpPr>
        <p:sp>
          <p:nvSpPr>
            <p:cNvPr id="25" name="Bent Arrow 35">
              <a:extLst>
                <a:ext uri="{FF2B5EF4-FFF2-40B4-BE49-F238E27FC236}">
                  <a16:creationId xmlns:a16="http://schemas.microsoft.com/office/drawing/2014/main" id="{BEF73F5C-D70A-4629-A768-F0582921D123}"/>
                </a:ext>
              </a:extLst>
            </p:cNvPr>
            <p:cNvSpPr/>
            <p:nvPr/>
          </p:nvSpPr>
          <p:spPr>
            <a:xfrm flipH="1">
              <a:off x="8116468" y="5413247"/>
              <a:ext cx="4581144" cy="4136073"/>
            </a:xfrm>
            <a:prstGeom prst="bentArrow">
              <a:avLst>
                <a:gd name="adj1" fmla="val 21434"/>
                <a:gd name="adj2" fmla="val 25000"/>
                <a:gd name="adj3" fmla="val 26783"/>
                <a:gd name="adj4" fmla="val 840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solidFill>
                  <a:schemeClr val="tx1"/>
                </a:solidFill>
              </a:endParaRPr>
            </a:p>
          </p:txBody>
        </p:sp>
        <p:sp>
          <p:nvSpPr>
            <p:cNvPr id="26" name="Up Arrow 36">
              <a:extLst>
                <a:ext uri="{FF2B5EF4-FFF2-40B4-BE49-F238E27FC236}">
                  <a16:creationId xmlns:a16="http://schemas.microsoft.com/office/drawing/2014/main" id="{4EE5F268-0E45-467A-AD3B-1568A1830BE0}"/>
                </a:ext>
              </a:extLst>
            </p:cNvPr>
            <p:cNvSpPr/>
            <p:nvPr/>
          </p:nvSpPr>
          <p:spPr>
            <a:xfrm>
              <a:off x="11415252" y="4028303"/>
              <a:ext cx="1681316" cy="5521017"/>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27" name="Bent Arrow 34">
              <a:extLst>
                <a:ext uri="{FF2B5EF4-FFF2-40B4-BE49-F238E27FC236}">
                  <a16:creationId xmlns:a16="http://schemas.microsoft.com/office/drawing/2014/main" id="{3E29CA00-248F-4BB2-9335-B61DEEE3BE5E}"/>
                </a:ext>
              </a:extLst>
            </p:cNvPr>
            <p:cNvSpPr/>
            <p:nvPr/>
          </p:nvSpPr>
          <p:spPr>
            <a:xfrm>
              <a:off x="11816666" y="5413247"/>
              <a:ext cx="4584168" cy="4136073"/>
            </a:xfrm>
            <a:prstGeom prst="bentArrow">
              <a:avLst>
                <a:gd name="adj1" fmla="val 21434"/>
                <a:gd name="adj2" fmla="val 25000"/>
                <a:gd name="adj3" fmla="val 26783"/>
                <a:gd name="adj4" fmla="val 840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solidFill>
                  <a:schemeClr val="tx1"/>
                </a:solidFill>
              </a:endParaRPr>
            </a:p>
          </p:txBody>
        </p:sp>
      </p:grpSp>
      <p:sp>
        <p:nvSpPr>
          <p:cNvPr id="28" name="TextBox 27">
            <a:extLst>
              <a:ext uri="{FF2B5EF4-FFF2-40B4-BE49-F238E27FC236}">
                <a16:creationId xmlns:a16="http://schemas.microsoft.com/office/drawing/2014/main" id="{8FAA3AA3-5954-4B7B-B44A-A9C1EEBC9B34}"/>
              </a:ext>
            </a:extLst>
          </p:cNvPr>
          <p:cNvSpPr txBox="1"/>
          <p:nvPr/>
        </p:nvSpPr>
        <p:spPr>
          <a:xfrm>
            <a:off x="7796100" y="3439002"/>
            <a:ext cx="909223"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404D7595-0985-4319-93F2-84A772BD22A5}"/>
              </a:ext>
            </a:extLst>
          </p:cNvPr>
          <p:cNvSpPr txBox="1">
            <a:spLocks/>
          </p:cNvSpPr>
          <p:nvPr/>
        </p:nvSpPr>
        <p:spPr>
          <a:xfrm>
            <a:off x="7796100" y="3737759"/>
            <a:ext cx="2504780"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Ut  companies.</a:t>
            </a:r>
          </a:p>
        </p:txBody>
      </p:sp>
      <p:sp>
        <p:nvSpPr>
          <p:cNvPr id="30" name="TextBox 29">
            <a:extLst>
              <a:ext uri="{FF2B5EF4-FFF2-40B4-BE49-F238E27FC236}">
                <a16:creationId xmlns:a16="http://schemas.microsoft.com/office/drawing/2014/main" id="{D9BC09A6-4CCC-445F-895D-9FA71B8CBE3F}"/>
              </a:ext>
            </a:extLst>
          </p:cNvPr>
          <p:cNvSpPr txBox="1"/>
          <p:nvPr/>
        </p:nvSpPr>
        <p:spPr>
          <a:xfrm>
            <a:off x="2725615" y="3439002"/>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31" name="Subtitle 2">
            <a:extLst>
              <a:ext uri="{FF2B5EF4-FFF2-40B4-BE49-F238E27FC236}">
                <a16:creationId xmlns:a16="http://schemas.microsoft.com/office/drawing/2014/main" id="{78949629-D550-45B4-B714-FA6224CDFAE2}"/>
              </a:ext>
            </a:extLst>
          </p:cNvPr>
          <p:cNvSpPr txBox="1">
            <a:spLocks/>
          </p:cNvSpPr>
          <p:nvPr/>
        </p:nvSpPr>
        <p:spPr>
          <a:xfrm>
            <a:off x="1130058" y="3737759"/>
            <a:ext cx="2504780"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Ut  companies.</a:t>
            </a:r>
          </a:p>
        </p:txBody>
      </p:sp>
      <p:sp>
        <p:nvSpPr>
          <p:cNvPr id="32" name="TextBox 31">
            <a:extLst>
              <a:ext uri="{FF2B5EF4-FFF2-40B4-BE49-F238E27FC236}">
                <a16:creationId xmlns:a16="http://schemas.microsoft.com/office/drawing/2014/main" id="{3F45DCC8-D4DA-4728-A230-9B96B309DB10}"/>
              </a:ext>
            </a:extLst>
          </p:cNvPr>
          <p:cNvSpPr txBox="1"/>
          <p:nvPr/>
        </p:nvSpPr>
        <p:spPr>
          <a:xfrm>
            <a:off x="4464991" y="1800997"/>
            <a:ext cx="909223"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a:t>
            </a:r>
          </a:p>
        </p:txBody>
      </p:sp>
      <p:sp>
        <p:nvSpPr>
          <p:cNvPr id="33" name="Subtitle 2">
            <a:extLst>
              <a:ext uri="{FF2B5EF4-FFF2-40B4-BE49-F238E27FC236}">
                <a16:creationId xmlns:a16="http://schemas.microsoft.com/office/drawing/2014/main" id="{85202D7D-9E1D-4842-AC1F-B977C186095D}"/>
              </a:ext>
            </a:extLst>
          </p:cNvPr>
          <p:cNvSpPr txBox="1">
            <a:spLocks/>
          </p:cNvSpPr>
          <p:nvPr/>
        </p:nvSpPr>
        <p:spPr>
          <a:xfrm>
            <a:off x="4464991" y="2099755"/>
            <a:ext cx="2504780"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Ut  companies.</a:t>
            </a:r>
          </a:p>
        </p:txBody>
      </p:sp>
    </p:spTree>
    <p:extLst>
      <p:ext uri="{BB962C8B-B14F-4D97-AF65-F5344CB8AC3E}">
        <p14:creationId xmlns:p14="http://schemas.microsoft.com/office/powerpoint/2010/main" val="249056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sp>
        <p:nvSpPr>
          <p:cNvPr id="7" name="Shape 29468">
            <a:extLst>
              <a:ext uri="{FF2B5EF4-FFF2-40B4-BE49-F238E27FC236}">
                <a16:creationId xmlns:a16="http://schemas.microsoft.com/office/drawing/2014/main" id="{64E58C3B-E107-426D-BF85-FCDD92B0C92B}"/>
              </a:ext>
            </a:extLst>
          </p:cNvPr>
          <p:cNvSpPr/>
          <p:nvPr/>
        </p:nvSpPr>
        <p:spPr>
          <a:xfrm>
            <a:off x="1188116" y="2838489"/>
            <a:ext cx="1349201" cy="2248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8" name="Shape 29471">
            <a:extLst>
              <a:ext uri="{FF2B5EF4-FFF2-40B4-BE49-F238E27FC236}">
                <a16:creationId xmlns:a16="http://schemas.microsoft.com/office/drawing/2014/main" id="{A8EB2B22-19A1-46A9-B030-7B8BDBD5770C}"/>
              </a:ext>
            </a:extLst>
          </p:cNvPr>
          <p:cNvSpPr/>
          <p:nvPr/>
        </p:nvSpPr>
        <p:spPr>
          <a:xfrm>
            <a:off x="2579103" y="2726055"/>
            <a:ext cx="1484123" cy="2473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9" name="Shape 29474">
            <a:extLst>
              <a:ext uri="{FF2B5EF4-FFF2-40B4-BE49-F238E27FC236}">
                <a16:creationId xmlns:a16="http://schemas.microsoft.com/office/drawing/2014/main" id="{9FE6EA1F-4C5A-4A46-8CE3-68AD08A477E8}"/>
              </a:ext>
            </a:extLst>
          </p:cNvPr>
          <p:cNvSpPr/>
          <p:nvPr/>
        </p:nvSpPr>
        <p:spPr>
          <a:xfrm flipH="1">
            <a:off x="9103433" y="2838489"/>
            <a:ext cx="1349201" cy="2248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solidFill>
            <a:schemeClr val="accent6">
              <a:lumMod val="50000"/>
            </a:schemeClr>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0" name="Shape 29477">
            <a:extLst>
              <a:ext uri="{FF2B5EF4-FFF2-40B4-BE49-F238E27FC236}">
                <a16:creationId xmlns:a16="http://schemas.microsoft.com/office/drawing/2014/main" id="{513CC72F-227F-41B3-B519-609160630C60}"/>
              </a:ext>
            </a:extLst>
          </p:cNvPr>
          <p:cNvSpPr/>
          <p:nvPr/>
        </p:nvSpPr>
        <p:spPr>
          <a:xfrm>
            <a:off x="4110635" y="2557404"/>
            <a:ext cx="1686503" cy="2810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1" name="Shape 29480">
            <a:extLst>
              <a:ext uri="{FF2B5EF4-FFF2-40B4-BE49-F238E27FC236}">
                <a16:creationId xmlns:a16="http://schemas.microsoft.com/office/drawing/2014/main" id="{8868CDE4-93F7-4402-AC7C-550CC93CA2F2}"/>
              </a:ext>
            </a:extLst>
          </p:cNvPr>
          <p:cNvSpPr/>
          <p:nvPr/>
        </p:nvSpPr>
        <p:spPr>
          <a:xfrm flipH="1">
            <a:off x="5843611" y="2557404"/>
            <a:ext cx="1686503" cy="28108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2" name="Shape 29483">
            <a:extLst>
              <a:ext uri="{FF2B5EF4-FFF2-40B4-BE49-F238E27FC236}">
                <a16:creationId xmlns:a16="http://schemas.microsoft.com/office/drawing/2014/main" id="{C0947145-5246-41EA-905F-12878C688813}"/>
              </a:ext>
            </a:extLst>
          </p:cNvPr>
          <p:cNvSpPr/>
          <p:nvPr/>
        </p:nvSpPr>
        <p:spPr>
          <a:xfrm flipH="1">
            <a:off x="7576586" y="2726055"/>
            <a:ext cx="1484123" cy="2473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974"/>
                </a:lnTo>
                <a:lnTo>
                  <a:pt x="21600" y="17626"/>
                </a:lnTo>
                <a:lnTo>
                  <a:pt x="0" y="21600"/>
                </a:lnTo>
                <a:lnTo>
                  <a:pt x="0" y="0"/>
                </a:lnTo>
                <a:close/>
              </a:path>
            </a:pathLst>
          </a:custGeom>
          <a:solidFill>
            <a:schemeClr val="accent5"/>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3" name="Shape 29506">
            <a:extLst>
              <a:ext uri="{FF2B5EF4-FFF2-40B4-BE49-F238E27FC236}">
                <a16:creationId xmlns:a16="http://schemas.microsoft.com/office/drawing/2014/main" id="{5F2C6A7E-A657-4C31-8518-BA11B5D0AE60}"/>
              </a:ext>
            </a:extLst>
          </p:cNvPr>
          <p:cNvSpPr/>
          <p:nvPr/>
        </p:nvSpPr>
        <p:spPr>
          <a:xfrm>
            <a:off x="1229926" y="5132044"/>
            <a:ext cx="0" cy="397292"/>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4" name="Shape 29507">
            <a:extLst>
              <a:ext uri="{FF2B5EF4-FFF2-40B4-BE49-F238E27FC236}">
                <a16:creationId xmlns:a16="http://schemas.microsoft.com/office/drawing/2014/main" id="{EE57A0D7-AA44-4672-A1D9-0CD8662DA996}"/>
              </a:ext>
            </a:extLst>
          </p:cNvPr>
          <p:cNvSpPr/>
          <p:nvPr/>
        </p:nvSpPr>
        <p:spPr>
          <a:xfrm>
            <a:off x="4950019" y="5181856"/>
            <a:ext cx="0" cy="703254"/>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5" name="Shape 29508">
            <a:extLst>
              <a:ext uri="{FF2B5EF4-FFF2-40B4-BE49-F238E27FC236}">
                <a16:creationId xmlns:a16="http://schemas.microsoft.com/office/drawing/2014/main" id="{47735F7A-E3FA-468A-AAAA-9DC654869210}"/>
              </a:ext>
            </a:extLst>
          </p:cNvPr>
          <p:cNvSpPr/>
          <p:nvPr/>
        </p:nvSpPr>
        <p:spPr>
          <a:xfrm>
            <a:off x="9033536" y="5244565"/>
            <a:ext cx="0" cy="397292"/>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6" name="Shape 29509">
            <a:extLst>
              <a:ext uri="{FF2B5EF4-FFF2-40B4-BE49-F238E27FC236}">
                <a16:creationId xmlns:a16="http://schemas.microsoft.com/office/drawing/2014/main" id="{5649D01B-F757-4295-B34C-F9E7E02F7B27}"/>
              </a:ext>
            </a:extLst>
          </p:cNvPr>
          <p:cNvSpPr/>
          <p:nvPr/>
        </p:nvSpPr>
        <p:spPr>
          <a:xfrm>
            <a:off x="2635687" y="2290923"/>
            <a:ext cx="0" cy="395332"/>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7" name="Shape 29510">
            <a:extLst>
              <a:ext uri="{FF2B5EF4-FFF2-40B4-BE49-F238E27FC236}">
                <a16:creationId xmlns:a16="http://schemas.microsoft.com/office/drawing/2014/main" id="{A7664502-FC3A-466E-B612-1BE44A7CE23C}"/>
              </a:ext>
            </a:extLst>
          </p:cNvPr>
          <p:cNvSpPr/>
          <p:nvPr/>
        </p:nvSpPr>
        <p:spPr>
          <a:xfrm>
            <a:off x="6653273" y="2066600"/>
            <a:ext cx="0" cy="701509"/>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8" name="Shape 29511">
            <a:extLst>
              <a:ext uri="{FF2B5EF4-FFF2-40B4-BE49-F238E27FC236}">
                <a16:creationId xmlns:a16="http://schemas.microsoft.com/office/drawing/2014/main" id="{CF828DEF-510C-417A-A470-F3362F721F1E}"/>
              </a:ext>
            </a:extLst>
          </p:cNvPr>
          <p:cNvSpPr/>
          <p:nvPr/>
        </p:nvSpPr>
        <p:spPr>
          <a:xfrm>
            <a:off x="10410823" y="2306946"/>
            <a:ext cx="0" cy="491743"/>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25" name="TextBox 24">
            <a:extLst>
              <a:ext uri="{FF2B5EF4-FFF2-40B4-BE49-F238E27FC236}">
                <a16:creationId xmlns:a16="http://schemas.microsoft.com/office/drawing/2014/main" id="{F9602605-6A20-4108-9366-94A0FA95850F}"/>
              </a:ext>
            </a:extLst>
          </p:cNvPr>
          <p:cNvSpPr txBox="1"/>
          <p:nvPr/>
        </p:nvSpPr>
        <p:spPr>
          <a:xfrm>
            <a:off x="1179659" y="5603213"/>
            <a:ext cx="1106393" cy="369332"/>
          </a:xfrm>
          <a:prstGeom prst="rect">
            <a:avLst/>
          </a:prstGeom>
          <a:noFill/>
        </p:spPr>
        <p:txBody>
          <a:bodyPr wrap="none" rtlCol="0" anchor="ctr" anchorCtr="0">
            <a:spAutoFit/>
          </a:bodyPr>
          <a:lstStyle/>
          <a:p>
            <a:r>
              <a:rPr lang="en-US" b="1" dirty="0">
                <a:solidFill>
                  <a:schemeClr val="accent1"/>
                </a:solidFill>
                <a:latin typeface="+mj-lt"/>
                <a:ea typeface="League Spartan" charset="0"/>
                <a:cs typeface="Poppins" pitchFamily="2" charset="77"/>
              </a:rPr>
              <a:t>CAPTION</a:t>
            </a:r>
          </a:p>
        </p:txBody>
      </p:sp>
      <p:sp>
        <p:nvSpPr>
          <p:cNvPr id="27" name="TextBox 26">
            <a:extLst>
              <a:ext uri="{FF2B5EF4-FFF2-40B4-BE49-F238E27FC236}">
                <a16:creationId xmlns:a16="http://schemas.microsoft.com/office/drawing/2014/main" id="{AAF60EFC-91FE-4CFF-AADD-940E501318B1}"/>
              </a:ext>
            </a:extLst>
          </p:cNvPr>
          <p:cNvSpPr txBox="1"/>
          <p:nvPr/>
        </p:nvSpPr>
        <p:spPr>
          <a:xfrm>
            <a:off x="8992761" y="5603211"/>
            <a:ext cx="1106393" cy="369332"/>
          </a:xfrm>
          <a:prstGeom prst="rect">
            <a:avLst/>
          </a:prstGeom>
          <a:noFill/>
        </p:spPr>
        <p:txBody>
          <a:bodyPr wrap="none" rtlCol="0" anchor="ctr" anchorCtr="0">
            <a:spAutoFit/>
          </a:bodyPr>
          <a:lstStyle/>
          <a:p>
            <a:r>
              <a:rPr lang="en-US" b="1" dirty="0">
                <a:solidFill>
                  <a:schemeClr val="accent5"/>
                </a:solidFill>
                <a:latin typeface="+mj-lt"/>
                <a:ea typeface="League Spartan" charset="0"/>
                <a:cs typeface="Poppins" pitchFamily="2" charset="77"/>
              </a:rPr>
              <a:t>CAPTION</a:t>
            </a:r>
          </a:p>
        </p:txBody>
      </p:sp>
      <p:sp>
        <p:nvSpPr>
          <p:cNvPr id="29" name="TextBox 28">
            <a:extLst>
              <a:ext uri="{FF2B5EF4-FFF2-40B4-BE49-F238E27FC236}">
                <a16:creationId xmlns:a16="http://schemas.microsoft.com/office/drawing/2014/main" id="{1EFFDB51-89D1-4022-95A0-CC291E5E17B9}"/>
              </a:ext>
            </a:extLst>
          </p:cNvPr>
          <p:cNvSpPr txBox="1"/>
          <p:nvPr/>
        </p:nvSpPr>
        <p:spPr>
          <a:xfrm>
            <a:off x="4899750" y="5846464"/>
            <a:ext cx="1106393" cy="369332"/>
          </a:xfrm>
          <a:prstGeom prst="rect">
            <a:avLst/>
          </a:prstGeom>
          <a:noFill/>
        </p:spPr>
        <p:txBody>
          <a:bodyPr wrap="none" rtlCol="0" anchor="ctr" anchorCtr="0">
            <a:spAutoFit/>
          </a:bodyPr>
          <a:lstStyle/>
          <a:p>
            <a:r>
              <a:rPr lang="en-US" b="1" dirty="0">
                <a:solidFill>
                  <a:schemeClr val="accent3"/>
                </a:solidFill>
                <a:latin typeface="+mj-lt"/>
                <a:ea typeface="League Spartan" charset="0"/>
                <a:cs typeface="Poppins" pitchFamily="2" charset="77"/>
              </a:rPr>
              <a:t>CAPTION</a:t>
            </a:r>
          </a:p>
        </p:txBody>
      </p:sp>
      <p:sp>
        <p:nvSpPr>
          <p:cNvPr id="31" name="TextBox 30">
            <a:extLst>
              <a:ext uri="{FF2B5EF4-FFF2-40B4-BE49-F238E27FC236}">
                <a16:creationId xmlns:a16="http://schemas.microsoft.com/office/drawing/2014/main" id="{331DAC25-1850-4A7F-B504-CB05FE0E6482}"/>
              </a:ext>
            </a:extLst>
          </p:cNvPr>
          <p:cNvSpPr txBox="1"/>
          <p:nvPr/>
        </p:nvSpPr>
        <p:spPr>
          <a:xfrm>
            <a:off x="1599881" y="2002050"/>
            <a:ext cx="1106393" cy="369332"/>
          </a:xfrm>
          <a:prstGeom prst="rect">
            <a:avLst/>
          </a:prstGeom>
          <a:noFill/>
        </p:spPr>
        <p:txBody>
          <a:bodyPr wrap="none" rtlCol="0" anchor="ctr" anchorCtr="0">
            <a:spAutoFit/>
          </a:bodyPr>
          <a:lstStyle/>
          <a:p>
            <a:pPr algn="r"/>
            <a:r>
              <a:rPr lang="en-US" b="1" dirty="0">
                <a:solidFill>
                  <a:schemeClr val="accent2"/>
                </a:solidFill>
                <a:latin typeface="+mj-lt"/>
                <a:ea typeface="League Spartan" charset="0"/>
                <a:cs typeface="Poppins" pitchFamily="2" charset="77"/>
              </a:rPr>
              <a:t>CAPTION</a:t>
            </a:r>
          </a:p>
        </p:txBody>
      </p:sp>
      <p:sp>
        <p:nvSpPr>
          <p:cNvPr id="33" name="TextBox 32">
            <a:extLst>
              <a:ext uri="{FF2B5EF4-FFF2-40B4-BE49-F238E27FC236}">
                <a16:creationId xmlns:a16="http://schemas.microsoft.com/office/drawing/2014/main" id="{003CA4CB-03D9-4591-B28B-7F0CB3451290}"/>
              </a:ext>
            </a:extLst>
          </p:cNvPr>
          <p:cNvSpPr txBox="1"/>
          <p:nvPr/>
        </p:nvSpPr>
        <p:spPr>
          <a:xfrm>
            <a:off x="9378602" y="2002048"/>
            <a:ext cx="1106393" cy="369332"/>
          </a:xfrm>
          <a:prstGeom prst="rect">
            <a:avLst/>
          </a:prstGeom>
          <a:noFill/>
        </p:spPr>
        <p:txBody>
          <a:bodyPr wrap="none" rtlCol="0" anchor="ctr" anchorCtr="0">
            <a:spAutoFit/>
          </a:bodyPr>
          <a:lstStyle/>
          <a:p>
            <a:pPr algn="r"/>
            <a:r>
              <a:rPr lang="en-US" b="1" dirty="0">
                <a:solidFill>
                  <a:schemeClr val="accent6">
                    <a:lumMod val="50000"/>
                  </a:schemeClr>
                </a:solidFill>
                <a:latin typeface="+mj-lt"/>
                <a:ea typeface="League Spartan" charset="0"/>
                <a:cs typeface="Poppins" pitchFamily="2" charset="77"/>
              </a:rPr>
              <a:t>CAPTION</a:t>
            </a:r>
          </a:p>
        </p:txBody>
      </p:sp>
      <p:sp>
        <p:nvSpPr>
          <p:cNvPr id="35" name="TextBox 34">
            <a:extLst>
              <a:ext uri="{FF2B5EF4-FFF2-40B4-BE49-F238E27FC236}">
                <a16:creationId xmlns:a16="http://schemas.microsoft.com/office/drawing/2014/main" id="{3A69EE4F-E959-48AE-83CC-D0B783F066FB}"/>
              </a:ext>
            </a:extLst>
          </p:cNvPr>
          <p:cNvSpPr txBox="1"/>
          <p:nvPr/>
        </p:nvSpPr>
        <p:spPr>
          <a:xfrm>
            <a:off x="5609616" y="1766803"/>
            <a:ext cx="1106393" cy="369332"/>
          </a:xfrm>
          <a:prstGeom prst="rect">
            <a:avLst/>
          </a:prstGeom>
          <a:noFill/>
        </p:spPr>
        <p:txBody>
          <a:bodyPr wrap="none" rtlCol="0" anchor="ctr" anchorCtr="0">
            <a:spAutoFit/>
          </a:bodyPr>
          <a:lstStyle/>
          <a:p>
            <a:pPr algn="r"/>
            <a:r>
              <a:rPr lang="en-US" b="1" dirty="0">
                <a:solidFill>
                  <a:schemeClr val="accent4"/>
                </a:solidFill>
                <a:latin typeface="+mj-lt"/>
                <a:ea typeface="League Spartan" charset="0"/>
                <a:cs typeface="Poppins" pitchFamily="2" charset="77"/>
              </a:rPr>
              <a:t>CAPTION</a:t>
            </a:r>
          </a:p>
        </p:txBody>
      </p:sp>
      <p:pic>
        <p:nvPicPr>
          <p:cNvPr id="39" name="Graphic 38" descr="Venn diagram">
            <a:extLst>
              <a:ext uri="{FF2B5EF4-FFF2-40B4-BE49-F238E27FC236}">
                <a16:creationId xmlns:a16="http://schemas.microsoft.com/office/drawing/2014/main" id="{8D2013FC-D0DD-480A-8C96-8611D3A4C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479" y="3569179"/>
            <a:ext cx="914400" cy="914400"/>
          </a:xfrm>
          <a:prstGeom prst="rect">
            <a:avLst/>
          </a:prstGeom>
        </p:spPr>
      </p:pic>
      <p:pic>
        <p:nvPicPr>
          <p:cNvPr id="41" name="Graphic 40" descr="Research">
            <a:extLst>
              <a:ext uri="{FF2B5EF4-FFF2-40B4-BE49-F238E27FC236}">
                <a16:creationId xmlns:a16="http://schemas.microsoft.com/office/drawing/2014/main" id="{36151390-7A68-41EE-9E56-829BF89481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48" y="3569179"/>
            <a:ext cx="914400" cy="914400"/>
          </a:xfrm>
          <a:prstGeom prst="rect">
            <a:avLst/>
          </a:prstGeom>
        </p:spPr>
      </p:pic>
      <p:pic>
        <p:nvPicPr>
          <p:cNvPr id="43" name="Graphic 42" descr="Database">
            <a:extLst>
              <a:ext uri="{FF2B5EF4-FFF2-40B4-BE49-F238E27FC236}">
                <a16:creationId xmlns:a16="http://schemas.microsoft.com/office/drawing/2014/main" id="{E5D01A3C-9341-4632-A8A1-AB4BD115F4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1387" y="3571145"/>
            <a:ext cx="914400" cy="914400"/>
          </a:xfrm>
          <a:prstGeom prst="rect">
            <a:avLst/>
          </a:prstGeom>
        </p:spPr>
      </p:pic>
      <p:pic>
        <p:nvPicPr>
          <p:cNvPr id="45" name="Graphic 44" descr="Stopwatch">
            <a:extLst>
              <a:ext uri="{FF2B5EF4-FFF2-40B4-BE49-F238E27FC236}">
                <a16:creationId xmlns:a16="http://schemas.microsoft.com/office/drawing/2014/main" id="{CF3D09E6-8EB6-4823-B82B-EBBFBE89E4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6472" y="3534100"/>
            <a:ext cx="914400" cy="914400"/>
          </a:xfrm>
          <a:prstGeom prst="rect">
            <a:avLst/>
          </a:prstGeom>
        </p:spPr>
      </p:pic>
      <p:pic>
        <p:nvPicPr>
          <p:cNvPr id="47" name="Graphic 46" descr="Bullseye">
            <a:extLst>
              <a:ext uri="{FF2B5EF4-FFF2-40B4-BE49-F238E27FC236}">
                <a16:creationId xmlns:a16="http://schemas.microsoft.com/office/drawing/2014/main" id="{0DCD8EC0-2527-4494-871F-040C4B14B8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5700" y="3500818"/>
            <a:ext cx="914400" cy="914400"/>
          </a:xfrm>
          <a:prstGeom prst="rect">
            <a:avLst/>
          </a:prstGeom>
        </p:spPr>
      </p:pic>
      <p:pic>
        <p:nvPicPr>
          <p:cNvPr id="49" name="Graphic 48" descr="Gears">
            <a:extLst>
              <a:ext uri="{FF2B5EF4-FFF2-40B4-BE49-F238E27FC236}">
                <a16:creationId xmlns:a16="http://schemas.microsoft.com/office/drawing/2014/main" id="{01426832-FEC5-4623-A02C-3050D6ED2C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11166" y="3500818"/>
            <a:ext cx="914400" cy="914400"/>
          </a:xfrm>
          <a:prstGeom prst="rect">
            <a:avLst/>
          </a:prstGeom>
        </p:spPr>
      </p:pic>
    </p:spTree>
    <p:extLst>
      <p:ext uri="{BB962C8B-B14F-4D97-AF65-F5344CB8AC3E}">
        <p14:creationId xmlns:p14="http://schemas.microsoft.com/office/powerpoint/2010/main" val="248959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79A967B7-3438-4FE1-9185-9D87FCAC43A1}"/>
              </a:ext>
            </a:extLst>
          </p:cNvPr>
          <p:cNvGrpSpPr/>
          <p:nvPr/>
        </p:nvGrpSpPr>
        <p:grpSpPr>
          <a:xfrm>
            <a:off x="5330434" y="2659602"/>
            <a:ext cx="4616211" cy="2643423"/>
            <a:chOff x="4830761" y="4605592"/>
            <a:chExt cx="8043930" cy="4606268"/>
          </a:xfrm>
        </p:grpSpPr>
        <p:sp>
          <p:nvSpPr>
            <p:cNvPr id="8" name="Shape 60111">
              <a:extLst>
                <a:ext uri="{FF2B5EF4-FFF2-40B4-BE49-F238E27FC236}">
                  <a16:creationId xmlns:a16="http://schemas.microsoft.com/office/drawing/2014/main" id="{C80A0B6D-5071-46D4-ACED-00FDD02C38F3}"/>
                </a:ext>
              </a:extLst>
            </p:cNvPr>
            <p:cNvSpPr/>
            <p:nvPr/>
          </p:nvSpPr>
          <p:spPr>
            <a:xfrm>
              <a:off x="9960110" y="5516495"/>
              <a:ext cx="1289936" cy="754004"/>
            </a:xfrm>
            <a:prstGeom prst="rect">
              <a:avLst/>
            </a:prstGeom>
            <a:solidFill>
              <a:schemeClr val="accent1">
                <a:lumMod val="50000"/>
              </a:schemeClr>
            </a:solidFill>
            <a:ln w="12700" cap="flat">
              <a:noFill/>
              <a:miter lim="400000"/>
            </a:ln>
            <a:effectLst/>
          </p:spPr>
          <p:txBody>
            <a:bodyPr wrap="square" lIns="0" tIns="0" rIns="0" bIns="0" numCol="1" anchor="t">
              <a:noAutofit/>
            </a:bodyPr>
            <a:lstStyle/>
            <a:p>
              <a:endParaRPr sz="2243" dirty="0"/>
            </a:p>
          </p:txBody>
        </p:sp>
        <p:sp>
          <p:nvSpPr>
            <p:cNvPr id="9" name="Shape 60112">
              <a:extLst>
                <a:ext uri="{FF2B5EF4-FFF2-40B4-BE49-F238E27FC236}">
                  <a16:creationId xmlns:a16="http://schemas.microsoft.com/office/drawing/2014/main" id="{BA117635-333C-4B7B-A1A4-2F8C53F78918}"/>
                </a:ext>
              </a:extLst>
            </p:cNvPr>
            <p:cNvSpPr/>
            <p:nvPr/>
          </p:nvSpPr>
          <p:spPr>
            <a:xfrm>
              <a:off x="4833439" y="7395683"/>
              <a:ext cx="1401114" cy="1816177"/>
            </a:xfrm>
            <a:custGeom>
              <a:avLst/>
              <a:gdLst/>
              <a:ahLst/>
              <a:cxnLst>
                <a:cxn ang="0">
                  <a:pos x="wd2" y="hd2"/>
                </a:cxn>
                <a:cxn ang="5400000">
                  <a:pos x="wd2" y="hd2"/>
                </a:cxn>
                <a:cxn ang="10800000">
                  <a:pos x="wd2" y="hd2"/>
                </a:cxn>
                <a:cxn ang="16200000">
                  <a:pos x="wd2" y="hd2"/>
                </a:cxn>
              </a:cxnLst>
              <a:rect l="0" t="0" r="r" b="b"/>
              <a:pathLst>
                <a:path w="21600" h="21600" extrusionOk="0">
                  <a:moveTo>
                    <a:pt x="0" y="11582"/>
                  </a:moveTo>
                  <a:lnTo>
                    <a:pt x="21600" y="0"/>
                  </a:lnTo>
                  <a:lnTo>
                    <a:pt x="21600" y="10018"/>
                  </a:lnTo>
                  <a:lnTo>
                    <a:pt x="0" y="21600"/>
                  </a:lnTo>
                  <a:lnTo>
                    <a:pt x="0" y="11582"/>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243" dirty="0"/>
            </a:p>
          </p:txBody>
        </p:sp>
        <p:sp>
          <p:nvSpPr>
            <p:cNvPr id="10" name="Shape 60113">
              <a:extLst>
                <a:ext uri="{FF2B5EF4-FFF2-40B4-BE49-F238E27FC236}">
                  <a16:creationId xmlns:a16="http://schemas.microsoft.com/office/drawing/2014/main" id="{7EA4C83C-FF25-4198-8AA5-3B646E198853}"/>
                </a:ext>
              </a:extLst>
            </p:cNvPr>
            <p:cNvSpPr/>
            <p:nvPr/>
          </p:nvSpPr>
          <p:spPr>
            <a:xfrm>
              <a:off x="6234370" y="7395839"/>
              <a:ext cx="1042122" cy="15662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614"/>
                  </a:lnTo>
                  <a:lnTo>
                    <a:pt x="21600" y="21600"/>
                  </a:lnTo>
                  <a:lnTo>
                    <a:pt x="21600" y="9986"/>
                  </a:lnTo>
                  <a:lnTo>
                    <a:pt x="0" y="0"/>
                  </a:lnTo>
                  <a:close/>
                </a:path>
              </a:pathLst>
            </a:custGeom>
            <a:solidFill>
              <a:schemeClr val="accent1">
                <a:lumMod val="50000"/>
              </a:schemeClr>
            </a:solidFill>
            <a:ln w="12700" cap="flat">
              <a:noFill/>
              <a:miter lim="400000"/>
            </a:ln>
            <a:effectLst/>
          </p:spPr>
          <p:txBody>
            <a:bodyPr wrap="square" lIns="0" tIns="0" rIns="0" bIns="0" numCol="1" anchor="t">
              <a:noAutofit/>
            </a:bodyPr>
            <a:lstStyle/>
            <a:p>
              <a:endParaRPr sz="2243" dirty="0"/>
            </a:p>
          </p:txBody>
        </p:sp>
        <p:sp>
          <p:nvSpPr>
            <p:cNvPr id="11" name="Shape 60114">
              <a:extLst>
                <a:ext uri="{FF2B5EF4-FFF2-40B4-BE49-F238E27FC236}">
                  <a16:creationId xmlns:a16="http://schemas.microsoft.com/office/drawing/2014/main" id="{3509D586-C923-4C58-9A4A-B14FF828EE03}"/>
                </a:ext>
              </a:extLst>
            </p:cNvPr>
            <p:cNvSpPr/>
            <p:nvPr/>
          </p:nvSpPr>
          <p:spPr>
            <a:xfrm>
              <a:off x="7276491" y="6727628"/>
              <a:ext cx="1407629" cy="22344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8141"/>
                  </a:lnTo>
                  <a:lnTo>
                    <a:pt x="0" y="21600"/>
                  </a:lnTo>
                  <a:lnTo>
                    <a:pt x="0" y="13459"/>
                  </a:lnTo>
                  <a:lnTo>
                    <a:pt x="2160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243" dirty="0"/>
            </a:p>
          </p:txBody>
        </p:sp>
        <p:sp>
          <p:nvSpPr>
            <p:cNvPr id="12" name="Shape 60115">
              <a:extLst>
                <a:ext uri="{FF2B5EF4-FFF2-40B4-BE49-F238E27FC236}">
                  <a16:creationId xmlns:a16="http://schemas.microsoft.com/office/drawing/2014/main" id="{C0C38635-BFEA-48F0-96A5-6E317CA75D53}"/>
                </a:ext>
              </a:extLst>
            </p:cNvPr>
            <p:cNvSpPr/>
            <p:nvPr/>
          </p:nvSpPr>
          <p:spPr>
            <a:xfrm>
              <a:off x="8675471" y="6707278"/>
              <a:ext cx="1416278" cy="21086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2" y="8835"/>
                  </a:lnTo>
                  <a:lnTo>
                    <a:pt x="21600" y="21600"/>
                  </a:lnTo>
                  <a:lnTo>
                    <a:pt x="21600" y="12974"/>
                  </a:lnTo>
                  <a:lnTo>
                    <a:pt x="0" y="0"/>
                  </a:lnTo>
                  <a:close/>
                </a:path>
              </a:pathLst>
            </a:custGeom>
            <a:solidFill>
              <a:schemeClr val="accent1">
                <a:lumMod val="50000"/>
              </a:schemeClr>
            </a:solidFill>
            <a:ln w="12700" cap="flat">
              <a:noFill/>
              <a:miter lim="400000"/>
            </a:ln>
            <a:effectLst/>
          </p:spPr>
          <p:txBody>
            <a:bodyPr wrap="square" lIns="0" tIns="0" rIns="0" bIns="0" numCol="1" anchor="t">
              <a:noAutofit/>
            </a:bodyPr>
            <a:lstStyle/>
            <a:p>
              <a:endParaRPr sz="2243" dirty="0"/>
            </a:p>
          </p:txBody>
        </p:sp>
        <p:sp>
          <p:nvSpPr>
            <p:cNvPr id="13" name="Shape 60116">
              <a:extLst>
                <a:ext uri="{FF2B5EF4-FFF2-40B4-BE49-F238E27FC236}">
                  <a16:creationId xmlns:a16="http://schemas.microsoft.com/office/drawing/2014/main" id="{AC59FD6A-A097-44F1-B4E8-0F69A868A242}"/>
                </a:ext>
              </a:extLst>
            </p:cNvPr>
            <p:cNvSpPr/>
            <p:nvPr/>
          </p:nvSpPr>
          <p:spPr>
            <a:xfrm>
              <a:off x="10091747" y="5552972"/>
              <a:ext cx="1937986" cy="32629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6025"/>
                  </a:lnTo>
                  <a:lnTo>
                    <a:pt x="21600" y="0"/>
                  </a:lnTo>
                  <a:lnTo>
                    <a:pt x="21600" y="5575"/>
                  </a:lnTo>
                  <a:lnTo>
                    <a:pt x="0" y="2160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243" dirty="0"/>
            </a:p>
          </p:txBody>
        </p:sp>
        <p:sp>
          <p:nvSpPr>
            <p:cNvPr id="14" name="Shape 60117">
              <a:extLst>
                <a:ext uri="{FF2B5EF4-FFF2-40B4-BE49-F238E27FC236}">
                  <a16:creationId xmlns:a16="http://schemas.microsoft.com/office/drawing/2014/main" id="{1BC5014F-A18E-4300-9D5A-71F879E4FF62}"/>
                </a:ext>
              </a:extLst>
            </p:cNvPr>
            <p:cNvSpPr/>
            <p:nvPr/>
          </p:nvSpPr>
          <p:spPr>
            <a:xfrm>
              <a:off x="12030003" y="5553186"/>
              <a:ext cx="836555" cy="1434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679"/>
                  </a:lnTo>
                  <a:lnTo>
                    <a:pt x="21600" y="21600"/>
                  </a:lnTo>
                  <a:lnTo>
                    <a:pt x="21600" y="8921"/>
                  </a:lnTo>
                  <a:lnTo>
                    <a:pt x="0" y="0"/>
                  </a:lnTo>
                  <a:close/>
                </a:path>
              </a:pathLst>
            </a:custGeom>
            <a:solidFill>
              <a:schemeClr val="accent1">
                <a:lumMod val="50000"/>
              </a:schemeClr>
            </a:solidFill>
            <a:ln w="12700" cap="flat">
              <a:noFill/>
              <a:miter lim="400000"/>
            </a:ln>
            <a:effectLst/>
          </p:spPr>
          <p:txBody>
            <a:bodyPr wrap="square" lIns="0" tIns="0" rIns="0" bIns="0" numCol="1" anchor="t">
              <a:noAutofit/>
            </a:bodyPr>
            <a:lstStyle/>
            <a:p>
              <a:endParaRPr sz="2243" dirty="0"/>
            </a:p>
          </p:txBody>
        </p:sp>
        <p:sp>
          <p:nvSpPr>
            <p:cNvPr id="15" name="Shape 60119">
              <a:extLst>
                <a:ext uri="{FF2B5EF4-FFF2-40B4-BE49-F238E27FC236}">
                  <a16:creationId xmlns:a16="http://schemas.microsoft.com/office/drawing/2014/main" id="{2CE8E3C8-C9BD-4699-B480-B1BFC781C5EC}"/>
                </a:ext>
              </a:extLst>
            </p:cNvPr>
            <p:cNvSpPr/>
            <p:nvPr/>
          </p:nvSpPr>
          <p:spPr>
            <a:xfrm>
              <a:off x="4830761" y="4605592"/>
              <a:ext cx="8043930" cy="3768864"/>
            </a:xfrm>
            <a:custGeom>
              <a:avLst/>
              <a:gdLst/>
              <a:ahLst/>
              <a:cxnLst>
                <a:cxn ang="0">
                  <a:pos x="wd2" y="hd2"/>
                </a:cxn>
                <a:cxn ang="5400000">
                  <a:pos x="wd2" y="hd2"/>
                </a:cxn>
                <a:cxn ang="10800000">
                  <a:pos x="wd2" y="hd2"/>
                </a:cxn>
                <a:cxn ang="16200000">
                  <a:pos x="wd2" y="hd2"/>
                </a:cxn>
              </a:cxnLst>
              <a:rect l="0" t="0" r="r" b="b"/>
              <a:pathLst>
                <a:path w="21600" h="21600" extrusionOk="0">
                  <a:moveTo>
                    <a:pt x="13752" y="5267"/>
                  </a:moveTo>
                  <a:lnTo>
                    <a:pt x="17189" y="5238"/>
                  </a:lnTo>
                  <a:lnTo>
                    <a:pt x="14130" y="14437"/>
                  </a:lnTo>
                  <a:lnTo>
                    <a:pt x="10346" y="8021"/>
                  </a:lnTo>
                  <a:lnTo>
                    <a:pt x="6583" y="17082"/>
                  </a:lnTo>
                  <a:lnTo>
                    <a:pt x="3856" y="14088"/>
                  </a:lnTo>
                  <a:lnTo>
                    <a:pt x="0" y="21600"/>
                  </a:lnTo>
                  <a:lnTo>
                    <a:pt x="3780" y="16030"/>
                  </a:lnTo>
                  <a:lnTo>
                    <a:pt x="6570" y="20173"/>
                  </a:lnTo>
                  <a:lnTo>
                    <a:pt x="10354" y="12187"/>
                  </a:lnTo>
                  <a:lnTo>
                    <a:pt x="14129" y="19344"/>
                  </a:lnTo>
                  <a:lnTo>
                    <a:pt x="19332" y="5454"/>
                  </a:lnTo>
                  <a:lnTo>
                    <a:pt x="21600" y="8890"/>
                  </a:lnTo>
                  <a:lnTo>
                    <a:pt x="19599" y="0"/>
                  </a:lnTo>
                  <a:lnTo>
                    <a:pt x="13752" y="5267"/>
                  </a:lnTo>
                  <a:close/>
                </a:path>
              </a:pathLst>
            </a:custGeom>
            <a:solidFill>
              <a:schemeClr val="accent1"/>
            </a:solidFill>
            <a:ln w="12700" cap="flat">
              <a:noFill/>
              <a:miter lim="400000"/>
            </a:ln>
            <a:effectLst/>
          </p:spPr>
          <p:txBody>
            <a:bodyPr wrap="square" lIns="0" tIns="0" rIns="0" bIns="0" numCol="1" anchor="t">
              <a:noAutofit/>
            </a:bodyPr>
            <a:lstStyle/>
            <a:p>
              <a:endParaRPr sz="2243" dirty="0"/>
            </a:p>
          </p:txBody>
        </p:sp>
      </p:grpSp>
      <p:sp>
        <p:nvSpPr>
          <p:cNvPr id="16" name="TextBox 15">
            <a:extLst>
              <a:ext uri="{FF2B5EF4-FFF2-40B4-BE49-F238E27FC236}">
                <a16:creationId xmlns:a16="http://schemas.microsoft.com/office/drawing/2014/main" id="{3BDA5040-8AB4-49FD-AB37-30A29C8C8271}"/>
              </a:ext>
            </a:extLst>
          </p:cNvPr>
          <p:cNvSpPr txBox="1"/>
          <p:nvPr/>
        </p:nvSpPr>
        <p:spPr>
          <a:xfrm>
            <a:off x="9046602" y="1887418"/>
            <a:ext cx="1114409" cy="583237"/>
          </a:xfrm>
          <a:prstGeom prst="rect">
            <a:avLst/>
          </a:prstGeom>
          <a:noFill/>
        </p:spPr>
        <p:txBody>
          <a:bodyPr wrap="none" rtlCol="0" anchor="ctr">
            <a:spAutoFit/>
          </a:bodyPr>
          <a:lstStyle/>
          <a:p>
            <a:pPr algn="ctr"/>
            <a:r>
              <a:rPr lang="en-US" sz="3190" b="1" dirty="0">
                <a:solidFill>
                  <a:schemeClr val="accent1"/>
                </a:solidFill>
                <a:cs typeface="Poppins" pitchFamily="2" charset="77"/>
              </a:rPr>
              <a:t>+65%</a:t>
            </a:r>
          </a:p>
        </p:txBody>
      </p:sp>
      <p:sp>
        <p:nvSpPr>
          <p:cNvPr id="17" name="TextBox 16">
            <a:extLst>
              <a:ext uri="{FF2B5EF4-FFF2-40B4-BE49-F238E27FC236}">
                <a16:creationId xmlns:a16="http://schemas.microsoft.com/office/drawing/2014/main" id="{E9B6464C-073A-4A1A-9A25-6E2C996A057C}"/>
              </a:ext>
            </a:extLst>
          </p:cNvPr>
          <p:cNvSpPr txBox="1"/>
          <p:nvPr/>
        </p:nvSpPr>
        <p:spPr>
          <a:xfrm>
            <a:off x="4994734" y="5481391"/>
            <a:ext cx="1021433" cy="583237"/>
          </a:xfrm>
          <a:prstGeom prst="rect">
            <a:avLst/>
          </a:prstGeom>
          <a:noFill/>
        </p:spPr>
        <p:txBody>
          <a:bodyPr wrap="none" rtlCol="0" anchor="ctr">
            <a:spAutoFit/>
          </a:bodyPr>
          <a:lstStyle/>
          <a:p>
            <a:pPr algn="ctr"/>
            <a:r>
              <a:rPr lang="en-US" sz="3190" b="1" dirty="0">
                <a:solidFill>
                  <a:schemeClr val="accent1">
                    <a:lumMod val="50000"/>
                  </a:schemeClr>
                </a:solidFill>
                <a:cs typeface="Poppins" pitchFamily="2" charset="77"/>
              </a:rPr>
              <a:t>-14%</a:t>
            </a:r>
          </a:p>
        </p:txBody>
      </p:sp>
      <p:sp>
        <p:nvSpPr>
          <p:cNvPr id="18" name="TextBox 17">
            <a:extLst>
              <a:ext uri="{FF2B5EF4-FFF2-40B4-BE49-F238E27FC236}">
                <a16:creationId xmlns:a16="http://schemas.microsoft.com/office/drawing/2014/main" id="{9BA4EEF4-5AA2-41CB-B0DB-666CCF94D088}"/>
              </a:ext>
            </a:extLst>
          </p:cNvPr>
          <p:cNvSpPr txBox="1"/>
          <p:nvPr/>
        </p:nvSpPr>
        <p:spPr>
          <a:xfrm>
            <a:off x="1315104" y="2335836"/>
            <a:ext cx="1412566" cy="461665"/>
          </a:xfrm>
          <a:prstGeom prst="rect">
            <a:avLst/>
          </a:prstGeom>
          <a:noFill/>
        </p:spPr>
        <p:txBody>
          <a:bodyPr wrap="none" rtlCol="0" anchor="ctr" anchorCtr="0">
            <a:spAutoFit/>
          </a:bodyPr>
          <a:lstStyle/>
          <a:p>
            <a:r>
              <a:rPr lang="en-US" sz="2400" b="1" dirty="0">
                <a:solidFill>
                  <a:schemeClr val="tx2"/>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F797934E-4372-4F2B-898C-407630A7A743}"/>
              </a:ext>
            </a:extLst>
          </p:cNvPr>
          <p:cNvSpPr txBox="1">
            <a:spLocks/>
          </p:cNvSpPr>
          <p:nvPr/>
        </p:nvSpPr>
        <p:spPr>
          <a:xfrm>
            <a:off x="1372254" y="2789745"/>
            <a:ext cx="3251476" cy="282012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spcBef>
                <a:spcPts val="532"/>
              </a:spcBef>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a:t>
            </a:r>
            <a:r>
              <a:rPr lang="en-US" sz="886" dirty="0">
                <a:solidFill>
                  <a:schemeClr val="tx1"/>
                </a:solidFill>
                <a:ea typeface="Lato Light" panose="020F0502020204030203" pitchFamily="34" charset="0"/>
                <a:cs typeface="Mukta ExtraLight" panose="020B0000000000000000" pitchFamily="34" charset="77"/>
              </a:rPr>
              <a:t> Lorem ipsum dolor sit </a:t>
            </a:r>
            <a:r>
              <a:rPr lang="en-US" sz="886" dirty="0" err="1">
                <a:solidFill>
                  <a:schemeClr val="tx1"/>
                </a:solidFill>
                <a:ea typeface="Lato Light" panose="020F0502020204030203" pitchFamily="34" charset="0"/>
                <a:cs typeface="Mukta ExtraLight" panose="020B0000000000000000" pitchFamily="34" charset="77"/>
              </a:rPr>
              <a:t>amet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consectetur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adipiscing</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elit</a:t>
            </a:r>
            <a:r>
              <a:rPr lang="en-US" sz="886" dirty="0">
                <a:solidFill>
                  <a:schemeClr val="tx1"/>
                </a:solidFill>
                <a:ea typeface="Lato Light" panose="020F0502020204030203" pitchFamily="34" charset="0"/>
                <a:cs typeface="Mukta ExtraLight" panose="020B0000000000000000" pitchFamily="34" charset="77"/>
              </a:rPr>
              <a:t>, sed do </a:t>
            </a:r>
            <a:r>
              <a:rPr lang="en-US" sz="886" dirty="0" err="1">
                <a:solidFill>
                  <a:schemeClr val="tx1"/>
                </a:solidFill>
                <a:ea typeface="Lato Light" panose="020F0502020204030203" pitchFamily="34" charset="0"/>
                <a:cs typeface="Mukta ExtraLight" panose="020B0000000000000000" pitchFamily="34" charset="77"/>
              </a:rPr>
              <a:t>eiusmod</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tempor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ondes</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incididunt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ut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labore</a:t>
            </a:r>
            <a:r>
              <a:rPr lang="en-US" sz="886" dirty="0">
                <a:solidFill>
                  <a:schemeClr val="tx1"/>
                </a:solidFill>
                <a:ea typeface="Lato Light" panose="020F0502020204030203" pitchFamily="34" charset="0"/>
                <a:cs typeface="Mukta ExtraLight" panose="020B0000000000000000" pitchFamily="34" charset="77"/>
              </a:rPr>
              <a:t> et dolore magna </a:t>
            </a:r>
            <a:r>
              <a:rPr lang="en-US" sz="886" dirty="0" err="1">
                <a:solidFill>
                  <a:schemeClr val="tx1"/>
                </a:solidFill>
                <a:ea typeface="Lato Light" panose="020F0502020204030203" pitchFamily="34" charset="0"/>
                <a:cs typeface="Mukta ExtraLight" panose="020B0000000000000000" pitchFamily="34" charset="77"/>
              </a:rPr>
              <a:t>aliqua</a:t>
            </a:r>
            <a:r>
              <a:rPr lang="en-US" sz="886" dirty="0">
                <a:solidFill>
                  <a:schemeClr val="tx1"/>
                </a:solidFill>
                <a:ea typeface="Lato Light" panose="020F0502020204030203" pitchFamily="34" charset="0"/>
                <a:cs typeface="Mukta ExtraLight" panose="020B0000000000000000" pitchFamily="34" charset="77"/>
              </a:rPr>
              <a:t>. Lorem ipsum dolor sit </a:t>
            </a:r>
            <a:r>
              <a:rPr lang="en-US" sz="886" dirty="0" err="1">
                <a:solidFill>
                  <a:schemeClr val="tx1"/>
                </a:solidFill>
                <a:ea typeface="Lato Light" panose="020F0502020204030203" pitchFamily="34" charset="0"/>
                <a:cs typeface="Mukta ExtraLight" panose="020B0000000000000000" pitchFamily="34" charset="77"/>
              </a:rPr>
              <a:t>amet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consectetur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adipiscing</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elit</a:t>
            </a:r>
            <a:r>
              <a:rPr lang="en-US" sz="886" dirty="0">
                <a:solidFill>
                  <a:schemeClr val="tx1"/>
                </a:solidFill>
                <a:ea typeface="Lato Light" panose="020F0502020204030203" pitchFamily="34" charset="0"/>
                <a:cs typeface="Mukta ExtraLight" panose="020B0000000000000000" pitchFamily="34" charset="77"/>
              </a:rPr>
              <a:t>, sed do </a:t>
            </a:r>
            <a:r>
              <a:rPr lang="en-US" sz="886" dirty="0" err="1">
                <a:solidFill>
                  <a:schemeClr val="tx1"/>
                </a:solidFill>
                <a:ea typeface="Lato Light" panose="020F0502020204030203" pitchFamily="34" charset="0"/>
                <a:cs typeface="Mukta ExtraLight" panose="020B0000000000000000" pitchFamily="34" charset="77"/>
              </a:rPr>
              <a:t>eiusmod</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tempor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doloradelum</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incididunt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ut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labore</a:t>
            </a:r>
            <a:r>
              <a:rPr lang="en-US" sz="886" dirty="0">
                <a:solidFill>
                  <a:schemeClr val="tx1"/>
                </a:solidFill>
                <a:ea typeface="Lato Light" panose="020F0502020204030203" pitchFamily="34" charset="0"/>
                <a:cs typeface="Mukta ExtraLight" panose="020B0000000000000000" pitchFamily="34" charset="77"/>
              </a:rPr>
              <a:t> et dolore magna </a:t>
            </a:r>
            <a:r>
              <a:rPr lang="en-US" sz="886" dirty="0" err="1">
                <a:solidFill>
                  <a:schemeClr val="tx1"/>
                </a:solidFill>
                <a:ea typeface="Lato Light" panose="020F0502020204030203" pitchFamily="34" charset="0"/>
                <a:cs typeface="Mukta ExtraLight" panose="020B0000000000000000" pitchFamily="34" charset="77"/>
              </a:rPr>
              <a:t>aliqua</a:t>
            </a:r>
            <a:r>
              <a:rPr lang="en-US" sz="886" dirty="0">
                <a:solidFill>
                  <a:schemeClr val="tx1"/>
                </a:solidFill>
                <a:ea typeface="Lato Light" panose="020F0502020204030203" pitchFamily="34" charset="0"/>
                <a:cs typeface="Mukta ExtraLight" panose="020B0000000000000000" pitchFamily="34" charset="77"/>
              </a:rPr>
              <a:t>. Lorem ipsum dolor sit </a:t>
            </a:r>
            <a:r>
              <a:rPr lang="en-US" sz="886" dirty="0" err="1">
                <a:solidFill>
                  <a:schemeClr val="tx1"/>
                </a:solidFill>
                <a:ea typeface="Lato Light" panose="020F0502020204030203" pitchFamily="34" charset="0"/>
                <a:cs typeface="Mukta ExtraLight" panose="020B0000000000000000" pitchFamily="34" charset="77"/>
              </a:rPr>
              <a:t>amet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consectetur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adipiscing</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elit</a:t>
            </a:r>
            <a:r>
              <a:rPr lang="en-US" sz="886" dirty="0">
                <a:solidFill>
                  <a:schemeClr val="tx1"/>
                </a:solidFill>
                <a:ea typeface="Lato Light" panose="020F0502020204030203" pitchFamily="34" charset="0"/>
                <a:cs typeface="Mukta ExtraLight" panose="020B0000000000000000" pitchFamily="34" charset="77"/>
              </a:rPr>
              <a:t>, sed do </a:t>
            </a:r>
            <a:r>
              <a:rPr lang="en-US" sz="886" dirty="0" err="1">
                <a:solidFill>
                  <a:schemeClr val="tx1"/>
                </a:solidFill>
                <a:ea typeface="Lato Light" panose="020F0502020204030203" pitchFamily="34" charset="0"/>
                <a:cs typeface="Mukta ExtraLight" panose="020B0000000000000000" pitchFamily="34" charset="77"/>
              </a:rPr>
              <a:t>eiusmod</a:t>
            </a:r>
            <a:r>
              <a:rPr lang="en-US" sz="886" dirty="0">
                <a:solidFill>
                  <a:schemeClr val="tx1"/>
                </a:solidFill>
                <a:ea typeface="Lato Light" panose="020F0502020204030203" pitchFamily="34" charset="0"/>
                <a:cs typeface="Mukta ExtraLight" panose="020B0000000000000000" pitchFamily="34" charset="77"/>
              </a:rPr>
              <a:t> culpa </a:t>
            </a:r>
            <a:r>
              <a:rPr lang="en-US" sz="886" dirty="0" err="1">
                <a:solidFill>
                  <a:schemeClr val="tx1"/>
                </a:solidFill>
                <a:ea typeface="Lato Light" panose="020F0502020204030203" pitchFamily="34" charset="0"/>
                <a:cs typeface="Mukta ExtraLight" panose="020B0000000000000000" pitchFamily="34" charset="77"/>
              </a:rPr>
              <a:t>tempor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incididunt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ut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labore</a:t>
            </a:r>
            <a:r>
              <a:rPr lang="en-US" sz="886" dirty="0">
                <a:solidFill>
                  <a:schemeClr val="tx1"/>
                </a:solidFill>
                <a:ea typeface="Lato Light" panose="020F0502020204030203" pitchFamily="34" charset="0"/>
                <a:cs typeface="Mukta ExtraLight" panose="020B0000000000000000" pitchFamily="34" charset="77"/>
              </a:rPr>
              <a:t> et dolore magna </a:t>
            </a:r>
            <a:r>
              <a:rPr lang="en-US" sz="886" dirty="0" err="1">
                <a:solidFill>
                  <a:schemeClr val="tx1"/>
                </a:solidFill>
                <a:ea typeface="Lato Light" panose="020F0502020204030203" pitchFamily="34" charset="0"/>
                <a:cs typeface="Mukta ExtraLight" panose="020B0000000000000000" pitchFamily="34" charset="77"/>
              </a:rPr>
              <a:t>aliqua</a:t>
            </a:r>
            <a:r>
              <a:rPr lang="en-US" sz="886" dirty="0">
                <a:solidFill>
                  <a:schemeClr val="tx1"/>
                </a:solidFill>
                <a:ea typeface="Lato Light" panose="020F0502020204030203" pitchFamily="34" charset="0"/>
                <a:cs typeface="Mukta ExtraLight" panose="020B0000000000000000" pitchFamily="34" charset="77"/>
              </a:rPr>
              <a:t>. Lorem ipsum dolor sit </a:t>
            </a:r>
            <a:r>
              <a:rPr lang="en-US" sz="886" dirty="0" err="1">
                <a:solidFill>
                  <a:schemeClr val="tx1"/>
                </a:solidFill>
                <a:ea typeface="Lato Light" panose="020F0502020204030203" pitchFamily="34" charset="0"/>
                <a:cs typeface="Mukta ExtraLight" panose="020B0000000000000000" pitchFamily="34" charset="77"/>
              </a:rPr>
              <a:t>amet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consectetur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adipiscing</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elit</a:t>
            </a:r>
            <a:r>
              <a:rPr lang="en-US" sz="886" dirty="0">
                <a:solidFill>
                  <a:schemeClr val="tx1"/>
                </a:solidFill>
                <a:ea typeface="Lato Light" panose="020F0502020204030203" pitchFamily="34" charset="0"/>
                <a:cs typeface="Mukta ExtraLight" panose="020B0000000000000000" pitchFamily="34" charset="77"/>
              </a:rPr>
              <a:t>, sed do </a:t>
            </a:r>
            <a:r>
              <a:rPr lang="en-US" sz="886" dirty="0" err="1">
                <a:solidFill>
                  <a:schemeClr val="tx1"/>
                </a:solidFill>
                <a:ea typeface="Lato Light" panose="020F0502020204030203" pitchFamily="34" charset="0"/>
                <a:cs typeface="Mukta ExtraLight" panose="020B0000000000000000" pitchFamily="34" charset="77"/>
              </a:rPr>
              <a:t>eiusmod</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tempor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incididunt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ut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labore</a:t>
            </a:r>
            <a:r>
              <a:rPr lang="en-US" sz="886" dirty="0">
                <a:solidFill>
                  <a:schemeClr val="tx1"/>
                </a:solidFill>
                <a:ea typeface="Lato Light" panose="020F0502020204030203" pitchFamily="34" charset="0"/>
                <a:cs typeface="Mukta ExtraLight" panose="020B0000000000000000" pitchFamily="34" charset="77"/>
              </a:rPr>
              <a:t> et dolore magna </a:t>
            </a:r>
            <a:r>
              <a:rPr lang="en-US" sz="886" dirty="0" err="1">
                <a:solidFill>
                  <a:schemeClr val="tx1"/>
                </a:solidFill>
                <a:ea typeface="Lato Light" panose="020F0502020204030203" pitchFamily="34" charset="0"/>
                <a:cs typeface="Mukta ExtraLight" panose="020B0000000000000000" pitchFamily="34" charset="77"/>
              </a:rPr>
              <a:t>aliqua</a:t>
            </a:r>
            <a:r>
              <a:rPr lang="en-US" sz="886" dirty="0">
                <a:solidFill>
                  <a:schemeClr val="tx1"/>
                </a:solidFill>
                <a:ea typeface="Lato Light" panose="020F0502020204030203" pitchFamily="34" charset="0"/>
                <a:cs typeface="Mukta ExtraLight" panose="020B0000000000000000" pitchFamily="34" charset="77"/>
              </a:rPr>
              <a:t>. </a:t>
            </a:r>
          </a:p>
          <a:p>
            <a:pPr algn="just">
              <a:lnSpc>
                <a:spcPts val="1329"/>
              </a:lnSpc>
              <a:spcBef>
                <a:spcPts val="532"/>
              </a:spcBef>
            </a:pPr>
            <a:endParaRPr lang="en-US" sz="886" dirty="0">
              <a:solidFill>
                <a:schemeClr val="tx1"/>
              </a:solidFill>
              <a:latin typeface="+mn-lt"/>
              <a:ea typeface="Lato Light" panose="020F0502020204030203" pitchFamily="34" charset="0"/>
              <a:cs typeface="Mukta ExtraLight" panose="020B0000000000000000" pitchFamily="34" charset="77"/>
            </a:endParaRPr>
          </a:p>
          <a:p>
            <a:pPr algn="just">
              <a:lnSpc>
                <a:spcPts val="1329"/>
              </a:lnSpc>
              <a:spcBef>
                <a:spcPts val="532"/>
              </a:spcBef>
            </a:pPr>
            <a:r>
              <a:rPr lang="en-US" sz="886" dirty="0">
                <a:solidFill>
                  <a:schemeClr val="tx1"/>
                </a:solidFill>
                <a:ea typeface="Lato Light" panose="020F0502020204030203" pitchFamily="34" charset="0"/>
                <a:cs typeface="Mukta ExtraLight" panose="020B0000000000000000" pitchFamily="34" charset="77"/>
              </a:rPr>
              <a:t>Lorem ipsum dolor sit </a:t>
            </a:r>
            <a:r>
              <a:rPr lang="en-US" sz="886" dirty="0" err="1">
                <a:solidFill>
                  <a:schemeClr val="tx1"/>
                </a:solidFill>
                <a:ea typeface="Lato Light" panose="020F0502020204030203" pitchFamily="34" charset="0"/>
                <a:cs typeface="Mukta ExtraLight" panose="020B0000000000000000" pitchFamily="34" charset="77"/>
              </a:rPr>
              <a:t>amet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consectetur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adipiscing</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elit</a:t>
            </a:r>
            <a:r>
              <a:rPr lang="en-US" sz="886" dirty="0">
                <a:solidFill>
                  <a:schemeClr val="tx1"/>
                </a:solidFill>
                <a:ea typeface="Lato Light" panose="020F0502020204030203" pitchFamily="34" charset="0"/>
                <a:cs typeface="Mukta ExtraLight" panose="020B0000000000000000" pitchFamily="34" charset="77"/>
              </a:rPr>
              <a:t>, sed do </a:t>
            </a:r>
            <a:r>
              <a:rPr lang="en-US" sz="886" dirty="0" err="1">
                <a:solidFill>
                  <a:schemeClr val="tx1"/>
                </a:solidFill>
                <a:ea typeface="Lato Light" panose="020F0502020204030203" pitchFamily="34" charset="0"/>
                <a:cs typeface="Mukta ExtraLight" panose="020B0000000000000000" pitchFamily="34" charset="77"/>
              </a:rPr>
              <a:t>eiusmod</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tempor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incididunt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ut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labore</a:t>
            </a:r>
            <a:r>
              <a:rPr lang="en-US" sz="886" dirty="0">
                <a:solidFill>
                  <a:schemeClr val="tx1"/>
                </a:solidFill>
                <a:ea typeface="Lato Light" panose="020F0502020204030203" pitchFamily="34" charset="0"/>
                <a:cs typeface="Mukta ExtraLight" panose="020B0000000000000000" pitchFamily="34" charset="77"/>
              </a:rPr>
              <a:t> et dolore magna </a:t>
            </a:r>
            <a:r>
              <a:rPr lang="en-US" sz="886" dirty="0" err="1">
                <a:solidFill>
                  <a:schemeClr val="tx1"/>
                </a:solidFill>
                <a:ea typeface="Lato Light" panose="020F0502020204030203" pitchFamily="34" charset="0"/>
                <a:cs typeface="Mukta ExtraLight" panose="020B0000000000000000" pitchFamily="34" charset="77"/>
              </a:rPr>
              <a:t>aliqua</a:t>
            </a:r>
            <a:r>
              <a:rPr lang="en-US" sz="886" dirty="0">
                <a:solidFill>
                  <a:schemeClr val="tx1"/>
                </a:solidFill>
                <a:ea typeface="Lato Light" panose="020F0502020204030203" pitchFamily="34" charset="0"/>
                <a:cs typeface="Mukta ExtraLight" panose="020B0000000000000000" pitchFamily="34" charset="77"/>
              </a:rPr>
              <a:t>. Lorem ipsum dolor sit </a:t>
            </a:r>
            <a:r>
              <a:rPr lang="en-US" sz="886" dirty="0" err="1">
                <a:solidFill>
                  <a:schemeClr val="tx1"/>
                </a:solidFill>
                <a:ea typeface="Lato Light" panose="020F0502020204030203" pitchFamily="34" charset="0"/>
                <a:cs typeface="Mukta ExtraLight" panose="020B0000000000000000" pitchFamily="34" charset="77"/>
              </a:rPr>
              <a:t>amet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consectetur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adipiscing</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elit</a:t>
            </a:r>
            <a:r>
              <a:rPr lang="en-US" sz="886" dirty="0">
                <a:solidFill>
                  <a:schemeClr val="tx1"/>
                </a:solidFill>
                <a:ea typeface="Lato Light" panose="020F0502020204030203" pitchFamily="34" charset="0"/>
                <a:cs typeface="Mukta ExtraLight" panose="020B0000000000000000" pitchFamily="34" charset="77"/>
              </a:rPr>
              <a:t>, sed do </a:t>
            </a:r>
            <a:r>
              <a:rPr lang="en-US" sz="886" dirty="0" err="1">
                <a:solidFill>
                  <a:schemeClr val="tx1"/>
                </a:solidFill>
                <a:ea typeface="Lato Light" panose="020F0502020204030203" pitchFamily="34" charset="0"/>
                <a:cs typeface="Mukta ExtraLight" panose="020B0000000000000000" pitchFamily="34" charset="77"/>
              </a:rPr>
              <a:t>eiusmod</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tempor</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incididunt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ut</a:t>
            </a:r>
            <a:r>
              <a:rPr lang="en-US" sz="886" dirty="0">
                <a:solidFill>
                  <a:schemeClr val="tx1"/>
                </a:solidFill>
                <a:ea typeface="Lato Light" panose="020F0502020204030203" pitchFamily="34" charset="0"/>
                <a:cs typeface="Mukta ExtraLight" panose="020B0000000000000000" pitchFamily="34" charset="77"/>
              </a:rPr>
              <a:t> </a:t>
            </a:r>
            <a:r>
              <a:rPr lang="en-US" sz="886" dirty="0" err="1">
                <a:solidFill>
                  <a:schemeClr val="tx1"/>
                </a:solidFill>
                <a:ea typeface="Lato Light" panose="020F0502020204030203" pitchFamily="34" charset="0"/>
                <a:cs typeface="Mukta ExtraLight" panose="020B0000000000000000" pitchFamily="34" charset="77"/>
              </a:rPr>
              <a:t>labore</a:t>
            </a:r>
            <a:r>
              <a:rPr lang="en-US" sz="886" dirty="0">
                <a:solidFill>
                  <a:schemeClr val="tx1"/>
                </a:solidFill>
                <a:ea typeface="Lato Light" panose="020F0502020204030203" pitchFamily="34" charset="0"/>
                <a:cs typeface="Mukta ExtraLight" panose="020B0000000000000000" pitchFamily="34" charset="77"/>
              </a:rPr>
              <a:t> et dolore magna </a:t>
            </a:r>
            <a:r>
              <a:rPr lang="en-US" sz="886" dirty="0" err="1">
                <a:solidFill>
                  <a:schemeClr val="tx1"/>
                </a:solidFill>
                <a:ea typeface="Lato Light" panose="020F0502020204030203" pitchFamily="34" charset="0"/>
                <a:cs typeface="Mukta ExtraLight" panose="020B0000000000000000" pitchFamily="34" charset="77"/>
              </a:rPr>
              <a:t>aliqua</a:t>
            </a:r>
            <a:r>
              <a:rPr lang="en-US" sz="886" dirty="0">
                <a:solidFill>
                  <a:schemeClr val="tx1"/>
                </a:solidFill>
                <a:ea typeface="Lato Light" panose="020F0502020204030203" pitchFamily="34" charset="0"/>
                <a:cs typeface="Mukta ExtraLight" panose="020B0000000000000000" pitchFamily="34" charset="77"/>
              </a:rPr>
              <a:t>. </a:t>
            </a:r>
            <a:endParaRPr lang="en-US" sz="886"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18401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75AB41C8-F268-4A4D-8654-1AA4B22EF057}"/>
              </a:ext>
            </a:extLst>
          </p:cNvPr>
          <p:cNvGrpSpPr/>
          <p:nvPr/>
        </p:nvGrpSpPr>
        <p:grpSpPr>
          <a:xfrm>
            <a:off x="4939948" y="3115172"/>
            <a:ext cx="1700663" cy="1700665"/>
            <a:chOff x="10263698" y="5879400"/>
            <a:chExt cx="3954987" cy="3954990"/>
          </a:xfrm>
        </p:grpSpPr>
        <p:sp>
          <p:nvSpPr>
            <p:cNvPr id="8" name="Shape 55293">
              <a:extLst>
                <a:ext uri="{FF2B5EF4-FFF2-40B4-BE49-F238E27FC236}">
                  <a16:creationId xmlns:a16="http://schemas.microsoft.com/office/drawing/2014/main" id="{F5FD111C-64E5-4B6D-BAC8-50FC53334ABA}"/>
                </a:ext>
              </a:extLst>
            </p:cNvPr>
            <p:cNvSpPr/>
            <p:nvPr/>
          </p:nvSpPr>
          <p:spPr>
            <a:xfrm>
              <a:off x="10263698" y="7856895"/>
              <a:ext cx="1977493" cy="1977495"/>
            </a:xfrm>
            <a:prstGeom prst="rect">
              <a:avLst/>
            </a:prstGeom>
            <a:solidFill>
              <a:schemeClr val="accent4"/>
            </a:solidFill>
            <a:ln w="12700" cap="flat">
              <a:noFill/>
              <a:miter lim="400000"/>
            </a:ln>
            <a:effectLst/>
          </p:spPr>
          <p:txBody>
            <a:bodyPr wrap="square" lIns="0" tIns="0" rIns="0" bIns="0" numCol="1" anchor="t">
              <a:noAutofit/>
            </a:bodyPr>
            <a:lstStyle/>
            <a:p>
              <a:endParaRPr sz="2243" dirty="0"/>
            </a:p>
          </p:txBody>
        </p:sp>
        <p:sp>
          <p:nvSpPr>
            <p:cNvPr id="9" name="Shape 55294">
              <a:extLst>
                <a:ext uri="{FF2B5EF4-FFF2-40B4-BE49-F238E27FC236}">
                  <a16:creationId xmlns:a16="http://schemas.microsoft.com/office/drawing/2014/main" id="{CFEE226D-4EFB-48F4-A95F-25C89C1CD1FF}"/>
                </a:ext>
              </a:extLst>
            </p:cNvPr>
            <p:cNvSpPr/>
            <p:nvPr/>
          </p:nvSpPr>
          <p:spPr>
            <a:xfrm>
              <a:off x="12241190" y="7856895"/>
              <a:ext cx="1977495" cy="1977495"/>
            </a:xfrm>
            <a:prstGeom prst="rect">
              <a:avLst/>
            </a:prstGeom>
            <a:solidFill>
              <a:schemeClr val="accent3"/>
            </a:solidFill>
            <a:ln w="12700" cap="flat">
              <a:noFill/>
              <a:miter lim="400000"/>
            </a:ln>
            <a:effectLst/>
          </p:spPr>
          <p:txBody>
            <a:bodyPr wrap="square" lIns="0" tIns="0" rIns="0" bIns="0" numCol="1" anchor="t">
              <a:noAutofit/>
            </a:bodyPr>
            <a:lstStyle/>
            <a:p>
              <a:endParaRPr sz="2243" dirty="0"/>
            </a:p>
          </p:txBody>
        </p:sp>
        <p:sp>
          <p:nvSpPr>
            <p:cNvPr id="10" name="Shape 55295">
              <a:extLst>
                <a:ext uri="{FF2B5EF4-FFF2-40B4-BE49-F238E27FC236}">
                  <a16:creationId xmlns:a16="http://schemas.microsoft.com/office/drawing/2014/main" id="{288C6F91-409B-41B8-B9B8-3F5BAC5F06D6}"/>
                </a:ext>
              </a:extLst>
            </p:cNvPr>
            <p:cNvSpPr/>
            <p:nvPr/>
          </p:nvSpPr>
          <p:spPr>
            <a:xfrm>
              <a:off x="10263698" y="5879400"/>
              <a:ext cx="1977493" cy="1977495"/>
            </a:xfrm>
            <a:prstGeom prst="rect">
              <a:avLst/>
            </a:prstGeom>
            <a:solidFill>
              <a:schemeClr val="accent1"/>
            </a:solidFill>
            <a:ln w="12700" cap="flat">
              <a:noFill/>
              <a:miter lim="400000"/>
            </a:ln>
            <a:effectLst/>
          </p:spPr>
          <p:txBody>
            <a:bodyPr wrap="square" lIns="0" tIns="0" rIns="0" bIns="0" numCol="1" anchor="t">
              <a:noAutofit/>
            </a:bodyPr>
            <a:lstStyle/>
            <a:p>
              <a:endParaRPr sz="2243" dirty="0"/>
            </a:p>
          </p:txBody>
        </p:sp>
        <p:sp>
          <p:nvSpPr>
            <p:cNvPr id="11" name="Shape 55296">
              <a:extLst>
                <a:ext uri="{FF2B5EF4-FFF2-40B4-BE49-F238E27FC236}">
                  <a16:creationId xmlns:a16="http://schemas.microsoft.com/office/drawing/2014/main" id="{ECB3F896-90F0-452B-8924-8EF4E01918D0}"/>
                </a:ext>
              </a:extLst>
            </p:cNvPr>
            <p:cNvSpPr/>
            <p:nvPr/>
          </p:nvSpPr>
          <p:spPr>
            <a:xfrm>
              <a:off x="12241190" y="5879400"/>
              <a:ext cx="1977495" cy="1977495"/>
            </a:xfrm>
            <a:prstGeom prst="rect">
              <a:avLst/>
            </a:prstGeom>
            <a:solidFill>
              <a:schemeClr val="accent2"/>
            </a:solidFill>
            <a:ln w="12700" cap="flat">
              <a:noFill/>
              <a:miter lim="400000"/>
            </a:ln>
            <a:effectLst/>
          </p:spPr>
          <p:txBody>
            <a:bodyPr wrap="square" lIns="0" tIns="0" rIns="0" bIns="0" numCol="1" anchor="t">
              <a:noAutofit/>
            </a:bodyPr>
            <a:lstStyle/>
            <a:p>
              <a:endParaRPr sz="2243" dirty="0"/>
            </a:p>
          </p:txBody>
        </p:sp>
      </p:grpSp>
      <p:grpSp>
        <p:nvGrpSpPr>
          <p:cNvPr id="12" name="Group 11">
            <a:extLst>
              <a:ext uri="{FF2B5EF4-FFF2-40B4-BE49-F238E27FC236}">
                <a16:creationId xmlns:a16="http://schemas.microsoft.com/office/drawing/2014/main" id="{53B98C27-3FED-4351-A4FA-9F18FF0E43C0}"/>
              </a:ext>
            </a:extLst>
          </p:cNvPr>
          <p:cNvGrpSpPr/>
          <p:nvPr/>
        </p:nvGrpSpPr>
        <p:grpSpPr>
          <a:xfrm>
            <a:off x="6053804" y="2719681"/>
            <a:ext cx="1030007" cy="943506"/>
            <a:chOff x="12854033" y="4959661"/>
            <a:chExt cx="2395337" cy="2194174"/>
          </a:xfrm>
        </p:grpSpPr>
        <p:sp>
          <p:nvSpPr>
            <p:cNvPr id="13" name="Shape 55298">
              <a:extLst>
                <a:ext uri="{FF2B5EF4-FFF2-40B4-BE49-F238E27FC236}">
                  <a16:creationId xmlns:a16="http://schemas.microsoft.com/office/drawing/2014/main" id="{5C673B1E-2CE6-4BA0-8C2C-FFCE607858A2}"/>
                </a:ext>
              </a:extLst>
            </p:cNvPr>
            <p:cNvSpPr/>
            <p:nvPr/>
          </p:nvSpPr>
          <p:spPr>
            <a:xfrm>
              <a:off x="13792811" y="4959687"/>
              <a:ext cx="1456409" cy="1456412"/>
            </a:xfrm>
            <a:prstGeom prst="rect">
              <a:avLst/>
            </a:prstGeom>
            <a:solidFill>
              <a:schemeClr val="accent2"/>
            </a:solidFill>
            <a:ln w="12700" cap="flat">
              <a:noFill/>
              <a:miter lim="400000"/>
            </a:ln>
            <a:effectLst/>
          </p:spPr>
          <p:txBody>
            <a:bodyPr wrap="square" lIns="0" tIns="0" rIns="0" bIns="0" numCol="1" anchor="t">
              <a:noAutofit/>
            </a:bodyPr>
            <a:lstStyle/>
            <a:p>
              <a:endParaRPr sz="2243" dirty="0"/>
            </a:p>
          </p:txBody>
        </p:sp>
        <p:sp>
          <p:nvSpPr>
            <p:cNvPr id="14" name="Shape 55299">
              <a:extLst>
                <a:ext uri="{FF2B5EF4-FFF2-40B4-BE49-F238E27FC236}">
                  <a16:creationId xmlns:a16="http://schemas.microsoft.com/office/drawing/2014/main" id="{4A3F687C-CE26-4A01-833A-9EDC5B96C98A}"/>
                </a:ext>
              </a:extLst>
            </p:cNvPr>
            <p:cNvSpPr/>
            <p:nvPr/>
          </p:nvSpPr>
          <p:spPr>
            <a:xfrm>
              <a:off x="12857671" y="4959661"/>
              <a:ext cx="935289" cy="21941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8132"/>
                  </a:lnTo>
                  <a:lnTo>
                    <a:pt x="0" y="21600"/>
                  </a:lnTo>
                  <a:lnTo>
                    <a:pt x="21600" y="14337"/>
                  </a:lnTo>
                  <a:lnTo>
                    <a:pt x="2160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243" dirty="0"/>
            </a:p>
          </p:txBody>
        </p:sp>
        <p:sp>
          <p:nvSpPr>
            <p:cNvPr id="15" name="Shape 55300">
              <a:extLst>
                <a:ext uri="{FF2B5EF4-FFF2-40B4-BE49-F238E27FC236}">
                  <a16:creationId xmlns:a16="http://schemas.microsoft.com/office/drawing/2014/main" id="{AF98D457-4152-4988-9C1C-0A6F78906181}"/>
                </a:ext>
              </a:extLst>
            </p:cNvPr>
            <p:cNvSpPr/>
            <p:nvPr/>
          </p:nvSpPr>
          <p:spPr>
            <a:xfrm>
              <a:off x="12854033" y="6416069"/>
              <a:ext cx="2395337" cy="736855"/>
            </a:xfrm>
            <a:custGeom>
              <a:avLst/>
              <a:gdLst/>
              <a:ahLst/>
              <a:cxnLst>
                <a:cxn ang="0">
                  <a:pos x="wd2" y="hd2"/>
                </a:cxn>
                <a:cxn ang="5400000">
                  <a:pos x="wd2" y="hd2"/>
                </a:cxn>
                <a:cxn ang="10800000">
                  <a:pos x="wd2" y="hd2"/>
                </a:cxn>
                <a:cxn ang="16200000">
                  <a:pos x="wd2" y="hd2"/>
                </a:cxn>
              </a:cxnLst>
              <a:rect l="0" t="0" r="r" b="b"/>
              <a:pathLst>
                <a:path w="21600" h="21600" extrusionOk="0">
                  <a:moveTo>
                    <a:pt x="8434" y="0"/>
                  </a:moveTo>
                  <a:lnTo>
                    <a:pt x="0" y="21600"/>
                  </a:lnTo>
                  <a:lnTo>
                    <a:pt x="3058" y="21573"/>
                  </a:lnTo>
                  <a:lnTo>
                    <a:pt x="21600" y="0"/>
                  </a:lnTo>
                  <a:lnTo>
                    <a:pt x="8434" y="0"/>
                  </a:lnTo>
                  <a:close/>
                </a:path>
              </a:pathLst>
            </a:custGeom>
            <a:solidFill>
              <a:schemeClr val="accent2">
                <a:lumMod val="50000"/>
              </a:schemeClr>
            </a:solidFill>
            <a:ln w="12700" cap="flat">
              <a:noFill/>
              <a:miter lim="400000"/>
            </a:ln>
            <a:effectLst/>
          </p:spPr>
          <p:txBody>
            <a:bodyPr wrap="square" lIns="0" tIns="0" rIns="0" bIns="0" numCol="1" anchor="t">
              <a:noAutofit/>
            </a:bodyPr>
            <a:lstStyle/>
            <a:p>
              <a:endParaRPr sz="2243" dirty="0"/>
            </a:p>
          </p:txBody>
        </p:sp>
      </p:grpSp>
      <p:grpSp>
        <p:nvGrpSpPr>
          <p:cNvPr id="17" name="Group 16">
            <a:extLst>
              <a:ext uri="{FF2B5EF4-FFF2-40B4-BE49-F238E27FC236}">
                <a16:creationId xmlns:a16="http://schemas.microsoft.com/office/drawing/2014/main" id="{742C5D4A-1D5A-4325-980E-717E84E811F1}"/>
              </a:ext>
            </a:extLst>
          </p:cNvPr>
          <p:cNvGrpSpPr/>
          <p:nvPr/>
        </p:nvGrpSpPr>
        <p:grpSpPr>
          <a:xfrm>
            <a:off x="3940251" y="4270279"/>
            <a:ext cx="1541468" cy="1412012"/>
            <a:chOff x="7938848" y="8565662"/>
            <a:chExt cx="3584769" cy="3283713"/>
          </a:xfrm>
        </p:grpSpPr>
        <p:sp>
          <p:nvSpPr>
            <p:cNvPr id="18" name="Shape 55310">
              <a:extLst>
                <a:ext uri="{FF2B5EF4-FFF2-40B4-BE49-F238E27FC236}">
                  <a16:creationId xmlns:a16="http://schemas.microsoft.com/office/drawing/2014/main" id="{1508B488-063B-467C-826C-9E959983D58D}"/>
                </a:ext>
              </a:extLst>
            </p:cNvPr>
            <p:cNvSpPr/>
            <p:nvPr/>
          </p:nvSpPr>
          <p:spPr>
            <a:xfrm>
              <a:off x="7939068" y="9669725"/>
              <a:ext cx="2179606" cy="2179607"/>
            </a:xfrm>
            <a:prstGeom prst="rect">
              <a:avLst/>
            </a:prstGeom>
            <a:solidFill>
              <a:schemeClr val="accent4"/>
            </a:solidFill>
            <a:ln w="12700" cap="flat">
              <a:noFill/>
              <a:miter lim="400000"/>
            </a:ln>
            <a:effectLst/>
          </p:spPr>
          <p:txBody>
            <a:bodyPr wrap="square" lIns="0" tIns="0" rIns="0" bIns="0" numCol="1" anchor="t">
              <a:noAutofit/>
            </a:bodyPr>
            <a:lstStyle/>
            <a:p>
              <a:endParaRPr sz="2243" dirty="0"/>
            </a:p>
          </p:txBody>
        </p:sp>
        <p:sp>
          <p:nvSpPr>
            <p:cNvPr id="19" name="Shape 55311">
              <a:extLst>
                <a:ext uri="{FF2B5EF4-FFF2-40B4-BE49-F238E27FC236}">
                  <a16:creationId xmlns:a16="http://schemas.microsoft.com/office/drawing/2014/main" id="{141AB93D-DB7A-4F73-B2DB-9DC7AB96FC79}"/>
                </a:ext>
              </a:extLst>
            </p:cNvPr>
            <p:cNvSpPr/>
            <p:nvPr/>
          </p:nvSpPr>
          <p:spPr>
            <a:xfrm>
              <a:off x="10118450" y="8565662"/>
              <a:ext cx="1399717" cy="32837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3468"/>
                  </a:lnTo>
                  <a:lnTo>
                    <a:pt x="21600" y="0"/>
                  </a:lnTo>
                  <a:lnTo>
                    <a:pt x="0" y="7263"/>
                  </a:lnTo>
                  <a:lnTo>
                    <a:pt x="0" y="2160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2243" dirty="0"/>
            </a:p>
          </p:txBody>
        </p:sp>
        <p:sp>
          <p:nvSpPr>
            <p:cNvPr id="20" name="Shape 55312">
              <a:extLst>
                <a:ext uri="{FF2B5EF4-FFF2-40B4-BE49-F238E27FC236}">
                  <a16:creationId xmlns:a16="http://schemas.microsoft.com/office/drawing/2014/main" id="{59180B1C-CD09-4576-80CF-426964F97A33}"/>
                </a:ext>
              </a:extLst>
            </p:cNvPr>
            <p:cNvSpPr/>
            <p:nvPr/>
          </p:nvSpPr>
          <p:spPr>
            <a:xfrm>
              <a:off x="7938848" y="8567023"/>
              <a:ext cx="3584769" cy="1102746"/>
            </a:xfrm>
            <a:custGeom>
              <a:avLst/>
              <a:gdLst/>
              <a:ahLst/>
              <a:cxnLst>
                <a:cxn ang="0">
                  <a:pos x="wd2" y="hd2"/>
                </a:cxn>
                <a:cxn ang="5400000">
                  <a:pos x="wd2" y="hd2"/>
                </a:cxn>
                <a:cxn ang="10800000">
                  <a:pos x="wd2" y="hd2"/>
                </a:cxn>
                <a:cxn ang="16200000">
                  <a:pos x="wd2" y="hd2"/>
                </a:cxn>
              </a:cxnLst>
              <a:rect l="0" t="0" r="r" b="b"/>
              <a:pathLst>
                <a:path w="21600" h="21600" extrusionOk="0">
                  <a:moveTo>
                    <a:pt x="13166" y="21600"/>
                  </a:moveTo>
                  <a:lnTo>
                    <a:pt x="21600" y="0"/>
                  </a:lnTo>
                  <a:lnTo>
                    <a:pt x="18542" y="27"/>
                  </a:lnTo>
                  <a:lnTo>
                    <a:pt x="0" y="21600"/>
                  </a:lnTo>
                  <a:lnTo>
                    <a:pt x="13166" y="21600"/>
                  </a:lnTo>
                  <a:close/>
                </a:path>
              </a:pathLst>
            </a:custGeom>
            <a:solidFill>
              <a:schemeClr val="accent4">
                <a:lumMod val="50000"/>
              </a:schemeClr>
            </a:solidFill>
            <a:ln w="12700" cap="flat">
              <a:noFill/>
              <a:miter lim="400000"/>
            </a:ln>
            <a:effectLst/>
          </p:spPr>
          <p:txBody>
            <a:bodyPr wrap="square" lIns="0" tIns="0" rIns="0" bIns="0" numCol="1" anchor="t">
              <a:noAutofit/>
            </a:bodyPr>
            <a:lstStyle/>
            <a:p>
              <a:endParaRPr sz="2243" dirty="0"/>
            </a:p>
          </p:txBody>
        </p:sp>
      </p:grpSp>
      <p:grpSp>
        <p:nvGrpSpPr>
          <p:cNvPr id="22" name="Group 21">
            <a:extLst>
              <a:ext uri="{FF2B5EF4-FFF2-40B4-BE49-F238E27FC236}">
                <a16:creationId xmlns:a16="http://schemas.microsoft.com/office/drawing/2014/main" id="{8B8B7DFF-A9EE-4697-9479-14801CBBE20C}"/>
              </a:ext>
            </a:extLst>
          </p:cNvPr>
          <p:cNvGrpSpPr/>
          <p:nvPr/>
        </p:nvGrpSpPr>
        <p:grpSpPr>
          <a:xfrm>
            <a:off x="6053804" y="4270279"/>
            <a:ext cx="2060011" cy="1887007"/>
            <a:chOff x="12854033" y="8565662"/>
            <a:chExt cx="4790671" cy="4388340"/>
          </a:xfrm>
        </p:grpSpPr>
        <p:sp>
          <p:nvSpPr>
            <p:cNvPr id="23" name="Shape 55316">
              <a:extLst>
                <a:ext uri="{FF2B5EF4-FFF2-40B4-BE49-F238E27FC236}">
                  <a16:creationId xmlns:a16="http://schemas.microsoft.com/office/drawing/2014/main" id="{799CC076-302C-49C1-A6C6-E7E7F8184660}"/>
                </a:ext>
              </a:extLst>
            </p:cNvPr>
            <p:cNvSpPr/>
            <p:nvPr/>
          </p:nvSpPr>
          <p:spPr>
            <a:xfrm>
              <a:off x="14731590" y="10041129"/>
              <a:ext cx="2912817" cy="2912818"/>
            </a:xfrm>
            <a:prstGeom prst="rect">
              <a:avLst/>
            </a:prstGeom>
            <a:solidFill>
              <a:schemeClr val="accent3"/>
            </a:solidFill>
            <a:ln w="12700" cap="flat">
              <a:noFill/>
              <a:miter lim="400000"/>
            </a:ln>
            <a:effectLst/>
          </p:spPr>
          <p:txBody>
            <a:bodyPr wrap="square" lIns="0" tIns="0" rIns="0" bIns="0" numCol="1" anchor="t">
              <a:noAutofit/>
            </a:bodyPr>
            <a:lstStyle/>
            <a:p>
              <a:endParaRPr sz="2243" dirty="0"/>
            </a:p>
          </p:txBody>
        </p:sp>
        <p:sp>
          <p:nvSpPr>
            <p:cNvPr id="24" name="Shape 55317">
              <a:extLst>
                <a:ext uri="{FF2B5EF4-FFF2-40B4-BE49-F238E27FC236}">
                  <a16:creationId xmlns:a16="http://schemas.microsoft.com/office/drawing/2014/main" id="{186FEE44-FA19-4414-8C03-3F53AF17F477}"/>
                </a:ext>
              </a:extLst>
            </p:cNvPr>
            <p:cNvSpPr/>
            <p:nvPr/>
          </p:nvSpPr>
          <p:spPr>
            <a:xfrm>
              <a:off x="12861314" y="8565662"/>
              <a:ext cx="1870575" cy="43883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468"/>
                  </a:lnTo>
                  <a:lnTo>
                    <a:pt x="0" y="0"/>
                  </a:lnTo>
                  <a:lnTo>
                    <a:pt x="21600" y="7203"/>
                  </a:lnTo>
                  <a:lnTo>
                    <a:pt x="21600" y="2160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243" dirty="0"/>
            </a:p>
          </p:txBody>
        </p:sp>
        <p:sp>
          <p:nvSpPr>
            <p:cNvPr id="25" name="Shape 55318">
              <a:extLst>
                <a:ext uri="{FF2B5EF4-FFF2-40B4-BE49-F238E27FC236}">
                  <a16:creationId xmlns:a16="http://schemas.microsoft.com/office/drawing/2014/main" id="{79D7D9F8-9407-4BAD-B055-90C2D096DC4E}"/>
                </a:ext>
              </a:extLst>
            </p:cNvPr>
            <p:cNvSpPr/>
            <p:nvPr/>
          </p:nvSpPr>
          <p:spPr>
            <a:xfrm>
              <a:off x="12854033" y="8567482"/>
              <a:ext cx="4790671" cy="1473704"/>
            </a:xfrm>
            <a:custGeom>
              <a:avLst/>
              <a:gdLst/>
              <a:ahLst/>
              <a:cxnLst>
                <a:cxn ang="0">
                  <a:pos x="wd2" y="hd2"/>
                </a:cxn>
                <a:cxn ang="5400000">
                  <a:pos x="wd2" y="hd2"/>
                </a:cxn>
                <a:cxn ang="10800000">
                  <a:pos x="wd2" y="hd2"/>
                </a:cxn>
                <a:cxn ang="16200000">
                  <a:pos x="wd2" y="hd2"/>
                </a:cxn>
              </a:cxnLst>
              <a:rect l="0" t="0" r="r" b="b"/>
              <a:pathLst>
                <a:path w="21600" h="21600" extrusionOk="0">
                  <a:moveTo>
                    <a:pt x="8434" y="21600"/>
                  </a:moveTo>
                  <a:lnTo>
                    <a:pt x="0" y="0"/>
                  </a:lnTo>
                  <a:lnTo>
                    <a:pt x="3058" y="27"/>
                  </a:lnTo>
                  <a:lnTo>
                    <a:pt x="21600" y="21600"/>
                  </a:lnTo>
                  <a:lnTo>
                    <a:pt x="8434" y="21600"/>
                  </a:lnTo>
                  <a:close/>
                </a:path>
              </a:pathLst>
            </a:custGeom>
            <a:solidFill>
              <a:schemeClr val="accent3">
                <a:lumMod val="50000"/>
              </a:schemeClr>
            </a:solidFill>
            <a:ln w="12700" cap="flat">
              <a:noFill/>
              <a:miter lim="400000"/>
            </a:ln>
            <a:effectLst/>
          </p:spPr>
          <p:txBody>
            <a:bodyPr wrap="square" lIns="0" tIns="0" rIns="0" bIns="0" numCol="1" anchor="t">
              <a:noAutofit/>
            </a:bodyPr>
            <a:lstStyle/>
            <a:p>
              <a:endParaRPr sz="2243" dirty="0"/>
            </a:p>
          </p:txBody>
        </p:sp>
      </p:grpSp>
      <p:grpSp>
        <p:nvGrpSpPr>
          <p:cNvPr id="27" name="Group 26">
            <a:extLst>
              <a:ext uri="{FF2B5EF4-FFF2-40B4-BE49-F238E27FC236}">
                <a16:creationId xmlns:a16="http://schemas.microsoft.com/office/drawing/2014/main" id="{A927BD25-AFCE-4270-A47F-2EBF5A1FCA17}"/>
              </a:ext>
            </a:extLst>
          </p:cNvPr>
          <p:cNvGrpSpPr/>
          <p:nvPr/>
        </p:nvGrpSpPr>
        <p:grpSpPr>
          <a:xfrm>
            <a:off x="3421708" y="1776178"/>
            <a:ext cx="2060010" cy="1887008"/>
            <a:chOff x="6732948" y="2765492"/>
            <a:chExt cx="4790669" cy="4388343"/>
          </a:xfrm>
        </p:grpSpPr>
        <p:sp>
          <p:nvSpPr>
            <p:cNvPr id="28" name="Shape 55304">
              <a:extLst>
                <a:ext uri="{FF2B5EF4-FFF2-40B4-BE49-F238E27FC236}">
                  <a16:creationId xmlns:a16="http://schemas.microsoft.com/office/drawing/2014/main" id="{C35B6862-015C-48C1-9EF6-4DCA40E5136C}"/>
                </a:ext>
              </a:extLst>
            </p:cNvPr>
            <p:cNvSpPr/>
            <p:nvPr/>
          </p:nvSpPr>
          <p:spPr>
            <a:xfrm>
              <a:off x="6733242" y="2765545"/>
              <a:ext cx="2912815" cy="2912820"/>
            </a:xfrm>
            <a:prstGeom prst="rect">
              <a:avLst/>
            </a:prstGeom>
            <a:solidFill>
              <a:schemeClr val="accent1"/>
            </a:solidFill>
            <a:ln w="12700" cap="flat">
              <a:noFill/>
              <a:miter lim="400000"/>
            </a:ln>
            <a:effectLst/>
          </p:spPr>
          <p:txBody>
            <a:bodyPr wrap="square" lIns="0" tIns="0" rIns="0" bIns="0" numCol="1" anchor="t">
              <a:noAutofit/>
            </a:bodyPr>
            <a:lstStyle/>
            <a:p>
              <a:endParaRPr sz="2243" dirty="0"/>
            </a:p>
          </p:txBody>
        </p:sp>
        <p:sp>
          <p:nvSpPr>
            <p:cNvPr id="29" name="Shape 55305">
              <a:extLst>
                <a:ext uri="{FF2B5EF4-FFF2-40B4-BE49-F238E27FC236}">
                  <a16:creationId xmlns:a16="http://schemas.microsoft.com/office/drawing/2014/main" id="{F8EF638C-BD11-418A-89DB-E171269C9398}"/>
                </a:ext>
              </a:extLst>
            </p:cNvPr>
            <p:cNvSpPr/>
            <p:nvPr/>
          </p:nvSpPr>
          <p:spPr>
            <a:xfrm>
              <a:off x="9645758" y="2765492"/>
              <a:ext cx="1870574" cy="4388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8132"/>
                  </a:lnTo>
                  <a:lnTo>
                    <a:pt x="21600" y="21600"/>
                  </a:lnTo>
                  <a:lnTo>
                    <a:pt x="0" y="14337"/>
                  </a:lnTo>
                  <a:lnTo>
                    <a:pt x="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243" dirty="0"/>
            </a:p>
          </p:txBody>
        </p:sp>
        <p:sp>
          <p:nvSpPr>
            <p:cNvPr id="30" name="Shape 55306">
              <a:extLst>
                <a:ext uri="{FF2B5EF4-FFF2-40B4-BE49-F238E27FC236}">
                  <a16:creationId xmlns:a16="http://schemas.microsoft.com/office/drawing/2014/main" id="{EF19B5B2-3E2A-4C54-A1A2-0E588801D38E}"/>
                </a:ext>
              </a:extLst>
            </p:cNvPr>
            <p:cNvSpPr/>
            <p:nvPr/>
          </p:nvSpPr>
          <p:spPr>
            <a:xfrm>
              <a:off x="6732948" y="5678309"/>
              <a:ext cx="4790669" cy="1473706"/>
            </a:xfrm>
            <a:custGeom>
              <a:avLst/>
              <a:gdLst/>
              <a:ahLst/>
              <a:cxnLst>
                <a:cxn ang="0">
                  <a:pos x="wd2" y="hd2"/>
                </a:cxn>
                <a:cxn ang="5400000">
                  <a:pos x="wd2" y="hd2"/>
                </a:cxn>
                <a:cxn ang="10800000">
                  <a:pos x="wd2" y="hd2"/>
                </a:cxn>
                <a:cxn ang="16200000">
                  <a:pos x="wd2" y="hd2"/>
                </a:cxn>
              </a:cxnLst>
              <a:rect l="0" t="0" r="r" b="b"/>
              <a:pathLst>
                <a:path w="21600" h="21600" extrusionOk="0">
                  <a:moveTo>
                    <a:pt x="13166" y="0"/>
                  </a:moveTo>
                  <a:lnTo>
                    <a:pt x="21600" y="21600"/>
                  </a:lnTo>
                  <a:lnTo>
                    <a:pt x="18542" y="21573"/>
                  </a:lnTo>
                  <a:lnTo>
                    <a:pt x="0" y="0"/>
                  </a:lnTo>
                  <a:lnTo>
                    <a:pt x="13166" y="0"/>
                  </a:lnTo>
                  <a:close/>
                </a:path>
              </a:pathLst>
            </a:custGeom>
            <a:solidFill>
              <a:schemeClr val="accent1">
                <a:lumMod val="50000"/>
              </a:schemeClr>
            </a:solidFill>
            <a:ln w="12700" cap="flat">
              <a:noFill/>
              <a:miter lim="400000"/>
            </a:ln>
            <a:effectLst/>
          </p:spPr>
          <p:txBody>
            <a:bodyPr wrap="square" lIns="0" tIns="0" rIns="0" bIns="0" numCol="1" anchor="t">
              <a:noAutofit/>
            </a:bodyPr>
            <a:lstStyle/>
            <a:p>
              <a:endParaRPr sz="2243" dirty="0"/>
            </a:p>
          </p:txBody>
        </p:sp>
      </p:grpSp>
      <p:sp>
        <p:nvSpPr>
          <p:cNvPr id="32" name="TextBox 31">
            <a:extLst>
              <a:ext uri="{FF2B5EF4-FFF2-40B4-BE49-F238E27FC236}">
                <a16:creationId xmlns:a16="http://schemas.microsoft.com/office/drawing/2014/main" id="{8EF5CB72-6A47-4FEE-AF43-C4E2319DC1CE}"/>
              </a:ext>
            </a:extLst>
          </p:cNvPr>
          <p:cNvSpPr txBox="1"/>
          <p:nvPr/>
        </p:nvSpPr>
        <p:spPr>
          <a:xfrm>
            <a:off x="8326156" y="5131458"/>
            <a:ext cx="113685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 03</a:t>
            </a:r>
          </a:p>
        </p:txBody>
      </p:sp>
      <p:sp>
        <p:nvSpPr>
          <p:cNvPr id="33" name="Subtitle 2">
            <a:extLst>
              <a:ext uri="{FF2B5EF4-FFF2-40B4-BE49-F238E27FC236}">
                <a16:creationId xmlns:a16="http://schemas.microsoft.com/office/drawing/2014/main" id="{9842FA95-C683-46B6-BE50-76A041DD20DE}"/>
              </a:ext>
            </a:extLst>
          </p:cNvPr>
          <p:cNvSpPr txBox="1">
            <a:spLocks/>
          </p:cNvSpPr>
          <p:nvPr/>
        </p:nvSpPr>
        <p:spPr>
          <a:xfrm>
            <a:off x="8364256" y="5431348"/>
            <a:ext cx="1990797"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34" name="TextBox 33">
            <a:extLst>
              <a:ext uri="{FF2B5EF4-FFF2-40B4-BE49-F238E27FC236}">
                <a16:creationId xmlns:a16="http://schemas.microsoft.com/office/drawing/2014/main" id="{2D60F0D5-1FC8-4B61-92FE-A1E98367A2E5}"/>
              </a:ext>
            </a:extLst>
          </p:cNvPr>
          <p:cNvSpPr txBox="1"/>
          <p:nvPr/>
        </p:nvSpPr>
        <p:spPr>
          <a:xfrm>
            <a:off x="7270419" y="2604922"/>
            <a:ext cx="1135247"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 02</a:t>
            </a:r>
          </a:p>
        </p:txBody>
      </p:sp>
      <p:sp>
        <p:nvSpPr>
          <p:cNvPr id="35" name="Subtitle 2">
            <a:extLst>
              <a:ext uri="{FF2B5EF4-FFF2-40B4-BE49-F238E27FC236}">
                <a16:creationId xmlns:a16="http://schemas.microsoft.com/office/drawing/2014/main" id="{10FA98C8-F43D-415B-B60E-1A8DBF77F30A}"/>
              </a:ext>
            </a:extLst>
          </p:cNvPr>
          <p:cNvSpPr txBox="1">
            <a:spLocks/>
          </p:cNvSpPr>
          <p:nvPr/>
        </p:nvSpPr>
        <p:spPr>
          <a:xfrm>
            <a:off x="7308519" y="2904812"/>
            <a:ext cx="1990797"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36" name="TextBox 35">
            <a:extLst>
              <a:ext uri="{FF2B5EF4-FFF2-40B4-BE49-F238E27FC236}">
                <a16:creationId xmlns:a16="http://schemas.microsoft.com/office/drawing/2014/main" id="{E64BD069-B4F9-4A99-915D-C6EC50FC85A9}"/>
              </a:ext>
            </a:extLst>
          </p:cNvPr>
          <p:cNvSpPr txBox="1"/>
          <p:nvPr/>
        </p:nvSpPr>
        <p:spPr>
          <a:xfrm>
            <a:off x="2599269" y="4883390"/>
            <a:ext cx="1144864"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 04</a:t>
            </a:r>
          </a:p>
        </p:txBody>
      </p:sp>
      <p:sp>
        <p:nvSpPr>
          <p:cNvPr id="37" name="Subtitle 2">
            <a:extLst>
              <a:ext uri="{FF2B5EF4-FFF2-40B4-BE49-F238E27FC236}">
                <a16:creationId xmlns:a16="http://schemas.microsoft.com/office/drawing/2014/main" id="{BCC4A1C5-BB16-47FC-BFC5-6AEA6B9EDD61}"/>
              </a:ext>
            </a:extLst>
          </p:cNvPr>
          <p:cNvSpPr txBox="1">
            <a:spLocks/>
          </p:cNvSpPr>
          <p:nvPr/>
        </p:nvSpPr>
        <p:spPr>
          <a:xfrm>
            <a:off x="1717263" y="5183279"/>
            <a:ext cx="1990797"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38" name="TextBox 37">
            <a:extLst>
              <a:ext uri="{FF2B5EF4-FFF2-40B4-BE49-F238E27FC236}">
                <a16:creationId xmlns:a16="http://schemas.microsoft.com/office/drawing/2014/main" id="{D7500785-D371-4594-BF7F-003B7F401D93}"/>
              </a:ext>
            </a:extLst>
          </p:cNvPr>
          <p:cNvSpPr txBox="1"/>
          <p:nvPr/>
        </p:nvSpPr>
        <p:spPr>
          <a:xfrm>
            <a:off x="2131550" y="1978683"/>
            <a:ext cx="1101584"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 01</a:t>
            </a:r>
          </a:p>
        </p:txBody>
      </p:sp>
      <p:sp>
        <p:nvSpPr>
          <p:cNvPr id="39" name="Subtitle 2">
            <a:extLst>
              <a:ext uri="{FF2B5EF4-FFF2-40B4-BE49-F238E27FC236}">
                <a16:creationId xmlns:a16="http://schemas.microsoft.com/office/drawing/2014/main" id="{AAB0E49E-7D13-4FDC-A94F-B92B2D9FC398}"/>
              </a:ext>
            </a:extLst>
          </p:cNvPr>
          <p:cNvSpPr txBox="1">
            <a:spLocks/>
          </p:cNvSpPr>
          <p:nvPr/>
        </p:nvSpPr>
        <p:spPr>
          <a:xfrm>
            <a:off x="1206264" y="2278572"/>
            <a:ext cx="1990797"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pic>
        <p:nvPicPr>
          <p:cNvPr id="42" name="Graphic 41" descr="Piggy Bank">
            <a:extLst>
              <a:ext uri="{FF2B5EF4-FFF2-40B4-BE49-F238E27FC236}">
                <a16:creationId xmlns:a16="http://schemas.microsoft.com/office/drawing/2014/main" id="{C85D0324-BFDE-4C72-A2AA-AA08B37955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3592" y="4838494"/>
            <a:ext cx="722918" cy="722918"/>
          </a:xfrm>
          <a:prstGeom prst="rect">
            <a:avLst/>
          </a:prstGeom>
        </p:spPr>
      </p:pic>
      <p:pic>
        <p:nvPicPr>
          <p:cNvPr id="44" name="Graphic 43" descr="Chat RTL">
            <a:extLst>
              <a:ext uri="{FF2B5EF4-FFF2-40B4-BE49-F238E27FC236}">
                <a16:creationId xmlns:a16="http://schemas.microsoft.com/office/drawing/2014/main" id="{234C1A3C-5B68-4F52-B523-5418BB17FC6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1261" y="2773213"/>
            <a:ext cx="578770" cy="578770"/>
          </a:xfrm>
          <a:prstGeom prst="rect">
            <a:avLst/>
          </a:prstGeom>
        </p:spPr>
      </p:pic>
      <p:pic>
        <p:nvPicPr>
          <p:cNvPr id="46" name="Graphic 45" descr="Megaphone">
            <a:extLst>
              <a:ext uri="{FF2B5EF4-FFF2-40B4-BE49-F238E27FC236}">
                <a16:creationId xmlns:a16="http://schemas.microsoft.com/office/drawing/2014/main" id="{C3C55C16-8CC0-4A72-A3DB-FE5E61ED5B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1904" y="1826509"/>
            <a:ext cx="1118365" cy="1118365"/>
          </a:xfrm>
          <a:prstGeom prst="rect">
            <a:avLst/>
          </a:prstGeom>
        </p:spPr>
      </p:pic>
      <p:pic>
        <p:nvPicPr>
          <p:cNvPr id="48" name="Graphic 47" descr="Wi Fi">
            <a:extLst>
              <a:ext uri="{FF2B5EF4-FFF2-40B4-BE49-F238E27FC236}">
                <a16:creationId xmlns:a16="http://schemas.microsoft.com/office/drawing/2014/main" id="{F0A5E76D-5F62-42A5-8EEC-EDF5DFB787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8255" y="4853681"/>
            <a:ext cx="1327607" cy="1327607"/>
          </a:xfrm>
          <a:prstGeom prst="rect">
            <a:avLst/>
          </a:prstGeom>
        </p:spPr>
      </p:pic>
    </p:spTree>
    <p:extLst>
      <p:ext uri="{BB962C8B-B14F-4D97-AF65-F5344CB8AC3E}">
        <p14:creationId xmlns:p14="http://schemas.microsoft.com/office/powerpoint/2010/main" val="26225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20DC9CD9-9584-490A-9C9B-BCEA53AD5912}"/>
              </a:ext>
            </a:extLst>
          </p:cNvPr>
          <p:cNvSpPr txBox="1"/>
          <p:nvPr/>
        </p:nvSpPr>
        <p:spPr>
          <a:xfrm>
            <a:off x="8122196" y="2872594"/>
            <a:ext cx="2161514" cy="369332"/>
          </a:xfrm>
          <a:prstGeom prst="rect">
            <a:avLst/>
          </a:prstGeom>
          <a:noFill/>
        </p:spPr>
        <p:txBody>
          <a:bodyPr wrap="square" rtlCol="0" anchor="ctr" anchorCtr="0">
            <a:spAutoFit/>
          </a:bodyPr>
          <a:lstStyle/>
          <a:p>
            <a:r>
              <a:rPr lang="en-US" b="1" dirty="0">
                <a:solidFill>
                  <a:schemeClr val="accent3"/>
                </a:solidFill>
                <a:ea typeface="League Spartan" charset="0"/>
                <a:cs typeface="Poppins" pitchFamily="2" charset="77"/>
              </a:rPr>
              <a:t>CAPTION 03</a:t>
            </a:r>
          </a:p>
        </p:txBody>
      </p:sp>
      <p:sp>
        <p:nvSpPr>
          <p:cNvPr id="8" name="Subtitle 2">
            <a:extLst>
              <a:ext uri="{FF2B5EF4-FFF2-40B4-BE49-F238E27FC236}">
                <a16:creationId xmlns:a16="http://schemas.microsoft.com/office/drawing/2014/main" id="{93C04148-B1B7-4F09-845B-936B560265BC}"/>
              </a:ext>
            </a:extLst>
          </p:cNvPr>
          <p:cNvSpPr txBox="1">
            <a:spLocks/>
          </p:cNvSpPr>
          <p:nvPr/>
        </p:nvSpPr>
        <p:spPr>
          <a:xfrm>
            <a:off x="8160296" y="3244359"/>
            <a:ext cx="2710905" cy="35907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9" name="TextBox 8">
            <a:extLst>
              <a:ext uri="{FF2B5EF4-FFF2-40B4-BE49-F238E27FC236}">
                <a16:creationId xmlns:a16="http://schemas.microsoft.com/office/drawing/2014/main" id="{A9DE7032-4BAE-4CF0-8414-B0AA4F66E8FE}"/>
              </a:ext>
            </a:extLst>
          </p:cNvPr>
          <p:cNvSpPr txBox="1"/>
          <p:nvPr/>
        </p:nvSpPr>
        <p:spPr>
          <a:xfrm>
            <a:off x="8122196" y="4327875"/>
            <a:ext cx="2174226" cy="369332"/>
          </a:xfrm>
          <a:prstGeom prst="rect">
            <a:avLst/>
          </a:prstGeom>
          <a:noFill/>
        </p:spPr>
        <p:txBody>
          <a:bodyPr wrap="square" rtlCol="0" anchor="ctr" anchorCtr="0">
            <a:spAutoFit/>
          </a:bodyPr>
          <a:lstStyle/>
          <a:p>
            <a:r>
              <a:rPr lang="en-US" b="1" dirty="0">
                <a:solidFill>
                  <a:schemeClr val="accent4"/>
                </a:solidFill>
                <a:ea typeface="League Spartan" charset="0"/>
                <a:cs typeface="Poppins" pitchFamily="2" charset="77"/>
              </a:rPr>
              <a:t>CAPTION 04</a:t>
            </a:r>
          </a:p>
        </p:txBody>
      </p:sp>
      <p:sp>
        <p:nvSpPr>
          <p:cNvPr id="10" name="Subtitle 2">
            <a:extLst>
              <a:ext uri="{FF2B5EF4-FFF2-40B4-BE49-F238E27FC236}">
                <a16:creationId xmlns:a16="http://schemas.microsoft.com/office/drawing/2014/main" id="{9AD61B37-6707-4719-B549-26B3D5F852E7}"/>
              </a:ext>
            </a:extLst>
          </p:cNvPr>
          <p:cNvSpPr txBox="1">
            <a:spLocks/>
          </p:cNvSpPr>
          <p:nvPr/>
        </p:nvSpPr>
        <p:spPr>
          <a:xfrm>
            <a:off x="8160296" y="4699640"/>
            <a:ext cx="2710905" cy="35907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11" name="TextBox 10">
            <a:extLst>
              <a:ext uri="{FF2B5EF4-FFF2-40B4-BE49-F238E27FC236}">
                <a16:creationId xmlns:a16="http://schemas.microsoft.com/office/drawing/2014/main" id="{4340A1FE-1023-4AAE-AC08-7051EDC6FD26}"/>
              </a:ext>
            </a:extLst>
          </p:cNvPr>
          <p:cNvSpPr txBox="1"/>
          <p:nvPr/>
        </p:nvSpPr>
        <p:spPr>
          <a:xfrm>
            <a:off x="1426761" y="2872594"/>
            <a:ext cx="2102190" cy="369332"/>
          </a:xfrm>
          <a:prstGeom prst="rect">
            <a:avLst/>
          </a:prstGeom>
          <a:noFill/>
        </p:spPr>
        <p:txBody>
          <a:bodyPr wrap="square" rtlCol="0" anchor="ctr" anchorCtr="0">
            <a:spAutoFit/>
          </a:bodyPr>
          <a:lstStyle/>
          <a:p>
            <a:pPr algn="r"/>
            <a:r>
              <a:rPr lang="en-US" b="1" dirty="0">
                <a:solidFill>
                  <a:schemeClr val="accent1"/>
                </a:solidFill>
                <a:ea typeface="League Spartan" charset="0"/>
                <a:cs typeface="Poppins" pitchFamily="2" charset="77"/>
              </a:rPr>
              <a:t>CAPTION 01</a:t>
            </a:r>
          </a:p>
        </p:txBody>
      </p:sp>
      <p:sp>
        <p:nvSpPr>
          <p:cNvPr id="12" name="Subtitle 2">
            <a:extLst>
              <a:ext uri="{FF2B5EF4-FFF2-40B4-BE49-F238E27FC236}">
                <a16:creationId xmlns:a16="http://schemas.microsoft.com/office/drawing/2014/main" id="{BBBA7133-9861-4A01-8D7E-AE520576CDCF}"/>
              </a:ext>
            </a:extLst>
          </p:cNvPr>
          <p:cNvSpPr txBox="1">
            <a:spLocks/>
          </p:cNvSpPr>
          <p:nvPr/>
        </p:nvSpPr>
        <p:spPr>
          <a:xfrm>
            <a:off x="803386" y="3244359"/>
            <a:ext cx="2710905" cy="35907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13" name="TextBox 12">
            <a:extLst>
              <a:ext uri="{FF2B5EF4-FFF2-40B4-BE49-F238E27FC236}">
                <a16:creationId xmlns:a16="http://schemas.microsoft.com/office/drawing/2014/main" id="{AF86E093-EE88-4628-8D88-1DFDA509C2CF}"/>
              </a:ext>
            </a:extLst>
          </p:cNvPr>
          <p:cNvSpPr txBox="1"/>
          <p:nvPr/>
        </p:nvSpPr>
        <p:spPr>
          <a:xfrm>
            <a:off x="1385083" y="4328637"/>
            <a:ext cx="2157276" cy="369332"/>
          </a:xfrm>
          <a:prstGeom prst="rect">
            <a:avLst/>
          </a:prstGeom>
          <a:noFill/>
        </p:spPr>
        <p:txBody>
          <a:bodyPr wrap="square" rtlCol="0" anchor="ctr" anchorCtr="0">
            <a:spAutoFit/>
          </a:bodyPr>
          <a:lstStyle/>
          <a:p>
            <a:pPr algn="r"/>
            <a:r>
              <a:rPr lang="en-US" b="1" dirty="0">
                <a:solidFill>
                  <a:schemeClr val="accent2"/>
                </a:solidFill>
                <a:ea typeface="League Spartan" charset="0"/>
                <a:cs typeface="Poppins" pitchFamily="2" charset="77"/>
              </a:rPr>
              <a:t>CAPTION 02</a:t>
            </a:r>
          </a:p>
        </p:txBody>
      </p:sp>
      <p:sp>
        <p:nvSpPr>
          <p:cNvPr id="14" name="Subtitle 2">
            <a:extLst>
              <a:ext uri="{FF2B5EF4-FFF2-40B4-BE49-F238E27FC236}">
                <a16:creationId xmlns:a16="http://schemas.microsoft.com/office/drawing/2014/main" id="{C4768940-344A-48F1-BC5E-6ED3C80F48EF}"/>
              </a:ext>
            </a:extLst>
          </p:cNvPr>
          <p:cNvSpPr txBox="1">
            <a:spLocks/>
          </p:cNvSpPr>
          <p:nvPr/>
        </p:nvSpPr>
        <p:spPr>
          <a:xfrm>
            <a:off x="803386" y="4700402"/>
            <a:ext cx="2710905" cy="35907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pic>
        <p:nvPicPr>
          <p:cNvPr id="16" name="Graphic 15">
            <a:extLst>
              <a:ext uri="{FF2B5EF4-FFF2-40B4-BE49-F238E27FC236}">
                <a16:creationId xmlns:a16="http://schemas.microsoft.com/office/drawing/2014/main" id="{0800C175-3960-4019-820E-F465738C4D92}"/>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9149" y="2804506"/>
            <a:ext cx="4481447" cy="2987632"/>
          </a:xfrm>
          <a:prstGeom prst="rect">
            <a:avLst/>
          </a:prstGeom>
        </p:spPr>
      </p:pic>
    </p:spTree>
    <p:extLst>
      <p:ext uri="{BB962C8B-B14F-4D97-AF65-F5344CB8AC3E}">
        <p14:creationId xmlns:p14="http://schemas.microsoft.com/office/powerpoint/2010/main" val="26015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grpSp>
        <p:nvGrpSpPr>
          <p:cNvPr id="32" name="Group 31">
            <a:extLst>
              <a:ext uri="{FF2B5EF4-FFF2-40B4-BE49-F238E27FC236}">
                <a16:creationId xmlns:a16="http://schemas.microsoft.com/office/drawing/2014/main" id="{B728CBB7-6793-46A2-9248-6DD9431AD5B7}"/>
              </a:ext>
            </a:extLst>
          </p:cNvPr>
          <p:cNvGrpSpPr/>
          <p:nvPr/>
        </p:nvGrpSpPr>
        <p:grpSpPr>
          <a:xfrm>
            <a:off x="471860" y="2159954"/>
            <a:ext cx="10581878" cy="3669428"/>
            <a:chOff x="675060" y="1905954"/>
            <a:chExt cx="9450948" cy="3277261"/>
          </a:xfrm>
        </p:grpSpPr>
        <p:sp>
          <p:nvSpPr>
            <p:cNvPr id="7" name="Shape 64750">
              <a:extLst>
                <a:ext uri="{FF2B5EF4-FFF2-40B4-BE49-F238E27FC236}">
                  <a16:creationId xmlns:a16="http://schemas.microsoft.com/office/drawing/2014/main" id="{F8FC8B96-8F67-4826-90CF-6CCB43DDA50C}"/>
                </a:ext>
              </a:extLst>
            </p:cNvPr>
            <p:cNvSpPr/>
            <p:nvPr/>
          </p:nvSpPr>
          <p:spPr>
            <a:xfrm>
              <a:off x="6756642" y="1905954"/>
              <a:ext cx="1539032" cy="10257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8651"/>
                  </a:lnTo>
                  <a:lnTo>
                    <a:pt x="7409" y="21600"/>
                  </a:lnTo>
                  <a:lnTo>
                    <a:pt x="21600" y="0"/>
                  </a:lnTo>
                  <a:close/>
                </a:path>
              </a:pathLst>
            </a:custGeom>
            <a:solidFill>
              <a:schemeClr val="accent5"/>
            </a:solidFill>
            <a:ln w="12700" cap="flat">
              <a:noFill/>
              <a:miter lim="400000"/>
            </a:ln>
            <a:effectLst/>
          </p:spPr>
          <p:txBody>
            <a:bodyPr wrap="square" lIns="31648" tIns="31648" rIns="31648" bIns="31648" numCol="1" anchor="ctr">
              <a:noAutofit/>
            </a:bodyPr>
            <a:lstStyle/>
            <a:p>
              <a:endParaRPr sz="2800" dirty="0"/>
            </a:p>
          </p:txBody>
        </p:sp>
        <p:sp>
          <p:nvSpPr>
            <p:cNvPr id="8" name="Shape 64751">
              <a:extLst>
                <a:ext uri="{FF2B5EF4-FFF2-40B4-BE49-F238E27FC236}">
                  <a16:creationId xmlns:a16="http://schemas.microsoft.com/office/drawing/2014/main" id="{AA0420C4-8E20-4EF1-9BB1-7EF22A14E7BA}"/>
                </a:ext>
              </a:extLst>
            </p:cNvPr>
            <p:cNvSpPr/>
            <p:nvPr/>
          </p:nvSpPr>
          <p:spPr>
            <a:xfrm>
              <a:off x="4646737" y="3577149"/>
              <a:ext cx="1506287" cy="12668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8583"/>
                  </a:lnTo>
                  <a:lnTo>
                    <a:pt x="10800" y="21600"/>
                  </a:lnTo>
                  <a:lnTo>
                    <a:pt x="21600" y="8583"/>
                  </a:lnTo>
                  <a:lnTo>
                    <a:pt x="10800" y="0"/>
                  </a:lnTo>
                  <a:close/>
                </a:path>
              </a:pathLst>
            </a:custGeom>
            <a:solidFill>
              <a:schemeClr val="accent3"/>
            </a:solidFill>
            <a:ln w="12700" cap="flat">
              <a:noFill/>
              <a:miter lim="400000"/>
            </a:ln>
            <a:effectLst/>
          </p:spPr>
          <p:txBody>
            <a:bodyPr wrap="square" lIns="31648" tIns="31648" rIns="31648" bIns="31648" numCol="1" anchor="ctr">
              <a:noAutofit/>
            </a:bodyPr>
            <a:lstStyle/>
            <a:p>
              <a:endParaRPr sz="2800" dirty="0"/>
            </a:p>
          </p:txBody>
        </p:sp>
        <p:sp>
          <p:nvSpPr>
            <p:cNvPr id="9" name="Shape 64752">
              <a:extLst>
                <a:ext uri="{FF2B5EF4-FFF2-40B4-BE49-F238E27FC236}">
                  <a16:creationId xmlns:a16="http://schemas.microsoft.com/office/drawing/2014/main" id="{596B3372-DA06-4C84-859B-05F4709262B2}"/>
                </a:ext>
              </a:extLst>
            </p:cNvPr>
            <p:cNvSpPr/>
            <p:nvPr/>
          </p:nvSpPr>
          <p:spPr>
            <a:xfrm>
              <a:off x="3584684" y="2843733"/>
              <a:ext cx="1725641" cy="1162658"/>
            </a:xfrm>
            <a:custGeom>
              <a:avLst/>
              <a:gdLst/>
              <a:ahLst/>
              <a:cxnLst>
                <a:cxn ang="0">
                  <a:pos x="wd2" y="hd2"/>
                </a:cxn>
                <a:cxn ang="5400000">
                  <a:pos x="wd2" y="hd2"/>
                </a:cxn>
                <a:cxn ang="10800000">
                  <a:pos x="wd2" y="hd2"/>
                </a:cxn>
                <a:cxn ang="16200000">
                  <a:pos x="wd2" y="hd2"/>
                </a:cxn>
              </a:cxnLst>
              <a:rect l="0" t="0" r="r" b="b"/>
              <a:pathLst>
                <a:path w="21600" h="21600" extrusionOk="0">
                  <a:moveTo>
                    <a:pt x="6933" y="0"/>
                  </a:moveTo>
                  <a:lnTo>
                    <a:pt x="0" y="2932"/>
                  </a:lnTo>
                  <a:lnTo>
                    <a:pt x="12385" y="21600"/>
                  </a:lnTo>
                  <a:lnTo>
                    <a:pt x="21600" y="12497"/>
                  </a:lnTo>
                  <a:lnTo>
                    <a:pt x="6933" y="0"/>
                  </a:lnTo>
                  <a:close/>
                </a:path>
              </a:pathLst>
            </a:custGeom>
            <a:solidFill>
              <a:schemeClr val="accent2"/>
            </a:solidFill>
            <a:ln w="12700" cap="flat">
              <a:noFill/>
              <a:miter lim="400000"/>
            </a:ln>
            <a:effectLst/>
          </p:spPr>
          <p:txBody>
            <a:bodyPr wrap="square" lIns="31648" tIns="31648" rIns="31648" bIns="31648" numCol="1" anchor="ctr">
              <a:noAutofit/>
            </a:bodyPr>
            <a:lstStyle/>
            <a:p>
              <a:endParaRPr sz="2800" dirty="0"/>
            </a:p>
          </p:txBody>
        </p:sp>
        <p:sp>
          <p:nvSpPr>
            <p:cNvPr id="10" name="Shape 64753">
              <a:extLst>
                <a:ext uri="{FF2B5EF4-FFF2-40B4-BE49-F238E27FC236}">
                  <a16:creationId xmlns:a16="http://schemas.microsoft.com/office/drawing/2014/main" id="{C3333717-F41C-40B9-AFA3-DA83F80BE52B}"/>
                </a:ext>
              </a:extLst>
            </p:cNvPr>
            <p:cNvSpPr/>
            <p:nvPr/>
          </p:nvSpPr>
          <p:spPr>
            <a:xfrm>
              <a:off x="2504088" y="1905954"/>
              <a:ext cx="1539031" cy="10257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191" y="21600"/>
                  </a:lnTo>
                  <a:lnTo>
                    <a:pt x="21600" y="18651"/>
                  </a:lnTo>
                  <a:lnTo>
                    <a:pt x="0" y="0"/>
                  </a:lnTo>
                  <a:close/>
                </a:path>
              </a:pathLst>
            </a:custGeom>
            <a:solidFill>
              <a:schemeClr val="accent1"/>
            </a:solidFill>
            <a:ln w="12700" cap="flat">
              <a:noFill/>
              <a:miter lim="400000"/>
            </a:ln>
            <a:effectLst/>
          </p:spPr>
          <p:txBody>
            <a:bodyPr wrap="square" lIns="31648" tIns="31648" rIns="31648" bIns="31648" numCol="1" anchor="ctr">
              <a:noAutofit/>
            </a:bodyPr>
            <a:lstStyle/>
            <a:p>
              <a:endParaRPr sz="2800" dirty="0"/>
            </a:p>
          </p:txBody>
        </p:sp>
        <p:sp>
          <p:nvSpPr>
            <p:cNvPr id="11" name="Shape 64754">
              <a:extLst>
                <a:ext uri="{FF2B5EF4-FFF2-40B4-BE49-F238E27FC236}">
                  <a16:creationId xmlns:a16="http://schemas.microsoft.com/office/drawing/2014/main" id="{A45B3133-8D2D-48E9-BC4F-C7B105487AC7}"/>
                </a:ext>
              </a:extLst>
            </p:cNvPr>
            <p:cNvSpPr/>
            <p:nvPr/>
          </p:nvSpPr>
          <p:spPr>
            <a:xfrm>
              <a:off x="5489436" y="2843733"/>
              <a:ext cx="1725641" cy="1162658"/>
            </a:xfrm>
            <a:custGeom>
              <a:avLst/>
              <a:gdLst/>
              <a:ahLst/>
              <a:cxnLst>
                <a:cxn ang="0">
                  <a:pos x="wd2" y="hd2"/>
                </a:cxn>
                <a:cxn ang="5400000">
                  <a:pos x="wd2" y="hd2"/>
                </a:cxn>
                <a:cxn ang="10800000">
                  <a:pos x="wd2" y="hd2"/>
                </a:cxn>
                <a:cxn ang="16200000">
                  <a:pos x="wd2" y="hd2"/>
                </a:cxn>
              </a:cxnLst>
              <a:rect l="0" t="0" r="r" b="b"/>
              <a:pathLst>
                <a:path w="21600" h="21600" extrusionOk="0">
                  <a:moveTo>
                    <a:pt x="14667" y="0"/>
                  </a:moveTo>
                  <a:lnTo>
                    <a:pt x="0" y="12497"/>
                  </a:lnTo>
                  <a:lnTo>
                    <a:pt x="9215" y="21600"/>
                  </a:lnTo>
                  <a:lnTo>
                    <a:pt x="21600" y="2932"/>
                  </a:lnTo>
                  <a:lnTo>
                    <a:pt x="14667" y="0"/>
                  </a:lnTo>
                  <a:close/>
                </a:path>
              </a:pathLst>
            </a:custGeom>
            <a:solidFill>
              <a:schemeClr val="accent4"/>
            </a:solidFill>
            <a:ln w="12700" cap="flat">
              <a:noFill/>
              <a:miter lim="400000"/>
            </a:ln>
            <a:effectLst/>
          </p:spPr>
          <p:txBody>
            <a:bodyPr wrap="square" lIns="31648" tIns="31648" rIns="31648" bIns="31648" numCol="1" anchor="ctr">
              <a:noAutofit/>
            </a:bodyPr>
            <a:lstStyle/>
            <a:p>
              <a:endParaRPr sz="2800" dirty="0"/>
            </a:p>
          </p:txBody>
        </p:sp>
        <p:sp>
          <p:nvSpPr>
            <p:cNvPr id="12" name="Shape 64756">
              <a:extLst>
                <a:ext uri="{FF2B5EF4-FFF2-40B4-BE49-F238E27FC236}">
                  <a16:creationId xmlns:a16="http://schemas.microsoft.com/office/drawing/2014/main" id="{5AD743AF-F7DE-4782-8EF5-80DA672F5197}"/>
                </a:ext>
              </a:extLst>
            </p:cNvPr>
            <p:cNvSpPr/>
            <p:nvPr/>
          </p:nvSpPr>
          <p:spPr>
            <a:xfrm>
              <a:off x="5075479" y="4519558"/>
              <a:ext cx="648804" cy="648804"/>
            </a:xfrm>
            <a:prstGeom prst="ellipse">
              <a:avLst/>
            </a:prstGeom>
            <a:solidFill>
              <a:schemeClr val="bg1">
                <a:lumMod val="85000"/>
              </a:schemeClr>
            </a:solidFill>
            <a:ln w="635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3" name="Shape 64757">
              <a:extLst>
                <a:ext uri="{FF2B5EF4-FFF2-40B4-BE49-F238E27FC236}">
                  <a16:creationId xmlns:a16="http://schemas.microsoft.com/office/drawing/2014/main" id="{3F445846-CB9B-49DA-B659-32E939B6EE41}"/>
                </a:ext>
              </a:extLst>
            </p:cNvPr>
            <p:cNvSpPr/>
            <p:nvPr/>
          </p:nvSpPr>
          <p:spPr>
            <a:xfrm>
              <a:off x="3721326" y="3323290"/>
              <a:ext cx="648803" cy="648804"/>
            </a:xfrm>
            <a:prstGeom prst="ellipse">
              <a:avLst/>
            </a:prstGeom>
            <a:solidFill>
              <a:schemeClr val="bg1">
                <a:lumMod val="85000"/>
              </a:schemeClr>
            </a:solidFill>
            <a:ln w="635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4" name="Shape 64758">
              <a:extLst>
                <a:ext uri="{FF2B5EF4-FFF2-40B4-BE49-F238E27FC236}">
                  <a16:creationId xmlns:a16="http://schemas.microsoft.com/office/drawing/2014/main" id="{F730038C-E9D3-429E-88AF-A6B236432F77}"/>
                </a:ext>
              </a:extLst>
            </p:cNvPr>
            <p:cNvSpPr/>
            <p:nvPr/>
          </p:nvSpPr>
          <p:spPr>
            <a:xfrm>
              <a:off x="6427557" y="3334588"/>
              <a:ext cx="648804" cy="648804"/>
            </a:xfrm>
            <a:prstGeom prst="ellipse">
              <a:avLst/>
            </a:prstGeom>
            <a:solidFill>
              <a:schemeClr val="bg1">
                <a:lumMod val="85000"/>
              </a:schemeClr>
            </a:solidFill>
            <a:ln w="635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5" name="Shape 64759">
              <a:extLst>
                <a:ext uri="{FF2B5EF4-FFF2-40B4-BE49-F238E27FC236}">
                  <a16:creationId xmlns:a16="http://schemas.microsoft.com/office/drawing/2014/main" id="{E90901C1-CFED-4646-B303-CFE31BBA6B3A}"/>
                </a:ext>
              </a:extLst>
            </p:cNvPr>
            <p:cNvSpPr/>
            <p:nvPr/>
          </p:nvSpPr>
          <p:spPr>
            <a:xfrm>
              <a:off x="2653358" y="2275880"/>
              <a:ext cx="648803" cy="648804"/>
            </a:xfrm>
            <a:prstGeom prst="ellipse">
              <a:avLst/>
            </a:prstGeom>
            <a:solidFill>
              <a:schemeClr val="bg1">
                <a:lumMod val="85000"/>
              </a:schemeClr>
            </a:solidFill>
            <a:ln w="635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6" name="Shape 64760">
              <a:extLst>
                <a:ext uri="{FF2B5EF4-FFF2-40B4-BE49-F238E27FC236}">
                  <a16:creationId xmlns:a16="http://schemas.microsoft.com/office/drawing/2014/main" id="{DEDE9E07-C862-4EE1-8A32-EECA68FEFD37}"/>
                </a:ext>
              </a:extLst>
            </p:cNvPr>
            <p:cNvSpPr/>
            <p:nvPr/>
          </p:nvSpPr>
          <p:spPr>
            <a:xfrm>
              <a:off x="7497600" y="2275880"/>
              <a:ext cx="648804" cy="648804"/>
            </a:xfrm>
            <a:prstGeom prst="ellipse">
              <a:avLst/>
            </a:prstGeom>
            <a:solidFill>
              <a:schemeClr val="bg1">
                <a:lumMod val="85000"/>
              </a:schemeClr>
            </a:solidFill>
            <a:ln w="635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CDC5427C-BD6E-4C85-9043-AD00E8968A87}"/>
                </a:ext>
              </a:extLst>
            </p:cNvPr>
            <p:cNvSpPr txBox="1"/>
            <p:nvPr/>
          </p:nvSpPr>
          <p:spPr>
            <a:xfrm>
              <a:off x="2804380" y="2435351"/>
              <a:ext cx="346754" cy="329860"/>
            </a:xfrm>
            <a:prstGeom prst="rect">
              <a:avLst/>
            </a:prstGeom>
            <a:noFill/>
          </p:spPr>
          <p:txBody>
            <a:bodyPr wrap="none" rtlCol="0" anchor="ctr">
              <a:spAutoFit/>
            </a:bodyPr>
            <a:lstStyle/>
            <a:p>
              <a:pPr algn="ctr"/>
              <a:r>
                <a:rPr lang="en-US" b="1" dirty="0">
                  <a:solidFill>
                    <a:schemeClr val="bg1"/>
                  </a:solidFill>
                  <a:cs typeface="Poppins" pitchFamily="2" charset="77"/>
                </a:rPr>
                <a:t>01</a:t>
              </a:r>
            </a:p>
          </p:txBody>
        </p:sp>
        <p:sp>
          <p:nvSpPr>
            <p:cNvPr id="18" name="TextBox 17">
              <a:extLst>
                <a:ext uri="{FF2B5EF4-FFF2-40B4-BE49-F238E27FC236}">
                  <a16:creationId xmlns:a16="http://schemas.microsoft.com/office/drawing/2014/main" id="{6A44A945-77BB-4039-803D-80B5FBF8B95F}"/>
                </a:ext>
              </a:extLst>
            </p:cNvPr>
            <p:cNvSpPr txBox="1"/>
            <p:nvPr/>
          </p:nvSpPr>
          <p:spPr>
            <a:xfrm>
              <a:off x="3853738" y="3485369"/>
              <a:ext cx="383978" cy="329860"/>
            </a:xfrm>
            <a:prstGeom prst="rect">
              <a:avLst/>
            </a:prstGeom>
            <a:noFill/>
          </p:spPr>
          <p:txBody>
            <a:bodyPr wrap="none" rtlCol="0" anchor="ctr">
              <a:spAutoFit/>
            </a:bodyPr>
            <a:lstStyle/>
            <a:p>
              <a:pPr algn="ctr"/>
              <a:r>
                <a:rPr lang="en-US" b="1" dirty="0">
                  <a:solidFill>
                    <a:schemeClr val="bg1"/>
                  </a:solidFill>
                  <a:cs typeface="Poppins" pitchFamily="2" charset="77"/>
                </a:rPr>
                <a:t>02</a:t>
              </a:r>
            </a:p>
          </p:txBody>
        </p:sp>
        <p:sp>
          <p:nvSpPr>
            <p:cNvPr id="19" name="TextBox 18">
              <a:extLst>
                <a:ext uri="{FF2B5EF4-FFF2-40B4-BE49-F238E27FC236}">
                  <a16:creationId xmlns:a16="http://schemas.microsoft.com/office/drawing/2014/main" id="{33CFC743-C116-4CBF-874F-A0B55A672927}"/>
                </a:ext>
              </a:extLst>
            </p:cNvPr>
            <p:cNvSpPr txBox="1"/>
            <p:nvPr/>
          </p:nvSpPr>
          <p:spPr>
            <a:xfrm>
              <a:off x="5206460" y="4679027"/>
              <a:ext cx="386841" cy="329860"/>
            </a:xfrm>
            <a:prstGeom prst="rect">
              <a:avLst/>
            </a:prstGeom>
            <a:noFill/>
          </p:spPr>
          <p:txBody>
            <a:bodyPr wrap="none" rtlCol="0" anchor="ctr">
              <a:spAutoFit/>
            </a:bodyPr>
            <a:lstStyle/>
            <a:p>
              <a:pPr algn="ctr"/>
              <a:r>
                <a:rPr lang="en-US" b="1" dirty="0">
                  <a:solidFill>
                    <a:schemeClr val="bg1"/>
                  </a:solidFill>
                  <a:cs typeface="Poppins" pitchFamily="2" charset="77"/>
                </a:rPr>
                <a:t>03</a:t>
              </a:r>
            </a:p>
          </p:txBody>
        </p:sp>
        <p:sp>
          <p:nvSpPr>
            <p:cNvPr id="20" name="TextBox 19">
              <a:extLst>
                <a:ext uri="{FF2B5EF4-FFF2-40B4-BE49-F238E27FC236}">
                  <a16:creationId xmlns:a16="http://schemas.microsoft.com/office/drawing/2014/main" id="{C48ABE76-AD65-4785-A3B7-77581716A2B8}"/>
                </a:ext>
              </a:extLst>
            </p:cNvPr>
            <p:cNvSpPr txBox="1"/>
            <p:nvPr/>
          </p:nvSpPr>
          <p:spPr>
            <a:xfrm>
              <a:off x="6554242" y="3493966"/>
              <a:ext cx="395431" cy="329860"/>
            </a:xfrm>
            <a:prstGeom prst="rect">
              <a:avLst/>
            </a:prstGeom>
            <a:noFill/>
          </p:spPr>
          <p:txBody>
            <a:bodyPr wrap="none" rtlCol="0" anchor="ctr">
              <a:spAutoFit/>
            </a:bodyPr>
            <a:lstStyle/>
            <a:p>
              <a:pPr algn="ctr"/>
              <a:r>
                <a:rPr lang="en-US" b="1" dirty="0">
                  <a:solidFill>
                    <a:schemeClr val="bg1"/>
                  </a:solidFill>
                  <a:cs typeface="Poppins" pitchFamily="2" charset="77"/>
                </a:rPr>
                <a:t>04</a:t>
              </a:r>
            </a:p>
          </p:txBody>
        </p:sp>
        <p:sp>
          <p:nvSpPr>
            <p:cNvPr id="21" name="TextBox 20">
              <a:extLst>
                <a:ext uri="{FF2B5EF4-FFF2-40B4-BE49-F238E27FC236}">
                  <a16:creationId xmlns:a16="http://schemas.microsoft.com/office/drawing/2014/main" id="{0CD64A23-56A7-4D4E-BF8A-7BD452691275}"/>
                </a:ext>
              </a:extLst>
            </p:cNvPr>
            <p:cNvSpPr txBox="1"/>
            <p:nvPr/>
          </p:nvSpPr>
          <p:spPr>
            <a:xfrm>
              <a:off x="7627149" y="2435349"/>
              <a:ext cx="389705" cy="329860"/>
            </a:xfrm>
            <a:prstGeom prst="rect">
              <a:avLst/>
            </a:prstGeom>
            <a:noFill/>
          </p:spPr>
          <p:txBody>
            <a:bodyPr wrap="none" rtlCol="0" anchor="ctr">
              <a:spAutoFit/>
            </a:bodyPr>
            <a:lstStyle/>
            <a:p>
              <a:pPr algn="ctr"/>
              <a:r>
                <a:rPr lang="en-US" b="1" dirty="0">
                  <a:solidFill>
                    <a:schemeClr val="bg1"/>
                  </a:solidFill>
                  <a:cs typeface="Poppins" pitchFamily="2" charset="77"/>
                </a:rPr>
                <a:t>05</a:t>
              </a:r>
            </a:p>
          </p:txBody>
        </p:sp>
        <p:sp>
          <p:nvSpPr>
            <p:cNvPr id="22" name="TextBox 21">
              <a:extLst>
                <a:ext uri="{FF2B5EF4-FFF2-40B4-BE49-F238E27FC236}">
                  <a16:creationId xmlns:a16="http://schemas.microsoft.com/office/drawing/2014/main" id="{E66D277D-186C-4DD0-8DF2-7F8EB7C0D469}"/>
                </a:ext>
              </a:extLst>
            </p:cNvPr>
            <p:cNvSpPr txBox="1"/>
            <p:nvPr/>
          </p:nvSpPr>
          <p:spPr>
            <a:xfrm>
              <a:off x="8277631" y="2158709"/>
              <a:ext cx="988148" cy="329860"/>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45DEFEFA-395E-403E-B936-EE4F85A936C7}"/>
                </a:ext>
              </a:extLst>
            </p:cNvPr>
            <p:cNvSpPr txBox="1">
              <a:spLocks/>
            </p:cNvSpPr>
            <p:nvPr/>
          </p:nvSpPr>
          <p:spPr>
            <a:xfrm>
              <a:off x="8311659" y="2472640"/>
              <a:ext cx="1814349" cy="46689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2B704295-E38D-4234-AAA5-3152249607E9}"/>
                </a:ext>
              </a:extLst>
            </p:cNvPr>
            <p:cNvSpPr txBox="1"/>
            <p:nvPr/>
          </p:nvSpPr>
          <p:spPr>
            <a:xfrm>
              <a:off x="2557433" y="3206121"/>
              <a:ext cx="988148" cy="329860"/>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4F419FB1-3BC3-40C8-A4BB-8512B17DED2D}"/>
                </a:ext>
              </a:extLst>
            </p:cNvPr>
            <p:cNvSpPr txBox="1">
              <a:spLocks/>
            </p:cNvSpPr>
            <p:nvPr/>
          </p:nvSpPr>
          <p:spPr>
            <a:xfrm>
              <a:off x="1697206" y="3520051"/>
              <a:ext cx="1814349" cy="46689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26" name="TextBox 25">
              <a:extLst>
                <a:ext uri="{FF2B5EF4-FFF2-40B4-BE49-F238E27FC236}">
                  <a16:creationId xmlns:a16="http://schemas.microsoft.com/office/drawing/2014/main" id="{028BC4FA-80DF-4EDA-94DB-911897F2D1D6}"/>
                </a:ext>
              </a:extLst>
            </p:cNvPr>
            <p:cNvSpPr txBox="1"/>
            <p:nvPr/>
          </p:nvSpPr>
          <p:spPr>
            <a:xfrm>
              <a:off x="1535288" y="2158709"/>
              <a:ext cx="988148" cy="329860"/>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B12069A5-0343-4C53-9E0F-A486A1849C2F}"/>
                </a:ext>
              </a:extLst>
            </p:cNvPr>
            <p:cNvSpPr txBox="1">
              <a:spLocks/>
            </p:cNvSpPr>
            <p:nvPr/>
          </p:nvSpPr>
          <p:spPr>
            <a:xfrm>
              <a:off x="675060" y="2472640"/>
              <a:ext cx="1814349" cy="46689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28" name="TextBox 27">
              <a:extLst>
                <a:ext uri="{FF2B5EF4-FFF2-40B4-BE49-F238E27FC236}">
                  <a16:creationId xmlns:a16="http://schemas.microsoft.com/office/drawing/2014/main" id="{2D28EE84-AF23-4040-A728-8631F58C49C5}"/>
                </a:ext>
              </a:extLst>
            </p:cNvPr>
            <p:cNvSpPr txBox="1"/>
            <p:nvPr/>
          </p:nvSpPr>
          <p:spPr>
            <a:xfrm>
              <a:off x="7254179" y="3217325"/>
              <a:ext cx="988148" cy="329860"/>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BAD74655-4794-4BA0-8EAE-1E617F2D1B94}"/>
                </a:ext>
              </a:extLst>
            </p:cNvPr>
            <p:cNvSpPr txBox="1">
              <a:spLocks/>
            </p:cNvSpPr>
            <p:nvPr/>
          </p:nvSpPr>
          <p:spPr>
            <a:xfrm>
              <a:off x="7288206" y="3531255"/>
              <a:ext cx="1814349" cy="46689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sp>
          <p:nvSpPr>
            <p:cNvPr id="30" name="TextBox 29">
              <a:extLst>
                <a:ext uri="{FF2B5EF4-FFF2-40B4-BE49-F238E27FC236}">
                  <a16:creationId xmlns:a16="http://schemas.microsoft.com/office/drawing/2014/main" id="{CACA4AD7-8093-43D0-B7D1-0E396885AD62}"/>
                </a:ext>
              </a:extLst>
            </p:cNvPr>
            <p:cNvSpPr txBox="1"/>
            <p:nvPr/>
          </p:nvSpPr>
          <p:spPr>
            <a:xfrm>
              <a:off x="5895480" y="4402388"/>
              <a:ext cx="988148" cy="329860"/>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CAPTION</a:t>
              </a:r>
            </a:p>
          </p:txBody>
        </p:sp>
        <p:sp>
          <p:nvSpPr>
            <p:cNvPr id="31" name="Subtitle 2">
              <a:extLst>
                <a:ext uri="{FF2B5EF4-FFF2-40B4-BE49-F238E27FC236}">
                  <a16:creationId xmlns:a16="http://schemas.microsoft.com/office/drawing/2014/main" id="{F24019F4-997E-43C5-A12A-F40C71966E1C}"/>
                </a:ext>
              </a:extLst>
            </p:cNvPr>
            <p:cNvSpPr txBox="1">
              <a:spLocks/>
            </p:cNvSpPr>
            <p:nvPr/>
          </p:nvSpPr>
          <p:spPr>
            <a:xfrm>
              <a:off x="5929509" y="4716317"/>
              <a:ext cx="1814349" cy="46689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commodo</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consequat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voltaire</a:t>
              </a:r>
              <a:r>
                <a:rPr lang="en-US" sz="1000" dirty="0">
                  <a:solidFill>
                    <a:schemeClr val="tx1"/>
                  </a:solidFill>
                  <a:latin typeface="+mn-lt"/>
                  <a:ea typeface="Lato Light" panose="020F0502020204030203" pitchFamily="34" charset="0"/>
                  <a:cs typeface="Mukta ExtraLight" panose="020B0000000000000000" pitchFamily="34" charset="77"/>
                </a:rPr>
                <a:t> du monte </a:t>
              </a:r>
              <a:r>
                <a:rPr lang="en-US" sz="1000" dirty="0" err="1">
                  <a:solidFill>
                    <a:schemeClr val="tx1"/>
                  </a:solidFill>
                  <a:latin typeface="+mn-lt"/>
                  <a:ea typeface="Lato Light" panose="020F0502020204030203" pitchFamily="34" charset="0"/>
                  <a:cs typeface="Mukta ExtraLight" panose="020B0000000000000000" pitchFamily="34" charset="77"/>
                </a:rPr>
                <a:t>montu</a:t>
              </a:r>
              <a:r>
                <a:rPr lang="en-US" sz="1000" dirty="0">
                  <a:solidFill>
                    <a:schemeClr val="tx1"/>
                  </a:solidFill>
                  <a:latin typeface="+mn-lt"/>
                  <a:ea typeface="Lato Light" panose="020F0502020204030203" pitchFamily="34" charset="0"/>
                  <a:cs typeface="Mukta ExtraLight" panose="020B0000000000000000" pitchFamily="34" charset="77"/>
                </a:rPr>
                <a:t>.</a:t>
              </a:r>
            </a:p>
          </p:txBody>
        </p:sp>
      </p:grpSp>
    </p:spTree>
    <p:extLst>
      <p:ext uri="{BB962C8B-B14F-4D97-AF65-F5344CB8AC3E}">
        <p14:creationId xmlns:p14="http://schemas.microsoft.com/office/powerpoint/2010/main" val="274911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24</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D9B825D2-CECB-42AF-811D-5E5228450295}"/>
              </a:ext>
            </a:extLst>
          </p:cNvPr>
          <p:cNvSpPr txBox="1"/>
          <p:nvPr/>
        </p:nvSpPr>
        <p:spPr>
          <a:xfrm>
            <a:off x="1729424" y="5216700"/>
            <a:ext cx="1005403"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CAPTION</a:t>
            </a:r>
          </a:p>
        </p:txBody>
      </p:sp>
      <p:sp>
        <p:nvSpPr>
          <p:cNvPr id="8" name="Subtitle 2">
            <a:extLst>
              <a:ext uri="{FF2B5EF4-FFF2-40B4-BE49-F238E27FC236}">
                <a16:creationId xmlns:a16="http://schemas.microsoft.com/office/drawing/2014/main" id="{5D374DA0-63E2-4F4A-9608-91E079C8D3B9}"/>
              </a:ext>
            </a:extLst>
          </p:cNvPr>
          <p:cNvSpPr txBox="1">
            <a:spLocks/>
          </p:cNvSpPr>
          <p:nvPr/>
        </p:nvSpPr>
        <p:spPr>
          <a:xfrm>
            <a:off x="1780224" y="5529467"/>
            <a:ext cx="3160425" cy="52353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 and elite strategy.</a:t>
            </a:r>
          </a:p>
        </p:txBody>
      </p:sp>
      <p:sp>
        <p:nvSpPr>
          <p:cNvPr id="9" name="TextBox 8">
            <a:extLst>
              <a:ext uri="{FF2B5EF4-FFF2-40B4-BE49-F238E27FC236}">
                <a16:creationId xmlns:a16="http://schemas.microsoft.com/office/drawing/2014/main" id="{047C6601-3576-4F0D-86E6-B2F62FE5D1DB}"/>
              </a:ext>
            </a:extLst>
          </p:cNvPr>
          <p:cNvSpPr txBox="1"/>
          <p:nvPr/>
        </p:nvSpPr>
        <p:spPr>
          <a:xfrm>
            <a:off x="1727779" y="4684771"/>
            <a:ext cx="914033" cy="583237"/>
          </a:xfrm>
          <a:prstGeom prst="rect">
            <a:avLst/>
          </a:prstGeom>
          <a:noFill/>
        </p:spPr>
        <p:txBody>
          <a:bodyPr wrap="none" rtlCol="0" anchor="ctr">
            <a:spAutoFit/>
          </a:bodyPr>
          <a:lstStyle/>
          <a:p>
            <a:r>
              <a:rPr lang="en-US" sz="3200" b="1" dirty="0">
                <a:solidFill>
                  <a:schemeClr val="accent1"/>
                </a:solidFill>
                <a:cs typeface="Poppins" pitchFamily="2" charset="77"/>
              </a:rPr>
              <a:t>50%</a:t>
            </a:r>
          </a:p>
        </p:txBody>
      </p:sp>
      <p:grpSp>
        <p:nvGrpSpPr>
          <p:cNvPr id="10" name="Group 9">
            <a:extLst>
              <a:ext uri="{FF2B5EF4-FFF2-40B4-BE49-F238E27FC236}">
                <a16:creationId xmlns:a16="http://schemas.microsoft.com/office/drawing/2014/main" id="{03C9EF53-0B01-4686-ACAE-DD5FC6E0849E}"/>
              </a:ext>
            </a:extLst>
          </p:cNvPr>
          <p:cNvGrpSpPr/>
          <p:nvPr/>
        </p:nvGrpSpPr>
        <p:grpSpPr>
          <a:xfrm>
            <a:off x="1744421" y="1963417"/>
            <a:ext cx="2983105" cy="2451418"/>
            <a:chOff x="3679574" y="3259577"/>
            <a:chExt cx="6733582" cy="5533437"/>
          </a:xfrm>
        </p:grpSpPr>
        <p:sp>
          <p:nvSpPr>
            <p:cNvPr id="11" name="Shape 53545">
              <a:extLst>
                <a:ext uri="{FF2B5EF4-FFF2-40B4-BE49-F238E27FC236}">
                  <a16:creationId xmlns:a16="http://schemas.microsoft.com/office/drawing/2014/main" id="{6895676F-2054-4C02-BE01-15E4C677EF26}"/>
                </a:ext>
              </a:extLst>
            </p:cNvPr>
            <p:cNvSpPr/>
            <p:nvPr/>
          </p:nvSpPr>
          <p:spPr>
            <a:xfrm>
              <a:off x="3814902" y="325957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 name="Shape 53546">
              <a:extLst>
                <a:ext uri="{FF2B5EF4-FFF2-40B4-BE49-F238E27FC236}">
                  <a16:creationId xmlns:a16="http://schemas.microsoft.com/office/drawing/2014/main" id="{F0370EE2-BA00-4735-B559-53DC8621E917}"/>
                </a:ext>
              </a:extLst>
            </p:cNvPr>
            <p:cNvSpPr/>
            <p:nvPr/>
          </p:nvSpPr>
          <p:spPr>
            <a:xfrm rot="21000000">
              <a:off x="3697701" y="353554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13" name="Shape 53547">
              <a:extLst>
                <a:ext uri="{FF2B5EF4-FFF2-40B4-BE49-F238E27FC236}">
                  <a16:creationId xmlns:a16="http://schemas.microsoft.com/office/drawing/2014/main" id="{0391355D-BAB2-444D-85DB-C157EBD8D96A}"/>
                </a:ext>
              </a:extLst>
            </p:cNvPr>
            <p:cNvSpPr/>
            <p:nvPr/>
          </p:nvSpPr>
          <p:spPr>
            <a:xfrm rot="21000000">
              <a:off x="3679574" y="351735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 name="Shape 53545">
              <a:extLst>
                <a:ext uri="{FF2B5EF4-FFF2-40B4-BE49-F238E27FC236}">
                  <a16:creationId xmlns:a16="http://schemas.microsoft.com/office/drawing/2014/main" id="{AE081130-E33B-48E9-8D3B-BC5E17B04192}"/>
                </a:ext>
              </a:extLst>
            </p:cNvPr>
            <p:cNvSpPr/>
            <p:nvPr/>
          </p:nvSpPr>
          <p:spPr>
            <a:xfrm>
              <a:off x="5159600" y="325957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 name="Shape 53546">
              <a:extLst>
                <a:ext uri="{FF2B5EF4-FFF2-40B4-BE49-F238E27FC236}">
                  <a16:creationId xmlns:a16="http://schemas.microsoft.com/office/drawing/2014/main" id="{F2FA9E4B-FEC8-42F2-B293-938DA414CE42}"/>
                </a:ext>
              </a:extLst>
            </p:cNvPr>
            <p:cNvSpPr/>
            <p:nvPr/>
          </p:nvSpPr>
          <p:spPr>
            <a:xfrm rot="21000000">
              <a:off x="5042399" y="353554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16" name="Shape 53547">
              <a:extLst>
                <a:ext uri="{FF2B5EF4-FFF2-40B4-BE49-F238E27FC236}">
                  <a16:creationId xmlns:a16="http://schemas.microsoft.com/office/drawing/2014/main" id="{57E88B86-0E7F-444C-98AB-DF8080777F2D}"/>
                </a:ext>
              </a:extLst>
            </p:cNvPr>
            <p:cNvSpPr/>
            <p:nvPr/>
          </p:nvSpPr>
          <p:spPr>
            <a:xfrm rot="21000000">
              <a:off x="5024272" y="351735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7" name="Shape 53545">
              <a:extLst>
                <a:ext uri="{FF2B5EF4-FFF2-40B4-BE49-F238E27FC236}">
                  <a16:creationId xmlns:a16="http://schemas.microsoft.com/office/drawing/2014/main" id="{77DC995B-3151-4ED9-8030-B7CCD892D715}"/>
                </a:ext>
              </a:extLst>
            </p:cNvPr>
            <p:cNvSpPr/>
            <p:nvPr/>
          </p:nvSpPr>
          <p:spPr>
            <a:xfrm>
              <a:off x="6528902" y="325957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8" name="Shape 53546">
              <a:extLst>
                <a:ext uri="{FF2B5EF4-FFF2-40B4-BE49-F238E27FC236}">
                  <a16:creationId xmlns:a16="http://schemas.microsoft.com/office/drawing/2014/main" id="{412EA3A4-6BF1-4D1D-9D9F-A140D1DE5E04}"/>
                </a:ext>
              </a:extLst>
            </p:cNvPr>
            <p:cNvSpPr/>
            <p:nvPr/>
          </p:nvSpPr>
          <p:spPr>
            <a:xfrm rot="21000000">
              <a:off x="6411701" y="353554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19" name="Shape 53547">
              <a:extLst>
                <a:ext uri="{FF2B5EF4-FFF2-40B4-BE49-F238E27FC236}">
                  <a16:creationId xmlns:a16="http://schemas.microsoft.com/office/drawing/2014/main" id="{3227BFE2-9474-47A3-8200-57000F7C2497}"/>
                </a:ext>
              </a:extLst>
            </p:cNvPr>
            <p:cNvSpPr/>
            <p:nvPr/>
          </p:nvSpPr>
          <p:spPr>
            <a:xfrm rot="21000000">
              <a:off x="6393574" y="351735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0" name="Shape 53545">
              <a:extLst>
                <a:ext uri="{FF2B5EF4-FFF2-40B4-BE49-F238E27FC236}">
                  <a16:creationId xmlns:a16="http://schemas.microsoft.com/office/drawing/2014/main" id="{DCA4C3FF-CD2C-4FB8-8018-26A4A8D414A8}"/>
                </a:ext>
              </a:extLst>
            </p:cNvPr>
            <p:cNvSpPr/>
            <p:nvPr/>
          </p:nvSpPr>
          <p:spPr>
            <a:xfrm>
              <a:off x="7914392" y="325957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1" name="Shape 53546">
              <a:extLst>
                <a:ext uri="{FF2B5EF4-FFF2-40B4-BE49-F238E27FC236}">
                  <a16:creationId xmlns:a16="http://schemas.microsoft.com/office/drawing/2014/main" id="{EAAE0256-A487-4F34-9F3E-3E39B85487CD}"/>
                </a:ext>
              </a:extLst>
            </p:cNvPr>
            <p:cNvSpPr/>
            <p:nvPr/>
          </p:nvSpPr>
          <p:spPr>
            <a:xfrm rot="21000000">
              <a:off x="7797191" y="353554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22" name="Shape 53547">
              <a:extLst>
                <a:ext uri="{FF2B5EF4-FFF2-40B4-BE49-F238E27FC236}">
                  <a16:creationId xmlns:a16="http://schemas.microsoft.com/office/drawing/2014/main" id="{546204EE-CFF9-4127-B72F-24837DAEAE11}"/>
                </a:ext>
              </a:extLst>
            </p:cNvPr>
            <p:cNvSpPr/>
            <p:nvPr/>
          </p:nvSpPr>
          <p:spPr>
            <a:xfrm rot="21000000">
              <a:off x="7779064" y="351735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3" name="Shape 53545">
              <a:extLst>
                <a:ext uri="{FF2B5EF4-FFF2-40B4-BE49-F238E27FC236}">
                  <a16:creationId xmlns:a16="http://schemas.microsoft.com/office/drawing/2014/main" id="{A120B4EA-B15E-4627-84A3-6F7182C12E04}"/>
                </a:ext>
              </a:extLst>
            </p:cNvPr>
            <p:cNvSpPr/>
            <p:nvPr/>
          </p:nvSpPr>
          <p:spPr>
            <a:xfrm>
              <a:off x="9299174" y="325957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4" name="Shape 53546">
              <a:extLst>
                <a:ext uri="{FF2B5EF4-FFF2-40B4-BE49-F238E27FC236}">
                  <a16:creationId xmlns:a16="http://schemas.microsoft.com/office/drawing/2014/main" id="{D30D6F2B-C826-4CD7-B16D-6D1EB07B4B50}"/>
                </a:ext>
              </a:extLst>
            </p:cNvPr>
            <p:cNvSpPr/>
            <p:nvPr/>
          </p:nvSpPr>
          <p:spPr>
            <a:xfrm rot="21000000">
              <a:off x="9181973" y="353554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25" name="Shape 53547">
              <a:extLst>
                <a:ext uri="{FF2B5EF4-FFF2-40B4-BE49-F238E27FC236}">
                  <a16:creationId xmlns:a16="http://schemas.microsoft.com/office/drawing/2014/main" id="{A395BE3F-A577-42E6-8486-D826BAF41F8B}"/>
                </a:ext>
              </a:extLst>
            </p:cNvPr>
            <p:cNvSpPr/>
            <p:nvPr/>
          </p:nvSpPr>
          <p:spPr>
            <a:xfrm rot="21000000">
              <a:off x="9163846" y="351735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6" name="Shape 53545">
              <a:extLst>
                <a:ext uri="{FF2B5EF4-FFF2-40B4-BE49-F238E27FC236}">
                  <a16:creationId xmlns:a16="http://schemas.microsoft.com/office/drawing/2014/main" id="{E89190E1-22BA-4E6A-937F-EDDDC9AF0E65}"/>
                </a:ext>
              </a:extLst>
            </p:cNvPr>
            <p:cNvSpPr/>
            <p:nvPr/>
          </p:nvSpPr>
          <p:spPr>
            <a:xfrm>
              <a:off x="3814902" y="412952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7" name="Shape 53546">
              <a:extLst>
                <a:ext uri="{FF2B5EF4-FFF2-40B4-BE49-F238E27FC236}">
                  <a16:creationId xmlns:a16="http://schemas.microsoft.com/office/drawing/2014/main" id="{BE564A4A-EFB6-4109-A7CE-51983D04A9FF}"/>
                </a:ext>
              </a:extLst>
            </p:cNvPr>
            <p:cNvSpPr/>
            <p:nvPr/>
          </p:nvSpPr>
          <p:spPr>
            <a:xfrm rot="21000000">
              <a:off x="3697701" y="440548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28" name="Shape 53547">
              <a:extLst>
                <a:ext uri="{FF2B5EF4-FFF2-40B4-BE49-F238E27FC236}">
                  <a16:creationId xmlns:a16="http://schemas.microsoft.com/office/drawing/2014/main" id="{45F10BC0-B050-43DF-B594-62FB4C6C0F42}"/>
                </a:ext>
              </a:extLst>
            </p:cNvPr>
            <p:cNvSpPr/>
            <p:nvPr/>
          </p:nvSpPr>
          <p:spPr>
            <a:xfrm rot="21000000">
              <a:off x="3679574" y="438730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29" name="Shape 53545">
              <a:extLst>
                <a:ext uri="{FF2B5EF4-FFF2-40B4-BE49-F238E27FC236}">
                  <a16:creationId xmlns:a16="http://schemas.microsoft.com/office/drawing/2014/main" id="{6ADCB52A-4AD2-4297-AB6C-272ACA514B4D}"/>
                </a:ext>
              </a:extLst>
            </p:cNvPr>
            <p:cNvSpPr/>
            <p:nvPr/>
          </p:nvSpPr>
          <p:spPr>
            <a:xfrm>
              <a:off x="5159600" y="412952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0" name="Shape 53546">
              <a:extLst>
                <a:ext uri="{FF2B5EF4-FFF2-40B4-BE49-F238E27FC236}">
                  <a16:creationId xmlns:a16="http://schemas.microsoft.com/office/drawing/2014/main" id="{8E1453BE-E141-4F62-B7C4-BBEF6D4BBD61}"/>
                </a:ext>
              </a:extLst>
            </p:cNvPr>
            <p:cNvSpPr/>
            <p:nvPr/>
          </p:nvSpPr>
          <p:spPr>
            <a:xfrm rot="21000000">
              <a:off x="5042399" y="440548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31" name="Shape 53547">
              <a:extLst>
                <a:ext uri="{FF2B5EF4-FFF2-40B4-BE49-F238E27FC236}">
                  <a16:creationId xmlns:a16="http://schemas.microsoft.com/office/drawing/2014/main" id="{8072CAB8-93E7-4BF4-9BDD-CEAE6B817F9A}"/>
                </a:ext>
              </a:extLst>
            </p:cNvPr>
            <p:cNvSpPr/>
            <p:nvPr/>
          </p:nvSpPr>
          <p:spPr>
            <a:xfrm rot="21000000">
              <a:off x="5024272" y="438730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2" name="Shape 53545">
              <a:extLst>
                <a:ext uri="{FF2B5EF4-FFF2-40B4-BE49-F238E27FC236}">
                  <a16:creationId xmlns:a16="http://schemas.microsoft.com/office/drawing/2014/main" id="{2C75E3FA-FC20-4270-B8BA-7D4D167EBA01}"/>
                </a:ext>
              </a:extLst>
            </p:cNvPr>
            <p:cNvSpPr/>
            <p:nvPr/>
          </p:nvSpPr>
          <p:spPr>
            <a:xfrm>
              <a:off x="6528902" y="412952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3" name="Shape 53546">
              <a:extLst>
                <a:ext uri="{FF2B5EF4-FFF2-40B4-BE49-F238E27FC236}">
                  <a16:creationId xmlns:a16="http://schemas.microsoft.com/office/drawing/2014/main" id="{8C5A508E-15B5-42FB-BD24-7A4346500DB1}"/>
                </a:ext>
              </a:extLst>
            </p:cNvPr>
            <p:cNvSpPr/>
            <p:nvPr/>
          </p:nvSpPr>
          <p:spPr>
            <a:xfrm rot="21000000">
              <a:off x="6411701" y="440548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34" name="Shape 53547">
              <a:extLst>
                <a:ext uri="{FF2B5EF4-FFF2-40B4-BE49-F238E27FC236}">
                  <a16:creationId xmlns:a16="http://schemas.microsoft.com/office/drawing/2014/main" id="{E51DA71F-2F03-45F1-AE12-B5F63A4E4A43}"/>
                </a:ext>
              </a:extLst>
            </p:cNvPr>
            <p:cNvSpPr/>
            <p:nvPr/>
          </p:nvSpPr>
          <p:spPr>
            <a:xfrm rot="21000000">
              <a:off x="6393574" y="438730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5" name="Shape 53545">
              <a:extLst>
                <a:ext uri="{FF2B5EF4-FFF2-40B4-BE49-F238E27FC236}">
                  <a16:creationId xmlns:a16="http://schemas.microsoft.com/office/drawing/2014/main" id="{1E48EC1F-1D4F-4AEE-82F1-B05A0725AFAD}"/>
                </a:ext>
              </a:extLst>
            </p:cNvPr>
            <p:cNvSpPr/>
            <p:nvPr/>
          </p:nvSpPr>
          <p:spPr>
            <a:xfrm>
              <a:off x="7914392" y="412952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6" name="Shape 53546">
              <a:extLst>
                <a:ext uri="{FF2B5EF4-FFF2-40B4-BE49-F238E27FC236}">
                  <a16:creationId xmlns:a16="http://schemas.microsoft.com/office/drawing/2014/main" id="{65136898-FC44-4673-AC90-D0C4D120B6BD}"/>
                </a:ext>
              </a:extLst>
            </p:cNvPr>
            <p:cNvSpPr/>
            <p:nvPr/>
          </p:nvSpPr>
          <p:spPr>
            <a:xfrm rot="21000000">
              <a:off x="7797191" y="440548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37" name="Shape 53547">
              <a:extLst>
                <a:ext uri="{FF2B5EF4-FFF2-40B4-BE49-F238E27FC236}">
                  <a16:creationId xmlns:a16="http://schemas.microsoft.com/office/drawing/2014/main" id="{67EF1E94-FEBA-428D-B4BB-612B4D570FE7}"/>
                </a:ext>
              </a:extLst>
            </p:cNvPr>
            <p:cNvSpPr/>
            <p:nvPr/>
          </p:nvSpPr>
          <p:spPr>
            <a:xfrm rot="21000000">
              <a:off x="7779064" y="438730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8" name="Shape 53545">
              <a:extLst>
                <a:ext uri="{FF2B5EF4-FFF2-40B4-BE49-F238E27FC236}">
                  <a16:creationId xmlns:a16="http://schemas.microsoft.com/office/drawing/2014/main" id="{62E7A586-2C74-4058-858B-D79D3962710B}"/>
                </a:ext>
              </a:extLst>
            </p:cNvPr>
            <p:cNvSpPr/>
            <p:nvPr/>
          </p:nvSpPr>
          <p:spPr>
            <a:xfrm>
              <a:off x="9299174" y="412952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39" name="Shape 53546">
              <a:extLst>
                <a:ext uri="{FF2B5EF4-FFF2-40B4-BE49-F238E27FC236}">
                  <a16:creationId xmlns:a16="http://schemas.microsoft.com/office/drawing/2014/main" id="{EEB70817-CFF7-48B1-A458-D20E1466B87E}"/>
                </a:ext>
              </a:extLst>
            </p:cNvPr>
            <p:cNvSpPr/>
            <p:nvPr/>
          </p:nvSpPr>
          <p:spPr>
            <a:xfrm rot="21000000">
              <a:off x="9181973" y="440548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40" name="Shape 53547">
              <a:extLst>
                <a:ext uri="{FF2B5EF4-FFF2-40B4-BE49-F238E27FC236}">
                  <a16:creationId xmlns:a16="http://schemas.microsoft.com/office/drawing/2014/main" id="{C9FC5CE7-4BFF-4E76-99D4-1F8405F088E7}"/>
                </a:ext>
              </a:extLst>
            </p:cNvPr>
            <p:cNvSpPr/>
            <p:nvPr/>
          </p:nvSpPr>
          <p:spPr>
            <a:xfrm rot="21000000">
              <a:off x="9163846" y="438730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41" name="Shape 53545">
              <a:extLst>
                <a:ext uri="{FF2B5EF4-FFF2-40B4-BE49-F238E27FC236}">
                  <a16:creationId xmlns:a16="http://schemas.microsoft.com/office/drawing/2014/main" id="{E4420A77-55BC-435E-8280-C15C8AD3E4BA}"/>
                </a:ext>
              </a:extLst>
            </p:cNvPr>
            <p:cNvSpPr/>
            <p:nvPr/>
          </p:nvSpPr>
          <p:spPr>
            <a:xfrm>
              <a:off x="3814902" y="504179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42" name="Shape 53546">
              <a:extLst>
                <a:ext uri="{FF2B5EF4-FFF2-40B4-BE49-F238E27FC236}">
                  <a16:creationId xmlns:a16="http://schemas.microsoft.com/office/drawing/2014/main" id="{C34C9310-9571-420B-A12E-64C262A1A0C9}"/>
                </a:ext>
              </a:extLst>
            </p:cNvPr>
            <p:cNvSpPr/>
            <p:nvPr/>
          </p:nvSpPr>
          <p:spPr>
            <a:xfrm rot="21000000">
              <a:off x="3697701" y="531776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43" name="Shape 53547">
              <a:extLst>
                <a:ext uri="{FF2B5EF4-FFF2-40B4-BE49-F238E27FC236}">
                  <a16:creationId xmlns:a16="http://schemas.microsoft.com/office/drawing/2014/main" id="{7D175D4D-22A4-433C-A7A2-357F7870798A}"/>
                </a:ext>
              </a:extLst>
            </p:cNvPr>
            <p:cNvSpPr/>
            <p:nvPr/>
          </p:nvSpPr>
          <p:spPr>
            <a:xfrm rot="21000000">
              <a:off x="3679574" y="529957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44" name="Shape 53545">
              <a:extLst>
                <a:ext uri="{FF2B5EF4-FFF2-40B4-BE49-F238E27FC236}">
                  <a16:creationId xmlns:a16="http://schemas.microsoft.com/office/drawing/2014/main" id="{13345C3D-2566-46BF-8D4C-156BF087DD26}"/>
                </a:ext>
              </a:extLst>
            </p:cNvPr>
            <p:cNvSpPr/>
            <p:nvPr/>
          </p:nvSpPr>
          <p:spPr>
            <a:xfrm>
              <a:off x="5159600" y="504179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45" name="Shape 53546">
              <a:extLst>
                <a:ext uri="{FF2B5EF4-FFF2-40B4-BE49-F238E27FC236}">
                  <a16:creationId xmlns:a16="http://schemas.microsoft.com/office/drawing/2014/main" id="{C39999FB-D94B-4499-85E4-7CBAA2C65D66}"/>
                </a:ext>
              </a:extLst>
            </p:cNvPr>
            <p:cNvSpPr/>
            <p:nvPr/>
          </p:nvSpPr>
          <p:spPr>
            <a:xfrm rot="21000000">
              <a:off x="5042399" y="531776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46" name="Shape 53547">
              <a:extLst>
                <a:ext uri="{FF2B5EF4-FFF2-40B4-BE49-F238E27FC236}">
                  <a16:creationId xmlns:a16="http://schemas.microsoft.com/office/drawing/2014/main" id="{CA020B01-F43C-4B05-B94C-46165D618D73}"/>
                </a:ext>
              </a:extLst>
            </p:cNvPr>
            <p:cNvSpPr/>
            <p:nvPr/>
          </p:nvSpPr>
          <p:spPr>
            <a:xfrm rot="21000000">
              <a:off x="5024272" y="529957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47" name="Shape 53545">
              <a:extLst>
                <a:ext uri="{FF2B5EF4-FFF2-40B4-BE49-F238E27FC236}">
                  <a16:creationId xmlns:a16="http://schemas.microsoft.com/office/drawing/2014/main" id="{8190C80D-5163-43E7-8B1B-F1F2B7FD7D4D}"/>
                </a:ext>
              </a:extLst>
            </p:cNvPr>
            <p:cNvSpPr/>
            <p:nvPr/>
          </p:nvSpPr>
          <p:spPr>
            <a:xfrm>
              <a:off x="6528902" y="504179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48" name="Shape 53546">
              <a:extLst>
                <a:ext uri="{FF2B5EF4-FFF2-40B4-BE49-F238E27FC236}">
                  <a16:creationId xmlns:a16="http://schemas.microsoft.com/office/drawing/2014/main" id="{EB31BE42-C99B-4A12-B475-DE00644D2E30}"/>
                </a:ext>
              </a:extLst>
            </p:cNvPr>
            <p:cNvSpPr/>
            <p:nvPr/>
          </p:nvSpPr>
          <p:spPr>
            <a:xfrm rot="21000000">
              <a:off x="6411701" y="531776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49" name="Shape 53547">
              <a:extLst>
                <a:ext uri="{FF2B5EF4-FFF2-40B4-BE49-F238E27FC236}">
                  <a16:creationId xmlns:a16="http://schemas.microsoft.com/office/drawing/2014/main" id="{69305ADD-D040-4873-908A-EACBACA7AD98}"/>
                </a:ext>
              </a:extLst>
            </p:cNvPr>
            <p:cNvSpPr/>
            <p:nvPr/>
          </p:nvSpPr>
          <p:spPr>
            <a:xfrm rot="21000000">
              <a:off x="6393574" y="529957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50" name="Shape 53545">
              <a:extLst>
                <a:ext uri="{FF2B5EF4-FFF2-40B4-BE49-F238E27FC236}">
                  <a16:creationId xmlns:a16="http://schemas.microsoft.com/office/drawing/2014/main" id="{F82BA7BF-B58B-4179-AC15-B2960268BC33}"/>
                </a:ext>
              </a:extLst>
            </p:cNvPr>
            <p:cNvSpPr/>
            <p:nvPr/>
          </p:nvSpPr>
          <p:spPr>
            <a:xfrm>
              <a:off x="7914392" y="504179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51" name="Shape 53546">
              <a:extLst>
                <a:ext uri="{FF2B5EF4-FFF2-40B4-BE49-F238E27FC236}">
                  <a16:creationId xmlns:a16="http://schemas.microsoft.com/office/drawing/2014/main" id="{5C6D2EE0-2D43-403B-9A7C-DF3A32681CD7}"/>
                </a:ext>
              </a:extLst>
            </p:cNvPr>
            <p:cNvSpPr/>
            <p:nvPr/>
          </p:nvSpPr>
          <p:spPr>
            <a:xfrm rot="21000000">
              <a:off x="7797191" y="531776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52" name="Shape 53547">
              <a:extLst>
                <a:ext uri="{FF2B5EF4-FFF2-40B4-BE49-F238E27FC236}">
                  <a16:creationId xmlns:a16="http://schemas.microsoft.com/office/drawing/2014/main" id="{463E7A7D-DFE0-40AC-A8CA-00AA46A0B7E8}"/>
                </a:ext>
              </a:extLst>
            </p:cNvPr>
            <p:cNvSpPr/>
            <p:nvPr/>
          </p:nvSpPr>
          <p:spPr>
            <a:xfrm rot="21000000">
              <a:off x="7779064" y="529957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53" name="Shape 53545">
              <a:extLst>
                <a:ext uri="{FF2B5EF4-FFF2-40B4-BE49-F238E27FC236}">
                  <a16:creationId xmlns:a16="http://schemas.microsoft.com/office/drawing/2014/main" id="{C7A1CAE4-54EC-44B6-8E58-8F3DEACAD55D}"/>
                </a:ext>
              </a:extLst>
            </p:cNvPr>
            <p:cNvSpPr/>
            <p:nvPr/>
          </p:nvSpPr>
          <p:spPr>
            <a:xfrm>
              <a:off x="9299174" y="5041797"/>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54" name="Shape 53546">
              <a:extLst>
                <a:ext uri="{FF2B5EF4-FFF2-40B4-BE49-F238E27FC236}">
                  <a16:creationId xmlns:a16="http://schemas.microsoft.com/office/drawing/2014/main" id="{391C24D6-FE0C-46D8-951C-72F1EF997D61}"/>
                </a:ext>
              </a:extLst>
            </p:cNvPr>
            <p:cNvSpPr/>
            <p:nvPr/>
          </p:nvSpPr>
          <p:spPr>
            <a:xfrm rot="21000000">
              <a:off x="9181973" y="5317760"/>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1"/>
            </a:solidFill>
            <a:ln w="12700" cap="flat">
              <a:noFill/>
              <a:miter lim="400000"/>
            </a:ln>
            <a:effectLst/>
          </p:spPr>
          <p:txBody>
            <a:bodyPr wrap="square" lIns="23736" tIns="23736" rIns="23736" bIns="23736" numCol="1" anchor="ctr">
              <a:noAutofit/>
            </a:bodyPr>
            <a:lstStyle/>
            <a:p>
              <a:endParaRPr sz="2400" dirty="0"/>
            </a:p>
          </p:txBody>
        </p:sp>
        <p:sp>
          <p:nvSpPr>
            <p:cNvPr id="55" name="Shape 53547">
              <a:extLst>
                <a:ext uri="{FF2B5EF4-FFF2-40B4-BE49-F238E27FC236}">
                  <a16:creationId xmlns:a16="http://schemas.microsoft.com/office/drawing/2014/main" id="{1AA76BF5-0126-44EA-B4B3-8E791D459AEA}"/>
                </a:ext>
              </a:extLst>
            </p:cNvPr>
            <p:cNvSpPr/>
            <p:nvPr/>
          </p:nvSpPr>
          <p:spPr>
            <a:xfrm rot="21000000">
              <a:off x="9163846" y="5299577"/>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1">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56" name="Shape 53545">
              <a:extLst>
                <a:ext uri="{FF2B5EF4-FFF2-40B4-BE49-F238E27FC236}">
                  <a16:creationId xmlns:a16="http://schemas.microsoft.com/office/drawing/2014/main" id="{FEBD915C-C075-4992-8E44-E0A7C076584F}"/>
                </a:ext>
              </a:extLst>
            </p:cNvPr>
            <p:cNvSpPr/>
            <p:nvPr/>
          </p:nvSpPr>
          <p:spPr>
            <a:xfrm>
              <a:off x="3814902" y="595388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57" name="Shape 53546">
              <a:extLst>
                <a:ext uri="{FF2B5EF4-FFF2-40B4-BE49-F238E27FC236}">
                  <a16:creationId xmlns:a16="http://schemas.microsoft.com/office/drawing/2014/main" id="{934856C0-DFB0-412D-9666-348C47310C41}"/>
                </a:ext>
              </a:extLst>
            </p:cNvPr>
            <p:cNvSpPr/>
            <p:nvPr/>
          </p:nvSpPr>
          <p:spPr>
            <a:xfrm rot="21000000">
              <a:off x="3697701" y="622985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58" name="Shape 53547">
              <a:extLst>
                <a:ext uri="{FF2B5EF4-FFF2-40B4-BE49-F238E27FC236}">
                  <a16:creationId xmlns:a16="http://schemas.microsoft.com/office/drawing/2014/main" id="{CC5F7C67-EF35-4818-989E-4680DE788814}"/>
                </a:ext>
              </a:extLst>
            </p:cNvPr>
            <p:cNvSpPr/>
            <p:nvPr/>
          </p:nvSpPr>
          <p:spPr>
            <a:xfrm rot="21000000">
              <a:off x="3679574" y="621166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59" name="Shape 53545">
              <a:extLst>
                <a:ext uri="{FF2B5EF4-FFF2-40B4-BE49-F238E27FC236}">
                  <a16:creationId xmlns:a16="http://schemas.microsoft.com/office/drawing/2014/main" id="{055D8356-48FE-4A89-822D-742B0542166B}"/>
                </a:ext>
              </a:extLst>
            </p:cNvPr>
            <p:cNvSpPr/>
            <p:nvPr/>
          </p:nvSpPr>
          <p:spPr>
            <a:xfrm>
              <a:off x="5159600" y="595388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0" name="Shape 53546">
              <a:extLst>
                <a:ext uri="{FF2B5EF4-FFF2-40B4-BE49-F238E27FC236}">
                  <a16:creationId xmlns:a16="http://schemas.microsoft.com/office/drawing/2014/main" id="{1C3ED894-D2DF-4679-A102-11E3072E5178}"/>
                </a:ext>
              </a:extLst>
            </p:cNvPr>
            <p:cNvSpPr/>
            <p:nvPr/>
          </p:nvSpPr>
          <p:spPr>
            <a:xfrm rot="21000000">
              <a:off x="5042399" y="622985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61" name="Shape 53547">
              <a:extLst>
                <a:ext uri="{FF2B5EF4-FFF2-40B4-BE49-F238E27FC236}">
                  <a16:creationId xmlns:a16="http://schemas.microsoft.com/office/drawing/2014/main" id="{08CFACAE-631B-4224-BA4C-C4E07708BB68}"/>
                </a:ext>
              </a:extLst>
            </p:cNvPr>
            <p:cNvSpPr/>
            <p:nvPr/>
          </p:nvSpPr>
          <p:spPr>
            <a:xfrm rot="21000000">
              <a:off x="5024272" y="621166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2" name="Shape 53545">
              <a:extLst>
                <a:ext uri="{FF2B5EF4-FFF2-40B4-BE49-F238E27FC236}">
                  <a16:creationId xmlns:a16="http://schemas.microsoft.com/office/drawing/2014/main" id="{E8A13B3A-3648-414E-9571-736EDAAFD669}"/>
                </a:ext>
              </a:extLst>
            </p:cNvPr>
            <p:cNvSpPr/>
            <p:nvPr/>
          </p:nvSpPr>
          <p:spPr>
            <a:xfrm>
              <a:off x="6528902" y="595388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3" name="Shape 53546">
              <a:extLst>
                <a:ext uri="{FF2B5EF4-FFF2-40B4-BE49-F238E27FC236}">
                  <a16:creationId xmlns:a16="http://schemas.microsoft.com/office/drawing/2014/main" id="{50C9BC5C-D1D4-4655-B32E-346A7047B135}"/>
                </a:ext>
              </a:extLst>
            </p:cNvPr>
            <p:cNvSpPr/>
            <p:nvPr/>
          </p:nvSpPr>
          <p:spPr>
            <a:xfrm rot="21000000">
              <a:off x="6411701" y="622985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64" name="Shape 53547">
              <a:extLst>
                <a:ext uri="{FF2B5EF4-FFF2-40B4-BE49-F238E27FC236}">
                  <a16:creationId xmlns:a16="http://schemas.microsoft.com/office/drawing/2014/main" id="{DB4A94CD-6A9B-4EC4-945F-3D65A608F513}"/>
                </a:ext>
              </a:extLst>
            </p:cNvPr>
            <p:cNvSpPr/>
            <p:nvPr/>
          </p:nvSpPr>
          <p:spPr>
            <a:xfrm rot="21000000">
              <a:off x="6393574" y="621166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5" name="Shape 53545">
              <a:extLst>
                <a:ext uri="{FF2B5EF4-FFF2-40B4-BE49-F238E27FC236}">
                  <a16:creationId xmlns:a16="http://schemas.microsoft.com/office/drawing/2014/main" id="{356B6BAC-4DB4-429A-9709-DF73EE138EC4}"/>
                </a:ext>
              </a:extLst>
            </p:cNvPr>
            <p:cNvSpPr/>
            <p:nvPr/>
          </p:nvSpPr>
          <p:spPr>
            <a:xfrm>
              <a:off x="7914392" y="595388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6" name="Shape 53546">
              <a:extLst>
                <a:ext uri="{FF2B5EF4-FFF2-40B4-BE49-F238E27FC236}">
                  <a16:creationId xmlns:a16="http://schemas.microsoft.com/office/drawing/2014/main" id="{CE94617C-A731-4593-9851-D42C6D03266D}"/>
                </a:ext>
              </a:extLst>
            </p:cNvPr>
            <p:cNvSpPr/>
            <p:nvPr/>
          </p:nvSpPr>
          <p:spPr>
            <a:xfrm rot="21000000">
              <a:off x="7797191" y="622985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67" name="Shape 53547">
              <a:extLst>
                <a:ext uri="{FF2B5EF4-FFF2-40B4-BE49-F238E27FC236}">
                  <a16:creationId xmlns:a16="http://schemas.microsoft.com/office/drawing/2014/main" id="{1552E31D-81DE-4D1E-B1BF-D42C489A2E56}"/>
                </a:ext>
              </a:extLst>
            </p:cNvPr>
            <p:cNvSpPr/>
            <p:nvPr/>
          </p:nvSpPr>
          <p:spPr>
            <a:xfrm rot="21000000">
              <a:off x="7779064" y="621166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8" name="Shape 53545">
              <a:extLst>
                <a:ext uri="{FF2B5EF4-FFF2-40B4-BE49-F238E27FC236}">
                  <a16:creationId xmlns:a16="http://schemas.microsoft.com/office/drawing/2014/main" id="{BEF3D720-3B02-4ED8-90D1-B8BCE4C216FE}"/>
                </a:ext>
              </a:extLst>
            </p:cNvPr>
            <p:cNvSpPr/>
            <p:nvPr/>
          </p:nvSpPr>
          <p:spPr>
            <a:xfrm>
              <a:off x="9299174" y="595388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69" name="Shape 53546">
              <a:extLst>
                <a:ext uri="{FF2B5EF4-FFF2-40B4-BE49-F238E27FC236}">
                  <a16:creationId xmlns:a16="http://schemas.microsoft.com/office/drawing/2014/main" id="{B23B511D-098E-4348-B63C-3CDD423959FE}"/>
                </a:ext>
              </a:extLst>
            </p:cNvPr>
            <p:cNvSpPr/>
            <p:nvPr/>
          </p:nvSpPr>
          <p:spPr>
            <a:xfrm rot="21000000">
              <a:off x="9181973" y="6229853"/>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70" name="Shape 53547">
              <a:extLst>
                <a:ext uri="{FF2B5EF4-FFF2-40B4-BE49-F238E27FC236}">
                  <a16:creationId xmlns:a16="http://schemas.microsoft.com/office/drawing/2014/main" id="{2FAA566F-E3FE-4211-888A-18A45BB8D740}"/>
                </a:ext>
              </a:extLst>
            </p:cNvPr>
            <p:cNvSpPr/>
            <p:nvPr/>
          </p:nvSpPr>
          <p:spPr>
            <a:xfrm rot="21000000">
              <a:off x="9163846" y="621166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71" name="Shape 53545">
              <a:extLst>
                <a:ext uri="{FF2B5EF4-FFF2-40B4-BE49-F238E27FC236}">
                  <a16:creationId xmlns:a16="http://schemas.microsoft.com/office/drawing/2014/main" id="{EEFC80F5-F91A-4C03-A0A4-9FA627A70896}"/>
                </a:ext>
              </a:extLst>
            </p:cNvPr>
            <p:cNvSpPr/>
            <p:nvPr/>
          </p:nvSpPr>
          <p:spPr>
            <a:xfrm>
              <a:off x="3889181" y="682383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72" name="Shape 53546">
              <a:extLst>
                <a:ext uri="{FF2B5EF4-FFF2-40B4-BE49-F238E27FC236}">
                  <a16:creationId xmlns:a16="http://schemas.microsoft.com/office/drawing/2014/main" id="{620FBA9D-4AB9-4A43-B75A-9E3FCDD903B5}"/>
                </a:ext>
              </a:extLst>
            </p:cNvPr>
            <p:cNvSpPr/>
            <p:nvPr/>
          </p:nvSpPr>
          <p:spPr>
            <a:xfrm rot="21000000">
              <a:off x="3771980" y="709980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73" name="Shape 53547">
              <a:extLst>
                <a:ext uri="{FF2B5EF4-FFF2-40B4-BE49-F238E27FC236}">
                  <a16:creationId xmlns:a16="http://schemas.microsoft.com/office/drawing/2014/main" id="{9DB7F649-6151-4FF9-87BE-AA00BCB6EA08}"/>
                </a:ext>
              </a:extLst>
            </p:cNvPr>
            <p:cNvSpPr/>
            <p:nvPr/>
          </p:nvSpPr>
          <p:spPr>
            <a:xfrm rot="21000000">
              <a:off x="3753853" y="708161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74" name="Shape 53545">
              <a:extLst>
                <a:ext uri="{FF2B5EF4-FFF2-40B4-BE49-F238E27FC236}">
                  <a16:creationId xmlns:a16="http://schemas.microsoft.com/office/drawing/2014/main" id="{71BC88F0-B765-487B-BDD0-42E9F2CCE98D}"/>
                </a:ext>
              </a:extLst>
            </p:cNvPr>
            <p:cNvSpPr/>
            <p:nvPr/>
          </p:nvSpPr>
          <p:spPr>
            <a:xfrm>
              <a:off x="5233879" y="682383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75" name="Shape 53546">
              <a:extLst>
                <a:ext uri="{FF2B5EF4-FFF2-40B4-BE49-F238E27FC236}">
                  <a16:creationId xmlns:a16="http://schemas.microsoft.com/office/drawing/2014/main" id="{313D0959-B9B9-4CF8-BFAE-E0007E92D6F9}"/>
                </a:ext>
              </a:extLst>
            </p:cNvPr>
            <p:cNvSpPr/>
            <p:nvPr/>
          </p:nvSpPr>
          <p:spPr>
            <a:xfrm rot="21000000">
              <a:off x="5116678" y="709980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76" name="Shape 53547">
              <a:extLst>
                <a:ext uri="{FF2B5EF4-FFF2-40B4-BE49-F238E27FC236}">
                  <a16:creationId xmlns:a16="http://schemas.microsoft.com/office/drawing/2014/main" id="{436D780E-8E9A-42A7-82DE-C14FF3C7BF46}"/>
                </a:ext>
              </a:extLst>
            </p:cNvPr>
            <p:cNvSpPr/>
            <p:nvPr/>
          </p:nvSpPr>
          <p:spPr>
            <a:xfrm rot="21000000">
              <a:off x="5098551" y="708161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77" name="Shape 53545">
              <a:extLst>
                <a:ext uri="{FF2B5EF4-FFF2-40B4-BE49-F238E27FC236}">
                  <a16:creationId xmlns:a16="http://schemas.microsoft.com/office/drawing/2014/main" id="{B0D54EF5-8E7F-4FAC-93CA-A8F9D8888952}"/>
                </a:ext>
              </a:extLst>
            </p:cNvPr>
            <p:cNvSpPr/>
            <p:nvPr/>
          </p:nvSpPr>
          <p:spPr>
            <a:xfrm>
              <a:off x="6603181" y="682383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78" name="Shape 53546">
              <a:extLst>
                <a:ext uri="{FF2B5EF4-FFF2-40B4-BE49-F238E27FC236}">
                  <a16:creationId xmlns:a16="http://schemas.microsoft.com/office/drawing/2014/main" id="{09F90F80-CA9B-4C8E-8025-A6947BDA8474}"/>
                </a:ext>
              </a:extLst>
            </p:cNvPr>
            <p:cNvSpPr/>
            <p:nvPr/>
          </p:nvSpPr>
          <p:spPr>
            <a:xfrm rot="21000000">
              <a:off x="6485980" y="709980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79" name="Shape 53547">
              <a:extLst>
                <a:ext uri="{FF2B5EF4-FFF2-40B4-BE49-F238E27FC236}">
                  <a16:creationId xmlns:a16="http://schemas.microsoft.com/office/drawing/2014/main" id="{D2CE9621-2CC9-4DBC-8C08-C13B03CBDCB1}"/>
                </a:ext>
              </a:extLst>
            </p:cNvPr>
            <p:cNvSpPr/>
            <p:nvPr/>
          </p:nvSpPr>
          <p:spPr>
            <a:xfrm rot="21000000">
              <a:off x="6467853" y="708161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0" name="Shape 53545">
              <a:extLst>
                <a:ext uri="{FF2B5EF4-FFF2-40B4-BE49-F238E27FC236}">
                  <a16:creationId xmlns:a16="http://schemas.microsoft.com/office/drawing/2014/main" id="{678EB0B4-FDBB-451C-820F-687282B39BDB}"/>
                </a:ext>
              </a:extLst>
            </p:cNvPr>
            <p:cNvSpPr/>
            <p:nvPr/>
          </p:nvSpPr>
          <p:spPr>
            <a:xfrm>
              <a:off x="7988671" y="682383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1" name="Shape 53546">
              <a:extLst>
                <a:ext uri="{FF2B5EF4-FFF2-40B4-BE49-F238E27FC236}">
                  <a16:creationId xmlns:a16="http://schemas.microsoft.com/office/drawing/2014/main" id="{6F629EF4-7B86-46D3-A429-CA229CC248B6}"/>
                </a:ext>
              </a:extLst>
            </p:cNvPr>
            <p:cNvSpPr/>
            <p:nvPr/>
          </p:nvSpPr>
          <p:spPr>
            <a:xfrm rot="21000000">
              <a:off x="7871470" y="709980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82" name="Shape 53547">
              <a:extLst>
                <a:ext uri="{FF2B5EF4-FFF2-40B4-BE49-F238E27FC236}">
                  <a16:creationId xmlns:a16="http://schemas.microsoft.com/office/drawing/2014/main" id="{D941CB00-838A-417C-9522-294D845CC7F7}"/>
                </a:ext>
              </a:extLst>
            </p:cNvPr>
            <p:cNvSpPr/>
            <p:nvPr/>
          </p:nvSpPr>
          <p:spPr>
            <a:xfrm rot="21000000">
              <a:off x="7853343" y="708161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3" name="Shape 53545">
              <a:extLst>
                <a:ext uri="{FF2B5EF4-FFF2-40B4-BE49-F238E27FC236}">
                  <a16:creationId xmlns:a16="http://schemas.microsoft.com/office/drawing/2014/main" id="{B6AA9D2B-89A4-4A00-A79C-9E6B88F6982D}"/>
                </a:ext>
              </a:extLst>
            </p:cNvPr>
            <p:cNvSpPr/>
            <p:nvPr/>
          </p:nvSpPr>
          <p:spPr>
            <a:xfrm>
              <a:off x="9373453" y="6823839"/>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4" name="Shape 53546">
              <a:extLst>
                <a:ext uri="{FF2B5EF4-FFF2-40B4-BE49-F238E27FC236}">
                  <a16:creationId xmlns:a16="http://schemas.microsoft.com/office/drawing/2014/main" id="{9A8B01B8-3136-4C88-8303-259097408F5C}"/>
                </a:ext>
              </a:extLst>
            </p:cNvPr>
            <p:cNvSpPr/>
            <p:nvPr/>
          </p:nvSpPr>
          <p:spPr>
            <a:xfrm rot="21000000">
              <a:off x="9256252" y="7099802"/>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85" name="Shape 53547">
              <a:extLst>
                <a:ext uri="{FF2B5EF4-FFF2-40B4-BE49-F238E27FC236}">
                  <a16:creationId xmlns:a16="http://schemas.microsoft.com/office/drawing/2014/main" id="{AAC03C39-9FF4-4A4F-A37F-1EB83D80975C}"/>
                </a:ext>
              </a:extLst>
            </p:cNvPr>
            <p:cNvSpPr/>
            <p:nvPr/>
          </p:nvSpPr>
          <p:spPr>
            <a:xfrm rot="21000000">
              <a:off x="9238125" y="7081619"/>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6" name="Shape 53545">
              <a:extLst>
                <a:ext uri="{FF2B5EF4-FFF2-40B4-BE49-F238E27FC236}">
                  <a16:creationId xmlns:a16="http://schemas.microsoft.com/office/drawing/2014/main" id="{4D706E1E-B5DC-4E5D-93BC-97F6E28DE3EB}"/>
                </a:ext>
              </a:extLst>
            </p:cNvPr>
            <p:cNvSpPr/>
            <p:nvPr/>
          </p:nvSpPr>
          <p:spPr>
            <a:xfrm>
              <a:off x="3889181" y="774181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7" name="Shape 53546">
              <a:extLst>
                <a:ext uri="{FF2B5EF4-FFF2-40B4-BE49-F238E27FC236}">
                  <a16:creationId xmlns:a16="http://schemas.microsoft.com/office/drawing/2014/main" id="{F608BEAA-752C-47C6-9616-FD815C0D5B9D}"/>
                </a:ext>
              </a:extLst>
            </p:cNvPr>
            <p:cNvSpPr/>
            <p:nvPr/>
          </p:nvSpPr>
          <p:spPr>
            <a:xfrm rot="21000000">
              <a:off x="3771980" y="801777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88" name="Shape 53547">
              <a:extLst>
                <a:ext uri="{FF2B5EF4-FFF2-40B4-BE49-F238E27FC236}">
                  <a16:creationId xmlns:a16="http://schemas.microsoft.com/office/drawing/2014/main" id="{82A34B50-47AB-4CF0-9EEE-29CD3EBF73FC}"/>
                </a:ext>
              </a:extLst>
            </p:cNvPr>
            <p:cNvSpPr/>
            <p:nvPr/>
          </p:nvSpPr>
          <p:spPr>
            <a:xfrm rot="21000000">
              <a:off x="3753853" y="799959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89" name="Shape 53545">
              <a:extLst>
                <a:ext uri="{FF2B5EF4-FFF2-40B4-BE49-F238E27FC236}">
                  <a16:creationId xmlns:a16="http://schemas.microsoft.com/office/drawing/2014/main" id="{D3CBC540-0DFB-4E7A-B3AD-C4E1CA0D7FF4}"/>
                </a:ext>
              </a:extLst>
            </p:cNvPr>
            <p:cNvSpPr/>
            <p:nvPr/>
          </p:nvSpPr>
          <p:spPr>
            <a:xfrm>
              <a:off x="5233879" y="774181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0" name="Shape 53546">
              <a:extLst>
                <a:ext uri="{FF2B5EF4-FFF2-40B4-BE49-F238E27FC236}">
                  <a16:creationId xmlns:a16="http://schemas.microsoft.com/office/drawing/2014/main" id="{C54C9F82-14D1-4C89-AAA7-5F0D92FCC37B}"/>
                </a:ext>
              </a:extLst>
            </p:cNvPr>
            <p:cNvSpPr/>
            <p:nvPr/>
          </p:nvSpPr>
          <p:spPr>
            <a:xfrm rot="21000000">
              <a:off x="5116678" y="801777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91" name="Shape 53547">
              <a:extLst>
                <a:ext uri="{FF2B5EF4-FFF2-40B4-BE49-F238E27FC236}">
                  <a16:creationId xmlns:a16="http://schemas.microsoft.com/office/drawing/2014/main" id="{0F138892-D647-470D-A1B6-B68F6E7C5757}"/>
                </a:ext>
              </a:extLst>
            </p:cNvPr>
            <p:cNvSpPr/>
            <p:nvPr/>
          </p:nvSpPr>
          <p:spPr>
            <a:xfrm rot="21000000">
              <a:off x="5098551" y="799959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2" name="Shape 53545">
              <a:extLst>
                <a:ext uri="{FF2B5EF4-FFF2-40B4-BE49-F238E27FC236}">
                  <a16:creationId xmlns:a16="http://schemas.microsoft.com/office/drawing/2014/main" id="{67B7C89B-582E-479E-9DB9-78C4247E4AF2}"/>
                </a:ext>
              </a:extLst>
            </p:cNvPr>
            <p:cNvSpPr/>
            <p:nvPr/>
          </p:nvSpPr>
          <p:spPr>
            <a:xfrm>
              <a:off x="6603181" y="774181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3" name="Shape 53546">
              <a:extLst>
                <a:ext uri="{FF2B5EF4-FFF2-40B4-BE49-F238E27FC236}">
                  <a16:creationId xmlns:a16="http://schemas.microsoft.com/office/drawing/2014/main" id="{31C33257-9F00-44EC-9B5E-FCC5215BDC3E}"/>
                </a:ext>
              </a:extLst>
            </p:cNvPr>
            <p:cNvSpPr/>
            <p:nvPr/>
          </p:nvSpPr>
          <p:spPr>
            <a:xfrm rot="21000000">
              <a:off x="6485980" y="801777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94" name="Shape 53547">
              <a:extLst>
                <a:ext uri="{FF2B5EF4-FFF2-40B4-BE49-F238E27FC236}">
                  <a16:creationId xmlns:a16="http://schemas.microsoft.com/office/drawing/2014/main" id="{0C5DD38B-44AA-4B59-B026-E44439591515}"/>
                </a:ext>
              </a:extLst>
            </p:cNvPr>
            <p:cNvSpPr/>
            <p:nvPr/>
          </p:nvSpPr>
          <p:spPr>
            <a:xfrm rot="21000000">
              <a:off x="6467853" y="799959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5" name="Shape 53545">
              <a:extLst>
                <a:ext uri="{FF2B5EF4-FFF2-40B4-BE49-F238E27FC236}">
                  <a16:creationId xmlns:a16="http://schemas.microsoft.com/office/drawing/2014/main" id="{25BC449D-1CE3-4475-8DFA-22472B8F1239}"/>
                </a:ext>
              </a:extLst>
            </p:cNvPr>
            <p:cNvSpPr/>
            <p:nvPr/>
          </p:nvSpPr>
          <p:spPr>
            <a:xfrm>
              <a:off x="7988671" y="774181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6" name="Shape 53546">
              <a:extLst>
                <a:ext uri="{FF2B5EF4-FFF2-40B4-BE49-F238E27FC236}">
                  <a16:creationId xmlns:a16="http://schemas.microsoft.com/office/drawing/2014/main" id="{B255B307-D9BF-4873-84AB-7ED6F4B28008}"/>
                </a:ext>
              </a:extLst>
            </p:cNvPr>
            <p:cNvSpPr/>
            <p:nvPr/>
          </p:nvSpPr>
          <p:spPr>
            <a:xfrm rot="21000000">
              <a:off x="7871470" y="801777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97" name="Shape 53547">
              <a:extLst>
                <a:ext uri="{FF2B5EF4-FFF2-40B4-BE49-F238E27FC236}">
                  <a16:creationId xmlns:a16="http://schemas.microsoft.com/office/drawing/2014/main" id="{D3493CC9-A34E-4A5D-8BCA-5B3A90D55AD8}"/>
                </a:ext>
              </a:extLst>
            </p:cNvPr>
            <p:cNvSpPr/>
            <p:nvPr/>
          </p:nvSpPr>
          <p:spPr>
            <a:xfrm rot="21000000">
              <a:off x="7853343" y="799959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8" name="Shape 53545">
              <a:extLst>
                <a:ext uri="{FF2B5EF4-FFF2-40B4-BE49-F238E27FC236}">
                  <a16:creationId xmlns:a16="http://schemas.microsoft.com/office/drawing/2014/main" id="{76232476-E80D-4222-BD4F-D9739E9437D0}"/>
                </a:ext>
              </a:extLst>
            </p:cNvPr>
            <p:cNvSpPr/>
            <p:nvPr/>
          </p:nvSpPr>
          <p:spPr>
            <a:xfrm>
              <a:off x="9373453" y="7741815"/>
              <a:ext cx="904032"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99" name="Shape 53546">
              <a:extLst>
                <a:ext uri="{FF2B5EF4-FFF2-40B4-BE49-F238E27FC236}">
                  <a16:creationId xmlns:a16="http://schemas.microsoft.com/office/drawing/2014/main" id="{77BCE3BC-1466-488B-9367-0E6C790CA2DE}"/>
                </a:ext>
              </a:extLst>
            </p:cNvPr>
            <p:cNvSpPr/>
            <p:nvPr/>
          </p:nvSpPr>
          <p:spPr>
            <a:xfrm rot="21000000">
              <a:off x="9256252" y="8017778"/>
              <a:ext cx="1138480" cy="4989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100" name="Shape 53547">
              <a:extLst>
                <a:ext uri="{FF2B5EF4-FFF2-40B4-BE49-F238E27FC236}">
                  <a16:creationId xmlns:a16="http://schemas.microsoft.com/office/drawing/2014/main" id="{64309477-8B8D-45D6-A717-C7CBF1D41BE7}"/>
                </a:ext>
              </a:extLst>
            </p:cNvPr>
            <p:cNvSpPr/>
            <p:nvPr/>
          </p:nvSpPr>
          <p:spPr>
            <a:xfrm rot="21000000">
              <a:off x="9238125" y="7999595"/>
              <a:ext cx="1175031" cy="535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grpSp>
      <p:grpSp>
        <p:nvGrpSpPr>
          <p:cNvPr id="101" name="Group 100">
            <a:extLst>
              <a:ext uri="{FF2B5EF4-FFF2-40B4-BE49-F238E27FC236}">
                <a16:creationId xmlns:a16="http://schemas.microsoft.com/office/drawing/2014/main" id="{D039E712-A041-47E5-A59E-A81BB52FDFA2}"/>
              </a:ext>
            </a:extLst>
          </p:cNvPr>
          <p:cNvGrpSpPr/>
          <p:nvPr/>
        </p:nvGrpSpPr>
        <p:grpSpPr>
          <a:xfrm>
            <a:off x="6545635" y="1963417"/>
            <a:ext cx="2967501" cy="2464611"/>
            <a:chOff x="14517062" y="3259576"/>
            <a:chExt cx="6698361" cy="5563217"/>
          </a:xfrm>
        </p:grpSpPr>
        <p:sp>
          <p:nvSpPr>
            <p:cNvPr id="102" name="Shape 53661">
              <a:extLst>
                <a:ext uri="{FF2B5EF4-FFF2-40B4-BE49-F238E27FC236}">
                  <a16:creationId xmlns:a16="http://schemas.microsoft.com/office/drawing/2014/main" id="{87AD7881-4148-4B62-8B77-CEB0A0FCAE2B}"/>
                </a:ext>
              </a:extLst>
            </p:cNvPr>
            <p:cNvSpPr/>
            <p:nvPr/>
          </p:nvSpPr>
          <p:spPr>
            <a:xfrm>
              <a:off x="14652390" y="325957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03" name="Shape 53662">
              <a:extLst>
                <a:ext uri="{FF2B5EF4-FFF2-40B4-BE49-F238E27FC236}">
                  <a16:creationId xmlns:a16="http://schemas.microsoft.com/office/drawing/2014/main" id="{FBA97428-FCA0-484A-BF49-9D27BA163A75}"/>
                </a:ext>
              </a:extLst>
            </p:cNvPr>
            <p:cNvSpPr/>
            <p:nvPr/>
          </p:nvSpPr>
          <p:spPr>
            <a:xfrm rot="21000000">
              <a:off x="14535190" y="353554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04" name="Shape 53663">
              <a:extLst>
                <a:ext uri="{FF2B5EF4-FFF2-40B4-BE49-F238E27FC236}">
                  <a16:creationId xmlns:a16="http://schemas.microsoft.com/office/drawing/2014/main" id="{58553FB9-B972-4FEA-A631-ED4B31C76BFE}"/>
                </a:ext>
              </a:extLst>
            </p:cNvPr>
            <p:cNvSpPr/>
            <p:nvPr/>
          </p:nvSpPr>
          <p:spPr>
            <a:xfrm rot="21000000">
              <a:off x="14517062" y="351735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05" name="Shape 53661">
              <a:extLst>
                <a:ext uri="{FF2B5EF4-FFF2-40B4-BE49-F238E27FC236}">
                  <a16:creationId xmlns:a16="http://schemas.microsoft.com/office/drawing/2014/main" id="{C7EB7A9A-4C08-48C1-80E5-A1D77866C740}"/>
                </a:ext>
              </a:extLst>
            </p:cNvPr>
            <p:cNvSpPr/>
            <p:nvPr/>
          </p:nvSpPr>
          <p:spPr>
            <a:xfrm>
              <a:off x="16033103" y="325957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06" name="Shape 53662">
              <a:extLst>
                <a:ext uri="{FF2B5EF4-FFF2-40B4-BE49-F238E27FC236}">
                  <a16:creationId xmlns:a16="http://schemas.microsoft.com/office/drawing/2014/main" id="{66AA2FF8-751B-432C-8AC1-C3B176B87B5A}"/>
                </a:ext>
              </a:extLst>
            </p:cNvPr>
            <p:cNvSpPr/>
            <p:nvPr/>
          </p:nvSpPr>
          <p:spPr>
            <a:xfrm rot="21000000">
              <a:off x="15915903" y="353554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07" name="Shape 53663">
              <a:extLst>
                <a:ext uri="{FF2B5EF4-FFF2-40B4-BE49-F238E27FC236}">
                  <a16:creationId xmlns:a16="http://schemas.microsoft.com/office/drawing/2014/main" id="{49A6E93F-25E4-4762-9291-2A0A2945A810}"/>
                </a:ext>
              </a:extLst>
            </p:cNvPr>
            <p:cNvSpPr/>
            <p:nvPr/>
          </p:nvSpPr>
          <p:spPr>
            <a:xfrm rot="21000000">
              <a:off x="15897775" y="351735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08" name="Shape 53661">
              <a:extLst>
                <a:ext uri="{FF2B5EF4-FFF2-40B4-BE49-F238E27FC236}">
                  <a16:creationId xmlns:a16="http://schemas.microsoft.com/office/drawing/2014/main" id="{E8092CCF-97B4-43AA-8EFA-63D9770C2B10}"/>
                </a:ext>
              </a:extLst>
            </p:cNvPr>
            <p:cNvSpPr/>
            <p:nvPr/>
          </p:nvSpPr>
          <p:spPr>
            <a:xfrm>
              <a:off x="17413472" y="325957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09" name="Shape 53662">
              <a:extLst>
                <a:ext uri="{FF2B5EF4-FFF2-40B4-BE49-F238E27FC236}">
                  <a16:creationId xmlns:a16="http://schemas.microsoft.com/office/drawing/2014/main" id="{12FA6E17-6F06-4427-B063-412EAC8512D6}"/>
                </a:ext>
              </a:extLst>
            </p:cNvPr>
            <p:cNvSpPr/>
            <p:nvPr/>
          </p:nvSpPr>
          <p:spPr>
            <a:xfrm rot="21000000">
              <a:off x="17296272" y="353554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10" name="Shape 53663">
              <a:extLst>
                <a:ext uri="{FF2B5EF4-FFF2-40B4-BE49-F238E27FC236}">
                  <a16:creationId xmlns:a16="http://schemas.microsoft.com/office/drawing/2014/main" id="{4B1237CC-30A1-4D71-9174-AC00C8B2A06F}"/>
                </a:ext>
              </a:extLst>
            </p:cNvPr>
            <p:cNvSpPr/>
            <p:nvPr/>
          </p:nvSpPr>
          <p:spPr>
            <a:xfrm rot="21000000">
              <a:off x="17278144" y="351735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11" name="Shape 53661">
              <a:extLst>
                <a:ext uri="{FF2B5EF4-FFF2-40B4-BE49-F238E27FC236}">
                  <a16:creationId xmlns:a16="http://schemas.microsoft.com/office/drawing/2014/main" id="{9D86296E-1E68-44A8-BDF4-37D372EFDFD7}"/>
                </a:ext>
              </a:extLst>
            </p:cNvPr>
            <p:cNvSpPr/>
            <p:nvPr/>
          </p:nvSpPr>
          <p:spPr>
            <a:xfrm>
              <a:off x="18793497" y="325957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12" name="Shape 53662">
              <a:extLst>
                <a:ext uri="{FF2B5EF4-FFF2-40B4-BE49-F238E27FC236}">
                  <a16:creationId xmlns:a16="http://schemas.microsoft.com/office/drawing/2014/main" id="{1E29FF95-A5E9-407E-87B8-D537260B1627}"/>
                </a:ext>
              </a:extLst>
            </p:cNvPr>
            <p:cNvSpPr/>
            <p:nvPr/>
          </p:nvSpPr>
          <p:spPr>
            <a:xfrm rot="21000000">
              <a:off x="18676297" y="353554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13" name="Shape 53663">
              <a:extLst>
                <a:ext uri="{FF2B5EF4-FFF2-40B4-BE49-F238E27FC236}">
                  <a16:creationId xmlns:a16="http://schemas.microsoft.com/office/drawing/2014/main" id="{A4A79CFF-6831-4A01-8CFC-47BCB5F9C2EE}"/>
                </a:ext>
              </a:extLst>
            </p:cNvPr>
            <p:cNvSpPr/>
            <p:nvPr/>
          </p:nvSpPr>
          <p:spPr>
            <a:xfrm rot="21000000">
              <a:off x="18658169" y="351735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14" name="Shape 53661">
              <a:extLst>
                <a:ext uri="{FF2B5EF4-FFF2-40B4-BE49-F238E27FC236}">
                  <a16:creationId xmlns:a16="http://schemas.microsoft.com/office/drawing/2014/main" id="{0388D0E4-A631-4708-9189-A6B16B09920E}"/>
                </a:ext>
              </a:extLst>
            </p:cNvPr>
            <p:cNvSpPr/>
            <p:nvPr/>
          </p:nvSpPr>
          <p:spPr>
            <a:xfrm>
              <a:off x="20175719" y="325957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15" name="Shape 53662">
              <a:extLst>
                <a:ext uri="{FF2B5EF4-FFF2-40B4-BE49-F238E27FC236}">
                  <a16:creationId xmlns:a16="http://schemas.microsoft.com/office/drawing/2014/main" id="{7E5294B2-D32F-4521-84DF-0FAAA01A34FE}"/>
                </a:ext>
              </a:extLst>
            </p:cNvPr>
            <p:cNvSpPr/>
            <p:nvPr/>
          </p:nvSpPr>
          <p:spPr>
            <a:xfrm rot="21000000">
              <a:off x="20058519" y="353554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16" name="Shape 53663">
              <a:extLst>
                <a:ext uri="{FF2B5EF4-FFF2-40B4-BE49-F238E27FC236}">
                  <a16:creationId xmlns:a16="http://schemas.microsoft.com/office/drawing/2014/main" id="{522D1B8D-C6F1-4844-A78C-508ABEAADF2E}"/>
                </a:ext>
              </a:extLst>
            </p:cNvPr>
            <p:cNvSpPr/>
            <p:nvPr/>
          </p:nvSpPr>
          <p:spPr>
            <a:xfrm rot="21000000">
              <a:off x="20040391" y="351735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17" name="Shape 53661">
              <a:extLst>
                <a:ext uri="{FF2B5EF4-FFF2-40B4-BE49-F238E27FC236}">
                  <a16:creationId xmlns:a16="http://schemas.microsoft.com/office/drawing/2014/main" id="{4575CCCA-59AB-4058-857A-F72A5F63A133}"/>
                </a:ext>
              </a:extLst>
            </p:cNvPr>
            <p:cNvSpPr/>
            <p:nvPr/>
          </p:nvSpPr>
          <p:spPr>
            <a:xfrm>
              <a:off x="14652390" y="412952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18" name="Shape 53662">
              <a:extLst>
                <a:ext uri="{FF2B5EF4-FFF2-40B4-BE49-F238E27FC236}">
                  <a16:creationId xmlns:a16="http://schemas.microsoft.com/office/drawing/2014/main" id="{A6D32CEE-B8C6-42CE-86FA-AF7D766D04E9}"/>
                </a:ext>
              </a:extLst>
            </p:cNvPr>
            <p:cNvSpPr/>
            <p:nvPr/>
          </p:nvSpPr>
          <p:spPr>
            <a:xfrm rot="21000000">
              <a:off x="14535190" y="440549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19" name="Shape 53663">
              <a:extLst>
                <a:ext uri="{FF2B5EF4-FFF2-40B4-BE49-F238E27FC236}">
                  <a16:creationId xmlns:a16="http://schemas.microsoft.com/office/drawing/2014/main" id="{B33F4CD9-F670-4978-B03F-93525C3E941D}"/>
                </a:ext>
              </a:extLst>
            </p:cNvPr>
            <p:cNvSpPr/>
            <p:nvPr/>
          </p:nvSpPr>
          <p:spPr>
            <a:xfrm rot="21000000">
              <a:off x="14517062" y="438730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0" name="Shape 53661">
              <a:extLst>
                <a:ext uri="{FF2B5EF4-FFF2-40B4-BE49-F238E27FC236}">
                  <a16:creationId xmlns:a16="http://schemas.microsoft.com/office/drawing/2014/main" id="{0C962321-723F-4D95-B5D1-F4B3A0B60C06}"/>
                </a:ext>
              </a:extLst>
            </p:cNvPr>
            <p:cNvSpPr/>
            <p:nvPr/>
          </p:nvSpPr>
          <p:spPr>
            <a:xfrm>
              <a:off x="16033103" y="412952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1" name="Shape 53662">
              <a:extLst>
                <a:ext uri="{FF2B5EF4-FFF2-40B4-BE49-F238E27FC236}">
                  <a16:creationId xmlns:a16="http://schemas.microsoft.com/office/drawing/2014/main" id="{7A23B19C-AE4A-4A9C-9E70-89C91C22B715}"/>
                </a:ext>
              </a:extLst>
            </p:cNvPr>
            <p:cNvSpPr/>
            <p:nvPr/>
          </p:nvSpPr>
          <p:spPr>
            <a:xfrm rot="21000000">
              <a:off x="15915903" y="440549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22" name="Shape 53663">
              <a:extLst>
                <a:ext uri="{FF2B5EF4-FFF2-40B4-BE49-F238E27FC236}">
                  <a16:creationId xmlns:a16="http://schemas.microsoft.com/office/drawing/2014/main" id="{C54C4089-CA2D-41F2-8D16-C8FC2E969FA7}"/>
                </a:ext>
              </a:extLst>
            </p:cNvPr>
            <p:cNvSpPr/>
            <p:nvPr/>
          </p:nvSpPr>
          <p:spPr>
            <a:xfrm rot="21000000">
              <a:off x="15897775" y="438730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3" name="Shape 53661">
              <a:extLst>
                <a:ext uri="{FF2B5EF4-FFF2-40B4-BE49-F238E27FC236}">
                  <a16:creationId xmlns:a16="http://schemas.microsoft.com/office/drawing/2014/main" id="{AE0729B1-2E33-4FFB-B5D5-7DE59E1785F8}"/>
                </a:ext>
              </a:extLst>
            </p:cNvPr>
            <p:cNvSpPr/>
            <p:nvPr/>
          </p:nvSpPr>
          <p:spPr>
            <a:xfrm>
              <a:off x="17413472" y="412952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4" name="Shape 53662">
              <a:extLst>
                <a:ext uri="{FF2B5EF4-FFF2-40B4-BE49-F238E27FC236}">
                  <a16:creationId xmlns:a16="http://schemas.microsoft.com/office/drawing/2014/main" id="{04EA1B2E-F123-456A-8E3B-AA98B2E51E7D}"/>
                </a:ext>
              </a:extLst>
            </p:cNvPr>
            <p:cNvSpPr/>
            <p:nvPr/>
          </p:nvSpPr>
          <p:spPr>
            <a:xfrm rot="21000000">
              <a:off x="17296272" y="440549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25" name="Shape 53663">
              <a:extLst>
                <a:ext uri="{FF2B5EF4-FFF2-40B4-BE49-F238E27FC236}">
                  <a16:creationId xmlns:a16="http://schemas.microsoft.com/office/drawing/2014/main" id="{574692B8-8C48-4D9E-BE9C-1383DB01154A}"/>
                </a:ext>
              </a:extLst>
            </p:cNvPr>
            <p:cNvSpPr/>
            <p:nvPr/>
          </p:nvSpPr>
          <p:spPr>
            <a:xfrm rot="21000000">
              <a:off x="17278144" y="438730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6" name="Shape 53661">
              <a:extLst>
                <a:ext uri="{FF2B5EF4-FFF2-40B4-BE49-F238E27FC236}">
                  <a16:creationId xmlns:a16="http://schemas.microsoft.com/office/drawing/2014/main" id="{6063F0E2-93B1-468A-A812-3B8D7F7F1A08}"/>
                </a:ext>
              </a:extLst>
            </p:cNvPr>
            <p:cNvSpPr/>
            <p:nvPr/>
          </p:nvSpPr>
          <p:spPr>
            <a:xfrm>
              <a:off x="18793497" y="412952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7" name="Shape 53662">
              <a:extLst>
                <a:ext uri="{FF2B5EF4-FFF2-40B4-BE49-F238E27FC236}">
                  <a16:creationId xmlns:a16="http://schemas.microsoft.com/office/drawing/2014/main" id="{597F44EF-5BA4-4477-8B81-587AB5FBFB67}"/>
                </a:ext>
              </a:extLst>
            </p:cNvPr>
            <p:cNvSpPr/>
            <p:nvPr/>
          </p:nvSpPr>
          <p:spPr>
            <a:xfrm rot="21000000">
              <a:off x="18676297" y="440549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28" name="Shape 53663">
              <a:extLst>
                <a:ext uri="{FF2B5EF4-FFF2-40B4-BE49-F238E27FC236}">
                  <a16:creationId xmlns:a16="http://schemas.microsoft.com/office/drawing/2014/main" id="{F410251E-5E95-4E70-B9CD-1FBF7DC8EB9A}"/>
                </a:ext>
              </a:extLst>
            </p:cNvPr>
            <p:cNvSpPr/>
            <p:nvPr/>
          </p:nvSpPr>
          <p:spPr>
            <a:xfrm rot="21000000">
              <a:off x="18658169" y="438730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29" name="Shape 53661">
              <a:extLst>
                <a:ext uri="{FF2B5EF4-FFF2-40B4-BE49-F238E27FC236}">
                  <a16:creationId xmlns:a16="http://schemas.microsoft.com/office/drawing/2014/main" id="{FEE89FE1-5471-4ADA-B312-3F38416934D4}"/>
                </a:ext>
              </a:extLst>
            </p:cNvPr>
            <p:cNvSpPr/>
            <p:nvPr/>
          </p:nvSpPr>
          <p:spPr>
            <a:xfrm>
              <a:off x="20175719" y="4129526"/>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0" name="Shape 53662">
              <a:extLst>
                <a:ext uri="{FF2B5EF4-FFF2-40B4-BE49-F238E27FC236}">
                  <a16:creationId xmlns:a16="http://schemas.microsoft.com/office/drawing/2014/main" id="{F2C76502-4E96-45DF-B0F1-DEBBD9781202}"/>
                </a:ext>
              </a:extLst>
            </p:cNvPr>
            <p:cNvSpPr/>
            <p:nvPr/>
          </p:nvSpPr>
          <p:spPr>
            <a:xfrm rot="21000000">
              <a:off x="20058519" y="4405490"/>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31" name="Shape 53663">
              <a:extLst>
                <a:ext uri="{FF2B5EF4-FFF2-40B4-BE49-F238E27FC236}">
                  <a16:creationId xmlns:a16="http://schemas.microsoft.com/office/drawing/2014/main" id="{9CEA6F17-730C-4044-8D51-5FD2A103F9A5}"/>
                </a:ext>
              </a:extLst>
            </p:cNvPr>
            <p:cNvSpPr/>
            <p:nvPr/>
          </p:nvSpPr>
          <p:spPr>
            <a:xfrm rot="21000000">
              <a:off x="20040391" y="4387306"/>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2" name="Shape 53661">
              <a:extLst>
                <a:ext uri="{FF2B5EF4-FFF2-40B4-BE49-F238E27FC236}">
                  <a16:creationId xmlns:a16="http://schemas.microsoft.com/office/drawing/2014/main" id="{565D0C2E-3C7D-4154-B360-277E30B384A3}"/>
                </a:ext>
              </a:extLst>
            </p:cNvPr>
            <p:cNvSpPr/>
            <p:nvPr/>
          </p:nvSpPr>
          <p:spPr>
            <a:xfrm>
              <a:off x="14652390" y="5041798"/>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3" name="Shape 53662">
              <a:extLst>
                <a:ext uri="{FF2B5EF4-FFF2-40B4-BE49-F238E27FC236}">
                  <a16:creationId xmlns:a16="http://schemas.microsoft.com/office/drawing/2014/main" id="{1275D3F1-BE4A-434F-8A44-CAF3930E5E3F}"/>
                </a:ext>
              </a:extLst>
            </p:cNvPr>
            <p:cNvSpPr/>
            <p:nvPr/>
          </p:nvSpPr>
          <p:spPr>
            <a:xfrm rot="21000000">
              <a:off x="14535190" y="5317762"/>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34" name="Shape 53663">
              <a:extLst>
                <a:ext uri="{FF2B5EF4-FFF2-40B4-BE49-F238E27FC236}">
                  <a16:creationId xmlns:a16="http://schemas.microsoft.com/office/drawing/2014/main" id="{47491375-2B8C-4A67-836B-77BE7ED7DFA9}"/>
                </a:ext>
              </a:extLst>
            </p:cNvPr>
            <p:cNvSpPr/>
            <p:nvPr/>
          </p:nvSpPr>
          <p:spPr>
            <a:xfrm rot="21000000">
              <a:off x="14517062" y="5299578"/>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5" name="Shape 53661">
              <a:extLst>
                <a:ext uri="{FF2B5EF4-FFF2-40B4-BE49-F238E27FC236}">
                  <a16:creationId xmlns:a16="http://schemas.microsoft.com/office/drawing/2014/main" id="{D3B256F6-4F32-4488-ABE5-579FBCCDE147}"/>
                </a:ext>
              </a:extLst>
            </p:cNvPr>
            <p:cNvSpPr/>
            <p:nvPr/>
          </p:nvSpPr>
          <p:spPr>
            <a:xfrm>
              <a:off x="16033103" y="5041798"/>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6" name="Shape 53662">
              <a:extLst>
                <a:ext uri="{FF2B5EF4-FFF2-40B4-BE49-F238E27FC236}">
                  <a16:creationId xmlns:a16="http://schemas.microsoft.com/office/drawing/2014/main" id="{3EE253CC-17A7-469F-9F9E-81503869F62C}"/>
                </a:ext>
              </a:extLst>
            </p:cNvPr>
            <p:cNvSpPr/>
            <p:nvPr/>
          </p:nvSpPr>
          <p:spPr>
            <a:xfrm rot="21000000">
              <a:off x="15915903" y="5317762"/>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37" name="Shape 53663">
              <a:extLst>
                <a:ext uri="{FF2B5EF4-FFF2-40B4-BE49-F238E27FC236}">
                  <a16:creationId xmlns:a16="http://schemas.microsoft.com/office/drawing/2014/main" id="{4D857BC1-E1A7-45F9-913C-3A7B64746737}"/>
                </a:ext>
              </a:extLst>
            </p:cNvPr>
            <p:cNvSpPr/>
            <p:nvPr/>
          </p:nvSpPr>
          <p:spPr>
            <a:xfrm rot="21000000">
              <a:off x="15897775" y="5299578"/>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8" name="Shape 53661">
              <a:extLst>
                <a:ext uri="{FF2B5EF4-FFF2-40B4-BE49-F238E27FC236}">
                  <a16:creationId xmlns:a16="http://schemas.microsoft.com/office/drawing/2014/main" id="{D79D17C2-6A42-4636-9741-A167B1C74912}"/>
                </a:ext>
              </a:extLst>
            </p:cNvPr>
            <p:cNvSpPr/>
            <p:nvPr/>
          </p:nvSpPr>
          <p:spPr>
            <a:xfrm>
              <a:off x="17413472" y="5041798"/>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39" name="Shape 53662">
              <a:extLst>
                <a:ext uri="{FF2B5EF4-FFF2-40B4-BE49-F238E27FC236}">
                  <a16:creationId xmlns:a16="http://schemas.microsoft.com/office/drawing/2014/main" id="{E3B0D67C-6A37-4945-AEFE-83EB7E55AA18}"/>
                </a:ext>
              </a:extLst>
            </p:cNvPr>
            <p:cNvSpPr/>
            <p:nvPr/>
          </p:nvSpPr>
          <p:spPr>
            <a:xfrm rot="21000000">
              <a:off x="17296272" y="5317762"/>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40" name="Shape 53663">
              <a:extLst>
                <a:ext uri="{FF2B5EF4-FFF2-40B4-BE49-F238E27FC236}">
                  <a16:creationId xmlns:a16="http://schemas.microsoft.com/office/drawing/2014/main" id="{B4BBF51B-B0D4-4F99-8A21-F539C737B3BA}"/>
                </a:ext>
              </a:extLst>
            </p:cNvPr>
            <p:cNvSpPr/>
            <p:nvPr/>
          </p:nvSpPr>
          <p:spPr>
            <a:xfrm rot="21000000">
              <a:off x="17278144" y="5299578"/>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1" name="Shape 53661">
              <a:extLst>
                <a:ext uri="{FF2B5EF4-FFF2-40B4-BE49-F238E27FC236}">
                  <a16:creationId xmlns:a16="http://schemas.microsoft.com/office/drawing/2014/main" id="{1D436CA6-6CC4-4689-A3EF-EF7B853AFC56}"/>
                </a:ext>
              </a:extLst>
            </p:cNvPr>
            <p:cNvSpPr/>
            <p:nvPr/>
          </p:nvSpPr>
          <p:spPr>
            <a:xfrm>
              <a:off x="18793497" y="5041798"/>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2" name="Shape 53662">
              <a:extLst>
                <a:ext uri="{FF2B5EF4-FFF2-40B4-BE49-F238E27FC236}">
                  <a16:creationId xmlns:a16="http://schemas.microsoft.com/office/drawing/2014/main" id="{FF59A90D-850F-4E87-9D0C-5AB865F5AC35}"/>
                </a:ext>
              </a:extLst>
            </p:cNvPr>
            <p:cNvSpPr/>
            <p:nvPr/>
          </p:nvSpPr>
          <p:spPr>
            <a:xfrm rot="21000000">
              <a:off x="18676297" y="5317762"/>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43" name="Shape 53663">
              <a:extLst>
                <a:ext uri="{FF2B5EF4-FFF2-40B4-BE49-F238E27FC236}">
                  <a16:creationId xmlns:a16="http://schemas.microsoft.com/office/drawing/2014/main" id="{881C7AF0-403B-4F83-8A16-A342700A1182}"/>
                </a:ext>
              </a:extLst>
            </p:cNvPr>
            <p:cNvSpPr/>
            <p:nvPr/>
          </p:nvSpPr>
          <p:spPr>
            <a:xfrm rot="21000000">
              <a:off x="18658169" y="5299578"/>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4" name="Shape 53661">
              <a:extLst>
                <a:ext uri="{FF2B5EF4-FFF2-40B4-BE49-F238E27FC236}">
                  <a16:creationId xmlns:a16="http://schemas.microsoft.com/office/drawing/2014/main" id="{3A0CCC15-1C4A-4EAE-86C5-572D8463A222}"/>
                </a:ext>
              </a:extLst>
            </p:cNvPr>
            <p:cNvSpPr/>
            <p:nvPr/>
          </p:nvSpPr>
          <p:spPr>
            <a:xfrm>
              <a:off x="20175719" y="5041798"/>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5" name="Shape 53662">
              <a:extLst>
                <a:ext uri="{FF2B5EF4-FFF2-40B4-BE49-F238E27FC236}">
                  <a16:creationId xmlns:a16="http://schemas.microsoft.com/office/drawing/2014/main" id="{D4DA3B76-60CE-48BA-8EE6-024B9D01912E}"/>
                </a:ext>
              </a:extLst>
            </p:cNvPr>
            <p:cNvSpPr/>
            <p:nvPr/>
          </p:nvSpPr>
          <p:spPr>
            <a:xfrm rot="21000000">
              <a:off x="20058519" y="5317762"/>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46" name="Shape 53663">
              <a:extLst>
                <a:ext uri="{FF2B5EF4-FFF2-40B4-BE49-F238E27FC236}">
                  <a16:creationId xmlns:a16="http://schemas.microsoft.com/office/drawing/2014/main" id="{4EC281AF-B078-4F63-BC25-63B885647E3D}"/>
                </a:ext>
              </a:extLst>
            </p:cNvPr>
            <p:cNvSpPr/>
            <p:nvPr/>
          </p:nvSpPr>
          <p:spPr>
            <a:xfrm rot="21000000">
              <a:off x="20040391" y="5299578"/>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7" name="Shape 53661">
              <a:extLst>
                <a:ext uri="{FF2B5EF4-FFF2-40B4-BE49-F238E27FC236}">
                  <a16:creationId xmlns:a16="http://schemas.microsoft.com/office/drawing/2014/main" id="{58AA801A-1AD8-4416-A4B1-72566436FBD9}"/>
                </a:ext>
              </a:extLst>
            </p:cNvPr>
            <p:cNvSpPr/>
            <p:nvPr/>
          </p:nvSpPr>
          <p:spPr>
            <a:xfrm>
              <a:off x="14652390" y="5953890"/>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48" name="Shape 53662">
              <a:extLst>
                <a:ext uri="{FF2B5EF4-FFF2-40B4-BE49-F238E27FC236}">
                  <a16:creationId xmlns:a16="http://schemas.microsoft.com/office/drawing/2014/main" id="{161F178F-B83A-4EC5-B332-C7EF65B273AF}"/>
                </a:ext>
              </a:extLst>
            </p:cNvPr>
            <p:cNvSpPr/>
            <p:nvPr/>
          </p:nvSpPr>
          <p:spPr>
            <a:xfrm rot="21000000">
              <a:off x="14535190" y="6229854"/>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49" name="Shape 53663">
              <a:extLst>
                <a:ext uri="{FF2B5EF4-FFF2-40B4-BE49-F238E27FC236}">
                  <a16:creationId xmlns:a16="http://schemas.microsoft.com/office/drawing/2014/main" id="{8864501C-2DBF-44DA-95D2-32E68C51BF38}"/>
                </a:ext>
              </a:extLst>
            </p:cNvPr>
            <p:cNvSpPr/>
            <p:nvPr/>
          </p:nvSpPr>
          <p:spPr>
            <a:xfrm rot="21000000">
              <a:off x="14517062" y="6211670"/>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0" name="Shape 53661">
              <a:extLst>
                <a:ext uri="{FF2B5EF4-FFF2-40B4-BE49-F238E27FC236}">
                  <a16:creationId xmlns:a16="http://schemas.microsoft.com/office/drawing/2014/main" id="{2A4822E1-34BC-4683-8FD1-ECBFF2467684}"/>
                </a:ext>
              </a:extLst>
            </p:cNvPr>
            <p:cNvSpPr/>
            <p:nvPr/>
          </p:nvSpPr>
          <p:spPr>
            <a:xfrm>
              <a:off x="16033103" y="5953890"/>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1" name="Shape 53662">
              <a:extLst>
                <a:ext uri="{FF2B5EF4-FFF2-40B4-BE49-F238E27FC236}">
                  <a16:creationId xmlns:a16="http://schemas.microsoft.com/office/drawing/2014/main" id="{A1C6E20D-921F-4356-8201-5E9C9F50FC0D}"/>
                </a:ext>
              </a:extLst>
            </p:cNvPr>
            <p:cNvSpPr/>
            <p:nvPr/>
          </p:nvSpPr>
          <p:spPr>
            <a:xfrm rot="21000000">
              <a:off x="15915903" y="6229854"/>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52" name="Shape 53663">
              <a:extLst>
                <a:ext uri="{FF2B5EF4-FFF2-40B4-BE49-F238E27FC236}">
                  <a16:creationId xmlns:a16="http://schemas.microsoft.com/office/drawing/2014/main" id="{1D869836-AE41-4EFE-97FC-3257AF8C815C}"/>
                </a:ext>
              </a:extLst>
            </p:cNvPr>
            <p:cNvSpPr/>
            <p:nvPr/>
          </p:nvSpPr>
          <p:spPr>
            <a:xfrm rot="21000000">
              <a:off x="15897775" y="6211670"/>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3" name="Shape 53661">
              <a:extLst>
                <a:ext uri="{FF2B5EF4-FFF2-40B4-BE49-F238E27FC236}">
                  <a16:creationId xmlns:a16="http://schemas.microsoft.com/office/drawing/2014/main" id="{FFA1A27E-27EC-467B-BEDA-0C16389B28FB}"/>
                </a:ext>
              </a:extLst>
            </p:cNvPr>
            <p:cNvSpPr/>
            <p:nvPr/>
          </p:nvSpPr>
          <p:spPr>
            <a:xfrm>
              <a:off x="17413472" y="5953890"/>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4" name="Shape 53662">
              <a:extLst>
                <a:ext uri="{FF2B5EF4-FFF2-40B4-BE49-F238E27FC236}">
                  <a16:creationId xmlns:a16="http://schemas.microsoft.com/office/drawing/2014/main" id="{780FB955-6643-4BC4-B559-A325681203A2}"/>
                </a:ext>
              </a:extLst>
            </p:cNvPr>
            <p:cNvSpPr/>
            <p:nvPr/>
          </p:nvSpPr>
          <p:spPr>
            <a:xfrm rot="21000000">
              <a:off x="17296272" y="6229854"/>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55" name="Shape 53663">
              <a:extLst>
                <a:ext uri="{FF2B5EF4-FFF2-40B4-BE49-F238E27FC236}">
                  <a16:creationId xmlns:a16="http://schemas.microsoft.com/office/drawing/2014/main" id="{BC78F460-39F0-44CF-8002-7B005417C1ED}"/>
                </a:ext>
              </a:extLst>
            </p:cNvPr>
            <p:cNvSpPr/>
            <p:nvPr/>
          </p:nvSpPr>
          <p:spPr>
            <a:xfrm rot="21000000">
              <a:off x="17278144" y="6211670"/>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6" name="Shape 53661">
              <a:extLst>
                <a:ext uri="{FF2B5EF4-FFF2-40B4-BE49-F238E27FC236}">
                  <a16:creationId xmlns:a16="http://schemas.microsoft.com/office/drawing/2014/main" id="{E2AAFB28-C337-4A68-828A-D4CC77767080}"/>
                </a:ext>
              </a:extLst>
            </p:cNvPr>
            <p:cNvSpPr/>
            <p:nvPr/>
          </p:nvSpPr>
          <p:spPr>
            <a:xfrm>
              <a:off x="18793497" y="5953890"/>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7" name="Shape 53662">
              <a:extLst>
                <a:ext uri="{FF2B5EF4-FFF2-40B4-BE49-F238E27FC236}">
                  <a16:creationId xmlns:a16="http://schemas.microsoft.com/office/drawing/2014/main" id="{830A3CFA-B546-485F-9174-A37EE49447B4}"/>
                </a:ext>
              </a:extLst>
            </p:cNvPr>
            <p:cNvSpPr/>
            <p:nvPr/>
          </p:nvSpPr>
          <p:spPr>
            <a:xfrm rot="21000000">
              <a:off x="18676297" y="6229854"/>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58" name="Shape 53663">
              <a:extLst>
                <a:ext uri="{FF2B5EF4-FFF2-40B4-BE49-F238E27FC236}">
                  <a16:creationId xmlns:a16="http://schemas.microsoft.com/office/drawing/2014/main" id="{5C64C902-5F4C-42D0-8C68-72B0290BA26F}"/>
                </a:ext>
              </a:extLst>
            </p:cNvPr>
            <p:cNvSpPr/>
            <p:nvPr/>
          </p:nvSpPr>
          <p:spPr>
            <a:xfrm rot="21000000">
              <a:off x="18658169" y="6211670"/>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59" name="Shape 53661">
              <a:extLst>
                <a:ext uri="{FF2B5EF4-FFF2-40B4-BE49-F238E27FC236}">
                  <a16:creationId xmlns:a16="http://schemas.microsoft.com/office/drawing/2014/main" id="{0B59E430-E10A-4025-ADAB-1C9D379541D9}"/>
                </a:ext>
              </a:extLst>
            </p:cNvPr>
            <p:cNvSpPr/>
            <p:nvPr/>
          </p:nvSpPr>
          <p:spPr>
            <a:xfrm>
              <a:off x="20175719" y="5953890"/>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0" name="Shape 53662">
              <a:extLst>
                <a:ext uri="{FF2B5EF4-FFF2-40B4-BE49-F238E27FC236}">
                  <a16:creationId xmlns:a16="http://schemas.microsoft.com/office/drawing/2014/main" id="{E11FD149-C3FA-4383-BB22-E586E844C2EB}"/>
                </a:ext>
              </a:extLst>
            </p:cNvPr>
            <p:cNvSpPr/>
            <p:nvPr/>
          </p:nvSpPr>
          <p:spPr>
            <a:xfrm rot="21000000">
              <a:off x="20058519" y="6229854"/>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61" name="Shape 53663">
              <a:extLst>
                <a:ext uri="{FF2B5EF4-FFF2-40B4-BE49-F238E27FC236}">
                  <a16:creationId xmlns:a16="http://schemas.microsoft.com/office/drawing/2014/main" id="{2B3DB613-596F-4BC1-ADE8-BE08663146DA}"/>
                </a:ext>
              </a:extLst>
            </p:cNvPr>
            <p:cNvSpPr/>
            <p:nvPr/>
          </p:nvSpPr>
          <p:spPr>
            <a:xfrm rot="21000000">
              <a:off x="20040391" y="6211670"/>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2" name="Shape 53661">
              <a:extLst>
                <a:ext uri="{FF2B5EF4-FFF2-40B4-BE49-F238E27FC236}">
                  <a16:creationId xmlns:a16="http://schemas.microsoft.com/office/drawing/2014/main" id="{6A2FA401-3240-4CBC-B6BA-7C2EAC9E1FBF}"/>
                </a:ext>
              </a:extLst>
            </p:cNvPr>
            <p:cNvSpPr/>
            <p:nvPr/>
          </p:nvSpPr>
          <p:spPr>
            <a:xfrm>
              <a:off x="14652390" y="6865801"/>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3" name="Shape 53662">
              <a:extLst>
                <a:ext uri="{FF2B5EF4-FFF2-40B4-BE49-F238E27FC236}">
                  <a16:creationId xmlns:a16="http://schemas.microsoft.com/office/drawing/2014/main" id="{F563DEF2-1132-4F00-AAC8-19BA8D196748}"/>
                </a:ext>
              </a:extLst>
            </p:cNvPr>
            <p:cNvSpPr/>
            <p:nvPr/>
          </p:nvSpPr>
          <p:spPr>
            <a:xfrm rot="21000000">
              <a:off x="14535190" y="7141765"/>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64" name="Shape 53663">
              <a:extLst>
                <a:ext uri="{FF2B5EF4-FFF2-40B4-BE49-F238E27FC236}">
                  <a16:creationId xmlns:a16="http://schemas.microsoft.com/office/drawing/2014/main" id="{A6340FA8-2730-4532-9F6D-211701421089}"/>
                </a:ext>
              </a:extLst>
            </p:cNvPr>
            <p:cNvSpPr/>
            <p:nvPr/>
          </p:nvSpPr>
          <p:spPr>
            <a:xfrm rot="21000000">
              <a:off x="14517062" y="7123581"/>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5" name="Shape 53661">
              <a:extLst>
                <a:ext uri="{FF2B5EF4-FFF2-40B4-BE49-F238E27FC236}">
                  <a16:creationId xmlns:a16="http://schemas.microsoft.com/office/drawing/2014/main" id="{4AD38DF1-840E-4549-AA8D-B21E04B238C7}"/>
                </a:ext>
              </a:extLst>
            </p:cNvPr>
            <p:cNvSpPr/>
            <p:nvPr/>
          </p:nvSpPr>
          <p:spPr>
            <a:xfrm>
              <a:off x="16033103" y="6865801"/>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6" name="Shape 53662">
              <a:extLst>
                <a:ext uri="{FF2B5EF4-FFF2-40B4-BE49-F238E27FC236}">
                  <a16:creationId xmlns:a16="http://schemas.microsoft.com/office/drawing/2014/main" id="{1F469003-1BA2-4141-8225-605A8DD95496}"/>
                </a:ext>
              </a:extLst>
            </p:cNvPr>
            <p:cNvSpPr/>
            <p:nvPr/>
          </p:nvSpPr>
          <p:spPr>
            <a:xfrm rot="21000000">
              <a:off x="15915903" y="7141765"/>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67" name="Shape 53663">
              <a:extLst>
                <a:ext uri="{FF2B5EF4-FFF2-40B4-BE49-F238E27FC236}">
                  <a16:creationId xmlns:a16="http://schemas.microsoft.com/office/drawing/2014/main" id="{39380B53-DBC6-4FFE-BAAB-F84B00E74C27}"/>
                </a:ext>
              </a:extLst>
            </p:cNvPr>
            <p:cNvSpPr/>
            <p:nvPr/>
          </p:nvSpPr>
          <p:spPr>
            <a:xfrm rot="21000000">
              <a:off x="15897775" y="7123581"/>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8" name="Shape 53661">
              <a:extLst>
                <a:ext uri="{FF2B5EF4-FFF2-40B4-BE49-F238E27FC236}">
                  <a16:creationId xmlns:a16="http://schemas.microsoft.com/office/drawing/2014/main" id="{C47340D3-E13A-4C12-8B1D-983E6730ECC7}"/>
                </a:ext>
              </a:extLst>
            </p:cNvPr>
            <p:cNvSpPr/>
            <p:nvPr/>
          </p:nvSpPr>
          <p:spPr>
            <a:xfrm>
              <a:off x="17413472" y="6865801"/>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69" name="Shape 53662">
              <a:extLst>
                <a:ext uri="{FF2B5EF4-FFF2-40B4-BE49-F238E27FC236}">
                  <a16:creationId xmlns:a16="http://schemas.microsoft.com/office/drawing/2014/main" id="{0B3B2D6F-96B6-4E75-A950-679F38F012CC}"/>
                </a:ext>
              </a:extLst>
            </p:cNvPr>
            <p:cNvSpPr/>
            <p:nvPr/>
          </p:nvSpPr>
          <p:spPr>
            <a:xfrm rot="21000000">
              <a:off x="17296272" y="7141765"/>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70" name="Shape 53663">
              <a:extLst>
                <a:ext uri="{FF2B5EF4-FFF2-40B4-BE49-F238E27FC236}">
                  <a16:creationId xmlns:a16="http://schemas.microsoft.com/office/drawing/2014/main" id="{6A805FE4-82C2-4719-B3EE-5AC4CC23ABD0}"/>
                </a:ext>
              </a:extLst>
            </p:cNvPr>
            <p:cNvSpPr/>
            <p:nvPr/>
          </p:nvSpPr>
          <p:spPr>
            <a:xfrm rot="21000000">
              <a:off x="17278144" y="7123581"/>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71" name="Shape 53661">
              <a:extLst>
                <a:ext uri="{FF2B5EF4-FFF2-40B4-BE49-F238E27FC236}">
                  <a16:creationId xmlns:a16="http://schemas.microsoft.com/office/drawing/2014/main" id="{1DD2FCF3-9C77-4CC7-BA6B-607607621B68}"/>
                </a:ext>
              </a:extLst>
            </p:cNvPr>
            <p:cNvSpPr/>
            <p:nvPr/>
          </p:nvSpPr>
          <p:spPr>
            <a:xfrm>
              <a:off x="18793497" y="6865801"/>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72" name="Shape 53662">
              <a:extLst>
                <a:ext uri="{FF2B5EF4-FFF2-40B4-BE49-F238E27FC236}">
                  <a16:creationId xmlns:a16="http://schemas.microsoft.com/office/drawing/2014/main" id="{2139760E-5F04-4829-B157-9EEAD2A09153}"/>
                </a:ext>
              </a:extLst>
            </p:cNvPr>
            <p:cNvSpPr/>
            <p:nvPr/>
          </p:nvSpPr>
          <p:spPr>
            <a:xfrm rot="21000000">
              <a:off x="18676297" y="7141765"/>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73" name="Shape 53663">
              <a:extLst>
                <a:ext uri="{FF2B5EF4-FFF2-40B4-BE49-F238E27FC236}">
                  <a16:creationId xmlns:a16="http://schemas.microsoft.com/office/drawing/2014/main" id="{EEAB0042-5AC6-4BAA-961B-B77912E4DA84}"/>
                </a:ext>
              </a:extLst>
            </p:cNvPr>
            <p:cNvSpPr/>
            <p:nvPr/>
          </p:nvSpPr>
          <p:spPr>
            <a:xfrm rot="21000000">
              <a:off x="18658169" y="7123581"/>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74" name="Shape 53661">
              <a:extLst>
                <a:ext uri="{FF2B5EF4-FFF2-40B4-BE49-F238E27FC236}">
                  <a16:creationId xmlns:a16="http://schemas.microsoft.com/office/drawing/2014/main" id="{F26CD049-63F5-4D6C-A9D3-A8F4C9264923}"/>
                </a:ext>
              </a:extLst>
            </p:cNvPr>
            <p:cNvSpPr/>
            <p:nvPr/>
          </p:nvSpPr>
          <p:spPr>
            <a:xfrm>
              <a:off x="20175719" y="6865801"/>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75" name="Shape 53662">
              <a:extLst>
                <a:ext uri="{FF2B5EF4-FFF2-40B4-BE49-F238E27FC236}">
                  <a16:creationId xmlns:a16="http://schemas.microsoft.com/office/drawing/2014/main" id="{0358CC37-7281-4168-9CD8-8D07E2A3F21F}"/>
                </a:ext>
              </a:extLst>
            </p:cNvPr>
            <p:cNvSpPr/>
            <p:nvPr/>
          </p:nvSpPr>
          <p:spPr>
            <a:xfrm rot="21000000">
              <a:off x="20058519" y="7141765"/>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76" name="Shape 53663">
              <a:extLst>
                <a:ext uri="{FF2B5EF4-FFF2-40B4-BE49-F238E27FC236}">
                  <a16:creationId xmlns:a16="http://schemas.microsoft.com/office/drawing/2014/main" id="{3DF9CCA8-EBBB-419D-9224-90FEDB9DD41B}"/>
                </a:ext>
              </a:extLst>
            </p:cNvPr>
            <p:cNvSpPr/>
            <p:nvPr/>
          </p:nvSpPr>
          <p:spPr>
            <a:xfrm rot="21000000">
              <a:off x="20040391" y="7123581"/>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3">
                <a:lumMod val="75000"/>
              </a:schemeClr>
            </a:solidFill>
            <a:ln w="12700" cap="flat">
              <a:noFill/>
              <a:miter lim="400000"/>
            </a:ln>
            <a:effectLst/>
          </p:spPr>
          <p:txBody>
            <a:bodyPr wrap="square" lIns="23736" tIns="23736" rIns="23736" bIns="23736" numCol="1" anchor="ctr">
              <a:noAutofit/>
            </a:bodyPr>
            <a:lstStyle/>
            <a:p>
              <a:endParaRPr sz="2400" dirty="0"/>
            </a:p>
          </p:txBody>
        </p:sp>
        <p:sp>
          <p:nvSpPr>
            <p:cNvPr id="177" name="Shape 53661">
              <a:extLst>
                <a:ext uri="{FF2B5EF4-FFF2-40B4-BE49-F238E27FC236}">
                  <a16:creationId xmlns:a16="http://schemas.microsoft.com/office/drawing/2014/main" id="{DDEA6ABC-5BD6-40A8-8DE0-C74D1D62F2CB}"/>
                </a:ext>
              </a:extLst>
            </p:cNvPr>
            <p:cNvSpPr/>
            <p:nvPr/>
          </p:nvSpPr>
          <p:spPr>
            <a:xfrm>
              <a:off x="14652390" y="7771594"/>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78" name="Shape 53662">
              <a:extLst>
                <a:ext uri="{FF2B5EF4-FFF2-40B4-BE49-F238E27FC236}">
                  <a16:creationId xmlns:a16="http://schemas.microsoft.com/office/drawing/2014/main" id="{9428142D-4D1B-459A-BA5B-0BB95DACE545}"/>
                </a:ext>
              </a:extLst>
            </p:cNvPr>
            <p:cNvSpPr/>
            <p:nvPr/>
          </p:nvSpPr>
          <p:spPr>
            <a:xfrm rot="21000000">
              <a:off x="14535190" y="8047558"/>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179" name="Shape 53663">
              <a:extLst>
                <a:ext uri="{FF2B5EF4-FFF2-40B4-BE49-F238E27FC236}">
                  <a16:creationId xmlns:a16="http://schemas.microsoft.com/office/drawing/2014/main" id="{D5373491-A7B4-470A-A7B3-B205A77CBA4A}"/>
                </a:ext>
              </a:extLst>
            </p:cNvPr>
            <p:cNvSpPr/>
            <p:nvPr/>
          </p:nvSpPr>
          <p:spPr>
            <a:xfrm rot="21000000">
              <a:off x="14517062" y="8029374"/>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0" name="Shape 53661">
              <a:extLst>
                <a:ext uri="{FF2B5EF4-FFF2-40B4-BE49-F238E27FC236}">
                  <a16:creationId xmlns:a16="http://schemas.microsoft.com/office/drawing/2014/main" id="{0356FE26-2A88-4AAE-88F2-76DBC742F62E}"/>
                </a:ext>
              </a:extLst>
            </p:cNvPr>
            <p:cNvSpPr/>
            <p:nvPr/>
          </p:nvSpPr>
          <p:spPr>
            <a:xfrm>
              <a:off x="16033103" y="7771594"/>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1" name="Shape 53662">
              <a:extLst>
                <a:ext uri="{FF2B5EF4-FFF2-40B4-BE49-F238E27FC236}">
                  <a16:creationId xmlns:a16="http://schemas.microsoft.com/office/drawing/2014/main" id="{31ACD623-2E9B-4528-8FBB-8FFBAF53063C}"/>
                </a:ext>
              </a:extLst>
            </p:cNvPr>
            <p:cNvSpPr/>
            <p:nvPr/>
          </p:nvSpPr>
          <p:spPr>
            <a:xfrm rot="21000000">
              <a:off x="15915903" y="8047558"/>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182" name="Shape 53663">
              <a:extLst>
                <a:ext uri="{FF2B5EF4-FFF2-40B4-BE49-F238E27FC236}">
                  <a16:creationId xmlns:a16="http://schemas.microsoft.com/office/drawing/2014/main" id="{78B7F5D2-F335-48B2-BD9A-8D68D79879D7}"/>
                </a:ext>
              </a:extLst>
            </p:cNvPr>
            <p:cNvSpPr/>
            <p:nvPr/>
          </p:nvSpPr>
          <p:spPr>
            <a:xfrm rot="21000000">
              <a:off x="15897775" y="8029374"/>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3" name="Shape 53661">
              <a:extLst>
                <a:ext uri="{FF2B5EF4-FFF2-40B4-BE49-F238E27FC236}">
                  <a16:creationId xmlns:a16="http://schemas.microsoft.com/office/drawing/2014/main" id="{AAD2F96C-6A8F-45C4-84F5-77A548B66330}"/>
                </a:ext>
              </a:extLst>
            </p:cNvPr>
            <p:cNvSpPr/>
            <p:nvPr/>
          </p:nvSpPr>
          <p:spPr>
            <a:xfrm>
              <a:off x="17413472" y="7771594"/>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4" name="Shape 53662">
              <a:extLst>
                <a:ext uri="{FF2B5EF4-FFF2-40B4-BE49-F238E27FC236}">
                  <a16:creationId xmlns:a16="http://schemas.microsoft.com/office/drawing/2014/main" id="{E8C0B1D7-3FE4-4B47-A84F-05A8499C1830}"/>
                </a:ext>
              </a:extLst>
            </p:cNvPr>
            <p:cNvSpPr/>
            <p:nvPr/>
          </p:nvSpPr>
          <p:spPr>
            <a:xfrm rot="21000000">
              <a:off x="17296272" y="8047558"/>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185" name="Shape 53663">
              <a:extLst>
                <a:ext uri="{FF2B5EF4-FFF2-40B4-BE49-F238E27FC236}">
                  <a16:creationId xmlns:a16="http://schemas.microsoft.com/office/drawing/2014/main" id="{A01E5D65-D963-4BE2-BEF3-4C055D00B269}"/>
                </a:ext>
              </a:extLst>
            </p:cNvPr>
            <p:cNvSpPr/>
            <p:nvPr/>
          </p:nvSpPr>
          <p:spPr>
            <a:xfrm rot="21000000">
              <a:off x="17278144" y="8029374"/>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6" name="Shape 53661">
              <a:extLst>
                <a:ext uri="{FF2B5EF4-FFF2-40B4-BE49-F238E27FC236}">
                  <a16:creationId xmlns:a16="http://schemas.microsoft.com/office/drawing/2014/main" id="{A070ADA2-DE84-47FD-A409-36D3BFCEE2A0}"/>
                </a:ext>
              </a:extLst>
            </p:cNvPr>
            <p:cNvSpPr/>
            <p:nvPr/>
          </p:nvSpPr>
          <p:spPr>
            <a:xfrm>
              <a:off x="18793497" y="7771594"/>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7" name="Shape 53662">
              <a:extLst>
                <a:ext uri="{FF2B5EF4-FFF2-40B4-BE49-F238E27FC236}">
                  <a16:creationId xmlns:a16="http://schemas.microsoft.com/office/drawing/2014/main" id="{711E1A75-23D6-4701-8D85-F203EB36ADA8}"/>
                </a:ext>
              </a:extLst>
            </p:cNvPr>
            <p:cNvSpPr/>
            <p:nvPr/>
          </p:nvSpPr>
          <p:spPr>
            <a:xfrm rot="21000000">
              <a:off x="18676297" y="8047558"/>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188" name="Shape 53663">
              <a:extLst>
                <a:ext uri="{FF2B5EF4-FFF2-40B4-BE49-F238E27FC236}">
                  <a16:creationId xmlns:a16="http://schemas.microsoft.com/office/drawing/2014/main" id="{C22EF32D-D39C-491D-B489-5E38854EEC90}"/>
                </a:ext>
              </a:extLst>
            </p:cNvPr>
            <p:cNvSpPr/>
            <p:nvPr/>
          </p:nvSpPr>
          <p:spPr>
            <a:xfrm rot="21000000">
              <a:off x="18658169" y="8029374"/>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89" name="Shape 53661">
              <a:extLst>
                <a:ext uri="{FF2B5EF4-FFF2-40B4-BE49-F238E27FC236}">
                  <a16:creationId xmlns:a16="http://schemas.microsoft.com/office/drawing/2014/main" id="{3AF4BC76-C809-4382-B677-5ECE72D7E91F}"/>
                </a:ext>
              </a:extLst>
            </p:cNvPr>
            <p:cNvSpPr/>
            <p:nvPr/>
          </p:nvSpPr>
          <p:spPr>
            <a:xfrm>
              <a:off x="20175719" y="7771594"/>
              <a:ext cx="904033" cy="1051199"/>
            </a:xfrm>
            <a:custGeom>
              <a:avLst/>
              <a:gdLst/>
              <a:ahLst/>
              <a:cxnLst>
                <a:cxn ang="0">
                  <a:pos x="wd2" y="hd2"/>
                </a:cxn>
                <a:cxn ang="5400000">
                  <a:pos x="wd2" y="hd2"/>
                </a:cxn>
                <a:cxn ang="10800000">
                  <a:pos x="wd2" y="hd2"/>
                </a:cxn>
                <a:cxn ang="16200000">
                  <a:pos x="wd2" y="hd2"/>
                </a:cxn>
              </a:cxnLst>
              <a:rect l="0" t="0" r="r" b="b"/>
              <a:pathLst>
                <a:path w="21600" h="21600" extrusionOk="0">
                  <a:moveTo>
                    <a:pt x="19767" y="0"/>
                  </a:moveTo>
                  <a:lnTo>
                    <a:pt x="11038" y="4332"/>
                  </a:lnTo>
                  <a:lnTo>
                    <a:pt x="21600" y="2732"/>
                  </a:lnTo>
                  <a:lnTo>
                    <a:pt x="19767" y="0"/>
                  </a:lnTo>
                  <a:close/>
                  <a:moveTo>
                    <a:pt x="10603" y="17257"/>
                  </a:moveTo>
                  <a:lnTo>
                    <a:pt x="0" y="18856"/>
                  </a:lnTo>
                  <a:lnTo>
                    <a:pt x="1846" y="21600"/>
                  </a:lnTo>
                  <a:lnTo>
                    <a:pt x="10603" y="17257"/>
                  </a:ln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sp>
          <p:nvSpPr>
            <p:cNvPr id="190" name="Shape 53662">
              <a:extLst>
                <a:ext uri="{FF2B5EF4-FFF2-40B4-BE49-F238E27FC236}">
                  <a16:creationId xmlns:a16="http://schemas.microsoft.com/office/drawing/2014/main" id="{5CCD3DAB-C146-4340-90AA-398D34D305AB}"/>
                </a:ext>
              </a:extLst>
            </p:cNvPr>
            <p:cNvSpPr/>
            <p:nvPr/>
          </p:nvSpPr>
          <p:spPr>
            <a:xfrm rot="21000000">
              <a:off x="20058519" y="8047558"/>
              <a:ext cx="1138479" cy="4989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23736" tIns="23736" rIns="23736" bIns="23736" numCol="1" anchor="ctr">
              <a:noAutofit/>
            </a:bodyPr>
            <a:lstStyle/>
            <a:p>
              <a:endParaRPr sz="2400" dirty="0"/>
            </a:p>
          </p:txBody>
        </p:sp>
        <p:sp>
          <p:nvSpPr>
            <p:cNvPr id="191" name="Shape 53663">
              <a:extLst>
                <a:ext uri="{FF2B5EF4-FFF2-40B4-BE49-F238E27FC236}">
                  <a16:creationId xmlns:a16="http://schemas.microsoft.com/office/drawing/2014/main" id="{512519C9-97CE-490C-ADC0-3F3FB80EC300}"/>
                </a:ext>
              </a:extLst>
            </p:cNvPr>
            <p:cNvSpPr/>
            <p:nvPr/>
          </p:nvSpPr>
          <p:spPr>
            <a:xfrm rot="21000000">
              <a:off x="20040391" y="8029374"/>
              <a:ext cx="1175032" cy="5354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bg1">
                <a:lumMod val="65000"/>
              </a:schemeClr>
            </a:solidFill>
            <a:ln w="12700" cap="flat">
              <a:noFill/>
              <a:miter lim="400000"/>
            </a:ln>
            <a:effectLst/>
          </p:spPr>
          <p:txBody>
            <a:bodyPr wrap="square" lIns="23736" tIns="23736" rIns="23736" bIns="23736" numCol="1" anchor="ctr">
              <a:noAutofit/>
            </a:bodyPr>
            <a:lstStyle/>
            <a:p>
              <a:endParaRPr sz="2400" dirty="0"/>
            </a:p>
          </p:txBody>
        </p:sp>
      </p:grpSp>
      <p:sp>
        <p:nvSpPr>
          <p:cNvPr id="192" name="TextBox 191">
            <a:extLst>
              <a:ext uri="{FF2B5EF4-FFF2-40B4-BE49-F238E27FC236}">
                <a16:creationId xmlns:a16="http://schemas.microsoft.com/office/drawing/2014/main" id="{7A4E8A11-1038-409A-9607-F21021979E85}"/>
              </a:ext>
            </a:extLst>
          </p:cNvPr>
          <p:cNvSpPr txBox="1"/>
          <p:nvPr/>
        </p:nvSpPr>
        <p:spPr>
          <a:xfrm>
            <a:off x="6512813" y="5220000"/>
            <a:ext cx="1005403"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CAPTION</a:t>
            </a:r>
          </a:p>
        </p:txBody>
      </p:sp>
      <p:sp>
        <p:nvSpPr>
          <p:cNvPr id="193" name="Subtitle 2">
            <a:extLst>
              <a:ext uri="{FF2B5EF4-FFF2-40B4-BE49-F238E27FC236}">
                <a16:creationId xmlns:a16="http://schemas.microsoft.com/office/drawing/2014/main" id="{0607C6C5-4C1E-4E5B-9B7A-70A8AEE3271C}"/>
              </a:ext>
            </a:extLst>
          </p:cNvPr>
          <p:cNvSpPr txBox="1">
            <a:spLocks/>
          </p:cNvSpPr>
          <p:nvPr/>
        </p:nvSpPr>
        <p:spPr>
          <a:xfrm>
            <a:off x="6563612" y="5532767"/>
            <a:ext cx="3160425" cy="52353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 and elite strategy.</a:t>
            </a:r>
          </a:p>
        </p:txBody>
      </p:sp>
      <p:sp>
        <p:nvSpPr>
          <p:cNvPr id="194" name="TextBox 193">
            <a:extLst>
              <a:ext uri="{FF2B5EF4-FFF2-40B4-BE49-F238E27FC236}">
                <a16:creationId xmlns:a16="http://schemas.microsoft.com/office/drawing/2014/main" id="{C4CF914C-CDF4-4A12-ADA6-8DED3028ECBE}"/>
              </a:ext>
            </a:extLst>
          </p:cNvPr>
          <p:cNvSpPr txBox="1"/>
          <p:nvPr/>
        </p:nvSpPr>
        <p:spPr>
          <a:xfrm>
            <a:off x="6511167" y="4688071"/>
            <a:ext cx="896399" cy="583237"/>
          </a:xfrm>
          <a:prstGeom prst="rect">
            <a:avLst/>
          </a:prstGeom>
          <a:noFill/>
        </p:spPr>
        <p:txBody>
          <a:bodyPr wrap="none" rtlCol="0" anchor="ctr">
            <a:spAutoFit/>
          </a:bodyPr>
          <a:lstStyle/>
          <a:p>
            <a:r>
              <a:rPr lang="en-US" sz="3200" b="1" dirty="0">
                <a:solidFill>
                  <a:schemeClr val="accent3"/>
                </a:solidFill>
                <a:cs typeface="Poppins" pitchFamily="2" charset="77"/>
              </a:rPr>
              <a:t>75%</a:t>
            </a:r>
          </a:p>
        </p:txBody>
      </p:sp>
    </p:spTree>
    <p:extLst>
      <p:ext uri="{BB962C8B-B14F-4D97-AF65-F5344CB8AC3E}">
        <p14:creationId xmlns:p14="http://schemas.microsoft.com/office/powerpoint/2010/main" val="286251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25</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BE04B8E-AED4-4730-B154-4B61E38E226F}"/>
              </a:ext>
            </a:extLst>
          </p:cNvPr>
          <p:cNvGrpSpPr/>
          <p:nvPr/>
        </p:nvGrpSpPr>
        <p:grpSpPr>
          <a:xfrm>
            <a:off x="1322584" y="2121991"/>
            <a:ext cx="1760499" cy="1760387"/>
            <a:chOff x="17279018" y="3417786"/>
            <a:chExt cx="3973867" cy="3973614"/>
          </a:xfrm>
        </p:grpSpPr>
        <p:sp>
          <p:nvSpPr>
            <p:cNvPr id="8" name="Shape 56013">
              <a:extLst>
                <a:ext uri="{FF2B5EF4-FFF2-40B4-BE49-F238E27FC236}">
                  <a16:creationId xmlns:a16="http://schemas.microsoft.com/office/drawing/2014/main" id="{6C625729-C2CB-4A70-A81D-D9B36AECD194}"/>
                </a:ext>
              </a:extLst>
            </p:cNvPr>
            <p:cNvSpPr/>
            <p:nvPr/>
          </p:nvSpPr>
          <p:spPr>
            <a:xfrm>
              <a:off x="17279018" y="3417786"/>
              <a:ext cx="3973867" cy="3973614"/>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4"/>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4"/>
                    <a:pt x="12357" y="0"/>
                    <a:pt x="9839" y="0"/>
                  </a:cubicBezTo>
                  <a:close/>
                  <a:moveTo>
                    <a:pt x="9839" y="2310"/>
                  </a:moveTo>
                  <a:lnTo>
                    <a:pt x="16447" y="6305"/>
                  </a:lnTo>
                  <a:lnTo>
                    <a:pt x="16447" y="14288"/>
                  </a:lnTo>
                  <a:lnTo>
                    <a:pt x="9839" y="18279"/>
                  </a:lnTo>
                  <a:lnTo>
                    <a:pt x="3231" y="14288"/>
                  </a:lnTo>
                  <a:lnTo>
                    <a:pt x="3231" y="6305"/>
                  </a:lnTo>
                  <a:lnTo>
                    <a:pt x="9839" y="231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9" name="Rectangle 8">
              <a:extLst>
                <a:ext uri="{FF2B5EF4-FFF2-40B4-BE49-F238E27FC236}">
                  <a16:creationId xmlns:a16="http://schemas.microsoft.com/office/drawing/2014/main" id="{BAF5CA01-55C4-4358-957F-342520C8E82C}"/>
                </a:ext>
              </a:extLst>
            </p:cNvPr>
            <p:cNvSpPr/>
            <p:nvPr/>
          </p:nvSpPr>
          <p:spPr>
            <a:xfrm>
              <a:off x="17279018" y="4114800"/>
              <a:ext cx="3973715"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10" name="Freeform 46">
              <a:extLst>
                <a:ext uri="{FF2B5EF4-FFF2-40B4-BE49-F238E27FC236}">
                  <a16:creationId xmlns:a16="http://schemas.microsoft.com/office/drawing/2014/main" id="{116B0132-CAAB-41B0-880C-B42E221626A8}"/>
                </a:ext>
              </a:extLst>
            </p:cNvPr>
            <p:cNvSpPr/>
            <p:nvPr/>
          </p:nvSpPr>
          <p:spPr>
            <a:xfrm>
              <a:off x="17279018" y="3417786"/>
              <a:ext cx="3973715" cy="3973614"/>
            </a:xfrm>
            <a:custGeom>
              <a:avLst/>
              <a:gdLst>
                <a:gd name="connsiteX0" fmla="*/ 0 w 3973715"/>
                <a:gd name="connsiteY0" fmla="*/ 1987861 h 3973614"/>
                <a:gd name="connsiteX1" fmla="*/ 9043 w 3973715"/>
                <a:gd name="connsiteY1" fmla="*/ 2177223 h 3973614"/>
                <a:gd name="connsiteX2" fmla="*/ 581974 w 3973715"/>
                <a:gd name="connsiteY2" fmla="*/ 3391608 h 3973614"/>
                <a:gd name="connsiteX3" fmla="*/ 1796390 w 3973715"/>
                <a:gd name="connsiteY3" fmla="*/ 3964520 h 3973614"/>
                <a:gd name="connsiteX4" fmla="*/ 1986830 w 3973715"/>
                <a:gd name="connsiteY4" fmla="*/ 3973614 h 3973614"/>
                <a:gd name="connsiteX5" fmla="*/ 0 w 3973715"/>
                <a:gd name="connsiteY5" fmla="*/ 3973614 h 3973614"/>
                <a:gd name="connsiteX6" fmla="*/ 1986832 w 3973715"/>
                <a:gd name="connsiteY6" fmla="*/ 445789 h 3973614"/>
                <a:gd name="connsiteX7" fmla="*/ 3321214 w 3973715"/>
                <a:gd name="connsiteY7" fmla="*/ 1216587 h 3973614"/>
                <a:gd name="connsiteX8" fmla="*/ 3321214 w 3973715"/>
                <a:gd name="connsiteY8" fmla="*/ 2756833 h 3973614"/>
                <a:gd name="connsiteX9" fmla="*/ 1986832 w 3973715"/>
                <a:gd name="connsiteY9" fmla="*/ 3526859 h 3973614"/>
                <a:gd name="connsiteX10" fmla="*/ 652449 w 3973715"/>
                <a:gd name="connsiteY10" fmla="*/ 2756833 h 3973614"/>
                <a:gd name="connsiteX11" fmla="*/ 652449 w 3973715"/>
                <a:gd name="connsiteY11" fmla="*/ 1216587 h 3973614"/>
                <a:gd name="connsiteX12" fmla="*/ 0 w 3973715"/>
                <a:gd name="connsiteY12" fmla="*/ 0 h 3973614"/>
                <a:gd name="connsiteX13" fmla="*/ 3973715 w 3973715"/>
                <a:gd name="connsiteY13" fmla="*/ 0 h 3973614"/>
                <a:gd name="connsiteX14" fmla="*/ 3973715 w 3973715"/>
                <a:gd name="connsiteY14" fmla="*/ 3973614 h 3973614"/>
                <a:gd name="connsiteX15" fmla="*/ 1986833 w 3973715"/>
                <a:gd name="connsiteY15" fmla="*/ 3973614 h 3973614"/>
                <a:gd name="connsiteX16" fmla="*/ 2177273 w 3973715"/>
                <a:gd name="connsiteY16" fmla="*/ 3964520 h 3973614"/>
                <a:gd name="connsiteX17" fmla="*/ 3391689 w 3973715"/>
                <a:gd name="connsiteY17" fmla="*/ 3391608 h 3973614"/>
                <a:gd name="connsiteX18" fmla="*/ 3391689 w 3973715"/>
                <a:gd name="connsiteY18" fmla="*/ 581812 h 3973614"/>
                <a:gd name="connsiteX19" fmla="*/ 1986832 w 3973715"/>
                <a:gd name="connsiteY19" fmla="*/ 96 h 3973614"/>
                <a:gd name="connsiteX20" fmla="*/ 581974 w 3973715"/>
                <a:gd name="connsiteY20" fmla="*/ 581812 h 3973614"/>
                <a:gd name="connsiteX21" fmla="*/ 9043 w 3973715"/>
                <a:gd name="connsiteY21" fmla="*/ 1796340 h 3973614"/>
                <a:gd name="connsiteX22" fmla="*/ 0 w 3973715"/>
                <a:gd name="connsiteY22" fmla="*/ 1985704 h 39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715" h="3973614">
                  <a:moveTo>
                    <a:pt x="0" y="1987861"/>
                  </a:moveTo>
                  <a:lnTo>
                    <a:pt x="9043" y="2177223"/>
                  </a:lnTo>
                  <a:cubicBezTo>
                    <a:pt x="51482" y="2620482"/>
                    <a:pt x="242459" y="3052189"/>
                    <a:pt x="581974" y="3391608"/>
                  </a:cubicBezTo>
                  <a:cubicBezTo>
                    <a:pt x="921401" y="3731112"/>
                    <a:pt x="1353127" y="3922082"/>
                    <a:pt x="1796390" y="3964520"/>
                  </a:cubicBezTo>
                  <a:lnTo>
                    <a:pt x="1986830" y="3973614"/>
                  </a:lnTo>
                  <a:lnTo>
                    <a:pt x="0" y="3973614"/>
                  </a:lnTo>
                  <a:close/>
                  <a:moveTo>
                    <a:pt x="1986832" y="445789"/>
                  </a:moveTo>
                  <a:lnTo>
                    <a:pt x="3321214" y="1216587"/>
                  </a:lnTo>
                  <a:lnTo>
                    <a:pt x="3321214" y="2756833"/>
                  </a:lnTo>
                  <a:lnTo>
                    <a:pt x="1986832" y="3526859"/>
                  </a:lnTo>
                  <a:lnTo>
                    <a:pt x="652449" y="2756833"/>
                  </a:lnTo>
                  <a:lnTo>
                    <a:pt x="652449" y="1216587"/>
                  </a:lnTo>
                  <a:close/>
                  <a:moveTo>
                    <a:pt x="0" y="0"/>
                  </a:moveTo>
                  <a:lnTo>
                    <a:pt x="3973715" y="0"/>
                  </a:lnTo>
                  <a:lnTo>
                    <a:pt x="3973715" y="3973614"/>
                  </a:lnTo>
                  <a:lnTo>
                    <a:pt x="1986833" y="3973614"/>
                  </a:lnTo>
                  <a:lnTo>
                    <a:pt x="2177273" y="3964520"/>
                  </a:lnTo>
                  <a:cubicBezTo>
                    <a:pt x="2620536" y="3922082"/>
                    <a:pt x="3052262" y="3731112"/>
                    <a:pt x="3391689" y="3391608"/>
                  </a:cubicBezTo>
                  <a:cubicBezTo>
                    <a:pt x="4167723" y="2615793"/>
                    <a:pt x="4167723" y="1357820"/>
                    <a:pt x="3391689" y="581812"/>
                  </a:cubicBezTo>
                  <a:cubicBezTo>
                    <a:pt x="3003773" y="193809"/>
                    <a:pt x="2495302" y="96"/>
                    <a:pt x="1986832" y="96"/>
                  </a:cubicBezTo>
                  <a:cubicBezTo>
                    <a:pt x="1478361" y="96"/>
                    <a:pt x="969890" y="193809"/>
                    <a:pt x="581974" y="581812"/>
                  </a:cubicBezTo>
                  <a:cubicBezTo>
                    <a:pt x="242459" y="921316"/>
                    <a:pt x="51482" y="1353070"/>
                    <a:pt x="9043" y="1796340"/>
                  </a:cubicBezTo>
                  <a:lnTo>
                    <a:pt x="0" y="19857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grpSp>
      <p:grpSp>
        <p:nvGrpSpPr>
          <p:cNvPr id="11" name="Group 10">
            <a:extLst>
              <a:ext uri="{FF2B5EF4-FFF2-40B4-BE49-F238E27FC236}">
                <a16:creationId xmlns:a16="http://schemas.microsoft.com/office/drawing/2014/main" id="{F7591822-8FC1-4114-9E1B-4C7A87A0BA1B}"/>
              </a:ext>
            </a:extLst>
          </p:cNvPr>
          <p:cNvGrpSpPr/>
          <p:nvPr/>
        </p:nvGrpSpPr>
        <p:grpSpPr>
          <a:xfrm>
            <a:off x="3691083" y="2121991"/>
            <a:ext cx="1760499" cy="1760387"/>
            <a:chOff x="17279018" y="3417786"/>
            <a:chExt cx="3973867" cy="3973614"/>
          </a:xfrm>
        </p:grpSpPr>
        <p:sp>
          <p:nvSpPr>
            <p:cNvPr id="12" name="Shape 56013">
              <a:extLst>
                <a:ext uri="{FF2B5EF4-FFF2-40B4-BE49-F238E27FC236}">
                  <a16:creationId xmlns:a16="http://schemas.microsoft.com/office/drawing/2014/main" id="{138AF5C1-ECCA-4149-9920-D4A8BBF435EE}"/>
                </a:ext>
              </a:extLst>
            </p:cNvPr>
            <p:cNvSpPr/>
            <p:nvPr/>
          </p:nvSpPr>
          <p:spPr>
            <a:xfrm>
              <a:off x="17279018" y="3417786"/>
              <a:ext cx="3973867" cy="3973614"/>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4"/>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4"/>
                    <a:pt x="12357" y="0"/>
                    <a:pt x="9839" y="0"/>
                  </a:cubicBezTo>
                  <a:close/>
                  <a:moveTo>
                    <a:pt x="9839" y="2310"/>
                  </a:moveTo>
                  <a:lnTo>
                    <a:pt x="16447" y="6305"/>
                  </a:lnTo>
                  <a:lnTo>
                    <a:pt x="16447" y="14288"/>
                  </a:lnTo>
                  <a:lnTo>
                    <a:pt x="9839" y="18279"/>
                  </a:lnTo>
                  <a:lnTo>
                    <a:pt x="3231" y="14288"/>
                  </a:lnTo>
                  <a:lnTo>
                    <a:pt x="3231" y="6305"/>
                  </a:lnTo>
                  <a:lnTo>
                    <a:pt x="9839" y="231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3" name="Rectangle 12">
              <a:extLst>
                <a:ext uri="{FF2B5EF4-FFF2-40B4-BE49-F238E27FC236}">
                  <a16:creationId xmlns:a16="http://schemas.microsoft.com/office/drawing/2014/main" id="{1CF9B61F-BB20-4FCF-B917-96D1A02EC39B}"/>
                </a:ext>
              </a:extLst>
            </p:cNvPr>
            <p:cNvSpPr/>
            <p:nvPr/>
          </p:nvSpPr>
          <p:spPr>
            <a:xfrm>
              <a:off x="17279018" y="5405718"/>
              <a:ext cx="3973715" cy="1985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14" name="Freeform 51">
              <a:extLst>
                <a:ext uri="{FF2B5EF4-FFF2-40B4-BE49-F238E27FC236}">
                  <a16:creationId xmlns:a16="http://schemas.microsoft.com/office/drawing/2014/main" id="{4373E84C-2980-43F6-B4F1-2E187DCC9278}"/>
                </a:ext>
              </a:extLst>
            </p:cNvPr>
            <p:cNvSpPr/>
            <p:nvPr/>
          </p:nvSpPr>
          <p:spPr>
            <a:xfrm>
              <a:off x="17279018" y="3417786"/>
              <a:ext cx="3973715" cy="3973614"/>
            </a:xfrm>
            <a:custGeom>
              <a:avLst/>
              <a:gdLst>
                <a:gd name="connsiteX0" fmla="*/ 0 w 3973715"/>
                <a:gd name="connsiteY0" fmla="*/ 1987861 h 3973614"/>
                <a:gd name="connsiteX1" fmla="*/ 9043 w 3973715"/>
                <a:gd name="connsiteY1" fmla="*/ 2177223 h 3973614"/>
                <a:gd name="connsiteX2" fmla="*/ 581974 w 3973715"/>
                <a:gd name="connsiteY2" fmla="*/ 3391608 h 3973614"/>
                <a:gd name="connsiteX3" fmla="*/ 1796390 w 3973715"/>
                <a:gd name="connsiteY3" fmla="*/ 3964520 h 3973614"/>
                <a:gd name="connsiteX4" fmla="*/ 1986830 w 3973715"/>
                <a:gd name="connsiteY4" fmla="*/ 3973614 h 3973614"/>
                <a:gd name="connsiteX5" fmla="*/ 0 w 3973715"/>
                <a:gd name="connsiteY5" fmla="*/ 3973614 h 3973614"/>
                <a:gd name="connsiteX6" fmla="*/ 1986832 w 3973715"/>
                <a:gd name="connsiteY6" fmla="*/ 445789 h 3973614"/>
                <a:gd name="connsiteX7" fmla="*/ 3321214 w 3973715"/>
                <a:gd name="connsiteY7" fmla="*/ 1216587 h 3973614"/>
                <a:gd name="connsiteX8" fmla="*/ 3321214 w 3973715"/>
                <a:gd name="connsiteY8" fmla="*/ 2756833 h 3973614"/>
                <a:gd name="connsiteX9" fmla="*/ 1986832 w 3973715"/>
                <a:gd name="connsiteY9" fmla="*/ 3526859 h 3973614"/>
                <a:gd name="connsiteX10" fmla="*/ 652449 w 3973715"/>
                <a:gd name="connsiteY10" fmla="*/ 2756833 h 3973614"/>
                <a:gd name="connsiteX11" fmla="*/ 652449 w 3973715"/>
                <a:gd name="connsiteY11" fmla="*/ 1216587 h 3973614"/>
                <a:gd name="connsiteX12" fmla="*/ 0 w 3973715"/>
                <a:gd name="connsiteY12" fmla="*/ 0 h 3973614"/>
                <a:gd name="connsiteX13" fmla="*/ 3973715 w 3973715"/>
                <a:gd name="connsiteY13" fmla="*/ 0 h 3973614"/>
                <a:gd name="connsiteX14" fmla="*/ 3973715 w 3973715"/>
                <a:gd name="connsiteY14" fmla="*/ 3973614 h 3973614"/>
                <a:gd name="connsiteX15" fmla="*/ 1986833 w 3973715"/>
                <a:gd name="connsiteY15" fmla="*/ 3973614 h 3973614"/>
                <a:gd name="connsiteX16" fmla="*/ 2177273 w 3973715"/>
                <a:gd name="connsiteY16" fmla="*/ 3964520 h 3973614"/>
                <a:gd name="connsiteX17" fmla="*/ 3391689 w 3973715"/>
                <a:gd name="connsiteY17" fmla="*/ 3391608 h 3973614"/>
                <a:gd name="connsiteX18" fmla="*/ 3391689 w 3973715"/>
                <a:gd name="connsiteY18" fmla="*/ 581812 h 3973614"/>
                <a:gd name="connsiteX19" fmla="*/ 1986832 w 3973715"/>
                <a:gd name="connsiteY19" fmla="*/ 96 h 3973614"/>
                <a:gd name="connsiteX20" fmla="*/ 581974 w 3973715"/>
                <a:gd name="connsiteY20" fmla="*/ 581812 h 3973614"/>
                <a:gd name="connsiteX21" fmla="*/ 9043 w 3973715"/>
                <a:gd name="connsiteY21" fmla="*/ 1796340 h 3973614"/>
                <a:gd name="connsiteX22" fmla="*/ 0 w 3973715"/>
                <a:gd name="connsiteY22" fmla="*/ 1985704 h 39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715" h="3973614">
                  <a:moveTo>
                    <a:pt x="0" y="1987861"/>
                  </a:moveTo>
                  <a:lnTo>
                    <a:pt x="9043" y="2177223"/>
                  </a:lnTo>
                  <a:cubicBezTo>
                    <a:pt x="51482" y="2620482"/>
                    <a:pt x="242459" y="3052189"/>
                    <a:pt x="581974" y="3391608"/>
                  </a:cubicBezTo>
                  <a:cubicBezTo>
                    <a:pt x="921401" y="3731112"/>
                    <a:pt x="1353127" y="3922082"/>
                    <a:pt x="1796390" y="3964520"/>
                  </a:cubicBezTo>
                  <a:lnTo>
                    <a:pt x="1986830" y="3973614"/>
                  </a:lnTo>
                  <a:lnTo>
                    <a:pt x="0" y="3973614"/>
                  </a:lnTo>
                  <a:close/>
                  <a:moveTo>
                    <a:pt x="1986832" y="445789"/>
                  </a:moveTo>
                  <a:lnTo>
                    <a:pt x="3321214" y="1216587"/>
                  </a:lnTo>
                  <a:lnTo>
                    <a:pt x="3321214" y="2756833"/>
                  </a:lnTo>
                  <a:lnTo>
                    <a:pt x="1986832" y="3526859"/>
                  </a:lnTo>
                  <a:lnTo>
                    <a:pt x="652449" y="2756833"/>
                  </a:lnTo>
                  <a:lnTo>
                    <a:pt x="652449" y="1216587"/>
                  </a:lnTo>
                  <a:close/>
                  <a:moveTo>
                    <a:pt x="0" y="0"/>
                  </a:moveTo>
                  <a:lnTo>
                    <a:pt x="3973715" y="0"/>
                  </a:lnTo>
                  <a:lnTo>
                    <a:pt x="3973715" y="3973614"/>
                  </a:lnTo>
                  <a:lnTo>
                    <a:pt x="1986833" y="3973614"/>
                  </a:lnTo>
                  <a:lnTo>
                    <a:pt x="2177273" y="3964520"/>
                  </a:lnTo>
                  <a:cubicBezTo>
                    <a:pt x="2620536" y="3922082"/>
                    <a:pt x="3052262" y="3731112"/>
                    <a:pt x="3391689" y="3391608"/>
                  </a:cubicBezTo>
                  <a:cubicBezTo>
                    <a:pt x="4167723" y="2615793"/>
                    <a:pt x="4167723" y="1357820"/>
                    <a:pt x="3391689" y="581812"/>
                  </a:cubicBezTo>
                  <a:cubicBezTo>
                    <a:pt x="3003773" y="193809"/>
                    <a:pt x="2495302" y="96"/>
                    <a:pt x="1986832" y="96"/>
                  </a:cubicBezTo>
                  <a:cubicBezTo>
                    <a:pt x="1478361" y="96"/>
                    <a:pt x="969890" y="193809"/>
                    <a:pt x="581974" y="581812"/>
                  </a:cubicBezTo>
                  <a:cubicBezTo>
                    <a:pt x="242459" y="921316"/>
                    <a:pt x="51482" y="1353070"/>
                    <a:pt x="9043" y="1796340"/>
                  </a:cubicBezTo>
                  <a:lnTo>
                    <a:pt x="0" y="19857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grpSp>
      <p:grpSp>
        <p:nvGrpSpPr>
          <p:cNvPr id="15" name="Group 14">
            <a:extLst>
              <a:ext uri="{FF2B5EF4-FFF2-40B4-BE49-F238E27FC236}">
                <a16:creationId xmlns:a16="http://schemas.microsoft.com/office/drawing/2014/main" id="{E974A02F-AECB-49A7-87D5-1AB2279AA8BB}"/>
              </a:ext>
            </a:extLst>
          </p:cNvPr>
          <p:cNvGrpSpPr/>
          <p:nvPr/>
        </p:nvGrpSpPr>
        <p:grpSpPr>
          <a:xfrm>
            <a:off x="6059514" y="2121991"/>
            <a:ext cx="1760499" cy="1760387"/>
            <a:chOff x="17279018" y="3417786"/>
            <a:chExt cx="3973867" cy="3973614"/>
          </a:xfrm>
        </p:grpSpPr>
        <p:sp>
          <p:nvSpPr>
            <p:cNvPr id="16" name="Shape 56013">
              <a:extLst>
                <a:ext uri="{FF2B5EF4-FFF2-40B4-BE49-F238E27FC236}">
                  <a16:creationId xmlns:a16="http://schemas.microsoft.com/office/drawing/2014/main" id="{F9347F3D-88B6-4B88-B8DB-680482900A45}"/>
                </a:ext>
              </a:extLst>
            </p:cNvPr>
            <p:cNvSpPr/>
            <p:nvPr/>
          </p:nvSpPr>
          <p:spPr>
            <a:xfrm>
              <a:off x="17279018" y="3417786"/>
              <a:ext cx="3973867" cy="3973614"/>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4"/>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4"/>
                    <a:pt x="12357" y="0"/>
                    <a:pt x="9839" y="0"/>
                  </a:cubicBezTo>
                  <a:close/>
                  <a:moveTo>
                    <a:pt x="9839" y="2310"/>
                  </a:moveTo>
                  <a:lnTo>
                    <a:pt x="16447" y="6305"/>
                  </a:lnTo>
                  <a:lnTo>
                    <a:pt x="16447" y="14288"/>
                  </a:lnTo>
                  <a:lnTo>
                    <a:pt x="9839" y="18279"/>
                  </a:lnTo>
                  <a:lnTo>
                    <a:pt x="3231" y="14288"/>
                  </a:lnTo>
                  <a:lnTo>
                    <a:pt x="3231" y="6305"/>
                  </a:lnTo>
                  <a:lnTo>
                    <a:pt x="9839" y="231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7" name="Rectangle 16">
              <a:extLst>
                <a:ext uri="{FF2B5EF4-FFF2-40B4-BE49-F238E27FC236}">
                  <a16:creationId xmlns:a16="http://schemas.microsoft.com/office/drawing/2014/main" id="{097B6708-7D91-4DF6-8062-C3B2D3490EB8}"/>
                </a:ext>
              </a:extLst>
            </p:cNvPr>
            <p:cNvSpPr/>
            <p:nvPr/>
          </p:nvSpPr>
          <p:spPr>
            <a:xfrm>
              <a:off x="17279018" y="6508376"/>
              <a:ext cx="3973715" cy="883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18" name="Freeform 55">
              <a:extLst>
                <a:ext uri="{FF2B5EF4-FFF2-40B4-BE49-F238E27FC236}">
                  <a16:creationId xmlns:a16="http://schemas.microsoft.com/office/drawing/2014/main" id="{3DB81BC7-8A12-48C6-99FB-2D099AC7DB23}"/>
                </a:ext>
              </a:extLst>
            </p:cNvPr>
            <p:cNvSpPr/>
            <p:nvPr/>
          </p:nvSpPr>
          <p:spPr>
            <a:xfrm>
              <a:off x="17279018" y="3417786"/>
              <a:ext cx="3973715" cy="3973614"/>
            </a:xfrm>
            <a:custGeom>
              <a:avLst/>
              <a:gdLst>
                <a:gd name="connsiteX0" fmla="*/ 0 w 3973715"/>
                <a:gd name="connsiteY0" fmla="*/ 1987861 h 3973614"/>
                <a:gd name="connsiteX1" fmla="*/ 9043 w 3973715"/>
                <a:gd name="connsiteY1" fmla="*/ 2177223 h 3973614"/>
                <a:gd name="connsiteX2" fmla="*/ 581974 w 3973715"/>
                <a:gd name="connsiteY2" fmla="*/ 3391608 h 3973614"/>
                <a:gd name="connsiteX3" fmla="*/ 1796390 w 3973715"/>
                <a:gd name="connsiteY3" fmla="*/ 3964520 h 3973614"/>
                <a:gd name="connsiteX4" fmla="*/ 1986830 w 3973715"/>
                <a:gd name="connsiteY4" fmla="*/ 3973614 h 3973614"/>
                <a:gd name="connsiteX5" fmla="*/ 0 w 3973715"/>
                <a:gd name="connsiteY5" fmla="*/ 3973614 h 3973614"/>
                <a:gd name="connsiteX6" fmla="*/ 1986832 w 3973715"/>
                <a:gd name="connsiteY6" fmla="*/ 445789 h 3973614"/>
                <a:gd name="connsiteX7" fmla="*/ 3321214 w 3973715"/>
                <a:gd name="connsiteY7" fmla="*/ 1216587 h 3973614"/>
                <a:gd name="connsiteX8" fmla="*/ 3321214 w 3973715"/>
                <a:gd name="connsiteY8" fmla="*/ 2756833 h 3973614"/>
                <a:gd name="connsiteX9" fmla="*/ 1986832 w 3973715"/>
                <a:gd name="connsiteY9" fmla="*/ 3526859 h 3973614"/>
                <a:gd name="connsiteX10" fmla="*/ 652449 w 3973715"/>
                <a:gd name="connsiteY10" fmla="*/ 2756833 h 3973614"/>
                <a:gd name="connsiteX11" fmla="*/ 652449 w 3973715"/>
                <a:gd name="connsiteY11" fmla="*/ 1216587 h 3973614"/>
                <a:gd name="connsiteX12" fmla="*/ 0 w 3973715"/>
                <a:gd name="connsiteY12" fmla="*/ 0 h 3973614"/>
                <a:gd name="connsiteX13" fmla="*/ 3973715 w 3973715"/>
                <a:gd name="connsiteY13" fmla="*/ 0 h 3973614"/>
                <a:gd name="connsiteX14" fmla="*/ 3973715 w 3973715"/>
                <a:gd name="connsiteY14" fmla="*/ 3973614 h 3973614"/>
                <a:gd name="connsiteX15" fmla="*/ 1986833 w 3973715"/>
                <a:gd name="connsiteY15" fmla="*/ 3973614 h 3973614"/>
                <a:gd name="connsiteX16" fmla="*/ 2177273 w 3973715"/>
                <a:gd name="connsiteY16" fmla="*/ 3964520 h 3973614"/>
                <a:gd name="connsiteX17" fmla="*/ 3391689 w 3973715"/>
                <a:gd name="connsiteY17" fmla="*/ 3391608 h 3973614"/>
                <a:gd name="connsiteX18" fmla="*/ 3391689 w 3973715"/>
                <a:gd name="connsiteY18" fmla="*/ 581812 h 3973614"/>
                <a:gd name="connsiteX19" fmla="*/ 1986832 w 3973715"/>
                <a:gd name="connsiteY19" fmla="*/ 96 h 3973614"/>
                <a:gd name="connsiteX20" fmla="*/ 581974 w 3973715"/>
                <a:gd name="connsiteY20" fmla="*/ 581812 h 3973614"/>
                <a:gd name="connsiteX21" fmla="*/ 9043 w 3973715"/>
                <a:gd name="connsiteY21" fmla="*/ 1796340 h 3973614"/>
                <a:gd name="connsiteX22" fmla="*/ 0 w 3973715"/>
                <a:gd name="connsiteY22" fmla="*/ 1985704 h 39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715" h="3973614">
                  <a:moveTo>
                    <a:pt x="0" y="1987861"/>
                  </a:moveTo>
                  <a:lnTo>
                    <a:pt x="9043" y="2177223"/>
                  </a:lnTo>
                  <a:cubicBezTo>
                    <a:pt x="51482" y="2620482"/>
                    <a:pt x="242459" y="3052189"/>
                    <a:pt x="581974" y="3391608"/>
                  </a:cubicBezTo>
                  <a:cubicBezTo>
                    <a:pt x="921401" y="3731112"/>
                    <a:pt x="1353127" y="3922082"/>
                    <a:pt x="1796390" y="3964520"/>
                  </a:cubicBezTo>
                  <a:lnTo>
                    <a:pt x="1986830" y="3973614"/>
                  </a:lnTo>
                  <a:lnTo>
                    <a:pt x="0" y="3973614"/>
                  </a:lnTo>
                  <a:close/>
                  <a:moveTo>
                    <a:pt x="1986832" y="445789"/>
                  </a:moveTo>
                  <a:lnTo>
                    <a:pt x="3321214" y="1216587"/>
                  </a:lnTo>
                  <a:lnTo>
                    <a:pt x="3321214" y="2756833"/>
                  </a:lnTo>
                  <a:lnTo>
                    <a:pt x="1986832" y="3526859"/>
                  </a:lnTo>
                  <a:lnTo>
                    <a:pt x="652449" y="2756833"/>
                  </a:lnTo>
                  <a:lnTo>
                    <a:pt x="652449" y="1216587"/>
                  </a:lnTo>
                  <a:close/>
                  <a:moveTo>
                    <a:pt x="0" y="0"/>
                  </a:moveTo>
                  <a:lnTo>
                    <a:pt x="3973715" y="0"/>
                  </a:lnTo>
                  <a:lnTo>
                    <a:pt x="3973715" y="3973614"/>
                  </a:lnTo>
                  <a:lnTo>
                    <a:pt x="1986833" y="3973614"/>
                  </a:lnTo>
                  <a:lnTo>
                    <a:pt x="2177273" y="3964520"/>
                  </a:lnTo>
                  <a:cubicBezTo>
                    <a:pt x="2620536" y="3922082"/>
                    <a:pt x="3052262" y="3731112"/>
                    <a:pt x="3391689" y="3391608"/>
                  </a:cubicBezTo>
                  <a:cubicBezTo>
                    <a:pt x="4167723" y="2615793"/>
                    <a:pt x="4167723" y="1357820"/>
                    <a:pt x="3391689" y="581812"/>
                  </a:cubicBezTo>
                  <a:cubicBezTo>
                    <a:pt x="3003773" y="193809"/>
                    <a:pt x="2495302" y="96"/>
                    <a:pt x="1986832" y="96"/>
                  </a:cubicBezTo>
                  <a:cubicBezTo>
                    <a:pt x="1478361" y="96"/>
                    <a:pt x="969890" y="193809"/>
                    <a:pt x="581974" y="581812"/>
                  </a:cubicBezTo>
                  <a:cubicBezTo>
                    <a:pt x="242459" y="921316"/>
                    <a:pt x="51482" y="1353070"/>
                    <a:pt x="9043" y="1796340"/>
                  </a:cubicBezTo>
                  <a:lnTo>
                    <a:pt x="0" y="19857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grpSp>
      <p:grpSp>
        <p:nvGrpSpPr>
          <p:cNvPr id="19" name="Group 18">
            <a:extLst>
              <a:ext uri="{FF2B5EF4-FFF2-40B4-BE49-F238E27FC236}">
                <a16:creationId xmlns:a16="http://schemas.microsoft.com/office/drawing/2014/main" id="{D57568F9-625D-49B7-A61A-1842A164DD59}"/>
              </a:ext>
            </a:extLst>
          </p:cNvPr>
          <p:cNvGrpSpPr/>
          <p:nvPr/>
        </p:nvGrpSpPr>
        <p:grpSpPr>
          <a:xfrm>
            <a:off x="8427878" y="2121991"/>
            <a:ext cx="1760499" cy="1760387"/>
            <a:chOff x="17279018" y="3417786"/>
            <a:chExt cx="3973867" cy="3973614"/>
          </a:xfrm>
        </p:grpSpPr>
        <p:sp>
          <p:nvSpPr>
            <p:cNvPr id="20" name="Shape 56013">
              <a:extLst>
                <a:ext uri="{FF2B5EF4-FFF2-40B4-BE49-F238E27FC236}">
                  <a16:creationId xmlns:a16="http://schemas.microsoft.com/office/drawing/2014/main" id="{343401F8-EB4F-49C5-AC76-B687E159A39D}"/>
                </a:ext>
              </a:extLst>
            </p:cNvPr>
            <p:cNvSpPr/>
            <p:nvPr/>
          </p:nvSpPr>
          <p:spPr>
            <a:xfrm>
              <a:off x="17279018" y="3417786"/>
              <a:ext cx="3973867" cy="3973614"/>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4"/>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4"/>
                    <a:pt x="12357" y="0"/>
                    <a:pt x="9839" y="0"/>
                  </a:cubicBezTo>
                  <a:close/>
                  <a:moveTo>
                    <a:pt x="9839" y="2310"/>
                  </a:moveTo>
                  <a:lnTo>
                    <a:pt x="16447" y="6305"/>
                  </a:lnTo>
                  <a:lnTo>
                    <a:pt x="16447" y="14288"/>
                  </a:lnTo>
                  <a:lnTo>
                    <a:pt x="9839" y="18279"/>
                  </a:lnTo>
                  <a:lnTo>
                    <a:pt x="3231" y="14288"/>
                  </a:lnTo>
                  <a:lnTo>
                    <a:pt x="3231" y="6305"/>
                  </a:lnTo>
                  <a:lnTo>
                    <a:pt x="9839" y="231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21" name="Rectangle 20">
              <a:extLst>
                <a:ext uri="{FF2B5EF4-FFF2-40B4-BE49-F238E27FC236}">
                  <a16:creationId xmlns:a16="http://schemas.microsoft.com/office/drawing/2014/main" id="{F82A6639-66A2-4321-BCBA-5562C5C06DD9}"/>
                </a:ext>
              </a:extLst>
            </p:cNvPr>
            <p:cNvSpPr/>
            <p:nvPr/>
          </p:nvSpPr>
          <p:spPr>
            <a:xfrm>
              <a:off x="17279018" y="4733364"/>
              <a:ext cx="3973715" cy="2658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22" name="Freeform 59">
              <a:extLst>
                <a:ext uri="{FF2B5EF4-FFF2-40B4-BE49-F238E27FC236}">
                  <a16:creationId xmlns:a16="http://schemas.microsoft.com/office/drawing/2014/main" id="{C72CD792-D86A-45A1-8FB3-D79D71C34F70}"/>
                </a:ext>
              </a:extLst>
            </p:cNvPr>
            <p:cNvSpPr/>
            <p:nvPr/>
          </p:nvSpPr>
          <p:spPr>
            <a:xfrm>
              <a:off x="17279018" y="3417786"/>
              <a:ext cx="3973715" cy="3973614"/>
            </a:xfrm>
            <a:custGeom>
              <a:avLst/>
              <a:gdLst>
                <a:gd name="connsiteX0" fmla="*/ 0 w 3973715"/>
                <a:gd name="connsiteY0" fmla="*/ 1987861 h 3973614"/>
                <a:gd name="connsiteX1" fmla="*/ 9043 w 3973715"/>
                <a:gd name="connsiteY1" fmla="*/ 2177223 h 3973614"/>
                <a:gd name="connsiteX2" fmla="*/ 581974 w 3973715"/>
                <a:gd name="connsiteY2" fmla="*/ 3391608 h 3973614"/>
                <a:gd name="connsiteX3" fmla="*/ 1796390 w 3973715"/>
                <a:gd name="connsiteY3" fmla="*/ 3964520 h 3973614"/>
                <a:gd name="connsiteX4" fmla="*/ 1986830 w 3973715"/>
                <a:gd name="connsiteY4" fmla="*/ 3973614 h 3973614"/>
                <a:gd name="connsiteX5" fmla="*/ 0 w 3973715"/>
                <a:gd name="connsiteY5" fmla="*/ 3973614 h 3973614"/>
                <a:gd name="connsiteX6" fmla="*/ 1986832 w 3973715"/>
                <a:gd name="connsiteY6" fmla="*/ 445789 h 3973614"/>
                <a:gd name="connsiteX7" fmla="*/ 3321214 w 3973715"/>
                <a:gd name="connsiteY7" fmla="*/ 1216587 h 3973614"/>
                <a:gd name="connsiteX8" fmla="*/ 3321214 w 3973715"/>
                <a:gd name="connsiteY8" fmla="*/ 2756833 h 3973614"/>
                <a:gd name="connsiteX9" fmla="*/ 1986832 w 3973715"/>
                <a:gd name="connsiteY9" fmla="*/ 3526859 h 3973614"/>
                <a:gd name="connsiteX10" fmla="*/ 652449 w 3973715"/>
                <a:gd name="connsiteY10" fmla="*/ 2756833 h 3973614"/>
                <a:gd name="connsiteX11" fmla="*/ 652449 w 3973715"/>
                <a:gd name="connsiteY11" fmla="*/ 1216587 h 3973614"/>
                <a:gd name="connsiteX12" fmla="*/ 0 w 3973715"/>
                <a:gd name="connsiteY12" fmla="*/ 0 h 3973614"/>
                <a:gd name="connsiteX13" fmla="*/ 3973715 w 3973715"/>
                <a:gd name="connsiteY13" fmla="*/ 0 h 3973614"/>
                <a:gd name="connsiteX14" fmla="*/ 3973715 w 3973715"/>
                <a:gd name="connsiteY14" fmla="*/ 3973614 h 3973614"/>
                <a:gd name="connsiteX15" fmla="*/ 1986833 w 3973715"/>
                <a:gd name="connsiteY15" fmla="*/ 3973614 h 3973614"/>
                <a:gd name="connsiteX16" fmla="*/ 2177273 w 3973715"/>
                <a:gd name="connsiteY16" fmla="*/ 3964520 h 3973614"/>
                <a:gd name="connsiteX17" fmla="*/ 3391689 w 3973715"/>
                <a:gd name="connsiteY17" fmla="*/ 3391608 h 3973614"/>
                <a:gd name="connsiteX18" fmla="*/ 3391689 w 3973715"/>
                <a:gd name="connsiteY18" fmla="*/ 581812 h 3973614"/>
                <a:gd name="connsiteX19" fmla="*/ 1986832 w 3973715"/>
                <a:gd name="connsiteY19" fmla="*/ 96 h 3973614"/>
                <a:gd name="connsiteX20" fmla="*/ 581974 w 3973715"/>
                <a:gd name="connsiteY20" fmla="*/ 581812 h 3973614"/>
                <a:gd name="connsiteX21" fmla="*/ 9043 w 3973715"/>
                <a:gd name="connsiteY21" fmla="*/ 1796340 h 3973614"/>
                <a:gd name="connsiteX22" fmla="*/ 0 w 3973715"/>
                <a:gd name="connsiteY22" fmla="*/ 1985704 h 39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715" h="3973614">
                  <a:moveTo>
                    <a:pt x="0" y="1987861"/>
                  </a:moveTo>
                  <a:lnTo>
                    <a:pt x="9043" y="2177223"/>
                  </a:lnTo>
                  <a:cubicBezTo>
                    <a:pt x="51482" y="2620482"/>
                    <a:pt x="242459" y="3052189"/>
                    <a:pt x="581974" y="3391608"/>
                  </a:cubicBezTo>
                  <a:cubicBezTo>
                    <a:pt x="921401" y="3731112"/>
                    <a:pt x="1353127" y="3922082"/>
                    <a:pt x="1796390" y="3964520"/>
                  </a:cubicBezTo>
                  <a:lnTo>
                    <a:pt x="1986830" y="3973614"/>
                  </a:lnTo>
                  <a:lnTo>
                    <a:pt x="0" y="3973614"/>
                  </a:lnTo>
                  <a:close/>
                  <a:moveTo>
                    <a:pt x="1986832" y="445789"/>
                  </a:moveTo>
                  <a:lnTo>
                    <a:pt x="3321214" y="1216587"/>
                  </a:lnTo>
                  <a:lnTo>
                    <a:pt x="3321214" y="2756833"/>
                  </a:lnTo>
                  <a:lnTo>
                    <a:pt x="1986832" y="3526859"/>
                  </a:lnTo>
                  <a:lnTo>
                    <a:pt x="652449" y="2756833"/>
                  </a:lnTo>
                  <a:lnTo>
                    <a:pt x="652449" y="1216587"/>
                  </a:lnTo>
                  <a:close/>
                  <a:moveTo>
                    <a:pt x="0" y="0"/>
                  </a:moveTo>
                  <a:lnTo>
                    <a:pt x="3973715" y="0"/>
                  </a:lnTo>
                  <a:lnTo>
                    <a:pt x="3973715" y="3973614"/>
                  </a:lnTo>
                  <a:lnTo>
                    <a:pt x="1986833" y="3973614"/>
                  </a:lnTo>
                  <a:lnTo>
                    <a:pt x="2177273" y="3964520"/>
                  </a:lnTo>
                  <a:cubicBezTo>
                    <a:pt x="2620536" y="3922082"/>
                    <a:pt x="3052262" y="3731112"/>
                    <a:pt x="3391689" y="3391608"/>
                  </a:cubicBezTo>
                  <a:cubicBezTo>
                    <a:pt x="4167723" y="2615793"/>
                    <a:pt x="4167723" y="1357820"/>
                    <a:pt x="3391689" y="581812"/>
                  </a:cubicBezTo>
                  <a:cubicBezTo>
                    <a:pt x="3003773" y="193809"/>
                    <a:pt x="2495302" y="96"/>
                    <a:pt x="1986832" y="96"/>
                  </a:cubicBezTo>
                  <a:cubicBezTo>
                    <a:pt x="1478361" y="96"/>
                    <a:pt x="969890" y="193809"/>
                    <a:pt x="581974" y="581812"/>
                  </a:cubicBezTo>
                  <a:cubicBezTo>
                    <a:pt x="242459" y="921316"/>
                    <a:pt x="51482" y="1353070"/>
                    <a:pt x="9043" y="1796340"/>
                  </a:cubicBezTo>
                  <a:lnTo>
                    <a:pt x="0" y="19857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grpSp>
      <p:sp>
        <p:nvSpPr>
          <p:cNvPr id="23" name="TextBox 22">
            <a:extLst>
              <a:ext uri="{FF2B5EF4-FFF2-40B4-BE49-F238E27FC236}">
                <a16:creationId xmlns:a16="http://schemas.microsoft.com/office/drawing/2014/main" id="{C78E1907-8061-4F57-845A-962FB98E300C}"/>
              </a:ext>
            </a:extLst>
          </p:cNvPr>
          <p:cNvSpPr txBox="1"/>
          <p:nvPr/>
        </p:nvSpPr>
        <p:spPr>
          <a:xfrm>
            <a:off x="1700098" y="4795163"/>
            <a:ext cx="100540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E17A94C5-92B8-4BCB-8801-4319636DE0D3}"/>
              </a:ext>
            </a:extLst>
          </p:cNvPr>
          <p:cNvSpPr txBox="1">
            <a:spLocks/>
          </p:cNvSpPr>
          <p:nvPr/>
        </p:nvSpPr>
        <p:spPr>
          <a:xfrm>
            <a:off x="1107092" y="5141027"/>
            <a:ext cx="2191416"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a:t>
            </a:r>
          </a:p>
        </p:txBody>
      </p:sp>
      <p:sp>
        <p:nvSpPr>
          <p:cNvPr id="25" name="TextBox 24">
            <a:extLst>
              <a:ext uri="{FF2B5EF4-FFF2-40B4-BE49-F238E27FC236}">
                <a16:creationId xmlns:a16="http://schemas.microsoft.com/office/drawing/2014/main" id="{C0D9368A-D67A-4946-B91A-20B925CB7D44}"/>
              </a:ext>
            </a:extLst>
          </p:cNvPr>
          <p:cNvSpPr txBox="1"/>
          <p:nvPr/>
        </p:nvSpPr>
        <p:spPr>
          <a:xfrm>
            <a:off x="1742577" y="4223322"/>
            <a:ext cx="920445" cy="584775"/>
          </a:xfrm>
          <a:prstGeom prst="rect">
            <a:avLst/>
          </a:prstGeom>
          <a:noFill/>
        </p:spPr>
        <p:txBody>
          <a:bodyPr wrap="none" rtlCol="0" anchor="ctr">
            <a:spAutoFit/>
          </a:bodyPr>
          <a:lstStyle/>
          <a:p>
            <a:pPr algn="ctr"/>
            <a:r>
              <a:rPr lang="en-US" sz="3200" b="1" dirty="0">
                <a:solidFill>
                  <a:schemeClr val="accent1"/>
                </a:solidFill>
                <a:cs typeface="Poppins" pitchFamily="2" charset="77"/>
              </a:rPr>
              <a:t>85%</a:t>
            </a:r>
          </a:p>
        </p:txBody>
      </p:sp>
      <p:sp>
        <p:nvSpPr>
          <p:cNvPr id="26" name="TextBox 25">
            <a:extLst>
              <a:ext uri="{FF2B5EF4-FFF2-40B4-BE49-F238E27FC236}">
                <a16:creationId xmlns:a16="http://schemas.microsoft.com/office/drawing/2014/main" id="{DBC0FFCB-6924-41EF-B9CC-0399E9E26D33}"/>
              </a:ext>
            </a:extLst>
          </p:cNvPr>
          <p:cNvSpPr txBox="1"/>
          <p:nvPr/>
        </p:nvSpPr>
        <p:spPr>
          <a:xfrm>
            <a:off x="4068597" y="4795163"/>
            <a:ext cx="100540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B1A434D3-93ED-44B5-BB5C-1B084403922C}"/>
              </a:ext>
            </a:extLst>
          </p:cNvPr>
          <p:cNvSpPr txBox="1">
            <a:spLocks/>
          </p:cNvSpPr>
          <p:nvPr/>
        </p:nvSpPr>
        <p:spPr>
          <a:xfrm>
            <a:off x="3475590" y="5141027"/>
            <a:ext cx="2191416"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a:t>
            </a:r>
          </a:p>
        </p:txBody>
      </p:sp>
      <p:sp>
        <p:nvSpPr>
          <p:cNvPr id="28" name="TextBox 27">
            <a:extLst>
              <a:ext uri="{FF2B5EF4-FFF2-40B4-BE49-F238E27FC236}">
                <a16:creationId xmlns:a16="http://schemas.microsoft.com/office/drawing/2014/main" id="{989150DA-469F-4E80-A5F7-2B3295803507}"/>
              </a:ext>
            </a:extLst>
          </p:cNvPr>
          <p:cNvSpPr txBox="1"/>
          <p:nvPr/>
        </p:nvSpPr>
        <p:spPr>
          <a:xfrm>
            <a:off x="4113480" y="4223322"/>
            <a:ext cx="915635" cy="584775"/>
          </a:xfrm>
          <a:prstGeom prst="rect">
            <a:avLst/>
          </a:prstGeom>
          <a:noFill/>
        </p:spPr>
        <p:txBody>
          <a:bodyPr wrap="none" rtlCol="0" anchor="ctr">
            <a:spAutoFit/>
          </a:bodyPr>
          <a:lstStyle/>
          <a:p>
            <a:pPr algn="ctr"/>
            <a:r>
              <a:rPr lang="en-US" sz="3200" b="1" dirty="0">
                <a:solidFill>
                  <a:schemeClr val="accent2"/>
                </a:solidFill>
                <a:cs typeface="Poppins" pitchFamily="2" charset="77"/>
              </a:rPr>
              <a:t>50%</a:t>
            </a:r>
          </a:p>
        </p:txBody>
      </p:sp>
      <p:sp>
        <p:nvSpPr>
          <p:cNvPr id="29" name="TextBox 28">
            <a:extLst>
              <a:ext uri="{FF2B5EF4-FFF2-40B4-BE49-F238E27FC236}">
                <a16:creationId xmlns:a16="http://schemas.microsoft.com/office/drawing/2014/main" id="{12780532-82B2-49D6-AB2F-FD6D6AFE7DC7}"/>
              </a:ext>
            </a:extLst>
          </p:cNvPr>
          <p:cNvSpPr txBox="1"/>
          <p:nvPr/>
        </p:nvSpPr>
        <p:spPr>
          <a:xfrm>
            <a:off x="6437028" y="4795163"/>
            <a:ext cx="100540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2B3AF420-6A82-44A8-AD45-DA692D31746D}"/>
              </a:ext>
            </a:extLst>
          </p:cNvPr>
          <p:cNvSpPr txBox="1">
            <a:spLocks/>
          </p:cNvSpPr>
          <p:nvPr/>
        </p:nvSpPr>
        <p:spPr>
          <a:xfrm>
            <a:off x="5844021" y="5141027"/>
            <a:ext cx="2191416"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a:t>
            </a:r>
          </a:p>
        </p:txBody>
      </p:sp>
      <p:sp>
        <p:nvSpPr>
          <p:cNvPr id="31" name="TextBox 30">
            <a:extLst>
              <a:ext uri="{FF2B5EF4-FFF2-40B4-BE49-F238E27FC236}">
                <a16:creationId xmlns:a16="http://schemas.microsoft.com/office/drawing/2014/main" id="{9EAA13AC-268E-4D5E-9C8A-2C3A1650F0A8}"/>
              </a:ext>
            </a:extLst>
          </p:cNvPr>
          <p:cNvSpPr txBox="1"/>
          <p:nvPr/>
        </p:nvSpPr>
        <p:spPr>
          <a:xfrm>
            <a:off x="6489124" y="4223322"/>
            <a:ext cx="901208" cy="584775"/>
          </a:xfrm>
          <a:prstGeom prst="rect">
            <a:avLst/>
          </a:prstGeom>
          <a:noFill/>
        </p:spPr>
        <p:txBody>
          <a:bodyPr wrap="none" rtlCol="0" anchor="ctr">
            <a:spAutoFit/>
          </a:bodyPr>
          <a:lstStyle/>
          <a:p>
            <a:pPr algn="ctr"/>
            <a:r>
              <a:rPr lang="en-US" sz="3200" b="1" dirty="0">
                <a:solidFill>
                  <a:schemeClr val="accent3"/>
                </a:solidFill>
                <a:cs typeface="Poppins" pitchFamily="2" charset="77"/>
              </a:rPr>
              <a:t>25%</a:t>
            </a:r>
          </a:p>
        </p:txBody>
      </p:sp>
      <p:sp>
        <p:nvSpPr>
          <p:cNvPr id="32" name="TextBox 31">
            <a:extLst>
              <a:ext uri="{FF2B5EF4-FFF2-40B4-BE49-F238E27FC236}">
                <a16:creationId xmlns:a16="http://schemas.microsoft.com/office/drawing/2014/main" id="{46CA33B5-042B-49E8-A70B-14020CEB56A7}"/>
              </a:ext>
            </a:extLst>
          </p:cNvPr>
          <p:cNvSpPr txBox="1"/>
          <p:nvPr/>
        </p:nvSpPr>
        <p:spPr>
          <a:xfrm>
            <a:off x="8805392" y="4795163"/>
            <a:ext cx="100540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33" name="Subtitle 2">
            <a:extLst>
              <a:ext uri="{FF2B5EF4-FFF2-40B4-BE49-F238E27FC236}">
                <a16:creationId xmlns:a16="http://schemas.microsoft.com/office/drawing/2014/main" id="{D23AE0FF-A1D6-4275-9784-AD7072E02992}"/>
              </a:ext>
            </a:extLst>
          </p:cNvPr>
          <p:cNvSpPr txBox="1">
            <a:spLocks/>
          </p:cNvSpPr>
          <p:nvPr/>
        </p:nvSpPr>
        <p:spPr>
          <a:xfrm>
            <a:off x="8212385" y="5141027"/>
            <a:ext cx="2191416"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companies.</a:t>
            </a:r>
          </a:p>
        </p:txBody>
      </p:sp>
      <p:sp>
        <p:nvSpPr>
          <p:cNvPr id="34" name="TextBox 33">
            <a:extLst>
              <a:ext uri="{FF2B5EF4-FFF2-40B4-BE49-F238E27FC236}">
                <a16:creationId xmlns:a16="http://schemas.microsoft.com/office/drawing/2014/main" id="{FD112648-74F8-4EE3-AFFA-72A1EBDFEF78}"/>
              </a:ext>
            </a:extLst>
          </p:cNvPr>
          <p:cNvSpPr txBox="1"/>
          <p:nvPr/>
        </p:nvSpPr>
        <p:spPr>
          <a:xfrm>
            <a:off x="8859892" y="4223322"/>
            <a:ext cx="896399" cy="584775"/>
          </a:xfrm>
          <a:prstGeom prst="rect">
            <a:avLst/>
          </a:prstGeom>
          <a:noFill/>
        </p:spPr>
        <p:txBody>
          <a:bodyPr wrap="none" rtlCol="0" anchor="ctr">
            <a:spAutoFit/>
          </a:bodyPr>
          <a:lstStyle/>
          <a:p>
            <a:pPr algn="ctr"/>
            <a:r>
              <a:rPr lang="en-US" sz="3200" b="1" dirty="0">
                <a:solidFill>
                  <a:schemeClr val="accent4"/>
                </a:solidFill>
                <a:cs typeface="Poppins" pitchFamily="2" charset="77"/>
              </a:rPr>
              <a:t>75%</a:t>
            </a:r>
          </a:p>
        </p:txBody>
      </p:sp>
    </p:spTree>
    <p:extLst>
      <p:ext uri="{BB962C8B-B14F-4D97-AF65-F5344CB8AC3E}">
        <p14:creationId xmlns:p14="http://schemas.microsoft.com/office/powerpoint/2010/main" val="11925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26</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sp>
        <p:nvSpPr>
          <p:cNvPr id="7" name="Shape 46460">
            <a:extLst>
              <a:ext uri="{FF2B5EF4-FFF2-40B4-BE49-F238E27FC236}">
                <a16:creationId xmlns:a16="http://schemas.microsoft.com/office/drawing/2014/main" id="{1104B91A-783F-4ABE-8179-90E6050885BE}"/>
              </a:ext>
            </a:extLst>
          </p:cNvPr>
          <p:cNvSpPr/>
          <p:nvPr/>
        </p:nvSpPr>
        <p:spPr>
          <a:xfrm>
            <a:off x="1936077" y="1876691"/>
            <a:ext cx="7410208" cy="35280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28" y="1509"/>
                </a:lnTo>
                <a:lnTo>
                  <a:pt x="19608" y="2727"/>
                </a:lnTo>
                <a:lnTo>
                  <a:pt x="13700" y="18484"/>
                </a:lnTo>
                <a:lnTo>
                  <a:pt x="12757" y="11517"/>
                </a:lnTo>
                <a:lnTo>
                  <a:pt x="10642" y="16851"/>
                </a:lnTo>
                <a:lnTo>
                  <a:pt x="8243" y="8415"/>
                </a:lnTo>
                <a:lnTo>
                  <a:pt x="5794" y="17536"/>
                </a:lnTo>
                <a:lnTo>
                  <a:pt x="3063" y="13801"/>
                </a:lnTo>
                <a:lnTo>
                  <a:pt x="1161" y="17207"/>
                </a:lnTo>
                <a:lnTo>
                  <a:pt x="0" y="15366"/>
                </a:lnTo>
                <a:lnTo>
                  <a:pt x="1218" y="17816"/>
                </a:lnTo>
                <a:lnTo>
                  <a:pt x="3041" y="14711"/>
                </a:lnTo>
                <a:lnTo>
                  <a:pt x="5895" y="18940"/>
                </a:lnTo>
                <a:lnTo>
                  <a:pt x="8220" y="10528"/>
                </a:lnTo>
                <a:lnTo>
                  <a:pt x="10563" y="18849"/>
                </a:lnTo>
                <a:lnTo>
                  <a:pt x="12386" y="14479"/>
                </a:lnTo>
                <a:lnTo>
                  <a:pt x="13447" y="21600"/>
                </a:lnTo>
                <a:lnTo>
                  <a:pt x="20242" y="4059"/>
                </a:lnTo>
                <a:lnTo>
                  <a:pt x="20882" y="5403"/>
                </a:lnTo>
                <a:lnTo>
                  <a:pt x="21600" y="0"/>
                </a:lnTo>
                <a:close/>
              </a:path>
            </a:pathLst>
          </a:custGeom>
          <a:gradFill>
            <a:gsLst>
              <a:gs pos="0">
                <a:schemeClr val="accent6"/>
              </a:gs>
              <a:gs pos="100000">
                <a:schemeClr val="accent1">
                  <a:lumMod val="75000"/>
                </a:schemeClr>
              </a:gs>
            </a:gsLst>
            <a:lin ang="5400000" scaled="0"/>
          </a:gradFill>
          <a:ln w="12700" cap="flat">
            <a:noFill/>
            <a:miter lim="400000"/>
          </a:ln>
          <a:effectLst/>
        </p:spPr>
        <p:txBody>
          <a:bodyPr wrap="square" lIns="0" tIns="0" rIns="0" bIns="0" numCol="1" anchor="t">
            <a:noAutofit/>
          </a:bodyPr>
          <a:lstStyle/>
          <a:p>
            <a:endParaRPr sz="2243" dirty="0"/>
          </a:p>
        </p:txBody>
      </p:sp>
      <p:sp>
        <p:nvSpPr>
          <p:cNvPr id="8" name="Shape 46471">
            <a:extLst>
              <a:ext uri="{FF2B5EF4-FFF2-40B4-BE49-F238E27FC236}">
                <a16:creationId xmlns:a16="http://schemas.microsoft.com/office/drawing/2014/main" id="{D51302EA-E829-4292-A9F9-F5BA7D90FCF5}"/>
              </a:ext>
            </a:extLst>
          </p:cNvPr>
          <p:cNvSpPr/>
          <p:nvPr/>
        </p:nvSpPr>
        <p:spPr>
          <a:xfrm>
            <a:off x="6728534" y="5323143"/>
            <a:ext cx="738222" cy="1"/>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9" name="Shape 46472">
            <a:extLst>
              <a:ext uri="{FF2B5EF4-FFF2-40B4-BE49-F238E27FC236}">
                <a16:creationId xmlns:a16="http://schemas.microsoft.com/office/drawing/2014/main" id="{44184377-CC59-4A89-A366-5649205D395D}"/>
              </a:ext>
            </a:extLst>
          </p:cNvPr>
          <p:cNvSpPr/>
          <p:nvPr/>
        </p:nvSpPr>
        <p:spPr>
          <a:xfrm flipV="1">
            <a:off x="3823804" y="3325051"/>
            <a:ext cx="810165" cy="1"/>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10" name="Shape 46473">
            <a:extLst>
              <a:ext uri="{FF2B5EF4-FFF2-40B4-BE49-F238E27FC236}">
                <a16:creationId xmlns:a16="http://schemas.microsoft.com/office/drawing/2014/main" id="{DCAFAFAD-FE23-45D9-9F58-80F67E8FE7DC}"/>
              </a:ext>
            </a:extLst>
          </p:cNvPr>
          <p:cNvSpPr/>
          <p:nvPr/>
        </p:nvSpPr>
        <p:spPr>
          <a:xfrm flipV="1">
            <a:off x="7733807" y="2345239"/>
            <a:ext cx="810166" cy="1"/>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11" name="TextBox 10">
            <a:extLst>
              <a:ext uri="{FF2B5EF4-FFF2-40B4-BE49-F238E27FC236}">
                <a16:creationId xmlns:a16="http://schemas.microsoft.com/office/drawing/2014/main" id="{CE82A02D-9D04-4877-9EC8-D84C5F2A7F54}"/>
              </a:ext>
            </a:extLst>
          </p:cNvPr>
          <p:cNvSpPr txBox="1"/>
          <p:nvPr/>
        </p:nvSpPr>
        <p:spPr>
          <a:xfrm>
            <a:off x="7636799" y="5189101"/>
            <a:ext cx="909223"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CAPTION</a:t>
            </a:r>
          </a:p>
        </p:txBody>
      </p:sp>
      <p:sp>
        <p:nvSpPr>
          <p:cNvPr id="12" name="Subtitle 2">
            <a:extLst>
              <a:ext uri="{FF2B5EF4-FFF2-40B4-BE49-F238E27FC236}">
                <a16:creationId xmlns:a16="http://schemas.microsoft.com/office/drawing/2014/main" id="{40AF88D8-4BF6-499A-8C51-F70750E7D034}"/>
              </a:ext>
            </a:extLst>
          </p:cNvPr>
          <p:cNvSpPr txBox="1">
            <a:spLocks/>
          </p:cNvSpPr>
          <p:nvPr/>
        </p:nvSpPr>
        <p:spPr>
          <a:xfrm>
            <a:off x="7687599" y="5493367"/>
            <a:ext cx="2450599" cy="68948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Ut  companies and elite strategy and management.</a:t>
            </a:r>
          </a:p>
        </p:txBody>
      </p:sp>
      <p:sp>
        <p:nvSpPr>
          <p:cNvPr id="13" name="TextBox 12">
            <a:extLst>
              <a:ext uri="{FF2B5EF4-FFF2-40B4-BE49-F238E27FC236}">
                <a16:creationId xmlns:a16="http://schemas.microsoft.com/office/drawing/2014/main" id="{3E9E1E71-6953-4616-AA71-FD383F4A7C6C}"/>
              </a:ext>
            </a:extLst>
          </p:cNvPr>
          <p:cNvSpPr txBox="1"/>
          <p:nvPr/>
        </p:nvSpPr>
        <p:spPr>
          <a:xfrm>
            <a:off x="2752892" y="3188466"/>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14" name="Subtitle 2">
            <a:extLst>
              <a:ext uri="{FF2B5EF4-FFF2-40B4-BE49-F238E27FC236}">
                <a16:creationId xmlns:a16="http://schemas.microsoft.com/office/drawing/2014/main" id="{C411DF15-7FC8-400C-853C-8CB6F6E0E460}"/>
              </a:ext>
            </a:extLst>
          </p:cNvPr>
          <p:cNvSpPr txBox="1">
            <a:spLocks/>
          </p:cNvSpPr>
          <p:nvPr/>
        </p:nvSpPr>
        <p:spPr>
          <a:xfrm>
            <a:off x="914401" y="3492732"/>
            <a:ext cx="2696916" cy="52276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Ut  companies and.</a:t>
            </a:r>
          </a:p>
        </p:txBody>
      </p:sp>
      <p:sp>
        <p:nvSpPr>
          <p:cNvPr id="15" name="TextBox 14">
            <a:extLst>
              <a:ext uri="{FF2B5EF4-FFF2-40B4-BE49-F238E27FC236}">
                <a16:creationId xmlns:a16="http://schemas.microsoft.com/office/drawing/2014/main" id="{C299C172-BB2E-4D00-90B8-EBC8355D6A83}"/>
              </a:ext>
            </a:extLst>
          </p:cNvPr>
          <p:cNvSpPr txBox="1"/>
          <p:nvPr/>
        </p:nvSpPr>
        <p:spPr>
          <a:xfrm>
            <a:off x="6682565" y="2219844"/>
            <a:ext cx="909223"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CAPTION</a:t>
            </a:r>
          </a:p>
        </p:txBody>
      </p:sp>
      <p:sp>
        <p:nvSpPr>
          <p:cNvPr id="16" name="Subtitle 2">
            <a:extLst>
              <a:ext uri="{FF2B5EF4-FFF2-40B4-BE49-F238E27FC236}">
                <a16:creationId xmlns:a16="http://schemas.microsoft.com/office/drawing/2014/main" id="{0E672200-D5FC-4D19-A904-64CCEFE03974}"/>
              </a:ext>
            </a:extLst>
          </p:cNvPr>
          <p:cNvSpPr txBox="1">
            <a:spLocks/>
          </p:cNvSpPr>
          <p:nvPr/>
        </p:nvSpPr>
        <p:spPr>
          <a:xfrm>
            <a:off x="5090389" y="2524110"/>
            <a:ext cx="2450599" cy="68948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adipiscing</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elit</a:t>
            </a:r>
            <a:r>
              <a:rPr lang="en-US" sz="886" dirty="0">
                <a:solidFill>
                  <a:schemeClr val="tx1"/>
                </a:solidFill>
                <a:latin typeface="+mn-lt"/>
                <a:ea typeface="Lato Light" panose="020F0502020204030203" pitchFamily="34" charset="0"/>
                <a:cs typeface="Mukta ExtraLight" panose="020B0000000000000000" pitchFamily="34" charset="77"/>
              </a:rPr>
              <a:t>, sed do </a:t>
            </a:r>
            <a:r>
              <a:rPr lang="en-US" sz="886" dirty="0" err="1">
                <a:solidFill>
                  <a:schemeClr val="tx1"/>
                </a:solidFill>
                <a:latin typeface="+mn-lt"/>
                <a:ea typeface="Lato Light" panose="020F0502020204030203" pitchFamily="34" charset="0"/>
                <a:cs typeface="Mukta ExtraLight" panose="020B0000000000000000" pitchFamily="34" charset="77"/>
              </a:rPr>
              <a:t>eiusmod</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tempor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incididunt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ut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labore</a:t>
            </a:r>
            <a:r>
              <a:rPr lang="en-US" sz="886" dirty="0">
                <a:solidFill>
                  <a:schemeClr val="tx1"/>
                </a:solidFill>
                <a:latin typeface="+mn-lt"/>
                <a:ea typeface="Lato Light" panose="020F0502020204030203" pitchFamily="34" charset="0"/>
                <a:cs typeface="Mukta ExtraLight" panose="020B0000000000000000" pitchFamily="34" charset="77"/>
              </a:rPr>
              <a:t> et dolore magna </a:t>
            </a:r>
            <a:r>
              <a:rPr lang="en-US" sz="886" dirty="0" err="1">
                <a:solidFill>
                  <a:schemeClr val="tx1"/>
                </a:solidFill>
                <a:latin typeface="+mn-lt"/>
                <a:ea typeface="Lato Light" panose="020F0502020204030203" pitchFamily="34" charset="0"/>
                <a:cs typeface="Mukta ExtraLight" panose="020B0000000000000000" pitchFamily="34" charset="77"/>
              </a:rPr>
              <a:t>aliqua</a:t>
            </a:r>
            <a:r>
              <a:rPr lang="en-US" sz="886" dirty="0">
                <a:solidFill>
                  <a:schemeClr val="tx1"/>
                </a:solidFill>
                <a:latin typeface="+mn-lt"/>
                <a:ea typeface="Lato Light" panose="020F0502020204030203" pitchFamily="34" charset="0"/>
                <a:cs typeface="Mukta ExtraLight" panose="020B0000000000000000" pitchFamily="34" charset="77"/>
              </a:rPr>
              <a:t>. Ut  companies and elite strategy and management.</a:t>
            </a:r>
          </a:p>
        </p:txBody>
      </p:sp>
    </p:spTree>
    <p:extLst>
      <p:ext uri="{BB962C8B-B14F-4D97-AF65-F5344CB8AC3E}">
        <p14:creationId xmlns:p14="http://schemas.microsoft.com/office/powerpoint/2010/main" val="115588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143FB664-2724-4BD5-84C5-C58151565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3" y="2244722"/>
            <a:ext cx="6348372" cy="4232248"/>
          </a:xfrm>
          <a:prstGeom prst="rect">
            <a:avLst/>
          </a:prstGeom>
        </p:spPr>
      </p:pic>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27</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sp>
        <p:nvSpPr>
          <p:cNvPr id="7" name="Shape 59179">
            <a:extLst>
              <a:ext uri="{FF2B5EF4-FFF2-40B4-BE49-F238E27FC236}">
                <a16:creationId xmlns:a16="http://schemas.microsoft.com/office/drawing/2014/main" id="{0BFA2865-5275-4777-9398-686E1DE204A3}"/>
              </a:ext>
            </a:extLst>
          </p:cNvPr>
          <p:cNvSpPr/>
          <p:nvPr/>
        </p:nvSpPr>
        <p:spPr>
          <a:xfrm>
            <a:off x="3289443" y="1997553"/>
            <a:ext cx="1582503" cy="1843586"/>
          </a:xfrm>
          <a:custGeom>
            <a:avLst/>
            <a:gdLst/>
            <a:ahLst/>
            <a:cxnLst>
              <a:cxn ang="0">
                <a:pos x="wd2" y="hd2"/>
              </a:cxn>
              <a:cxn ang="5400000">
                <a:pos x="wd2" y="hd2"/>
              </a:cxn>
              <a:cxn ang="10800000">
                <a:pos x="wd2" y="hd2"/>
              </a:cxn>
              <a:cxn ang="16200000">
                <a:pos x="wd2" y="hd2"/>
              </a:cxn>
            </a:cxnLst>
            <a:rect l="0" t="0" r="r" b="b"/>
            <a:pathLst>
              <a:path w="19315" h="20446" extrusionOk="0">
                <a:moveTo>
                  <a:pt x="651" y="11936"/>
                </a:moveTo>
                <a:cubicBezTo>
                  <a:pt x="2326" y="15875"/>
                  <a:pt x="6788" y="18089"/>
                  <a:pt x="11200" y="17437"/>
                </a:cubicBezTo>
                <a:lnTo>
                  <a:pt x="14621" y="20446"/>
                </a:lnTo>
                <a:lnTo>
                  <a:pt x="14985" y="16091"/>
                </a:lnTo>
                <a:cubicBezTo>
                  <a:pt x="18691" y="13868"/>
                  <a:pt x="20330" y="9532"/>
                  <a:pt x="18665" y="5614"/>
                </a:cubicBezTo>
                <a:cubicBezTo>
                  <a:pt x="16743" y="1094"/>
                  <a:pt x="11155" y="-1154"/>
                  <a:pt x="6181" y="592"/>
                </a:cubicBezTo>
                <a:cubicBezTo>
                  <a:pt x="1206" y="2338"/>
                  <a:pt x="-1270" y="7416"/>
                  <a:pt x="651" y="11936"/>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8" name="Shape 59184">
            <a:extLst>
              <a:ext uri="{FF2B5EF4-FFF2-40B4-BE49-F238E27FC236}">
                <a16:creationId xmlns:a16="http://schemas.microsoft.com/office/drawing/2014/main" id="{9D65BD44-E2B8-4E43-9D7A-D7368260A384}"/>
              </a:ext>
            </a:extLst>
          </p:cNvPr>
          <p:cNvSpPr/>
          <p:nvPr/>
        </p:nvSpPr>
        <p:spPr>
          <a:xfrm>
            <a:off x="4882353" y="2563642"/>
            <a:ext cx="1716259" cy="1582141"/>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9" name="Shape 59189">
            <a:extLst>
              <a:ext uri="{FF2B5EF4-FFF2-40B4-BE49-F238E27FC236}">
                <a16:creationId xmlns:a16="http://schemas.microsoft.com/office/drawing/2014/main" id="{EFA373DA-11B7-47B7-B859-84ACC09523C8}"/>
              </a:ext>
            </a:extLst>
          </p:cNvPr>
          <p:cNvSpPr/>
          <p:nvPr/>
        </p:nvSpPr>
        <p:spPr>
          <a:xfrm>
            <a:off x="4873165" y="4366973"/>
            <a:ext cx="1812877" cy="1582472"/>
          </a:xfrm>
          <a:custGeom>
            <a:avLst/>
            <a:gdLst/>
            <a:ahLst/>
            <a:cxnLst>
              <a:cxn ang="0">
                <a:pos x="wd2" y="hd2"/>
              </a:cxn>
              <a:cxn ang="5400000">
                <a:pos x="wd2" y="hd2"/>
              </a:cxn>
              <a:cxn ang="10800000">
                <a:pos x="wd2" y="hd2"/>
              </a:cxn>
              <a:cxn ang="16200000">
                <a:pos x="wd2" y="hd2"/>
              </a:cxn>
            </a:cxnLst>
            <a:rect l="0" t="0" r="r" b="b"/>
            <a:pathLst>
              <a:path w="20360" h="19208" extrusionOk="0">
                <a:moveTo>
                  <a:pt x="15243" y="908"/>
                </a:moveTo>
                <a:cubicBezTo>
                  <a:pt x="11370" y="-1052"/>
                  <a:pt x="6855" y="270"/>
                  <a:pt x="4381" y="3821"/>
                </a:cubicBezTo>
                <a:lnTo>
                  <a:pt x="0" y="3797"/>
                </a:lnTo>
                <a:lnTo>
                  <a:pt x="2810" y="7489"/>
                </a:lnTo>
                <a:cubicBezTo>
                  <a:pt x="1906" y="11796"/>
                  <a:pt x="3855" y="16349"/>
                  <a:pt x="7707" y="18299"/>
                </a:cubicBezTo>
                <a:cubicBezTo>
                  <a:pt x="12151" y="20548"/>
                  <a:pt x="17438" y="18479"/>
                  <a:pt x="19519" y="13676"/>
                </a:cubicBezTo>
                <a:cubicBezTo>
                  <a:pt x="21600" y="8874"/>
                  <a:pt x="19686" y="3157"/>
                  <a:pt x="15243" y="908"/>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10" name="TextBox 9">
            <a:extLst>
              <a:ext uri="{FF2B5EF4-FFF2-40B4-BE49-F238E27FC236}">
                <a16:creationId xmlns:a16="http://schemas.microsoft.com/office/drawing/2014/main" id="{DED27DB9-A6F7-4F77-BFCC-6DE43E64114F}"/>
              </a:ext>
            </a:extLst>
          </p:cNvPr>
          <p:cNvSpPr txBox="1"/>
          <p:nvPr/>
        </p:nvSpPr>
        <p:spPr>
          <a:xfrm>
            <a:off x="3594282" y="2314643"/>
            <a:ext cx="100540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11" name="Subtitle 2">
            <a:extLst>
              <a:ext uri="{FF2B5EF4-FFF2-40B4-BE49-F238E27FC236}">
                <a16:creationId xmlns:a16="http://schemas.microsoft.com/office/drawing/2014/main" id="{13130985-F464-435A-97B2-8102304121D1}"/>
              </a:ext>
            </a:extLst>
          </p:cNvPr>
          <p:cNvSpPr txBox="1">
            <a:spLocks/>
          </p:cNvSpPr>
          <p:nvPr/>
        </p:nvSpPr>
        <p:spPr>
          <a:xfrm>
            <a:off x="3488802" y="2654157"/>
            <a:ext cx="1216363"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letetur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dul</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lettre</a:t>
            </a:r>
            <a:r>
              <a:rPr lang="en-US" sz="900" dirty="0">
                <a:solidFill>
                  <a:schemeClr val="bg1"/>
                </a:solidFill>
                <a:latin typeface="+mn-lt"/>
                <a:ea typeface="Lato Light" panose="020F0502020204030203" pitchFamily="34" charset="0"/>
                <a:cs typeface="Mukta ExtraLight" panose="020B0000000000000000" pitchFamily="34" charset="77"/>
              </a:rPr>
              <a:t> culpa </a:t>
            </a:r>
            <a:r>
              <a:rPr lang="en-US" sz="900" dirty="0" err="1">
                <a:solidFill>
                  <a:schemeClr val="bg1"/>
                </a:solidFill>
                <a:latin typeface="+mn-lt"/>
                <a:ea typeface="Lato Light" panose="020F0502020204030203" pitchFamily="34" charset="0"/>
                <a:cs typeface="Mukta ExtraLight" panose="020B0000000000000000" pitchFamily="34" charset="77"/>
              </a:rPr>
              <a:t>fuka</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12" name="TextBox 11">
            <a:extLst>
              <a:ext uri="{FF2B5EF4-FFF2-40B4-BE49-F238E27FC236}">
                <a16:creationId xmlns:a16="http://schemas.microsoft.com/office/drawing/2014/main" id="{7FF8E0E6-B5AB-40E2-80C2-1790CA6742BB}"/>
              </a:ext>
            </a:extLst>
          </p:cNvPr>
          <p:cNvSpPr txBox="1"/>
          <p:nvPr/>
        </p:nvSpPr>
        <p:spPr>
          <a:xfrm>
            <a:off x="5296192" y="2873281"/>
            <a:ext cx="100540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13" name="Subtitle 2">
            <a:extLst>
              <a:ext uri="{FF2B5EF4-FFF2-40B4-BE49-F238E27FC236}">
                <a16:creationId xmlns:a16="http://schemas.microsoft.com/office/drawing/2014/main" id="{8CF4C408-3509-4985-B648-E60C578A0F9E}"/>
              </a:ext>
            </a:extLst>
          </p:cNvPr>
          <p:cNvSpPr txBox="1">
            <a:spLocks/>
          </p:cNvSpPr>
          <p:nvPr/>
        </p:nvSpPr>
        <p:spPr>
          <a:xfrm>
            <a:off x="5190712" y="3212796"/>
            <a:ext cx="1216363"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letetur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dul</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lettre</a:t>
            </a:r>
            <a:r>
              <a:rPr lang="en-US" sz="900" dirty="0">
                <a:solidFill>
                  <a:schemeClr val="bg1"/>
                </a:solidFill>
                <a:latin typeface="+mn-lt"/>
                <a:ea typeface="Lato Light" panose="020F0502020204030203" pitchFamily="34" charset="0"/>
                <a:cs typeface="Mukta ExtraLight" panose="020B0000000000000000" pitchFamily="34" charset="77"/>
              </a:rPr>
              <a:t> culpa </a:t>
            </a:r>
            <a:r>
              <a:rPr lang="en-US" sz="900" dirty="0" err="1">
                <a:solidFill>
                  <a:schemeClr val="bg1"/>
                </a:solidFill>
                <a:latin typeface="+mn-lt"/>
                <a:ea typeface="Lato Light" panose="020F0502020204030203" pitchFamily="34" charset="0"/>
                <a:cs typeface="Mukta ExtraLight" panose="020B0000000000000000" pitchFamily="34" charset="77"/>
              </a:rPr>
              <a:t>fuka</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14" name="TextBox 13">
            <a:extLst>
              <a:ext uri="{FF2B5EF4-FFF2-40B4-BE49-F238E27FC236}">
                <a16:creationId xmlns:a16="http://schemas.microsoft.com/office/drawing/2014/main" id="{3B09AEAE-46B4-41A2-A0C2-628E92B72D53}"/>
              </a:ext>
            </a:extLst>
          </p:cNvPr>
          <p:cNvSpPr txBox="1"/>
          <p:nvPr/>
        </p:nvSpPr>
        <p:spPr>
          <a:xfrm>
            <a:off x="5394381" y="4676778"/>
            <a:ext cx="100540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15" name="Subtitle 2">
            <a:extLst>
              <a:ext uri="{FF2B5EF4-FFF2-40B4-BE49-F238E27FC236}">
                <a16:creationId xmlns:a16="http://schemas.microsoft.com/office/drawing/2014/main" id="{C361C844-8D9C-4D10-A044-359AF9175DD4}"/>
              </a:ext>
            </a:extLst>
          </p:cNvPr>
          <p:cNvSpPr txBox="1">
            <a:spLocks/>
          </p:cNvSpPr>
          <p:nvPr/>
        </p:nvSpPr>
        <p:spPr>
          <a:xfrm>
            <a:off x="5288901" y="5016292"/>
            <a:ext cx="1216363"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letetur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dul</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lettre</a:t>
            </a:r>
            <a:r>
              <a:rPr lang="en-US" sz="900" dirty="0">
                <a:solidFill>
                  <a:schemeClr val="bg1"/>
                </a:solidFill>
                <a:latin typeface="+mn-lt"/>
                <a:ea typeface="Lato Light" panose="020F0502020204030203" pitchFamily="34" charset="0"/>
                <a:cs typeface="Mukta ExtraLight" panose="020B0000000000000000" pitchFamily="34" charset="77"/>
              </a:rPr>
              <a:t> culpa </a:t>
            </a:r>
            <a:r>
              <a:rPr lang="en-US" sz="900" dirty="0" err="1">
                <a:solidFill>
                  <a:schemeClr val="bg1"/>
                </a:solidFill>
                <a:latin typeface="+mn-lt"/>
                <a:ea typeface="Lato Light" panose="020F0502020204030203" pitchFamily="34" charset="0"/>
                <a:cs typeface="Mukta ExtraLight" panose="020B0000000000000000" pitchFamily="34" charset="77"/>
              </a:rPr>
              <a:t>fuka</a:t>
            </a:r>
            <a:r>
              <a:rPr lang="en-US" sz="900" dirty="0">
                <a:solidFill>
                  <a:schemeClr val="bg1"/>
                </a:solidFill>
                <a:latin typeface="+mn-lt"/>
                <a:ea typeface="Lato Light" panose="020F0502020204030203" pitchFamily="34" charset="0"/>
                <a:cs typeface="Mukta ExtraLight" panose="020B0000000000000000" pitchFamily="34" charset="77"/>
              </a:rPr>
              <a:t>.</a:t>
            </a:r>
          </a:p>
        </p:txBody>
      </p:sp>
      <p:sp>
        <p:nvSpPr>
          <p:cNvPr id="16" name="TextBox 15">
            <a:extLst>
              <a:ext uri="{FF2B5EF4-FFF2-40B4-BE49-F238E27FC236}">
                <a16:creationId xmlns:a16="http://schemas.microsoft.com/office/drawing/2014/main" id="{C0A991E5-525E-4353-89D1-3A6E5400A6F5}"/>
              </a:ext>
            </a:extLst>
          </p:cNvPr>
          <p:cNvSpPr txBox="1"/>
          <p:nvPr/>
        </p:nvSpPr>
        <p:spPr>
          <a:xfrm>
            <a:off x="7255921" y="2456017"/>
            <a:ext cx="1005403"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FB7CA1CA-FC46-4300-BE3A-6851FBB1D734}"/>
              </a:ext>
            </a:extLst>
          </p:cNvPr>
          <p:cNvSpPr txBox="1">
            <a:spLocks/>
          </p:cNvSpPr>
          <p:nvPr/>
        </p:nvSpPr>
        <p:spPr>
          <a:xfrm>
            <a:off x="7313071" y="2835672"/>
            <a:ext cx="2745329" cy="288277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spcBef>
                <a:spcPts val="532"/>
              </a:spcBef>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a:t>
            </a:r>
            <a:r>
              <a:rPr lang="en-US" sz="900" dirty="0" err="1">
                <a:solidFill>
                  <a:schemeClr val="tx1"/>
                </a:solidFill>
                <a:latin typeface="+mn-lt"/>
                <a:ea typeface="Lato Light" panose="020F0502020204030203" pitchFamily="34" charset="0"/>
                <a:cs typeface="Mukta ExtraLight" panose="020B0000000000000000" pitchFamily="34" charset="77"/>
              </a:rPr>
              <a:t>enim</a:t>
            </a:r>
            <a:r>
              <a:rPr lang="en-US" sz="900" dirty="0">
                <a:solidFill>
                  <a:schemeClr val="tx1"/>
                </a:solidFill>
                <a:latin typeface="+mn-lt"/>
                <a:ea typeface="Lato Light" panose="020F0502020204030203" pitchFamily="34" charset="0"/>
                <a:cs typeface="Mukta ExtraLight" panose="020B0000000000000000" pitchFamily="34" charset="77"/>
              </a:rPr>
              <a:t> ad minim </a:t>
            </a:r>
            <a:r>
              <a:rPr lang="en-US" sz="900" dirty="0" err="1">
                <a:solidFill>
                  <a:schemeClr val="tx1"/>
                </a:solidFill>
                <a:latin typeface="+mn-lt"/>
                <a:ea typeface="Lato Light" panose="020F0502020204030203" pitchFamily="34" charset="0"/>
                <a:cs typeface="Mukta ExtraLight" panose="020B0000000000000000" pitchFamily="34" charset="77"/>
              </a:rPr>
              <a:t>veniam</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quis</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nostrud</a:t>
            </a:r>
            <a:r>
              <a:rPr lang="en-US" sz="900" dirty="0">
                <a:solidFill>
                  <a:schemeClr val="tx1"/>
                </a:solidFill>
                <a:latin typeface="+mn-lt"/>
                <a:ea typeface="Lato Light" panose="020F0502020204030203" pitchFamily="34" charset="0"/>
                <a:cs typeface="Mukta ExtraLight" panose="020B0000000000000000" pitchFamily="34" charset="77"/>
              </a:rPr>
              <a:t> exercitation </a:t>
            </a:r>
            <a:r>
              <a:rPr lang="en-US" sz="900" dirty="0" err="1">
                <a:solidFill>
                  <a:schemeClr val="tx1"/>
                </a:solidFill>
                <a:latin typeface="+mn-lt"/>
                <a:ea typeface="Lato Light" panose="020F0502020204030203" pitchFamily="34" charset="0"/>
                <a:cs typeface="Mukta ExtraLight" panose="020B0000000000000000" pitchFamily="34" charset="77"/>
              </a:rPr>
              <a:t>ullamco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laboris</a:t>
            </a:r>
            <a:r>
              <a:rPr lang="en-US" sz="900" dirty="0">
                <a:solidFill>
                  <a:schemeClr val="tx1"/>
                </a:solidFill>
                <a:latin typeface="+mn-lt"/>
                <a:ea typeface="Lato Light" panose="020F0502020204030203" pitchFamily="34" charset="0"/>
                <a:cs typeface="Mukta ExtraLight" panose="020B0000000000000000" pitchFamily="34" charset="77"/>
              </a:rPr>
              <a:t> nisi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aliquip</a:t>
            </a:r>
            <a:r>
              <a:rPr lang="en-US" sz="900" dirty="0">
                <a:solidFill>
                  <a:schemeClr val="tx1"/>
                </a:solidFill>
                <a:latin typeface="+mn-lt"/>
                <a:ea typeface="Lato Light" panose="020F0502020204030203" pitchFamily="34" charset="0"/>
                <a:cs typeface="Mukta ExtraLight" panose="020B0000000000000000" pitchFamily="34" charset="77"/>
              </a:rPr>
              <a:t> ex </a:t>
            </a:r>
            <a:r>
              <a:rPr lang="en-US" sz="900" dirty="0" err="1">
                <a:solidFill>
                  <a:schemeClr val="tx1"/>
                </a:solidFill>
                <a:latin typeface="+mn-lt"/>
                <a:ea typeface="Lato Light" panose="020F0502020204030203" pitchFamily="34" charset="0"/>
                <a:cs typeface="Mukta ExtraLight" panose="020B0000000000000000" pitchFamily="34" charset="77"/>
              </a:rPr>
              <a:t>ea</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a:t>
            </a:r>
          </a:p>
          <a:p>
            <a:pPr algn="just">
              <a:lnSpc>
                <a:spcPts val="1329"/>
              </a:lnSpc>
              <a:spcBef>
                <a:spcPts val="532"/>
              </a:spcBef>
            </a:pPr>
            <a:endParaRPr lang="en-US" sz="900" dirty="0">
              <a:solidFill>
                <a:schemeClr val="tx1"/>
              </a:solidFill>
              <a:latin typeface="+mn-lt"/>
              <a:ea typeface="Lato Light" panose="020F0502020204030203" pitchFamily="34" charset="0"/>
              <a:cs typeface="Mukta ExtraLight" panose="020B0000000000000000" pitchFamily="34" charset="77"/>
            </a:endParaRPr>
          </a:p>
          <a:p>
            <a:pPr algn="just">
              <a:lnSpc>
                <a:spcPts val="1329"/>
              </a:lnSpc>
              <a:spcBef>
                <a:spcPts val="532"/>
              </a:spcBef>
            </a:pPr>
            <a:r>
              <a:rPr lang="en-US" sz="900" dirty="0">
                <a:solidFill>
                  <a:schemeClr val="tx1"/>
                </a:solidFill>
                <a:ea typeface="Lato Light" panose="020F0502020204030203" pitchFamily="34" charset="0"/>
                <a:cs typeface="Mukta ExtraLight" panose="020B0000000000000000" pitchFamily="34" charset="77"/>
              </a:rPr>
              <a:t>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adipiscing</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elit</a:t>
            </a:r>
            <a:r>
              <a:rPr lang="en-US" sz="900" dirty="0">
                <a:solidFill>
                  <a:schemeClr val="tx1"/>
                </a:solidFill>
                <a:ea typeface="Lato Light" panose="020F0502020204030203" pitchFamily="34" charset="0"/>
                <a:cs typeface="Mukta ExtraLight" panose="020B0000000000000000" pitchFamily="34" charset="77"/>
              </a:rPr>
              <a:t>, sed do </a:t>
            </a:r>
            <a:r>
              <a:rPr lang="en-US" sz="900" dirty="0" err="1">
                <a:solidFill>
                  <a:schemeClr val="tx1"/>
                </a:solidFill>
                <a:ea typeface="Lato Light" panose="020F0502020204030203" pitchFamily="34" charset="0"/>
                <a:cs typeface="Mukta ExtraLight" panose="020B0000000000000000" pitchFamily="34" charset="77"/>
              </a:rPr>
              <a:t>eiusmod</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tempor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incididunt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ut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labore</a:t>
            </a:r>
            <a:r>
              <a:rPr lang="en-US" sz="900" dirty="0">
                <a:solidFill>
                  <a:schemeClr val="tx1"/>
                </a:solidFill>
                <a:ea typeface="Lato Light" panose="020F0502020204030203" pitchFamily="34" charset="0"/>
                <a:cs typeface="Mukta ExtraLight" panose="020B0000000000000000" pitchFamily="34" charset="77"/>
              </a:rPr>
              <a:t> et dolore magna </a:t>
            </a:r>
            <a:r>
              <a:rPr lang="en-US" sz="900" dirty="0" err="1">
                <a:solidFill>
                  <a:schemeClr val="tx1"/>
                </a:solidFill>
                <a:ea typeface="Lato Light" panose="020F0502020204030203" pitchFamily="34" charset="0"/>
                <a:cs typeface="Mukta ExtraLight" panose="020B0000000000000000" pitchFamily="34" charset="77"/>
              </a:rPr>
              <a:t>aliqua</a:t>
            </a:r>
            <a:r>
              <a:rPr lang="en-US" sz="900" dirty="0">
                <a:solidFill>
                  <a:schemeClr val="tx1"/>
                </a:solidFill>
                <a:ea typeface="Lato Light" panose="020F0502020204030203" pitchFamily="34" charset="0"/>
                <a:cs typeface="Mukta ExtraLight" panose="020B0000000000000000" pitchFamily="34" charset="77"/>
              </a:rPr>
              <a:t>. 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adipiscing</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elit</a:t>
            </a:r>
            <a:r>
              <a:rPr lang="en-US" sz="900" dirty="0">
                <a:solidFill>
                  <a:schemeClr val="tx1"/>
                </a:solidFill>
                <a:ea typeface="Lato Light" panose="020F0502020204030203" pitchFamily="34" charset="0"/>
                <a:cs typeface="Mukta ExtraLight" panose="020B0000000000000000" pitchFamily="34" charset="77"/>
              </a:rPr>
              <a:t>, sed do </a:t>
            </a:r>
            <a:r>
              <a:rPr lang="en-US" sz="900" dirty="0" err="1">
                <a:solidFill>
                  <a:schemeClr val="tx1"/>
                </a:solidFill>
                <a:ea typeface="Lato Light" panose="020F0502020204030203" pitchFamily="34" charset="0"/>
                <a:cs typeface="Mukta ExtraLight" panose="020B0000000000000000" pitchFamily="34" charset="77"/>
              </a:rPr>
              <a:t>eiusmod</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tempor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incididunt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ut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labore</a:t>
            </a:r>
            <a:r>
              <a:rPr lang="en-US" sz="900" dirty="0">
                <a:solidFill>
                  <a:schemeClr val="tx1"/>
                </a:solidFill>
                <a:ea typeface="Lato Light" panose="020F0502020204030203" pitchFamily="34" charset="0"/>
                <a:cs typeface="Mukta ExtraLight" panose="020B0000000000000000" pitchFamily="34" charset="77"/>
              </a:rPr>
              <a:t> et dolore magna </a:t>
            </a:r>
            <a:r>
              <a:rPr lang="en-US" sz="900" dirty="0" err="1">
                <a:solidFill>
                  <a:schemeClr val="tx1"/>
                </a:solidFill>
                <a:ea typeface="Lato Light" panose="020F0502020204030203" pitchFamily="34" charset="0"/>
                <a:cs typeface="Mukta ExtraLight" panose="020B0000000000000000" pitchFamily="34" charset="77"/>
              </a:rPr>
              <a:t>aliqua</a:t>
            </a:r>
            <a:r>
              <a:rPr lang="en-US" sz="900" dirty="0">
                <a:solidFill>
                  <a:schemeClr val="tx1"/>
                </a:solidFill>
                <a:ea typeface="Lato Light" panose="020F0502020204030203" pitchFamily="34" charset="0"/>
                <a:cs typeface="Mukta ExtraLight" panose="020B0000000000000000" pitchFamily="34" charset="77"/>
              </a:rPr>
              <a:t>. Ut </a:t>
            </a:r>
            <a:r>
              <a:rPr lang="en-US" sz="900" dirty="0" err="1">
                <a:solidFill>
                  <a:schemeClr val="tx1"/>
                </a:solidFill>
                <a:ea typeface="Lato Light" panose="020F0502020204030203" pitchFamily="34" charset="0"/>
                <a:cs typeface="Mukta ExtraLight" panose="020B0000000000000000" pitchFamily="34" charset="77"/>
              </a:rPr>
              <a:t>enim</a:t>
            </a:r>
            <a:r>
              <a:rPr lang="en-US" sz="900" dirty="0">
                <a:solidFill>
                  <a:schemeClr val="tx1"/>
                </a:solidFill>
                <a:ea typeface="Lato Light" panose="020F0502020204030203" pitchFamily="34" charset="0"/>
                <a:cs typeface="Mukta ExtraLight" panose="020B0000000000000000" pitchFamily="34" charset="77"/>
              </a:rPr>
              <a:t> ad minim </a:t>
            </a:r>
            <a:r>
              <a:rPr lang="en-US" sz="900" dirty="0" err="1">
                <a:solidFill>
                  <a:schemeClr val="tx1"/>
                </a:solidFill>
                <a:ea typeface="Lato Light" panose="020F0502020204030203" pitchFamily="34" charset="0"/>
                <a:cs typeface="Mukta ExtraLight" panose="020B0000000000000000" pitchFamily="34" charset="77"/>
              </a:rPr>
              <a:t>veniam</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quis</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nostrud</a:t>
            </a:r>
            <a:r>
              <a:rPr lang="en-US" sz="900" dirty="0">
                <a:solidFill>
                  <a:schemeClr val="tx1"/>
                </a:solidFill>
                <a:ea typeface="Lato Light" panose="020F0502020204030203" pitchFamily="34" charset="0"/>
                <a:cs typeface="Mukta ExtraLight" panose="020B0000000000000000" pitchFamily="34" charset="77"/>
              </a:rPr>
              <a:t> exercitation </a:t>
            </a:r>
            <a:r>
              <a:rPr lang="en-US" sz="900" dirty="0" err="1">
                <a:solidFill>
                  <a:schemeClr val="tx1"/>
                </a:solidFill>
                <a:ea typeface="Lato Light" panose="020F0502020204030203" pitchFamily="34" charset="0"/>
                <a:cs typeface="Mukta ExtraLight" panose="020B0000000000000000" pitchFamily="34" charset="77"/>
              </a:rPr>
              <a:t>ullamco</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laboris</a:t>
            </a:r>
            <a:r>
              <a:rPr lang="en-US" sz="900" dirty="0">
                <a:solidFill>
                  <a:schemeClr val="tx1"/>
                </a:solidFill>
                <a:ea typeface="Lato Light" panose="020F0502020204030203" pitchFamily="34" charset="0"/>
                <a:cs typeface="Mukta ExtraLight" panose="020B0000000000000000" pitchFamily="34" charset="77"/>
              </a:rPr>
              <a:t> nisi </a:t>
            </a:r>
            <a:r>
              <a:rPr lang="en-US" sz="900" dirty="0" err="1">
                <a:solidFill>
                  <a:schemeClr val="tx1"/>
                </a:solidFill>
                <a:ea typeface="Lato Light" panose="020F0502020204030203" pitchFamily="34" charset="0"/>
                <a:cs typeface="Mukta ExtraLight" panose="020B0000000000000000" pitchFamily="34" charset="77"/>
              </a:rPr>
              <a:t>ut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aliquip</a:t>
            </a:r>
            <a:r>
              <a:rPr lang="en-US" sz="900" dirty="0">
                <a:solidFill>
                  <a:schemeClr val="tx1"/>
                </a:solidFill>
                <a:ea typeface="Lato Light" panose="020F0502020204030203" pitchFamily="34" charset="0"/>
                <a:cs typeface="Mukta ExtraLight" panose="020B0000000000000000" pitchFamily="34" charset="77"/>
              </a:rPr>
              <a:t> ex </a:t>
            </a:r>
            <a:r>
              <a:rPr lang="en-US" sz="900" dirty="0" err="1">
                <a:solidFill>
                  <a:schemeClr val="tx1"/>
                </a:solidFill>
                <a:ea typeface="Lato Light" panose="020F0502020204030203" pitchFamily="34" charset="0"/>
                <a:cs typeface="Mukta ExtraLight" panose="020B0000000000000000" pitchFamily="34" charset="77"/>
              </a:rPr>
              <a:t>ea</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commodo</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consequat</a:t>
            </a:r>
            <a:r>
              <a:rPr lang="en-US" sz="900" dirty="0">
                <a:solidFill>
                  <a:schemeClr val="tx1"/>
                </a:solidFill>
                <a:ea typeface="Lato Light" panose="020F0502020204030203" pitchFamily="34" charset="0"/>
                <a:cs typeface="Mukta ExtraLight" panose="020B0000000000000000" pitchFamily="34" charset="77"/>
              </a:rPr>
              <a:t>.</a:t>
            </a:r>
          </a:p>
          <a:p>
            <a:pPr algn="just">
              <a:lnSpc>
                <a:spcPts val="1329"/>
              </a:lnSpc>
              <a:spcBef>
                <a:spcPts val="532"/>
              </a:spcBef>
            </a:pPr>
            <a:endParaRPr lang="en-US" sz="9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4855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28</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sp>
        <p:nvSpPr>
          <p:cNvPr id="7" name="Shape 49237">
            <a:extLst>
              <a:ext uri="{FF2B5EF4-FFF2-40B4-BE49-F238E27FC236}">
                <a16:creationId xmlns:a16="http://schemas.microsoft.com/office/drawing/2014/main" id="{783CADE2-5957-4E09-9E4E-104E6062AAD2}"/>
              </a:ext>
            </a:extLst>
          </p:cNvPr>
          <p:cNvSpPr/>
          <p:nvPr/>
        </p:nvSpPr>
        <p:spPr>
          <a:xfrm>
            <a:off x="2439945" y="3471975"/>
            <a:ext cx="6777222" cy="1008717"/>
          </a:xfrm>
          <a:custGeom>
            <a:avLst/>
            <a:gdLst/>
            <a:ahLst/>
            <a:cxnLst>
              <a:cxn ang="0">
                <a:pos x="wd2" y="hd2"/>
              </a:cxn>
              <a:cxn ang="5400000">
                <a:pos x="wd2" y="hd2"/>
              </a:cxn>
              <a:cxn ang="10800000">
                <a:pos x="wd2" y="hd2"/>
              </a:cxn>
              <a:cxn ang="16200000">
                <a:pos x="wd2" y="hd2"/>
              </a:cxn>
            </a:cxnLst>
            <a:rect l="0" t="0" r="r" b="b"/>
            <a:pathLst>
              <a:path w="21600" h="21600" extrusionOk="0">
                <a:moveTo>
                  <a:pt x="37" y="0"/>
                </a:moveTo>
                <a:lnTo>
                  <a:pt x="14" y="153"/>
                </a:lnTo>
                <a:cubicBezTo>
                  <a:pt x="12" y="358"/>
                  <a:pt x="10" y="563"/>
                  <a:pt x="7" y="767"/>
                </a:cubicBezTo>
                <a:cubicBezTo>
                  <a:pt x="5" y="971"/>
                  <a:pt x="2" y="1176"/>
                  <a:pt x="0" y="1381"/>
                </a:cubicBezTo>
                <a:lnTo>
                  <a:pt x="0" y="12157"/>
                </a:lnTo>
                <a:cubicBezTo>
                  <a:pt x="1" y="12776"/>
                  <a:pt x="10" y="13390"/>
                  <a:pt x="27" y="13998"/>
                </a:cubicBezTo>
                <a:cubicBezTo>
                  <a:pt x="39" y="14431"/>
                  <a:pt x="55" y="14870"/>
                  <a:pt x="111" y="15262"/>
                </a:cubicBezTo>
                <a:cubicBezTo>
                  <a:pt x="162" y="15623"/>
                  <a:pt x="244" y="15913"/>
                  <a:pt x="335" y="16167"/>
                </a:cubicBezTo>
                <a:cubicBezTo>
                  <a:pt x="443" y="16469"/>
                  <a:pt x="568" y="16715"/>
                  <a:pt x="701" y="16945"/>
                </a:cubicBezTo>
                <a:cubicBezTo>
                  <a:pt x="1308" y="17988"/>
                  <a:pt x="2137" y="18739"/>
                  <a:pt x="3158" y="19405"/>
                </a:cubicBezTo>
                <a:cubicBezTo>
                  <a:pt x="5362" y="20840"/>
                  <a:pt x="8079" y="21586"/>
                  <a:pt x="10796" y="21600"/>
                </a:cubicBezTo>
                <a:cubicBezTo>
                  <a:pt x="10799" y="21600"/>
                  <a:pt x="10801" y="21600"/>
                  <a:pt x="10804" y="21600"/>
                </a:cubicBezTo>
                <a:cubicBezTo>
                  <a:pt x="13521" y="21586"/>
                  <a:pt x="16238" y="20840"/>
                  <a:pt x="18442" y="19405"/>
                </a:cubicBezTo>
                <a:cubicBezTo>
                  <a:pt x="19463" y="18739"/>
                  <a:pt x="20292" y="17988"/>
                  <a:pt x="20899" y="16945"/>
                </a:cubicBezTo>
                <a:cubicBezTo>
                  <a:pt x="21032" y="16715"/>
                  <a:pt x="21157" y="16469"/>
                  <a:pt x="21265" y="16167"/>
                </a:cubicBezTo>
                <a:cubicBezTo>
                  <a:pt x="21356" y="15913"/>
                  <a:pt x="21438" y="15623"/>
                  <a:pt x="21489" y="15262"/>
                </a:cubicBezTo>
                <a:cubicBezTo>
                  <a:pt x="21545" y="14870"/>
                  <a:pt x="21561" y="14431"/>
                  <a:pt x="21573" y="13998"/>
                </a:cubicBezTo>
                <a:cubicBezTo>
                  <a:pt x="21590" y="13390"/>
                  <a:pt x="21599" y="12776"/>
                  <a:pt x="21600" y="12157"/>
                </a:cubicBezTo>
                <a:lnTo>
                  <a:pt x="21600" y="1381"/>
                </a:lnTo>
                <a:cubicBezTo>
                  <a:pt x="21598" y="1176"/>
                  <a:pt x="21595" y="971"/>
                  <a:pt x="21593" y="767"/>
                </a:cubicBezTo>
                <a:cubicBezTo>
                  <a:pt x="21590" y="563"/>
                  <a:pt x="21588" y="358"/>
                  <a:pt x="21586" y="153"/>
                </a:cubicBezTo>
                <a:lnTo>
                  <a:pt x="21563" y="0"/>
                </a:lnTo>
                <a:lnTo>
                  <a:pt x="10804" y="270"/>
                </a:lnTo>
                <a:lnTo>
                  <a:pt x="10796" y="270"/>
                </a:lnTo>
                <a:lnTo>
                  <a:pt x="37" y="0"/>
                </a:ln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2243" dirty="0"/>
          </a:p>
        </p:txBody>
      </p:sp>
      <p:sp>
        <p:nvSpPr>
          <p:cNvPr id="8" name="Shape 49238">
            <a:extLst>
              <a:ext uri="{FF2B5EF4-FFF2-40B4-BE49-F238E27FC236}">
                <a16:creationId xmlns:a16="http://schemas.microsoft.com/office/drawing/2014/main" id="{057BCD29-3BF0-4CF2-A416-5DA96B9EB5F0}"/>
              </a:ext>
            </a:extLst>
          </p:cNvPr>
          <p:cNvSpPr/>
          <p:nvPr/>
        </p:nvSpPr>
        <p:spPr>
          <a:xfrm>
            <a:off x="2442014" y="3159265"/>
            <a:ext cx="6775155" cy="639573"/>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243" dirty="0"/>
          </a:p>
        </p:txBody>
      </p:sp>
      <p:sp>
        <p:nvSpPr>
          <p:cNvPr id="9" name="Shape 49243">
            <a:extLst>
              <a:ext uri="{FF2B5EF4-FFF2-40B4-BE49-F238E27FC236}">
                <a16:creationId xmlns:a16="http://schemas.microsoft.com/office/drawing/2014/main" id="{5ECA59AC-DB60-4BB3-9158-C344E697DB34}"/>
              </a:ext>
            </a:extLst>
          </p:cNvPr>
          <p:cNvSpPr/>
          <p:nvPr/>
        </p:nvSpPr>
        <p:spPr>
          <a:xfrm>
            <a:off x="2995005" y="2753133"/>
            <a:ext cx="5683262" cy="902827"/>
          </a:xfrm>
          <a:custGeom>
            <a:avLst/>
            <a:gdLst/>
            <a:ahLst/>
            <a:cxnLst>
              <a:cxn ang="0">
                <a:pos x="wd2" y="hd2"/>
              </a:cxn>
              <a:cxn ang="5400000">
                <a:pos x="wd2" y="hd2"/>
              </a:cxn>
              <a:cxn ang="10800000">
                <a:pos x="wd2" y="hd2"/>
              </a:cxn>
              <a:cxn ang="16200000">
                <a:pos x="wd2" y="hd2"/>
              </a:cxn>
            </a:cxnLst>
            <a:rect l="0" t="0" r="r" b="b"/>
            <a:pathLst>
              <a:path w="21600" h="21600" extrusionOk="0">
                <a:moveTo>
                  <a:pt x="37" y="0"/>
                </a:moveTo>
                <a:lnTo>
                  <a:pt x="14" y="153"/>
                </a:lnTo>
                <a:cubicBezTo>
                  <a:pt x="12" y="358"/>
                  <a:pt x="10" y="563"/>
                  <a:pt x="7" y="767"/>
                </a:cubicBezTo>
                <a:cubicBezTo>
                  <a:pt x="5" y="971"/>
                  <a:pt x="2" y="1176"/>
                  <a:pt x="0" y="1381"/>
                </a:cubicBezTo>
                <a:lnTo>
                  <a:pt x="0" y="12157"/>
                </a:lnTo>
                <a:cubicBezTo>
                  <a:pt x="1" y="12776"/>
                  <a:pt x="10" y="13390"/>
                  <a:pt x="27" y="13998"/>
                </a:cubicBezTo>
                <a:cubicBezTo>
                  <a:pt x="39" y="14431"/>
                  <a:pt x="55" y="14870"/>
                  <a:pt x="111" y="15262"/>
                </a:cubicBezTo>
                <a:cubicBezTo>
                  <a:pt x="162" y="15623"/>
                  <a:pt x="244" y="15913"/>
                  <a:pt x="335" y="16167"/>
                </a:cubicBezTo>
                <a:cubicBezTo>
                  <a:pt x="443" y="16469"/>
                  <a:pt x="568" y="16715"/>
                  <a:pt x="701" y="16945"/>
                </a:cubicBezTo>
                <a:cubicBezTo>
                  <a:pt x="1308" y="17988"/>
                  <a:pt x="2137" y="18739"/>
                  <a:pt x="3158" y="19405"/>
                </a:cubicBezTo>
                <a:cubicBezTo>
                  <a:pt x="5362" y="20840"/>
                  <a:pt x="8079" y="21586"/>
                  <a:pt x="10796" y="21600"/>
                </a:cubicBezTo>
                <a:cubicBezTo>
                  <a:pt x="10799" y="21600"/>
                  <a:pt x="10801" y="21600"/>
                  <a:pt x="10804" y="21600"/>
                </a:cubicBezTo>
                <a:cubicBezTo>
                  <a:pt x="13521" y="21586"/>
                  <a:pt x="16238" y="20840"/>
                  <a:pt x="18442" y="19405"/>
                </a:cubicBezTo>
                <a:cubicBezTo>
                  <a:pt x="19463" y="18739"/>
                  <a:pt x="20292" y="17988"/>
                  <a:pt x="20899" y="16945"/>
                </a:cubicBezTo>
                <a:cubicBezTo>
                  <a:pt x="21032" y="16715"/>
                  <a:pt x="21157" y="16469"/>
                  <a:pt x="21265" y="16167"/>
                </a:cubicBezTo>
                <a:cubicBezTo>
                  <a:pt x="21356" y="15913"/>
                  <a:pt x="21438" y="15623"/>
                  <a:pt x="21489" y="15262"/>
                </a:cubicBezTo>
                <a:cubicBezTo>
                  <a:pt x="21545" y="14870"/>
                  <a:pt x="21561" y="14431"/>
                  <a:pt x="21573" y="13998"/>
                </a:cubicBezTo>
                <a:cubicBezTo>
                  <a:pt x="21590" y="13390"/>
                  <a:pt x="21599" y="12776"/>
                  <a:pt x="21600" y="12157"/>
                </a:cubicBezTo>
                <a:lnTo>
                  <a:pt x="21600" y="1381"/>
                </a:lnTo>
                <a:cubicBezTo>
                  <a:pt x="21598" y="1176"/>
                  <a:pt x="21595" y="971"/>
                  <a:pt x="21593" y="767"/>
                </a:cubicBezTo>
                <a:cubicBezTo>
                  <a:pt x="21590" y="563"/>
                  <a:pt x="21588" y="358"/>
                  <a:pt x="21586" y="153"/>
                </a:cubicBezTo>
                <a:lnTo>
                  <a:pt x="21563" y="0"/>
                </a:lnTo>
                <a:lnTo>
                  <a:pt x="10804" y="270"/>
                </a:lnTo>
                <a:lnTo>
                  <a:pt x="10796" y="270"/>
                </a:lnTo>
                <a:lnTo>
                  <a:pt x="37" y="0"/>
                </a:ln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2243" dirty="0"/>
          </a:p>
        </p:txBody>
      </p:sp>
      <p:sp>
        <p:nvSpPr>
          <p:cNvPr id="10" name="Shape 49244">
            <a:extLst>
              <a:ext uri="{FF2B5EF4-FFF2-40B4-BE49-F238E27FC236}">
                <a16:creationId xmlns:a16="http://schemas.microsoft.com/office/drawing/2014/main" id="{916112BB-2FFB-49A4-B5FF-2D5E690A407A}"/>
              </a:ext>
            </a:extLst>
          </p:cNvPr>
          <p:cNvSpPr/>
          <p:nvPr/>
        </p:nvSpPr>
        <p:spPr>
          <a:xfrm>
            <a:off x="2995870" y="2484957"/>
            <a:ext cx="5681463" cy="54901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243" dirty="0"/>
          </a:p>
        </p:txBody>
      </p:sp>
      <p:sp>
        <p:nvSpPr>
          <p:cNvPr id="11" name="Shape 49249">
            <a:extLst>
              <a:ext uri="{FF2B5EF4-FFF2-40B4-BE49-F238E27FC236}">
                <a16:creationId xmlns:a16="http://schemas.microsoft.com/office/drawing/2014/main" id="{79C88925-1AFD-49DF-8FF0-348A683388C9}"/>
              </a:ext>
            </a:extLst>
          </p:cNvPr>
          <p:cNvSpPr/>
          <p:nvPr/>
        </p:nvSpPr>
        <p:spPr>
          <a:xfrm>
            <a:off x="3721070" y="2066120"/>
            <a:ext cx="4231068" cy="805088"/>
          </a:xfrm>
          <a:custGeom>
            <a:avLst/>
            <a:gdLst/>
            <a:ahLst/>
            <a:cxnLst>
              <a:cxn ang="0">
                <a:pos x="wd2" y="hd2"/>
              </a:cxn>
              <a:cxn ang="5400000">
                <a:pos x="wd2" y="hd2"/>
              </a:cxn>
              <a:cxn ang="10800000">
                <a:pos x="wd2" y="hd2"/>
              </a:cxn>
              <a:cxn ang="16200000">
                <a:pos x="wd2" y="hd2"/>
              </a:cxn>
            </a:cxnLst>
            <a:rect l="0" t="0" r="r" b="b"/>
            <a:pathLst>
              <a:path w="21600" h="21143" extrusionOk="0">
                <a:moveTo>
                  <a:pt x="0" y="0"/>
                </a:moveTo>
                <a:lnTo>
                  <a:pt x="0" y="16469"/>
                </a:lnTo>
                <a:cubicBezTo>
                  <a:pt x="0" y="17666"/>
                  <a:pt x="1055" y="18859"/>
                  <a:pt x="3163" y="19773"/>
                </a:cubicBezTo>
                <a:cubicBezTo>
                  <a:pt x="7381" y="21600"/>
                  <a:pt x="14219" y="21600"/>
                  <a:pt x="18437" y="19773"/>
                </a:cubicBezTo>
                <a:cubicBezTo>
                  <a:pt x="20545" y="18859"/>
                  <a:pt x="21600" y="17666"/>
                  <a:pt x="21600" y="16469"/>
                </a:cubicBezTo>
                <a:lnTo>
                  <a:pt x="21600" y="0"/>
                </a:lnTo>
                <a:lnTo>
                  <a:pt x="0" y="0"/>
                </a:ln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2243" dirty="0"/>
          </a:p>
        </p:txBody>
      </p:sp>
      <p:sp>
        <p:nvSpPr>
          <p:cNvPr id="12" name="Shape 49250">
            <a:extLst>
              <a:ext uri="{FF2B5EF4-FFF2-40B4-BE49-F238E27FC236}">
                <a16:creationId xmlns:a16="http://schemas.microsoft.com/office/drawing/2014/main" id="{88983954-921F-4E10-8CCA-C4A9760CE655}"/>
              </a:ext>
            </a:extLst>
          </p:cNvPr>
          <p:cNvSpPr/>
          <p:nvPr/>
        </p:nvSpPr>
        <p:spPr>
          <a:xfrm>
            <a:off x="3721163" y="1888065"/>
            <a:ext cx="4230879" cy="356304"/>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3" name="Shape 49256">
            <a:extLst>
              <a:ext uri="{FF2B5EF4-FFF2-40B4-BE49-F238E27FC236}">
                <a16:creationId xmlns:a16="http://schemas.microsoft.com/office/drawing/2014/main" id="{1676E5D7-F334-4D45-AE48-EC72A5A7A269}"/>
              </a:ext>
            </a:extLst>
          </p:cNvPr>
          <p:cNvSpPr/>
          <p:nvPr/>
        </p:nvSpPr>
        <p:spPr>
          <a:xfrm>
            <a:off x="1848297" y="4434736"/>
            <a:ext cx="7997473" cy="1877440"/>
          </a:xfrm>
          <a:custGeom>
            <a:avLst/>
            <a:gdLst/>
            <a:ahLst/>
            <a:cxnLst>
              <a:cxn ang="0">
                <a:pos x="wd2" y="hd2"/>
              </a:cxn>
              <a:cxn ang="5400000">
                <a:pos x="wd2" y="hd2"/>
              </a:cxn>
              <a:cxn ang="10800000">
                <a:pos x="wd2" y="hd2"/>
              </a:cxn>
              <a:cxn ang="16200000">
                <a:pos x="wd2" y="hd2"/>
              </a:cxn>
            </a:cxnLst>
            <a:rect l="0" t="0" r="r" b="b"/>
            <a:pathLst>
              <a:path w="21600" h="21600" extrusionOk="0">
                <a:moveTo>
                  <a:pt x="15193" y="0"/>
                </a:moveTo>
                <a:cubicBezTo>
                  <a:pt x="13797" y="294"/>
                  <a:pt x="12278" y="452"/>
                  <a:pt x="10757" y="455"/>
                </a:cubicBezTo>
                <a:cubicBezTo>
                  <a:pt x="10754" y="455"/>
                  <a:pt x="10752" y="455"/>
                  <a:pt x="10749" y="455"/>
                </a:cubicBezTo>
                <a:cubicBezTo>
                  <a:pt x="9260" y="452"/>
                  <a:pt x="7772" y="302"/>
                  <a:pt x="6400" y="20"/>
                </a:cubicBezTo>
                <a:lnTo>
                  <a:pt x="0" y="21600"/>
                </a:lnTo>
                <a:lnTo>
                  <a:pt x="21600" y="21600"/>
                </a:lnTo>
                <a:lnTo>
                  <a:pt x="15193" y="0"/>
                </a:lnTo>
                <a:close/>
              </a:path>
            </a:pathLst>
          </a:custGeom>
          <a:solidFill>
            <a:schemeClr val="accent3"/>
          </a:solidFill>
          <a:ln w="12700" cap="flat">
            <a:noFill/>
            <a:miter lim="400000"/>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4" name="Shape 49261">
            <a:extLst>
              <a:ext uri="{FF2B5EF4-FFF2-40B4-BE49-F238E27FC236}">
                <a16:creationId xmlns:a16="http://schemas.microsoft.com/office/drawing/2014/main" id="{CC3B1EB0-E637-41BB-938D-F0306A9B6D2B}"/>
              </a:ext>
            </a:extLst>
          </p:cNvPr>
          <p:cNvSpPr/>
          <p:nvPr/>
        </p:nvSpPr>
        <p:spPr>
          <a:xfrm>
            <a:off x="4669131" y="2214490"/>
            <a:ext cx="2335008" cy="656643"/>
          </a:xfrm>
          <a:custGeom>
            <a:avLst/>
            <a:gdLst/>
            <a:ahLst/>
            <a:cxnLst>
              <a:cxn ang="0">
                <a:pos x="wd2" y="hd2"/>
              </a:cxn>
              <a:cxn ang="5400000">
                <a:pos x="wd2" y="hd2"/>
              </a:cxn>
              <a:cxn ang="10800000">
                <a:pos x="wd2" y="hd2"/>
              </a:cxn>
              <a:cxn ang="16200000">
                <a:pos x="wd2" y="hd2"/>
              </a:cxn>
            </a:cxnLst>
            <a:rect l="0" t="0" r="r" b="b"/>
            <a:pathLst>
              <a:path w="21600" h="21281" extrusionOk="0">
                <a:moveTo>
                  <a:pt x="0" y="0"/>
                </a:moveTo>
                <a:lnTo>
                  <a:pt x="0" y="20323"/>
                </a:lnTo>
                <a:cubicBezTo>
                  <a:pt x="6526" y="21600"/>
                  <a:pt x="15074" y="21600"/>
                  <a:pt x="21600" y="20323"/>
                </a:cubicBezTo>
                <a:lnTo>
                  <a:pt x="21600" y="0"/>
                </a:lnTo>
                <a:lnTo>
                  <a:pt x="0" y="0"/>
                </a:lnTo>
                <a:close/>
              </a:path>
            </a:pathLst>
          </a:custGeom>
          <a:solidFill>
            <a:schemeClr val="accent3">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5" name="Shape 49262">
            <a:extLst>
              <a:ext uri="{FF2B5EF4-FFF2-40B4-BE49-F238E27FC236}">
                <a16:creationId xmlns:a16="http://schemas.microsoft.com/office/drawing/2014/main" id="{FBDDFE74-EAEA-4BBE-B5A6-9C8ACF5987DC}"/>
              </a:ext>
            </a:extLst>
          </p:cNvPr>
          <p:cNvSpPr/>
          <p:nvPr/>
        </p:nvSpPr>
        <p:spPr>
          <a:xfrm>
            <a:off x="4443029" y="2840254"/>
            <a:ext cx="2797020" cy="195028"/>
          </a:xfrm>
          <a:custGeom>
            <a:avLst/>
            <a:gdLst/>
            <a:ahLst/>
            <a:cxnLst>
              <a:cxn ang="0">
                <a:pos x="wd2" y="hd2"/>
              </a:cxn>
              <a:cxn ang="5400000">
                <a:pos x="wd2" y="hd2"/>
              </a:cxn>
              <a:cxn ang="10800000">
                <a:pos x="wd2" y="hd2"/>
              </a:cxn>
              <a:cxn ang="16200000">
                <a:pos x="wd2" y="hd2"/>
              </a:cxn>
            </a:cxnLst>
            <a:rect l="0" t="0" r="r" b="b"/>
            <a:pathLst>
              <a:path w="21600" h="21597" extrusionOk="0">
                <a:moveTo>
                  <a:pt x="1793" y="0"/>
                </a:moveTo>
                <a:lnTo>
                  <a:pt x="1740" y="294"/>
                </a:lnTo>
                <a:lnTo>
                  <a:pt x="0" y="17581"/>
                </a:lnTo>
                <a:cubicBezTo>
                  <a:pt x="1622" y="18856"/>
                  <a:pt x="3328" y="19827"/>
                  <a:pt x="5081" y="20489"/>
                </a:cubicBezTo>
                <a:cubicBezTo>
                  <a:pt x="6834" y="21151"/>
                  <a:pt x="8634" y="21506"/>
                  <a:pt x="10444" y="21548"/>
                </a:cubicBezTo>
                <a:lnTo>
                  <a:pt x="10444" y="21597"/>
                </a:lnTo>
                <a:cubicBezTo>
                  <a:pt x="10563" y="21600"/>
                  <a:pt x="10681" y="21573"/>
                  <a:pt x="10800" y="21573"/>
                </a:cubicBezTo>
                <a:cubicBezTo>
                  <a:pt x="10919" y="21573"/>
                  <a:pt x="11037" y="21600"/>
                  <a:pt x="11156" y="21597"/>
                </a:cubicBezTo>
                <a:lnTo>
                  <a:pt x="11156" y="21548"/>
                </a:lnTo>
                <a:cubicBezTo>
                  <a:pt x="12966" y="21506"/>
                  <a:pt x="14766" y="21151"/>
                  <a:pt x="16519" y="20489"/>
                </a:cubicBezTo>
                <a:cubicBezTo>
                  <a:pt x="18272" y="19827"/>
                  <a:pt x="19978" y="18856"/>
                  <a:pt x="21600" y="17581"/>
                </a:cubicBezTo>
                <a:lnTo>
                  <a:pt x="19778" y="294"/>
                </a:lnTo>
                <a:lnTo>
                  <a:pt x="19726" y="0"/>
                </a:lnTo>
                <a:cubicBezTo>
                  <a:pt x="17011" y="2150"/>
                  <a:pt x="13886" y="3183"/>
                  <a:pt x="10759" y="3183"/>
                </a:cubicBezTo>
                <a:cubicBezTo>
                  <a:pt x="7633" y="3183"/>
                  <a:pt x="4507" y="2150"/>
                  <a:pt x="1793" y="0"/>
                </a:cubicBezTo>
                <a:close/>
              </a:path>
            </a:pathLst>
          </a:custGeom>
          <a:solidFill>
            <a:schemeClr val="accent3"/>
          </a:solidFill>
          <a:ln w="12700" cap="flat">
            <a:noFill/>
            <a:miter lim="400000"/>
          </a:ln>
          <a:effectLst/>
        </p:spPr>
        <p:txBody>
          <a:bodyPr wrap="square" lIns="0" tIns="0" rIns="0" bIns="0" numCol="1" anchor="t">
            <a:noAutofit/>
          </a:bodyPr>
          <a:lstStyle/>
          <a:p>
            <a:endParaRPr sz="2243" dirty="0"/>
          </a:p>
        </p:txBody>
      </p:sp>
      <p:sp>
        <p:nvSpPr>
          <p:cNvPr id="16" name="Shape 49263">
            <a:extLst>
              <a:ext uri="{FF2B5EF4-FFF2-40B4-BE49-F238E27FC236}">
                <a16:creationId xmlns:a16="http://schemas.microsoft.com/office/drawing/2014/main" id="{9D7C6E68-6611-4DDB-A262-9DE3C0AD412A}"/>
              </a:ext>
            </a:extLst>
          </p:cNvPr>
          <p:cNvSpPr/>
          <p:nvPr/>
        </p:nvSpPr>
        <p:spPr>
          <a:xfrm>
            <a:off x="4440772" y="2992162"/>
            <a:ext cx="2797020" cy="6637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5"/>
                </a:lnTo>
                <a:lnTo>
                  <a:pt x="58" y="0"/>
                </a:lnTo>
                <a:lnTo>
                  <a:pt x="0" y="0"/>
                </a:lnTo>
                <a:close/>
                <a:moveTo>
                  <a:pt x="0" y="165"/>
                </a:moveTo>
                <a:lnTo>
                  <a:pt x="0" y="20197"/>
                </a:lnTo>
                <a:cubicBezTo>
                  <a:pt x="3382" y="21087"/>
                  <a:pt x="7053" y="21586"/>
                  <a:pt x="10750" y="21600"/>
                </a:cubicBezTo>
                <a:cubicBezTo>
                  <a:pt x="10767" y="21600"/>
                  <a:pt x="10783" y="21600"/>
                  <a:pt x="10800" y="21600"/>
                </a:cubicBezTo>
                <a:cubicBezTo>
                  <a:pt x="14515" y="21586"/>
                  <a:pt x="18204" y="21080"/>
                  <a:pt x="21600" y="20183"/>
                </a:cubicBezTo>
                <a:lnTo>
                  <a:pt x="21600" y="165"/>
                </a:lnTo>
                <a:cubicBezTo>
                  <a:pt x="18356" y="915"/>
                  <a:pt x="14776" y="1306"/>
                  <a:pt x="11156" y="1331"/>
                </a:cubicBezTo>
                <a:lnTo>
                  <a:pt x="11156" y="1346"/>
                </a:lnTo>
                <a:cubicBezTo>
                  <a:pt x="11037" y="1346"/>
                  <a:pt x="10919" y="1338"/>
                  <a:pt x="10800" y="1338"/>
                </a:cubicBezTo>
                <a:cubicBezTo>
                  <a:pt x="10681" y="1338"/>
                  <a:pt x="10563" y="1346"/>
                  <a:pt x="10444" y="1346"/>
                </a:cubicBezTo>
                <a:lnTo>
                  <a:pt x="10444" y="1331"/>
                </a:lnTo>
                <a:cubicBezTo>
                  <a:pt x="6824" y="1306"/>
                  <a:pt x="3244" y="915"/>
                  <a:pt x="0" y="165"/>
                </a:cubicBezTo>
                <a:close/>
                <a:moveTo>
                  <a:pt x="21600" y="165"/>
                </a:moveTo>
                <a:lnTo>
                  <a:pt x="21600" y="0"/>
                </a:lnTo>
                <a:lnTo>
                  <a:pt x="21542" y="0"/>
                </a:lnTo>
                <a:lnTo>
                  <a:pt x="21600" y="165"/>
                </a:lnTo>
                <a:close/>
              </a:path>
            </a:pathLst>
          </a:custGeom>
          <a:solidFill>
            <a:schemeClr val="accent3">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7" name="Shape 49264">
            <a:extLst>
              <a:ext uri="{FF2B5EF4-FFF2-40B4-BE49-F238E27FC236}">
                <a16:creationId xmlns:a16="http://schemas.microsoft.com/office/drawing/2014/main" id="{92CDB1E9-6C2E-465B-9A92-126D4631C1B7}"/>
              </a:ext>
            </a:extLst>
          </p:cNvPr>
          <p:cNvSpPr/>
          <p:nvPr/>
        </p:nvSpPr>
        <p:spPr>
          <a:xfrm>
            <a:off x="4214305" y="3613062"/>
            <a:ext cx="3253359" cy="185298"/>
          </a:xfrm>
          <a:custGeom>
            <a:avLst/>
            <a:gdLst/>
            <a:ahLst/>
            <a:cxnLst>
              <a:cxn ang="0">
                <a:pos x="wd2" y="hd2"/>
              </a:cxn>
              <a:cxn ang="5400000">
                <a:pos x="wd2" y="hd2"/>
              </a:cxn>
              <a:cxn ang="10800000">
                <a:pos x="wd2" y="hd2"/>
              </a:cxn>
              <a:cxn ang="16200000">
                <a:pos x="wd2" y="hd2"/>
              </a:cxn>
            </a:cxnLst>
            <a:rect l="0" t="0" r="r" b="b"/>
            <a:pathLst>
              <a:path w="21600" h="21598" extrusionOk="0">
                <a:moveTo>
                  <a:pt x="1521" y="0"/>
                </a:moveTo>
                <a:lnTo>
                  <a:pt x="0" y="17139"/>
                </a:lnTo>
                <a:cubicBezTo>
                  <a:pt x="1715" y="18684"/>
                  <a:pt x="3524" y="19827"/>
                  <a:pt x="5379" y="20567"/>
                </a:cubicBezTo>
                <a:cubicBezTo>
                  <a:pt x="7080" y="21245"/>
                  <a:pt x="8820" y="21555"/>
                  <a:pt x="10563" y="21572"/>
                </a:cubicBezTo>
                <a:lnTo>
                  <a:pt x="10563" y="21598"/>
                </a:lnTo>
                <a:cubicBezTo>
                  <a:pt x="10642" y="21600"/>
                  <a:pt x="10722" y="21572"/>
                  <a:pt x="10801" y="21572"/>
                </a:cubicBezTo>
                <a:cubicBezTo>
                  <a:pt x="10880" y="21572"/>
                  <a:pt x="10958" y="21600"/>
                  <a:pt x="11037" y="21598"/>
                </a:cubicBezTo>
                <a:lnTo>
                  <a:pt x="11037" y="21572"/>
                </a:lnTo>
                <a:cubicBezTo>
                  <a:pt x="12780" y="21555"/>
                  <a:pt x="14520" y="21245"/>
                  <a:pt x="16221" y="20567"/>
                </a:cubicBezTo>
                <a:cubicBezTo>
                  <a:pt x="18076" y="19827"/>
                  <a:pt x="19885" y="18684"/>
                  <a:pt x="21600" y="17139"/>
                </a:cubicBezTo>
                <a:lnTo>
                  <a:pt x="20079" y="0"/>
                </a:lnTo>
                <a:cubicBezTo>
                  <a:pt x="17232" y="3115"/>
                  <a:pt x="14147" y="4859"/>
                  <a:pt x="11037" y="4974"/>
                </a:cubicBezTo>
                <a:cubicBezTo>
                  <a:pt x="10962" y="4978"/>
                  <a:pt x="10887" y="4996"/>
                  <a:pt x="10811" y="5000"/>
                </a:cubicBezTo>
                <a:cubicBezTo>
                  <a:pt x="10742" y="4999"/>
                  <a:pt x="10674" y="4981"/>
                  <a:pt x="10605" y="4974"/>
                </a:cubicBezTo>
                <a:cubicBezTo>
                  <a:pt x="10591" y="4974"/>
                  <a:pt x="10577" y="4975"/>
                  <a:pt x="10563" y="4974"/>
                </a:cubicBezTo>
                <a:cubicBezTo>
                  <a:pt x="7453" y="4859"/>
                  <a:pt x="4368" y="3115"/>
                  <a:pt x="1521" y="0"/>
                </a:cubicBezTo>
                <a:close/>
              </a:path>
            </a:pathLst>
          </a:custGeom>
          <a:solidFill>
            <a:schemeClr val="accent3"/>
          </a:solidFill>
          <a:ln w="12700" cap="flat">
            <a:noFill/>
            <a:miter lim="400000"/>
          </a:ln>
          <a:effectLst/>
        </p:spPr>
        <p:txBody>
          <a:bodyPr wrap="square" lIns="0" tIns="0" rIns="0" bIns="0" numCol="1" anchor="t">
            <a:noAutofit/>
          </a:bodyPr>
          <a:lstStyle/>
          <a:p>
            <a:endParaRPr sz="2243" dirty="0"/>
          </a:p>
        </p:txBody>
      </p:sp>
      <p:sp>
        <p:nvSpPr>
          <p:cNvPr id="18" name="Shape 49265">
            <a:extLst>
              <a:ext uri="{FF2B5EF4-FFF2-40B4-BE49-F238E27FC236}">
                <a16:creationId xmlns:a16="http://schemas.microsoft.com/office/drawing/2014/main" id="{4E8B2CD8-9A48-4AA5-A638-827FC0E95668}"/>
              </a:ext>
            </a:extLst>
          </p:cNvPr>
          <p:cNvSpPr/>
          <p:nvPr/>
        </p:nvSpPr>
        <p:spPr>
          <a:xfrm>
            <a:off x="4214305" y="3758779"/>
            <a:ext cx="3253359" cy="7290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900" y="1562"/>
                  <a:pt x="6723" y="1578"/>
                  <a:pt x="0" y="39"/>
                </a:cubicBezTo>
                <a:lnTo>
                  <a:pt x="0" y="20290"/>
                </a:lnTo>
                <a:cubicBezTo>
                  <a:pt x="3390" y="21138"/>
                  <a:pt x="7068" y="21588"/>
                  <a:pt x="10751" y="21600"/>
                </a:cubicBezTo>
                <a:cubicBezTo>
                  <a:pt x="10757" y="21600"/>
                  <a:pt x="10763" y="21600"/>
                  <a:pt x="10769" y="21600"/>
                </a:cubicBezTo>
                <a:cubicBezTo>
                  <a:pt x="14481" y="21587"/>
                  <a:pt x="18188" y="21132"/>
                  <a:pt x="21600" y="20270"/>
                </a:cubicBezTo>
                <a:lnTo>
                  <a:pt x="21600" y="0"/>
                </a:lnTo>
                <a:close/>
              </a:path>
            </a:pathLst>
          </a:custGeom>
          <a:solidFill>
            <a:schemeClr val="accent3">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9" name="Shape 49266">
            <a:extLst>
              <a:ext uri="{FF2B5EF4-FFF2-40B4-BE49-F238E27FC236}">
                <a16:creationId xmlns:a16="http://schemas.microsoft.com/office/drawing/2014/main" id="{52137BBE-FA3A-44AB-98D6-B4ED2BA84C28}"/>
              </a:ext>
            </a:extLst>
          </p:cNvPr>
          <p:cNvSpPr/>
          <p:nvPr/>
        </p:nvSpPr>
        <p:spPr>
          <a:xfrm>
            <a:off x="4667998" y="1888120"/>
            <a:ext cx="2337277" cy="356210"/>
          </a:xfrm>
          <a:custGeom>
            <a:avLst/>
            <a:gdLst/>
            <a:ahLst/>
            <a:cxnLst>
              <a:cxn ang="0">
                <a:pos x="wd2" y="hd2"/>
              </a:cxn>
              <a:cxn ang="5400000">
                <a:pos x="wd2" y="hd2"/>
              </a:cxn>
              <a:cxn ang="10800000">
                <a:pos x="wd2" y="hd2"/>
              </a:cxn>
              <a:cxn ang="16200000">
                <a:pos x="wd2" y="hd2"/>
              </a:cxn>
            </a:cxnLst>
            <a:rect l="0" t="0" r="r" b="b"/>
            <a:pathLst>
              <a:path w="21600" h="21017" extrusionOk="0">
                <a:moveTo>
                  <a:pt x="10800" y="0"/>
                </a:moveTo>
                <a:cubicBezTo>
                  <a:pt x="8409" y="0"/>
                  <a:pt x="6024" y="249"/>
                  <a:pt x="3763" y="718"/>
                </a:cubicBezTo>
                <a:lnTo>
                  <a:pt x="0" y="19270"/>
                </a:lnTo>
                <a:cubicBezTo>
                  <a:pt x="6525" y="21600"/>
                  <a:pt x="15075" y="21600"/>
                  <a:pt x="21600" y="19270"/>
                </a:cubicBezTo>
                <a:lnTo>
                  <a:pt x="17837" y="718"/>
                </a:lnTo>
                <a:cubicBezTo>
                  <a:pt x="15575" y="249"/>
                  <a:pt x="13192"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23" name="TextBox 22">
            <a:extLst>
              <a:ext uri="{FF2B5EF4-FFF2-40B4-BE49-F238E27FC236}">
                <a16:creationId xmlns:a16="http://schemas.microsoft.com/office/drawing/2014/main" id="{B9C67F9F-C927-402E-8735-B4CD565C1617}"/>
              </a:ext>
            </a:extLst>
          </p:cNvPr>
          <p:cNvSpPr txBox="1"/>
          <p:nvPr/>
        </p:nvSpPr>
        <p:spPr>
          <a:xfrm>
            <a:off x="3965349" y="2217986"/>
            <a:ext cx="486030" cy="501356"/>
          </a:xfrm>
          <a:prstGeom prst="rect">
            <a:avLst/>
          </a:prstGeom>
          <a:noFill/>
        </p:spPr>
        <p:txBody>
          <a:bodyPr wrap="none" rtlCol="0" anchor="ctr">
            <a:spAutoFit/>
          </a:bodyPr>
          <a:lstStyle/>
          <a:p>
            <a:pPr algn="ctr"/>
            <a:r>
              <a:rPr lang="en-US" sz="2658" b="1" dirty="0">
                <a:solidFill>
                  <a:schemeClr val="bg1"/>
                </a:solidFill>
                <a:cs typeface="Poppins" pitchFamily="2" charset="77"/>
              </a:rPr>
              <a:t>01</a:t>
            </a:r>
          </a:p>
        </p:txBody>
      </p:sp>
      <p:sp>
        <p:nvSpPr>
          <p:cNvPr id="24" name="TextBox 23">
            <a:extLst>
              <a:ext uri="{FF2B5EF4-FFF2-40B4-BE49-F238E27FC236}">
                <a16:creationId xmlns:a16="http://schemas.microsoft.com/office/drawing/2014/main" id="{BD755BB8-9A3F-4EE8-9096-A7C66F6B15CE}"/>
              </a:ext>
            </a:extLst>
          </p:cNvPr>
          <p:cNvSpPr txBox="1"/>
          <p:nvPr/>
        </p:nvSpPr>
        <p:spPr>
          <a:xfrm>
            <a:off x="3443472" y="2986873"/>
            <a:ext cx="548548" cy="501356"/>
          </a:xfrm>
          <a:prstGeom prst="rect">
            <a:avLst/>
          </a:prstGeom>
          <a:noFill/>
        </p:spPr>
        <p:txBody>
          <a:bodyPr wrap="none" rtlCol="0" anchor="ctr">
            <a:spAutoFit/>
          </a:bodyPr>
          <a:lstStyle/>
          <a:p>
            <a:pPr algn="ctr"/>
            <a:r>
              <a:rPr lang="en-US" sz="2658" b="1" dirty="0">
                <a:solidFill>
                  <a:schemeClr val="bg1"/>
                </a:solidFill>
                <a:cs typeface="Poppins" pitchFamily="2" charset="77"/>
              </a:rPr>
              <a:t>02</a:t>
            </a:r>
          </a:p>
        </p:txBody>
      </p:sp>
      <p:sp>
        <p:nvSpPr>
          <p:cNvPr id="25" name="TextBox 24">
            <a:extLst>
              <a:ext uri="{FF2B5EF4-FFF2-40B4-BE49-F238E27FC236}">
                <a16:creationId xmlns:a16="http://schemas.microsoft.com/office/drawing/2014/main" id="{728846D7-AC12-4C48-858F-3B0F17A6B4B2}"/>
              </a:ext>
            </a:extLst>
          </p:cNvPr>
          <p:cNvSpPr txBox="1"/>
          <p:nvPr/>
        </p:nvSpPr>
        <p:spPr>
          <a:xfrm>
            <a:off x="3051248" y="3785197"/>
            <a:ext cx="551753" cy="501356"/>
          </a:xfrm>
          <a:prstGeom prst="rect">
            <a:avLst/>
          </a:prstGeom>
          <a:noFill/>
        </p:spPr>
        <p:txBody>
          <a:bodyPr wrap="none" rtlCol="0" anchor="ctr">
            <a:spAutoFit/>
          </a:bodyPr>
          <a:lstStyle/>
          <a:p>
            <a:pPr algn="ctr"/>
            <a:r>
              <a:rPr lang="en-US" sz="2658" b="1" dirty="0">
                <a:solidFill>
                  <a:schemeClr val="bg1"/>
                </a:solidFill>
                <a:cs typeface="Poppins" pitchFamily="2" charset="77"/>
              </a:rPr>
              <a:t>03</a:t>
            </a:r>
          </a:p>
        </p:txBody>
      </p:sp>
      <p:sp>
        <p:nvSpPr>
          <p:cNvPr id="26" name="TextBox 25">
            <a:extLst>
              <a:ext uri="{FF2B5EF4-FFF2-40B4-BE49-F238E27FC236}">
                <a16:creationId xmlns:a16="http://schemas.microsoft.com/office/drawing/2014/main" id="{D19A7EBD-611D-4AB6-9210-89F3407B4ADF}"/>
              </a:ext>
            </a:extLst>
          </p:cNvPr>
          <p:cNvSpPr txBox="1"/>
          <p:nvPr/>
        </p:nvSpPr>
        <p:spPr>
          <a:xfrm>
            <a:off x="5392421" y="2382905"/>
            <a:ext cx="909223" cy="310534"/>
          </a:xfrm>
          <a:prstGeom prst="rect">
            <a:avLst/>
          </a:prstGeom>
          <a:noFill/>
        </p:spPr>
        <p:txBody>
          <a:bodyPr wrap="none" rtlCol="0" anchor="ctr">
            <a:spAutoFit/>
          </a:bodyPr>
          <a:lstStyle/>
          <a:p>
            <a:pPr algn="ctr"/>
            <a:r>
              <a:rPr lang="en-US" sz="1418" b="1" dirty="0">
                <a:solidFill>
                  <a:schemeClr val="bg1"/>
                </a:solidFill>
                <a:cs typeface="Poppins" pitchFamily="2" charset="77"/>
              </a:rPr>
              <a:t>CAPTION</a:t>
            </a:r>
          </a:p>
        </p:txBody>
      </p:sp>
      <p:sp>
        <p:nvSpPr>
          <p:cNvPr id="27" name="TextBox 26">
            <a:extLst>
              <a:ext uri="{FF2B5EF4-FFF2-40B4-BE49-F238E27FC236}">
                <a16:creationId xmlns:a16="http://schemas.microsoft.com/office/drawing/2014/main" id="{727AD84B-A7C3-4C8B-AC6E-F23E446048DF}"/>
              </a:ext>
            </a:extLst>
          </p:cNvPr>
          <p:cNvSpPr txBox="1"/>
          <p:nvPr/>
        </p:nvSpPr>
        <p:spPr>
          <a:xfrm>
            <a:off x="5392421" y="3160453"/>
            <a:ext cx="909223" cy="310534"/>
          </a:xfrm>
          <a:prstGeom prst="rect">
            <a:avLst/>
          </a:prstGeom>
          <a:noFill/>
        </p:spPr>
        <p:txBody>
          <a:bodyPr wrap="none" rtlCol="0" anchor="ctr">
            <a:spAutoFit/>
          </a:bodyPr>
          <a:lstStyle/>
          <a:p>
            <a:pPr algn="ctr"/>
            <a:r>
              <a:rPr lang="en-US" sz="1418" b="1" dirty="0">
                <a:solidFill>
                  <a:schemeClr val="bg1"/>
                </a:solidFill>
                <a:cs typeface="Poppins" pitchFamily="2" charset="77"/>
              </a:rPr>
              <a:t>CAPTION</a:t>
            </a:r>
          </a:p>
        </p:txBody>
      </p:sp>
      <p:sp>
        <p:nvSpPr>
          <p:cNvPr id="28" name="TextBox 27">
            <a:extLst>
              <a:ext uri="{FF2B5EF4-FFF2-40B4-BE49-F238E27FC236}">
                <a16:creationId xmlns:a16="http://schemas.microsoft.com/office/drawing/2014/main" id="{68D95877-C975-45B9-8CC6-11B15A2708B9}"/>
              </a:ext>
            </a:extLst>
          </p:cNvPr>
          <p:cNvSpPr txBox="1"/>
          <p:nvPr/>
        </p:nvSpPr>
        <p:spPr>
          <a:xfrm>
            <a:off x="5392421" y="3987434"/>
            <a:ext cx="909223" cy="310534"/>
          </a:xfrm>
          <a:prstGeom prst="rect">
            <a:avLst/>
          </a:prstGeom>
          <a:noFill/>
        </p:spPr>
        <p:txBody>
          <a:bodyPr wrap="none" rtlCol="0" anchor="ctr">
            <a:spAutoFit/>
          </a:bodyPr>
          <a:lstStyle/>
          <a:p>
            <a:pPr algn="ctr"/>
            <a:r>
              <a:rPr lang="en-US" sz="1418" b="1" dirty="0">
                <a:solidFill>
                  <a:schemeClr val="bg1"/>
                </a:solidFill>
                <a:cs typeface="Poppins" pitchFamily="2" charset="77"/>
              </a:rPr>
              <a:t>CAPTION</a:t>
            </a:r>
          </a:p>
        </p:txBody>
      </p:sp>
      <p:sp>
        <p:nvSpPr>
          <p:cNvPr id="29" name="TextBox 28">
            <a:extLst>
              <a:ext uri="{FF2B5EF4-FFF2-40B4-BE49-F238E27FC236}">
                <a16:creationId xmlns:a16="http://schemas.microsoft.com/office/drawing/2014/main" id="{FD6CD3BB-268F-49EA-B14E-6F83EF3D3F38}"/>
              </a:ext>
            </a:extLst>
          </p:cNvPr>
          <p:cNvSpPr txBox="1"/>
          <p:nvPr/>
        </p:nvSpPr>
        <p:spPr>
          <a:xfrm>
            <a:off x="3892737" y="4804220"/>
            <a:ext cx="1178528" cy="769441"/>
          </a:xfrm>
          <a:prstGeom prst="rect">
            <a:avLst/>
          </a:prstGeom>
          <a:noFill/>
        </p:spPr>
        <p:txBody>
          <a:bodyPr wrap="none" rtlCol="0" anchor="ctr">
            <a:spAutoFit/>
          </a:bodyPr>
          <a:lstStyle/>
          <a:p>
            <a:r>
              <a:rPr lang="en-US" sz="4400" b="1" dirty="0">
                <a:solidFill>
                  <a:schemeClr val="bg1"/>
                </a:solidFill>
                <a:cs typeface="Poppins" pitchFamily="2" charset="77"/>
              </a:rPr>
              <a:t>35%</a:t>
            </a:r>
          </a:p>
        </p:txBody>
      </p:sp>
      <p:sp>
        <p:nvSpPr>
          <p:cNvPr id="30" name="Subtitle 2">
            <a:extLst>
              <a:ext uri="{FF2B5EF4-FFF2-40B4-BE49-F238E27FC236}">
                <a16:creationId xmlns:a16="http://schemas.microsoft.com/office/drawing/2014/main" id="{F9EF740A-EDFB-468A-A933-9F786324CE84}"/>
              </a:ext>
            </a:extLst>
          </p:cNvPr>
          <p:cNvSpPr txBox="1">
            <a:spLocks/>
          </p:cNvSpPr>
          <p:nvPr/>
        </p:nvSpPr>
        <p:spPr>
          <a:xfrm>
            <a:off x="3953697" y="5484916"/>
            <a:ext cx="3786670" cy="54104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consectetur</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adipiscing</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elit</a:t>
            </a:r>
            <a:r>
              <a:rPr lang="en-US" sz="1200" dirty="0">
                <a:solidFill>
                  <a:schemeClr val="bg1"/>
                </a:solidFill>
                <a:latin typeface="+mn-lt"/>
                <a:ea typeface="Lato Light" panose="020F0502020204030203" pitchFamily="34" charset="0"/>
                <a:cs typeface="Mukta ExtraLight" panose="020B0000000000000000" pitchFamily="34" charset="77"/>
              </a:rPr>
              <a:t>, sed do </a:t>
            </a:r>
            <a:r>
              <a:rPr lang="en-US" sz="1200" dirty="0" err="1">
                <a:solidFill>
                  <a:schemeClr val="bg1"/>
                </a:solidFill>
                <a:latin typeface="+mn-lt"/>
                <a:ea typeface="Lato Light" panose="020F0502020204030203" pitchFamily="34" charset="0"/>
                <a:cs typeface="Mukta ExtraLight" panose="020B0000000000000000" pitchFamily="34" charset="77"/>
              </a:rPr>
              <a:t>eiusmod</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tempor</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incididunt</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ut</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labore</a:t>
            </a:r>
            <a:r>
              <a:rPr lang="en-US" sz="1200" dirty="0">
                <a:solidFill>
                  <a:schemeClr val="bg1"/>
                </a:solidFill>
                <a:latin typeface="+mn-lt"/>
                <a:ea typeface="Lato Light" panose="020F0502020204030203" pitchFamily="34" charset="0"/>
                <a:cs typeface="Mukta ExtraLight" panose="020B0000000000000000" pitchFamily="34" charset="77"/>
              </a:rPr>
              <a:t> et dolore magna </a:t>
            </a:r>
            <a:r>
              <a:rPr lang="en-US" sz="1200" dirty="0" err="1">
                <a:solidFill>
                  <a:schemeClr val="bg1"/>
                </a:solidFill>
                <a:latin typeface="+mn-lt"/>
                <a:ea typeface="Lato Light" panose="020F0502020204030203" pitchFamily="34" charset="0"/>
                <a:cs typeface="Mukta ExtraLight" panose="020B0000000000000000" pitchFamily="34" charset="77"/>
              </a:rPr>
              <a:t>aliqua</a:t>
            </a:r>
            <a:r>
              <a:rPr lang="en-US" sz="1200" dirty="0">
                <a:solidFill>
                  <a:schemeClr val="bg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8816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29</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sp>
        <p:nvSpPr>
          <p:cNvPr id="35" name="Subtitle 2">
            <a:extLst>
              <a:ext uri="{FF2B5EF4-FFF2-40B4-BE49-F238E27FC236}">
                <a16:creationId xmlns:a16="http://schemas.microsoft.com/office/drawing/2014/main" id="{DEAE54AF-025F-475E-A5D0-7095068D84A5}"/>
              </a:ext>
            </a:extLst>
          </p:cNvPr>
          <p:cNvSpPr txBox="1">
            <a:spLocks/>
          </p:cNvSpPr>
          <p:nvPr/>
        </p:nvSpPr>
        <p:spPr>
          <a:xfrm>
            <a:off x="855825" y="4974608"/>
            <a:ext cx="1220594" cy="10272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grpSp>
        <p:nvGrpSpPr>
          <p:cNvPr id="42" name="Group 41">
            <a:extLst>
              <a:ext uri="{FF2B5EF4-FFF2-40B4-BE49-F238E27FC236}">
                <a16:creationId xmlns:a16="http://schemas.microsoft.com/office/drawing/2014/main" id="{5F806FB7-B847-4BF6-B1FE-24467B4228AC}"/>
              </a:ext>
            </a:extLst>
          </p:cNvPr>
          <p:cNvGrpSpPr/>
          <p:nvPr/>
        </p:nvGrpSpPr>
        <p:grpSpPr>
          <a:xfrm>
            <a:off x="880158" y="1965960"/>
            <a:ext cx="9988543" cy="3873130"/>
            <a:chOff x="1261158" y="2303301"/>
            <a:chExt cx="9098275" cy="3527922"/>
          </a:xfrm>
        </p:grpSpPr>
        <p:grpSp>
          <p:nvGrpSpPr>
            <p:cNvPr id="7" name="Group 39180">
              <a:extLst>
                <a:ext uri="{FF2B5EF4-FFF2-40B4-BE49-F238E27FC236}">
                  <a16:creationId xmlns:a16="http://schemas.microsoft.com/office/drawing/2014/main" id="{8CBE1B79-DAF6-4BED-B05F-E12A52208C93}"/>
                </a:ext>
              </a:extLst>
            </p:cNvPr>
            <p:cNvGrpSpPr/>
            <p:nvPr/>
          </p:nvGrpSpPr>
          <p:grpSpPr>
            <a:xfrm>
              <a:off x="2588608" y="3223130"/>
              <a:ext cx="1048190" cy="1651817"/>
              <a:chOff x="60475" y="0"/>
              <a:chExt cx="1209525" cy="1906059"/>
            </a:xfrm>
          </p:grpSpPr>
          <p:sp>
            <p:nvSpPr>
              <p:cNvPr id="8" name="Shape 39178">
                <a:extLst>
                  <a:ext uri="{FF2B5EF4-FFF2-40B4-BE49-F238E27FC236}">
                    <a16:creationId xmlns:a16="http://schemas.microsoft.com/office/drawing/2014/main" id="{6CE974A2-6D4F-4B66-83A8-AFF836514BF7}"/>
                  </a:ext>
                </a:extLst>
              </p:cNvPr>
              <p:cNvSpPr/>
              <p:nvPr/>
            </p:nvSpPr>
            <p:spPr>
              <a:xfrm>
                <a:off x="60475" y="0"/>
                <a:ext cx="604762" cy="19060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solidFill>
              <a:ln w="12700" cap="flat">
                <a:noFill/>
                <a:miter lim="400000"/>
              </a:ln>
              <a:effectLst/>
            </p:spPr>
            <p:txBody>
              <a:bodyPr wrap="square" lIns="0" tIns="0" rIns="0" bIns="0" numCol="1" anchor="t">
                <a:noAutofit/>
              </a:bodyPr>
              <a:lstStyle/>
              <a:p>
                <a:endParaRPr sz="3200" dirty="0"/>
              </a:p>
            </p:txBody>
          </p:sp>
          <p:sp>
            <p:nvSpPr>
              <p:cNvPr id="9" name="Shape 39179">
                <a:extLst>
                  <a:ext uri="{FF2B5EF4-FFF2-40B4-BE49-F238E27FC236}">
                    <a16:creationId xmlns:a16="http://schemas.microsoft.com/office/drawing/2014/main" id="{3BF13FC7-0D73-42CD-B1FA-68CED4F0E091}"/>
                  </a:ext>
                </a:extLst>
              </p:cNvPr>
              <p:cNvSpPr/>
              <p:nvPr/>
            </p:nvSpPr>
            <p:spPr>
              <a:xfrm flipH="1">
                <a:off x="665238" y="0"/>
                <a:ext cx="604762" cy="19060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3200" dirty="0"/>
              </a:p>
            </p:txBody>
          </p:sp>
        </p:grpSp>
        <p:grpSp>
          <p:nvGrpSpPr>
            <p:cNvPr id="10" name="Group 39183">
              <a:extLst>
                <a:ext uri="{FF2B5EF4-FFF2-40B4-BE49-F238E27FC236}">
                  <a16:creationId xmlns:a16="http://schemas.microsoft.com/office/drawing/2014/main" id="{B5C2D6FA-7BFD-484A-BBB1-A33728953FBE}"/>
                </a:ext>
              </a:extLst>
            </p:cNvPr>
            <p:cNvGrpSpPr/>
            <p:nvPr/>
          </p:nvGrpSpPr>
          <p:grpSpPr>
            <a:xfrm>
              <a:off x="9225042" y="4327683"/>
              <a:ext cx="1049003" cy="547264"/>
              <a:chOff x="59537" y="0"/>
              <a:chExt cx="1210463" cy="631495"/>
            </a:xfrm>
          </p:grpSpPr>
          <p:sp>
            <p:nvSpPr>
              <p:cNvPr id="11" name="Shape 39181">
                <a:extLst>
                  <a:ext uri="{FF2B5EF4-FFF2-40B4-BE49-F238E27FC236}">
                    <a16:creationId xmlns:a16="http://schemas.microsoft.com/office/drawing/2014/main" id="{75D960D6-C274-4942-8797-9CF8180045B4}"/>
                  </a:ext>
                </a:extLst>
              </p:cNvPr>
              <p:cNvSpPr/>
              <p:nvPr/>
            </p:nvSpPr>
            <p:spPr>
              <a:xfrm>
                <a:off x="59537"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1"/>
              </a:solidFill>
              <a:ln w="12700" cap="flat">
                <a:noFill/>
                <a:miter lim="400000"/>
              </a:ln>
              <a:effectLst/>
            </p:spPr>
            <p:txBody>
              <a:bodyPr wrap="square" lIns="0" tIns="0" rIns="0" bIns="0" numCol="1" anchor="t">
                <a:noAutofit/>
              </a:bodyPr>
              <a:lstStyle/>
              <a:p>
                <a:endParaRPr sz="3200" dirty="0"/>
              </a:p>
            </p:txBody>
          </p:sp>
          <p:sp>
            <p:nvSpPr>
              <p:cNvPr id="12" name="Shape 39182">
                <a:extLst>
                  <a:ext uri="{FF2B5EF4-FFF2-40B4-BE49-F238E27FC236}">
                    <a16:creationId xmlns:a16="http://schemas.microsoft.com/office/drawing/2014/main" id="{5679077E-659D-4EF6-BBE7-2D7952DDB7A8}"/>
                  </a:ext>
                </a:extLst>
              </p:cNvPr>
              <p:cNvSpPr/>
              <p:nvPr/>
            </p:nvSpPr>
            <p:spPr>
              <a:xfrm flipH="1">
                <a:off x="665238"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3200" dirty="0"/>
              </a:p>
            </p:txBody>
          </p:sp>
        </p:grpSp>
        <p:grpSp>
          <p:nvGrpSpPr>
            <p:cNvPr id="13" name="Group 39186">
              <a:extLst>
                <a:ext uri="{FF2B5EF4-FFF2-40B4-BE49-F238E27FC236}">
                  <a16:creationId xmlns:a16="http://schemas.microsoft.com/office/drawing/2014/main" id="{E06746A1-C8E5-4E21-AB59-15E2BF6D110D}"/>
                </a:ext>
              </a:extLst>
            </p:cNvPr>
            <p:cNvGrpSpPr/>
            <p:nvPr/>
          </p:nvGrpSpPr>
          <p:grpSpPr>
            <a:xfrm>
              <a:off x="5243507" y="3769418"/>
              <a:ext cx="1048190" cy="1105530"/>
              <a:chOff x="60476" y="0"/>
              <a:chExt cx="1209525" cy="1275689"/>
            </a:xfrm>
          </p:grpSpPr>
          <p:sp>
            <p:nvSpPr>
              <p:cNvPr id="14" name="Shape 39184">
                <a:extLst>
                  <a:ext uri="{FF2B5EF4-FFF2-40B4-BE49-F238E27FC236}">
                    <a16:creationId xmlns:a16="http://schemas.microsoft.com/office/drawing/2014/main" id="{11CD7A2A-5F9F-42CF-8B7B-D2F33B28A14B}"/>
                  </a:ext>
                </a:extLst>
              </p:cNvPr>
              <p:cNvSpPr/>
              <p:nvPr/>
            </p:nvSpPr>
            <p:spPr>
              <a:xfrm>
                <a:off x="60476" y="0"/>
                <a:ext cx="604762" cy="12756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4"/>
              </a:solidFill>
              <a:ln w="12700" cap="flat">
                <a:noFill/>
                <a:miter lim="400000"/>
              </a:ln>
              <a:effectLst/>
            </p:spPr>
            <p:txBody>
              <a:bodyPr wrap="square" lIns="0" tIns="0" rIns="0" bIns="0" numCol="1" anchor="t">
                <a:noAutofit/>
              </a:bodyPr>
              <a:lstStyle/>
              <a:p>
                <a:endParaRPr sz="3200" dirty="0"/>
              </a:p>
            </p:txBody>
          </p:sp>
          <p:sp>
            <p:nvSpPr>
              <p:cNvPr id="15" name="Shape 39185">
                <a:extLst>
                  <a:ext uri="{FF2B5EF4-FFF2-40B4-BE49-F238E27FC236}">
                    <a16:creationId xmlns:a16="http://schemas.microsoft.com/office/drawing/2014/main" id="{71344D46-4D05-4ABD-9F0D-EAFB3E3AFBFE}"/>
                  </a:ext>
                </a:extLst>
              </p:cNvPr>
              <p:cNvSpPr/>
              <p:nvPr/>
            </p:nvSpPr>
            <p:spPr>
              <a:xfrm flipH="1">
                <a:off x="665238" y="12700"/>
                <a:ext cx="604763" cy="1262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3200" dirty="0"/>
              </a:p>
            </p:txBody>
          </p:sp>
        </p:grpSp>
        <p:grpSp>
          <p:nvGrpSpPr>
            <p:cNvPr id="16" name="Group 39189">
              <a:extLst>
                <a:ext uri="{FF2B5EF4-FFF2-40B4-BE49-F238E27FC236}">
                  <a16:creationId xmlns:a16="http://schemas.microsoft.com/office/drawing/2014/main" id="{73B7AD9F-F986-45B2-8211-73EF860318C7}"/>
                </a:ext>
              </a:extLst>
            </p:cNvPr>
            <p:cNvGrpSpPr/>
            <p:nvPr/>
          </p:nvGrpSpPr>
          <p:grpSpPr>
            <a:xfrm>
              <a:off x="6570141" y="2674895"/>
              <a:ext cx="1049005" cy="2200052"/>
              <a:chOff x="59535" y="0"/>
              <a:chExt cx="1210466" cy="2538678"/>
            </a:xfrm>
          </p:grpSpPr>
          <p:sp>
            <p:nvSpPr>
              <p:cNvPr id="17" name="Shape 39187">
                <a:extLst>
                  <a:ext uri="{FF2B5EF4-FFF2-40B4-BE49-F238E27FC236}">
                    <a16:creationId xmlns:a16="http://schemas.microsoft.com/office/drawing/2014/main" id="{ECF118A6-4D73-443F-8AEB-8410A45209C8}"/>
                  </a:ext>
                </a:extLst>
              </p:cNvPr>
              <p:cNvSpPr/>
              <p:nvPr/>
            </p:nvSpPr>
            <p:spPr>
              <a:xfrm>
                <a:off x="59535" y="12700"/>
                <a:ext cx="604762" cy="25259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solidFill>
              <a:ln w="12700" cap="flat">
                <a:noFill/>
                <a:miter lim="400000"/>
              </a:ln>
              <a:effectLst/>
            </p:spPr>
            <p:txBody>
              <a:bodyPr wrap="square" lIns="0" tIns="0" rIns="0" bIns="0" numCol="1" anchor="t">
                <a:noAutofit/>
              </a:bodyPr>
              <a:lstStyle/>
              <a:p>
                <a:endParaRPr sz="3200" dirty="0"/>
              </a:p>
            </p:txBody>
          </p:sp>
          <p:sp>
            <p:nvSpPr>
              <p:cNvPr id="18" name="Shape 39188">
                <a:extLst>
                  <a:ext uri="{FF2B5EF4-FFF2-40B4-BE49-F238E27FC236}">
                    <a16:creationId xmlns:a16="http://schemas.microsoft.com/office/drawing/2014/main" id="{1892ACD3-516B-4E13-90AD-D916C13CBE57}"/>
                  </a:ext>
                </a:extLst>
              </p:cNvPr>
              <p:cNvSpPr/>
              <p:nvPr/>
            </p:nvSpPr>
            <p:spPr>
              <a:xfrm flipH="1">
                <a:off x="665238" y="0"/>
                <a:ext cx="604763" cy="25386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3200" dirty="0"/>
              </a:p>
            </p:txBody>
          </p:sp>
        </p:grpSp>
        <p:grpSp>
          <p:nvGrpSpPr>
            <p:cNvPr id="19" name="Group 39192">
              <a:extLst>
                <a:ext uri="{FF2B5EF4-FFF2-40B4-BE49-F238E27FC236}">
                  <a16:creationId xmlns:a16="http://schemas.microsoft.com/office/drawing/2014/main" id="{C12E8526-73BA-4085-B39A-68546A149DE4}"/>
                </a:ext>
              </a:extLst>
            </p:cNvPr>
            <p:cNvGrpSpPr/>
            <p:nvPr/>
          </p:nvGrpSpPr>
          <p:grpSpPr>
            <a:xfrm>
              <a:off x="3916873" y="4327683"/>
              <a:ext cx="1047374" cy="547264"/>
              <a:chOff x="61417" y="0"/>
              <a:chExt cx="1208583" cy="631495"/>
            </a:xfrm>
          </p:grpSpPr>
          <p:sp>
            <p:nvSpPr>
              <p:cNvPr id="20" name="Shape 39190">
                <a:extLst>
                  <a:ext uri="{FF2B5EF4-FFF2-40B4-BE49-F238E27FC236}">
                    <a16:creationId xmlns:a16="http://schemas.microsoft.com/office/drawing/2014/main" id="{A476F862-2D6F-4F1A-ADA6-41133E77E87D}"/>
                  </a:ext>
                </a:extLst>
              </p:cNvPr>
              <p:cNvSpPr/>
              <p:nvPr/>
            </p:nvSpPr>
            <p:spPr>
              <a:xfrm>
                <a:off x="61417"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solidFill>
              <a:ln w="12700" cap="flat">
                <a:noFill/>
                <a:miter lim="400000"/>
              </a:ln>
              <a:effectLst/>
            </p:spPr>
            <p:txBody>
              <a:bodyPr wrap="square" lIns="0" tIns="0" rIns="0" bIns="0" numCol="1" anchor="t">
                <a:noAutofit/>
              </a:bodyPr>
              <a:lstStyle/>
              <a:p>
                <a:endParaRPr sz="3200" dirty="0"/>
              </a:p>
            </p:txBody>
          </p:sp>
          <p:sp>
            <p:nvSpPr>
              <p:cNvPr id="21" name="Shape 39191">
                <a:extLst>
                  <a:ext uri="{FF2B5EF4-FFF2-40B4-BE49-F238E27FC236}">
                    <a16:creationId xmlns:a16="http://schemas.microsoft.com/office/drawing/2014/main" id="{87E7368F-50EC-4150-9165-7653EA2E69C9}"/>
                  </a:ext>
                </a:extLst>
              </p:cNvPr>
              <p:cNvSpPr/>
              <p:nvPr/>
            </p:nvSpPr>
            <p:spPr>
              <a:xfrm flipH="1">
                <a:off x="665238" y="0"/>
                <a:ext cx="604762" cy="6314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3200" dirty="0"/>
              </a:p>
            </p:txBody>
          </p:sp>
        </p:grpSp>
        <p:grpSp>
          <p:nvGrpSpPr>
            <p:cNvPr id="22" name="Group 39195">
              <a:extLst>
                <a:ext uri="{FF2B5EF4-FFF2-40B4-BE49-F238E27FC236}">
                  <a16:creationId xmlns:a16="http://schemas.microsoft.com/office/drawing/2014/main" id="{556D833A-9DAA-442C-8CA6-6FEF4BE36B54}"/>
                </a:ext>
              </a:extLst>
            </p:cNvPr>
            <p:cNvGrpSpPr/>
            <p:nvPr/>
          </p:nvGrpSpPr>
          <p:grpSpPr>
            <a:xfrm>
              <a:off x="1261158" y="2674895"/>
              <a:ext cx="1048191" cy="2200052"/>
              <a:chOff x="60476" y="0"/>
              <a:chExt cx="1209525" cy="2538678"/>
            </a:xfrm>
          </p:grpSpPr>
          <p:sp>
            <p:nvSpPr>
              <p:cNvPr id="23" name="Shape 39193">
                <a:extLst>
                  <a:ext uri="{FF2B5EF4-FFF2-40B4-BE49-F238E27FC236}">
                    <a16:creationId xmlns:a16="http://schemas.microsoft.com/office/drawing/2014/main" id="{B56C801C-F29D-41D4-8350-88CFDC17B7A8}"/>
                  </a:ext>
                </a:extLst>
              </p:cNvPr>
              <p:cNvSpPr/>
              <p:nvPr/>
            </p:nvSpPr>
            <p:spPr>
              <a:xfrm>
                <a:off x="60476" y="12700"/>
                <a:ext cx="604762" cy="25259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1"/>
              </a:solidFill>
              <a:ln w="12700" cap="flat">
                <a:noFill/>
                <a:miter lim="400000"/>
              </a:ln>
              <a:effectLst/>
            </p:spPr>
            <p:txBody>
              <a:bodyPr wrap="square" lIns="0" tIns="0" rIns="0" bIns="0" numCol="1" anchor="t">
                <a:noAutofit/>
              </a:bodyPr>
              <a:lstStyle/>
              <a:p>
                <a:endParaRPr sz="3200" dirty="0"/>
              </a:p>
            </p:txBody>
          </p:sp>
          <p:sp>
            <p:nvSpPr>
              <p:cNvPr id="24" name="Shape 39194">
                <a:extLst>
                  <a:ext uri="{FF2B5EF4-FFF2-40B4-BE49-F238E27FC236}">
                    <a16:creationId xmlns:a16="http://schemas.microsoft.com/office/drawing/2014/main" id="{856FDD84-ED7A-4AB2-923C-FAFF4C3E8E79}"/>
                  </a:ext>
                </a:extLst>
              </p:cNvPr>
              <p:cNvSpPr/>
              <p:nvPr/>
            </p:nvSpPr>
            <p:spPr>
              <a:xfrm flipH="1">
                <a:off x="665238" y="0"/>
                <a:ext cx="604763" cy="25386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3200" dirty="0"/>
              </a:p>
            </p:txBody>
          </p:sp>
        </p:grpSp>
        <p:grpSp>
          <p:nvGrpSpPr>
            <p:cNvPr id="25" name="Group 39198">
              <a:extLst>
                <a:ext uri="{FF2B5EF4-FFF2-40B4-BE49-F238E27FC236}">
                  <a16:creationId xmlns:a16="http://schemas.microsoft.com/office/drawing/2014/main" id="{3E59FB8E-18CD-4252-A0EE-56FE0D4E0177}"/>
                </a:ext>
              </a:extLst>
            </p:cNvPr>
            <p:cNvGrpSpPr/>
            <p:nvPr/>
          </p:nvGrpSpPr>
          <p:grpSpPr>
            <a:xfrm>
              <a:off x="7896775" y="3769417"/>
              <a:ext cx="1049822" cy="1105530"/>
              <a:chOff x="58594" y="0"/>
              <a:chExt cx="1211407" cy="1275689"/>
            </a:xfrm>
          </p:grpSpPr>
          <p:sp>
            <p:nvSpPr>
              <p:cNvPr id="26" name="Shape 39196">
                <a:extLst>
                  <a:ext uri="{FF2B5EF4-FFF2-40B4-BE49-F238E27FC236}">
                    <a16:creationId xmlns:a16="http://schemas.microsoft.com/office/drawing/2014/main" id="{3046ED1E-1DB6-41EE-AA59-4867A0000DF9}"/>
                  </a:ext>
                </a:extLst>
              </p:cNvPr>
              <p:cNvSpPr/>
              <p:nvPr/>
            </p:nvSpPr>
            <p:spPr>
              <a:xfrm>
                <a:off x="58594" y="0"/>
                <a:ext cx="604762" cy="12756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solidFill>
              <a:ln w="12700" cap="flat">
                <a:noFill/>
                <a:miter lim="400000"/>
              </a:ln>
              <a:effectLst/>
            </p:spPr>
            <p:txBody>
              <a:bodyPr wrap="square" lIns="0" tIns="0" rIns="0" bIns="0" numCol="1" anchor="t">
                <a:noAutofit/>
              </a:bodyPr>
              <a:lstStyle/>
              <a:p>
                <a:endParaRPr sz="3200" dirty="0"/>
              </a:p>
            </p:txBody>
          </p:sp>
          <p:sp>
            <p:nvSpPr>
              <p:cNvPr id="27" name="Shape 39197">
                <a:extLst>
                  <a:ext uri="{FF2B5EF4-FFF2-40B4-BE49-F238E27FC236}">
                    <a16:creationId xmlns:a16="http://schemas.microsoft.com/office/drawing/2014/main" id="{2CE1E903-F93D-4D0C-85FB-CD89B289CD11}"/>
                  </a:ext>
                </a:extLst>
              </p:cNvPr>
              <p:cNvSpPr/>
              <p:nvPr/>
            </p:nvSpPr>
            <p:spPr>
              <a:xfrm flipH="1">
                <a:off x="665238" y="12700"/>
                <a:ext cx="604763" cy="1262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3200" dirty="0"/>
              </a:p>
            </p:txBody>
          </p:sp>
        </p:grpSp>
        <p:sp>
          <p:nvSpPr>
            <p:cNvPr id="28" name="TextBox 27">
              <a:extLst>
                <a:ext uri="{FF2B5EF4-FFF2-40B4-BE49-F238E27FC236}">
                  <a16:creationId xmlns:a16="http://schemas.microsoft.com/office/drawing/2014/main" id="{B27C88B1-0CBD-4207-8A07-9A3B1529E6CC}"/>
                </a:ext>
              </a:extLst>
            </p:cNvPr>
            <p:cNvSpPr txBox="1"/>
            <p:nvPr/>
          </p:nvSpPr>
          <p:spPr>
            <a:xfrm>
              <a:off x="1785253" y="2303301"/>
              <a:ext cx="728084"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100%</a:t>
              </a:r>
            </a:p>
          </p:txBody>
        </p:sp>
        <p:sp>
          <p:nvSpPr>
            <p:cNvPr id="29" name="TextBox 28">
              <a:extLst>
                <a:ext uri="{FF2B5EF4-FFF2-40B4-BE49-F238E27FC236}">
                  <a16:creationId xmlns:a16="http://schemas.microsoft.com/office/drawing/2014/main" id="{236662EF-DAC8-46C0-B1B1-0681947E51CE}"/>
                </a:ext>
              </a:extLst>
            </p:cNvPr>
            <p:cNvSpPr txBox="1"/>
            <p:nvPr/>
          </p:nvSpPr>
          <p:spPr>
            <a:xfrm>
              <a:off x="3111889" y="2797760"/>
              <a:ext cx="630301"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75%</a:t>
              </a:r>
            </a:p>
          </p:txBody>
        </p:sp>
        <p:sp>
          <p:nvSpPr>
            <p:cNvPr id="30" name="TextBox 29">
              <a:extLst>
                <a:ext uri="{FF2B5EF4-FFF2-40B4-BE49-F238E27FC236}">
                  <a16:creationId xmlns:a16="http://schemas.microsoft.com/office/drawing/2014/main" id="{52B433B1-8A15-4240-A907-9E8DA3202B23}"/>
                </a:ext>
              </a:extLst>
            </p:cNvPr>
            <p:cNvSpPr txBox="1"/>
            <p:nvPr/>
          </p:nvSpPr>
          <p:spPr>
            <a:xfrm>
              <a:off x="4439337" y="3848983"/>
              <a:ext cx="633507"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25%</a:t>
              </a:r>
            </a:p>
          </p:txBody>
        </p:sp>
        <p:sp>
          <p:nvSpPr>
            <p:cNvPr id="31" name="TextBox 30">
              <a:extLst>
                <a:ext uri="{FF2B5EF4-FFF2-40B4-BE49-F238E27FC236}">
                  <a16:creationId xmlns:a16="http://schemas.microsoft.com/office/drawing/2014/main" id="{DDAE4757-650C-4106-9BD5-C63CE8DD6509}"/>
                </a:ext>
              </a:extLst>
            </p:cNvPr>
            <p:cNvSpPr txBox="1"/>
            <p:nvPr/>
          </p:nvSpPr>
          <p:spPr>
            <a:xfrm>
              <a:off x="5444881" y="3388249"/>
              <a:ext cx="641522" cy="400110"/>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50%</a:t>
              </a:r>
            </a:p>
          </p:txBody>
        </p:sp>
        <p:sp>
          <p:nvSpPr>
            <p:cNvPr id="32" name="TextBox 31">
              <a:extLst>
                <a:ext uri="{FF2B5EF4-FFF2-40B4-BE49-F238E27FC236}">
                  <a16:creationId xmlns:a16="http://schemas.microsoft.com/office/drawing/2014/main" id="{03297F65-FE46-4151-81D2-A171524EE71D}"/>
                </a:ext>
              </a:extLst>
            </p:cNvPr>
            <p:cNvSpPr txBox="1"/>
            <p:nvPr/>
          </p:nvSpPr>
          <p:spPr>
            <a:xfrm>
              <a:off x="6358690" y="2303301"/>
              <a:ext cx="728084"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Poppins" pitchFamily="2" charset="77"/>
                </a:rPr>
                <a:t>100%</a:t>
              </a:r>
            </a:p>
          </p:txBody>
        </p:sp>
        <p:sp>
          <p:nvSpPr>
            <p:cNvPr id="33" name="TextBox 32">
              <a:extLst>
                <a:ext uri="{FF2B5EF4-FFF2-40B4-BE49-F238E27FC236}">
                  <a16:creationId xmlns:a16="http://schemas.microsoft.com/office/drawing/2014/main" id="{386CD2F4-8C66-4B9D-849C-4A2D0AE29A3E}"/>
                </a:ext>
              </a:extLst>
            </p:cNvPr>
            <p:cNvSpPr txBox="1"/>
            <p:nvPr/>
          </p:nvSpPr>
          <p:spPr>
            <a:xfrm>
              <a:off x="7779348" y="3380763"/>
              <a:ext cx="641522"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Poppins" pitchFamily="2" charset="77"/>
                </a:rPr>
                <a:t>50%</a:t>
              </a:r>
            </a:p>
          </p:txBody>
        </p:sp>
        <p:sp>
          <p:nvSpPr>
            <p:cNvPr id="34" name="TextBox 33">
              <a:extLst>
                <a:ext uri="{FF2B5EF4-FFF2-40B4-BE49-F238E27FC236}">
                  <a16:creationId xmlns:a16="http://schemas.microsoft.com/office/drawing/2014/main" id="{EDC7EFF1-A308-4EC7-B7C8-2422C4F68164}"/>
                </a:ext>
              </a:extLst>
            </p:cNvPr>
            <p:cNvSpPr txBox="1"/>
            <p:nvPr/>
          </p:nvSpPr>
          <p:spPr>
            <a:xfrm>
              <a:off x="9112521" y="3943415"/>
              <a:ext cx="633507"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Poppins" pitchFamily="2" charset="77"/>
                </a:rPr>
                <a:t>25%</a:t>
              </a:r>
            </a:p>
          </p:txBody>
        </p:sp>
        <p:sp>
          <p:nvSpPr>
            <p:cNvPr id="36" name="Subtitle 2">
              <a:extLst>
                <a:ext uri="{FF2B5EF4-FFF2-40B4-BE49-F238E27FC236}">
                  <a16:creationId xmlns:a16="http://schemas.microsoft.com/office/drawing/2014/main" id="{2238E1C9-4033-45C0-AF25-37DEEDC55581}"/>
                </a:ext>
              </a:extLst>
            </p:cNvPr>
            <p:cNvSpPr txBox="1">
              <a:spLocks/>
            </p:cNvSpPr>
            <p:nvPr/>
          </p:nvSpPr>
          <p:spPr>
            <a:xfrm>
              <a:off x="2501591" y="5047369"/>
              <a:ext cx="1220594" cy="7838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sp>
          <p:nvSpPr>
            <p:cNvPr id="37" name="Subtitle 2">
              <a:extLst>
                <a:ext uri="{FF2B5EF4-FFF2-40B4-BE49-F238E27FC236}">
                  <a16:creationId xmlns:a16="http://schemas.microsoft.com/office/drawing/2014/main" id="{08583467-D52B-45F4-9E6C-F914F4558537}"/>
                </a:ext>
              </a:extLst>
            </p:cNvPr>
            <p:cNvSpPr txBox="1">
              <a:spLocks/>
            </p:cNvSpPr>
            <p:nvPr/>
          </p:nvSpPr>
          <p:spPr>
            <a:xfrm>
              <a:off x="3829039" y="5047369"/>
              <a:ext cx="1220594" cy="7838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sp>
          <p:nvSpPr>
            <p:cNvPr id="38" name="Subtitle 2">
              <a:extLst>
                <a:ext uri="{FF2B5EF4-FFF2-40B4-BE49-F238E27FC236}">
                  <a16:creationId xmlns:a16="http://schemas.microsoft.com/office/drawing/2014/main" id="{E919D1BC-AA50-4B35-83E1-16D31AF9B52D}"/>
                </a:ext>
              </a:extLst>
            </p:cNvPr>
            <p:cNvSpPr txBox="1">
              <a:spLocks/>
            </p:cNvSpPr>
            <p:nvPr/>
          </p:nvSpPr>
          <p:spPr>
            <a:xfrm>
              <a:off x="5155344" y="5047369"/>
              <a:ext cx="1220594" cy="7838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sp>
          <p:nvSpPr>
            <p:cNvPr id="39" name="Subtitle 2">
              <a:extLst>
                <a:ext uri="{FF2B5EF4-FFF2-40B4-BE49-F238E27FC236}">
                  <a16:creationId xmlns:a16="http://schemas.microsoft.com/office/drawing/2014/main" id="{79A32CD1-3AC6-4D12-AA01-FD5769E6067E}"/>
                </a:ext>
              </a:extLst>
            </p:cNvPr>
            <p:cNvSpPr txBox="1">
              <a:spLocks/>
            </p:cNvSpPr>
            <p:nvPr/>
          </p:nvSpPr>
          <p:spPr>
            <a:xfrm>
              <a:off x="6481649" y="5047369"/>
              <a:ext cx="1220594" cy="7838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sp>
          <p:nvSpPr>
            <p:cNvPr id="40" name="Subtitle 2">
              <a:extLst>
                <a:ext uri="{FF2B5EF4-FFF2-40B4-BE49-F238E27FC236}">
                  <a16:creationId xmlns:a16="http://schemas.microsoft.com/office/drawing/2014/main" id="{E64FEAF3-1B03-46BB-A5A6-21665FC8BB03}"/>
                </a:ext>
              </a:extLst>
            </p:cNvPr>
            <p:cNvSpPr txBox="1">
              <a:spLocks/>
            </p:cNvSpPr>
            <p:nvPr/>
          </p:nvSpPr>
          <p:spPr>
            <a:xfrm>
              <a:off x="7809097" y="5047369"/>
              <a:ext cx="1220594" cy="7838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sp>
          <p:nvSpPr>
            <p:cNvPr id="41" name="Subtitle 2">
              <a:extLst>
                <a:ext uri="{FF2B5EF4-FFF2-40B4-BE49-F238E27FC236}">
                  <a16:creationId xmlns:a16="http://schemas.microsoft.com/office/drawing/2014/main" id="{5B193074-FF65-499C-853C-423115C8A4DB}"/>
                </a:ext>
              </a:extLst>
            </p:cNvPr>
            <p:cNvSpPr txBox="1">
              <a:spLocks/>
            </p:cNvSpPr>
            <p:nvPr/>
          </p:nvSpPr>
          <p:spPr>
            <a:xfrm>
              <a:off x="9138839" y="5047369"/>
              <a:ext cx="1220594" cy="7838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9"/>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commodo</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consequat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voltaire</a:t>
              </a:r>
              <a:r>
                <a:rPr lang="en-US" sz="1050" dirty="0">
                  <a:solidFill>
                    <a:schemeClr val="tx1"/>
                  </a:solidFill>
                  <a:latin typeface="+mn-lt"/>
                  <a:ea typeface="Lato Light" panose="020F0502020204030203" pitchFamily="34" charset="0"/>
                  <a:cs typeface="Mukta ExtraLight" panose="020B0000000000000000" pitchFamily="34" charset="77"/>
                </a:rPr>
                <a:t> du monte </a:t>
              </a:r>
              <a:r>
                <a:rPr lang="en-US" sz="1050" dirty="0" err="1">
                  <a:solidFill>
                    <a:schemeClr val="tx1"/>
                  </a:solidFill>
                  <a:latin typeface="+mn-lt"/>
                  <a:ea typeface="Lato Light" panose="020F0502020204030203" pitchFamily="34" charset="0"/>
                  <a:cs typeface="Mukta ExtraLight" panose="020B0000000000000000" pitchFamily="34" charset="77"/>
                </a:rPr>
                <a:t>montu</a:t>
              </a:r>
              <a:r>
                <a:rPr lang="en-US" sz="1050" dirty="0">
                  <a:solidFill>
                    <a:schemeClr val="tx1"/>
                  </a:solidFill>
                  <a:latin typeface="+mn-lt"/>
                  <a:ea typeface="Lato Light" panose="020F0502020204030203" pitchFamily="34" charset="0"/>
                  <a:cs typeface="Mukta ExtraLight" panose="020B0000000000000000" pitchFamily="34" charset="77"/>
                </a:rPr>
                <a:t>.</a:t>
              </a:r>
            </a:p>
          </p:txBody>
        </p:sp>
      </p:grpSp>
    </p:spTree>
    <p:extLst>
      <p:ext uri="{BB962C8B-B14F-4D97-AF65-F5344CB8AC3E}">
        <p14:creationId xmlns:p14="http://schemas.microsoft.com/office/powerpoint/2010/main" val="27815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30</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grpSp>
        <p:nvGrpSpPr>
          <p:cNvPr id="24" name="Group 23">
            <a:extLst>
              <a:ext uri="{FF2B5EF4-FFF2-40B4-BE49-F238E27FC236}">
                <a16:creationId xmlns:a16="http://schemas.microsoft.com/office/drawing/2014/main" id="{1D6AE065-D12F-491F-A5EC-3DB8620AD83E}"/>
              </a:ext>
            </a:extLst>
          </p:cNvPr>
          <p:cNvGrpSpPr/>
          <p:nvPr/>
        </p:nvGrpSpPr>
        <p:grpSpPr>
          <a:xfrm>
            <a:off x="1005840" y="1740618"/>
            <a:ext cx="9624061" cy="4230593"/>
            <a:chOff x="1491457" y="1435830"/>
            <a:chExt cx="8551321" cy="4520141"/>
          </a:xfrm>
        </p:grpSpPr>
        <p:grpSp>
          <p:nvGrpSpPr>
            <p:cNvPr id="7" name="Group 6">
              <a:extLst>
                <a:ext uri="{FF2B5EF4-FFF2-40B4-BE49-F238E27FC236}">
                  <a16:creationId xmlns:a16="http://schemas.microsoft.com/office/drawing/2014/main" id="{44C40A43-D48B-4B95-AF35-AE362E462A67}"/>
                </a:ext>
              </a:extLst>
            </p:cNvPr>
            <p:cNvGrpSpPr/>
            <p:nvPr/>
          </p:nvGrpSpPr>
          <p:grpSpPr>
            <a:xfrm>
              <a:off x="1491457" y="1435830"/>
              <a:ext cx="8551321" cy="4520141"/>
              <a:chOff x="4830762" y="1785938"/>
              <a:chExt cx="16198040" cy="8562118"/>
            </a:xfrm>
          </p:grpSpPr>
          <p:sp>
            <p:nvSpPr>
              <p:cNvPr id="8" name="Shape 43963">
                <a:extLst>
                  <a:ext uri="{FF2B5EF4-FFF2-40B4-BE49-F238E27FC236}">
                    <a16:creationId xmlns:a16="http://schemas.microsoft.com/office/drawing/2014/main" id="{AAAB6AE2-B294-474C-A236-3305B478C6A1}"/>
                  </a:ext>
                </a:extLst>
              </p:cNvPr>
              <p:cNvSpPr/>
              <p:nvPr/>
            </p:nvSpPr>
            <p:spPr>
              <a:xfrm flipH="1">
                <a:off x="20401805" y="1785938"/>
                <a:ext cx="626997" cy="774737"/>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9" name="Shape 43964">
                <a:extLst>
                  <a:ext uri="{FF2B5EF4-FFF2-40B4-BE49-F238E27FC236}">
                    <a16:creationId xmlns:a16="http://schemas.microsoft.com/office/drawing/2014/main" id="{1812B33B-104D-4297-B573-59035A834CC0}"/>
                  </a:ext>
                </a:extLst>
              </p:cNvPr>
              <p:cNvSpPr/>
              <p:nvPr/>
            </p:nvSpPr>
            <p:spPr>
              <a:xfrm>
                <a:off x="15975660" y="2122313"/>
                <a:ext cx="5052346" cy="4405988"/>
              </a:xfrm>
              <a:prstGeom prst="rect">
                <a:avLst/>
              </a:pr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0" name="Shape 43966">
                <a:extLst>
                  <a:ext uri="{FF2B5EF4-FFF2-40B4-BE49-F238E27FC236}">
                    <a16:creationId xmlns:a16="http://schemas.microsoft.com/office/drawing/2014/main" id="{79FE2B03-71F2-4A0F-9E50-ED59C21E9527}"/>
                  </a:ext>
                </a:extLst>
              </p:cNvPr>
              <p:cNvSpPr/>
              <p:nvPr/>
            </p:nvSpPr>
            <p:spPr>
              <a:xfrm flipH="1">
                <a:off x="15975660" y="2121017"/>
                <a:ext cx="800676" cy="989340"/>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1" name="Shape 43967">
                <a:extLst>
                  <a:ext uri="{FF2B5EF4-FFF2-40B4-BE49-F238E27FC236}">
                    <a16:creationId xmlns:a16="http://schemas.microsoft.com/office/drawing/2014/main" id="{CD96C0E3-951E-4102-AB1B-76D8F53C876B}"/>
                  </a:ext>
                </a:extLst>
              </p:cNvPr>
              <p:cNvSpPr/>
              <p:nvPr/>
            </p:nvSpPr>
            <p:spPr>
              <a:xfrm>
                <a:off x="10419914" y="2551743"/>
                <a:ext cx="6358013" cy="5608146"/>
              </a:xfrm>
              <a:prstGeom prst="rect">
                <a:avLst/>
              </a:prstGeom>
              <a:solidFill>
                <a:schemeClr val="accent2"/>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2" name="Shape 43969">
                <a:extLst>
                  <a:ext uri="{FF2B5EF4-FFF2-40B4-BE49-F238E27FC236}">
                    <a16:creationId xmlns:a16="http://schemas.microsoft.com/office/drawing/2014/main" id="{D338AFE9-65A5-4F1C-99AA-F8EBF49DE4F1}"/>
                  </a:ext>
                </a:extLst>
              </p:cNvPr>
              <p:cNvSpPr/>
              <p:nvPr/>
            </p:nvSpPr>
            <p:spPr>
              <a:xfrm>
                <a:off x="4830762" y="2566088"/>
                <a:ext cx="1203273" cy="1486803"/>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3" name="Shape 43970">
                <a:extLst>
                  <a:ext uri="{FF2B5EF4-FFF2-40B4-BE49-F238E27FC236}">
                    <a16:creationId xmlns:a16="http://schemas.microsoft.com/office/drawing/2014/main" id="{AF459992-DC83-4250-8839-7CC6D0770AB1}"/>
                  </a:ext>
                </a:extLst>
              </p:cNvPr>
              <p:cNvSpPr/>
              <p:nvPr/>
            </p:nvSpPr>
            <p:spPr>
              <a:xfrm flipH="1">
                <a:off x="10419915" y="2566088"/>
                <a:ext cx="1203274" cy="1486803"/>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4" name="Shape 43972">
                <a:extLst>
                  <a:ext uri="{FF2B5EF4-FFF2-40B4-BE49-F238E27FC236}">
                    <a16:creationId xmlns:a16="http://schemas.microsoft.com/office/drawing/2014/main" id="{5301E816-206C-4139-8F00-6E4E0DD4B55D}"/>
                  </a:ext>
                </a:extLst>
              </p:cNvPr>
              <p:cNvSpPr/>
              <p:nvPr/>
            </p:nvSpPr>
            <p:spPr>
              <a:xfrm>
                <a:off x="4830762" y="3209026"/>
                <a:ext cx="6792426" cy="7139030"/>
              </a:xfrm>
              <a:prstGeom prst="rect">
                <a:avLst/>
              </a:pr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grpSp>
        <p:grpSp>
          <p:nvGrpSpPr>
            <p:cNvPr id="15" name="Group 14">
              <a:extLst>
                <a:ext uri="{FF2B5EF4-FFF2-40B4-BE49-F238E27FC236}">
                  <a16:creationId xmlns:a16="http://schemas.microsoft.com/office/drawing/2014/main" id="{41350865-6241-46D1-916E-FB71BA6ECF7D}"/>
                </a:ext>
              </a:extLst>
            </p:cNvPr>
            <p:cNvGrpSpPr/>
            <p:nvPr/>
          </p:nvGrpSpPr>
          <p:grpSpPr>
            <a:xfrm>
              <a:off x="1735127" y="2520672"/>
              <a:ext cx="3064678" cy="2544296"/>
              <a:chOff x="3999630" y="5276513"/>
              <a:chExt cx="6917716" cy="5743083"/>
            </a:xfrm>
          </p:grpSpPr>
          <p:sp>
            <p:nvSpPr>
              <p:cNvPr id="16" name="TextBox 15">
                <a:extLst>
                  <a:ext uri="{FF2B5EF4-FFF2-40B4-BE49-F238E27FC236}">
                    <a16:creationId xmlns:a16="http://schemas.microsoft.com/office/drawing/2014/main" id="{272F13AC-BF94-4ADD-B3B1-82BB969DE79D}"/>
                  </a:ext>
                </a:extLst>
              </p:cNvPr>
              <p:cNvSpPr txBox="1"/>
              <p:nvPr/>
            </p:nvSpPr>
            <p:spPr>
              <a:xfrm>
                <a:off x="3999630" y="5276513"/>
                <a:ext cx="2016475" cy="816500"/>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BA2E93FC-E1DF-4BAC-8C6B-0D5BDB1DDD22}"/>
                  </a:ext>
                </a:extLst>
              </p:cNvPr>
              <p:cNvSpPr txBox="1">
                <a:spLocks/>
              </p:cNvSpPr>
              <p:nvPr/>
            </p:nvSpPr>
            <p:spPr>
              <a:xfrm>
                <a:off x="4076046" y="5985597"/>
                <a:ext cx="6841300" cy="5033999"/>
              </a:xfrm>
              <a:prstGeom prst="rect">
                <a:avLst/>
              </a:prstGeom>
            </p:spPr>
            <p:txBody>
              <a:bodyPr vert="horz" wrap="square" lIns="40510" tIns="20255" rIns="40510" bIns="20255" rtlCol="0" anchor="t">
                <a:spAutoFit/>
              </a:bodyPr>
              <a:lstStyle>
                <a:defPPr>
                  <a:defRPr lang="en-US"/>
                </a:defPPr>
                <a:lvl1pPr indent="0" algn="just" defTabSz="1087636">
                  <a:lnSpc>
                    <a:spcPts val="1329"/>
                  </a:lnSpc>
                  <a:spcBef>
                    <a:spcPts val="532"/>
                  </a:spcBef>
                  <a:buFont typeface="Arial"/>
                  <a:buNone/>
                  <a:defRPr sz="886">
                    <a:solidFill>
                      <a:schemeClr val="bg1"/>
                    </a:solidFill>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grpSp>
        <p:grpSp>
          <p:nvGrpSpPr>
            <p:cNvPr id="18" name="Group 17">
              <a:extLst>
                <a:ext uri="{FF2B5EF4-FFF2-40B4-BE49-F238E27FC236}">
                  <a16:creationId xmlns:a16="http://schemas.microsoft.com/office/drawing/2014/main" id="{4AA11AEA-DA82-4F64-9C0A-95EF64E77006}"/>
                </a:ext>
              </a:extLst>
            </p:cNvPr>
            <p:cNvGrpSpPr/>
            <p:nvPr/>
          </p:nvGrpSpPr>
          <p:grpSpPr>
            <a:xfrm>
              <a:off x="5303818" y="2114860"/>
              <a:ext cx="2243110" cy="1939570"/>
              <a:chOff x="3999630" y="5276511"/>
              <a:chExt cx="5063240" cy="4378072"/>
            </a:xfrm>
          </p:grpSpPr>
          <p:sp>
            <p:nvSpPr>
              <p:cNvPr id="19" name="TextBox 18">
                <a:extLst>
                  <a:ext uri="{FF2B5EF4-FFF2-40B4-BE49-F238E27FC236}">
                    <a16:creationId xmlns:a16="http://schemas.microsoft.com/office/drawing/2014/main" id="{19933136-8639-4325-84B3-98F2520FDD25}"/>
                  </a:ext>
                </a:extLst>
              </p:cNvPr>
              <p:cNvSpPr txBox="1"/>
              <p:nvPr/>
            </p:nvSpPr>
            <p:spPr>
              <a:xfrm>
                <a:off x="3999630" y="5276511"/>
                <a:ext cx="2016476" cy="816500"/>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CAPTION</a:t>
                </a:r>
              </a:p>
            </p:txBody>
          </p:sp>
          <p:sp>
            <p:nvSpPr>
              <p:cNvPr id="20" name="Subtitle 2">
                <a:extLst>
                  <a:ext uri="{FF2B5EF4-FFF2-40B4-BE49-F238E27FC236}">
                    <a16:creationId xmlns:a16="http://schemas.microsoft.com/office/drawing/2014/main" id="{3654D7E6-A0C5-46F9-BDCF-8AC388269DA9}"/>
                  </a:ext>
                </a:extLst>
              </p:cNvPr>
              <p:cNvSpPr txBox="1">
                <a:spLocks/>
              </p:cNvSpPr>
              <p:nvPr/>
            </p:nvSpPr>
            <p:spPr>
              <a:xfrm>
                <a:off x="4076046" y="5985595"/>
                <a:ext cx="4986824" cy="3668988"/>
              </a:xfrm>
              <a:prstGeom prst="rect">
                <a:avLst/>
              </a:prstGeom>
            </p:spPr>
            <p:txBody>
              <a:bodyPr vert="horz" wrap="square" lIns="40510" tIns="20255" rIns="40510" bIns="20255" rtlCol="0" anchor="t">
                <a:spAutoFit/>
              </a:bodyPr>
              <a:lstStyle>
                <a:defPPr>
                  <a:defRPr lang="en-US"/>
                </a:defPPr>
                <a:lvl1pPr indent="0" algn="just" defTabSz="1087636">
                  <a:lnSpc>
                    <a:spcPts val="1329"/>
                  </a:lnSpc>
                  <a:spcBef>
                    <a:spcPts val="532"/>
                  </a:spcBef>
                  <a:buFont typeface="Arial"/>
                  <a:buNone/>
                  <a:defRPr sz="886">
                    <a:solidFill>
                      <a:schemeClr val="bg1"/>
                    </a:solidFill>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grpSp>
        <p:grpSp>
          <p:nvGrpSpPr>
            <p:cNvPr id="21" name="Group 20">
              <a:extLst>
                <a:ext uri="{FF2B5EF4-FFF2-40B4-BE49-F238E27FC236}">
                  <a16:creationId xmlns:a16="http://schemas.microsoft.com/office/drawing/2014/main" id="{088177FE-CC46-4A45-9A7A-D94121C2D81C}"/>
                </a:ext>
              </a:extLst>
            </p:cNvPr>
            <p:cNvGrpSpPr/>
            <p:nvPr/>
          </p:nvGrpSpPr>
          <p:grpSpPr>
            <a:xfrm>
              <a:off x="7926985" y="1870205"/>
              <a:ext cx="1969269" cy="1763296"/>
              <a:chOff x="3999630" y="5276513"/>
              <a:chExt cx="4445115" cy="3980176"/>
            </a:xfrm>
          </p:grpSpPr>
          <p:sp>
            <p:nvSpPr>
              <p:cNvPr id="22" name="TextBox 21">
                <a:extLst>
                  <a:ext uri="{FF2B5EF4-FFF2-40B4-BE49-F238E27FC236}">
                    <a16:creationId xmlns:a16="http://schemas.microsoft.com/office/drawing/2014/main" id="{C51E13CF-01AC-43C2-9645-15C5ECDC2903}"/>
                  </a:ext>
                </a:extLst>
              </p:cNvPr>
              <p:cNvSpPr txBox="1"/>
              <p:nvPr/>
            </p:nvSpPr>
            <p:spPr>
              <a:xfrm>
                <a:off x="3999630" y="5276513"/>
                <a:ext cx="2016476" cy="816499"/>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F79A3C1E-25E7-4E63-B63D-A6A529AE1F44}"/>
                  </a:ext>
                </a:extLst>
              </p:cNvPr>
              <p:cNvSpPr txBox="1">
                <a:spLocks/>
              </p:cNvSpPr>
              <p:nvPr/>
            </p:nvSpPr>
            <p:spPr>
              <a:xfrm>
                <a:off x="4076046" y="5985594"/>
                <a:ext cx="4368699" cy="327109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29"/>
                  </a:lnSpc>
                  <a:spcBef>
                    <a:spcPts val="532"/>
                  </a:spcBef>
                </a:pPr>
                <a:r>
                  <a:rPr lang="en-US" sz="886" dirty="0">
                    <a:solidFill>
                      <a:schemeClr val="bg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adipiscing</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elit</a:t>
                </a:r>
                <a:r>
                  <a:rPr lang="en-US" sz="886" dirty="0">
                    <a:solidFill>
                      <a:schemeClr val="bg1"/>
                    </a:solidFill>
                    <a:latin typeface="+mn-lt"/>
                    <a:ea typeface="Lato Light" panose="020F0502020204030203" pitchFamily="34" charset="0"/>
                    <a:cs typeface="Mukta ExtraLight" panose="020B0000000000000000" pitchFamily="34" charset="77"/>
                  </a:rPr>
                  <a:t>, sed do </a:t>
                </a:r>
                <a:r>
                  <a:rPr lang="en-US" sz="886" dirty="0" err="1">
                    <a:solidFill>
                      <a:schemeClr val="bg1"/>
                    </a:solidFill>
                    <a:latin typeface="+mn-lt"/>
                    <a:ea typeface="Lato Light" panose="020F0502020204030203" pitchFamily="34" charset="0"/>
                    <a:cs typeface="Mukta ExtraLight" panose="020B0000000000000000" pitchFamily="34" charset="77"/>
                  </a:rPr>
                  <a:t>eiusmod</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tempor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incididunt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ut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labore</a:t>
                </a:r>
                <a:r>
                  <a:rPr lang="en-US" sz="886" dirty="0">
                    <a:solidFill>
                      <a:schemeClr val="bg1"/>
                    </a:solidFill>
                    <a:latin typeface="+mn-lt"/>
                    <a:ea typeface="Lato Light" panose="020F0502020204030203" pitchFamily="34" charset="0"/>
                    <a:cs typeface="Mukta ExtraLight" panose="020B0000000000000000" pitchFamily="34" charset="77"/>
                  </a:rPr>
                  <a:t> et dolore magna </a:t>
                </a:r>
                <a:r>
                  <a:rPr lang="en-US" sz="886" dirty="0" err="1">
                    <a:solidFill>
                      <a:schemeClr val="bg1"/>
                    </a:solidFill>
                    <a:latin typeface="+mn-lt"/>
                    <a:ea typeface="Lato Light" panose="020F0502020204030203" pitchFamily="34" charset="0"/>
                    <a:cs typeface="Mukta ExtraLight" panose="020B0000000000000000" pitchFamily="34" charset="77"/>
                  </a:rPr>
                  <a:t>aliqua</a:t>
                </a:r>
                <a:r>
                  <a:rPr lang="en-US" sz="886" dirty="0">
                    <a:solidFill>
                      <a:schemeClr val="bg1"/>
                    </a:solidFill>
                    <a:latin typeface="+mn-lt"/>
                    <a:ea typeface="Lato Light" panose="020F0502020204030203" pitchFamily="34" charset="0"/>
                    <a:cs typeface="Mukta ExtraLight" panose="020B0000000000000000" pitchFamily="34" charset="77"/>
                  </a:rPr>
                  <a:t>. Lorem ipsum dolor sit </a:t>
                </a:r>
                <a:r>
                  <a:rPr lang="en-US" sz="886" dirty="0" err="1">
                    <a:solidFill>
                      <a:schemeClr val="bg1"/>
                    </a:solidFill>
                    <a:latin typeface="+mn-lt"/>
                    <a:ea typeface="Lato Light" panose="020F0502020204030203" pitchFamily="34" charset="0"/>
                    <a:cs typeface="Mukta ExtraLight" panose="020B0000000000000000" pitchFamily="34" charset="77"/>
                  </a:rPr>
                  <a:t>amet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consectetur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adipiscing</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elit</a:t>
                </a:r>
                <a:r>
                  <a:rPr lang="en-US" sz="886" dirty="0">
                    <a:solidFill>
                      <a:schemeClr val="bg1"/>
                    </a:solidFill>
                    <a:latin typeface="+mn-lt"/>
                    <a:ea typeface="Lato Light" panose="020F0502020204030203" pitchFamily="34" charset="0"/>
                    <a:cs typeface="Mukta ExtraLight" panose="020B0000000000000000" pitchFamily="34" charset="77"/>
                  </a:rPr>
                  <a:t>, sed do </a:t>
                </a:r>
                <a:r>
                  <a:rPr lang="en-US" sz="886" dirty="0" err="1">
                    <a:solidFill>
                      <a:schemeClr val="bg1"/>
                    </a:solidFill>
                    <a:latin typeface="+mn-lt"/>
                    <a:ea typeface="Lato Light" panose="020F0502020204030203" pitchFamily="34" charset="0"/>
                    <a:cs typeface="Mukta ExtraLight" panose="020B0000000000000000" pitchFamily="34" charset="77"/>
                  </a:rPr>
                  <a:t>eiusmod</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tempor</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incididunt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ut</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labore</a:t>
                </a:r>
                <a:r>
                  <a:rPr lang="en-US" sz="886" dirty="0">
                    <a:solidFill>
                      <a:schemeClr val="bg1"/>
                    </a:solidFill>
                    <a:latin typeface="+mn-lt"/>
                    <a:ea typeface="Lato Light" panose="020F0502020204030203" pitchFamily="34" charset="0"/>
                    <a:cs typeface="Mukta ExtraLight" panose="020B0000000000000000" pitchFamily="34" charset="77"/>
                  </a:rPr>
                  <a:t> et dolore magna </a:t>
                </a:r>
                <a:r>
                  <a:rPr lang="en-US" sz="886" dirty="0" err="1">
                    <a:solidFill>
                      <a:schemeClr val="bg1"/>
                    </a:solidFill>
                    <a:latin typeface="+mn-lt"/>
                    <a:ea typeface="Lato Light" panose="020F0502020204030203" pitchFamily="34" charset="0"/>
                    <a:cs typeface="Mukta ExtraLight" panose="020B0000000000000000" pitchFamily="34" charset="77"/>
                  </a:rPr>
                  <a:t>aliqua</a:t>
                </a:r>
                <a:r>
                  <a:rPr lang="en-US" sz="886" dirty="0">
                    <a:solidFill>
                      <a:schemeClr val="bg1"/>
                    </a:solidFill>
                    <a:latin typeface="+mn-lt"/>
                    <a:ea typeface="Lato Light" panose="020F0502020204030203" pitchFamily="34" charset="0"/>
                    <a:cs typeface="Mukta ExtraLight" panose="020B0000000000000000" pitchFamily="34" charset="77"/>
                  </a:rPr>
                  <a:t>. Ut </a:t>
                </a:r>
                <a:r>
                  <a:rPr lang="en-US" sz="886" dirty="0" err="1">
                    <a:solidFill>
                      <a:schemeClr val="bg1"/>
                    </a:solidFill>
                    <a:latin typeface="+mn-lt"/>
                    <a:ea typeface="Lato Light" panose="020F0502020204030203" pitchFamily="34" charset="0"/>
                    <a:cs typeface="Mukta ExtraLight" panose="020B0000000000000000" pitchFamily="34" charset="77"/>
                  </a:rPr>
                  <a:t>enim</a:t>
                </a:r>
                <a:r>
                  <a:rPr lang="en-US" sz="886" dirty="0">
                    <a:solidFill>
                      <a:schemeClr val="bg1"/>
                    </a:solidFill>
                    <a:latin typeface="+mn-lt"/>
                    <a:ea typeface="Lato Light" panose="020F0502020204030203" pitchFamily="34" charset="0"/>
                    <a:cs typeface="Mukta ExtraLight" panose="020B0000000000000000" pitchFamily="34" charset="77"/>
                  </a:rPr>
                  <a:t> ad minim </a:t>
                </a:r>
                <a:r>
                  <a:rPr lang="en-US" sz="886" dirty="0" err="1">
                    <a:solidFill>
                      <a:schemeClr val="bg1"/>
                    </a:solidFill>
                    <a:latin typeface="+mn-lt"/>
                    <a:ea typeface="Lato Light" panose="020F0502020204030203" pitchFamily="34" charset="0"/>
                    <a:cs typeface="Mukta ExtraLight" panose="020B0000000000000000" pitchFamily="34" charset="77"/>
                  </a:rPr>
                  <a:t>veniam</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quis</a:t>
                </a:r>
                <a:r>
                  <a:rPr lang="en-US" sz="886" dirty="0">
                    <a:solidFill>
                      <a:schemeClr val="bg1"/>
                    </a:solidFill>
                    <a:latin typeface="+mn-lt"/>
                    <a:ea typeface="Lato Light" panose="020F0502020204030203" pitchFamily="34" charset="0"/>
                    <a:cs typeface="Mukta ExtraLight" panose="020B0000000000000000" pitchFamily="34" charset="77"/>
                  </a:rPr>
                  <a:t> </a:t>
                </a:r>
                <a:r>
                  <a:rPr lang="en-US" sz="886" dirty="0" err="1">
                    <a:solidFill>
                      <a:schemeClr val="bg1"/>
                    </a:solidFill>
                    <a:latin typeface="+mn-lt"/>
                    <a:ea typeface="Lato Light" panose="020F0502020204030203" pitchFamily="34" charset="0"/>
                    <a:cs typeface="Mukta ExtraLight" panose="020B0000000000000000" pitchFamily="34" charset="77"/>
                  </a:rPr>
                  <a:t>nostrud</a:t>
                </a:r>
                <a:r>
                  <a:rPr lang="en-US" sz="886" dirty="0">
                    <a:solidFill>
                      <a:schemeClr val="bg1"/>
                    </a:solidFill>
                    <a:latin typeface="+mn-lt"/>
                    <a:ea typeface="Lato Light" panose="020F0502020204030203" pitchFamily="34" charset="0"/>
                    <a:cs typeface="Mukta ExtraLight" panose="020B0000000000000000" pitchFamily="34" charset="77"/>
                  </a:rPr>
                  <a:t> .</a:t>
                </a:r>
              </a:p>
            </p:txBody>
          </p:sp>
        </p:grpSp>
      </p:grpSp>
    </p:spTree>
    <p:extLst>
      <p:ext uri="{BB962C8B-B14F-4D97-AF65-F5344CB8AC3E}">
        <p14:creationId xmlns:p14="http://schemas.microsoft.com/office/powerpoint/2010/main" val="7086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31</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sp>
        <p:nvSpPr>
          <p:cNvPr id="9" name="Shape 59502">
            <a:extLst>
              <a:ext uri="{FF2B5EF4-FFF2-40B4-BE49-F238E27FC236}">
                <a16:creationId xmlns:a16="http://schemas.microsoft.com/office/drawing/2014/main" id="{BEB6BCDE-12F0-4745-BB78-2D4F0485B75F}"/>
              </a:ext>
            </a:extLst>
          </p:cNvPr>
          <p:cNvSpPr/>
          <p:nvPr/>
        </p:nvSpPr>
        <p:spPr>
          <a:xfrm>
            <a:off x="875524" y="2116807"/>
            <a:ext cx="2011129" cy="45597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0" name="Shape 59505">
            <a:extLst>
              <a:ext uri="{FF2B5EF4-FFF2-40B4-BE49-F238E27FC236}">
                <a16:creationId xmlns:a16="http://schemas.microsoft.com/office/drawing/2014/main" id="{F3BF2AAC-9AD6-486B-A416-4EAE39E93822}"/>
              </a:ext>
            </a:extLst>
          </p:cNvPr>
          <p:cNvSpPr/>
          <p:nvPr/>
        </p:nvSpPr>
        <p:spPr>
          <a:xfrm>
            <a:off x="875524" y="4117254"/>
            <a:ext cx="2011129" cy="455974"/>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1" name="Shape 59508">
            <a:extLst>
              <a:ext uri="{FF2B5EF4-FFF2-40B4-BE49-F238E27FC236}">
                <a16:creationId xmlns:a16="http://schemas.microsoft.com/office/drawing/2014/main" id="{F144143A-20A7-428E-8722-57E082DF8A7D}"/>
              </a:ext>
            </a:extLst>
          </p:cNvPr>
          <p:cNvSpPr/>
          <p:nvPr/>
        </p:nvSpPr>
        <p:spPr>
          <a:xfrm>
            <a:off x="8591709" y="2116807"/>
            <a:ext cx="2011128" cy="455974"/>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2" name="Shape 59511">
            <a:extLst>
              <a:ext uri="{FF2B5EF4-FFF2-40B4-BE49-F238E27FC236}">
                <a16:creationId xmlns:a16="http://schemas.microsoft.com/office/drawing/2014/main" id="{8E712591-2706-4502-8A58-22C86363A58C}"/>
              </a:ext>
            </a:extLst>
          </p:cNvPr>
          <p:cNvSpPr/>
          <p:nvPr/>
        </p:nvSpPr>
        <p:spPr>
          <a:xfrm>
            <a:off x="8591709" y="4118082"/>
            <a:ext cx="2011128" cy="455974"/>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3" name="Shape 59515">
            <a:extLst>
              <a:ext uri="{FF2B5EF4-FFF2-40B4-BE49-F238E27FC236}">
                <a16:creationId xmlns:a16="http://schemas.microsoft.com/office/drawing/2014/main" id="{DB01BF58-3C67-446B-8D05-41D118222452}"/>
              </a:ext>
            </a:extLst>
          </p:cNvPr>
          <p:cNvSpPr/>
          <p:nvPr/>
        </p:nvSpPr>
        <p:spPr>
          <a:xfrm>
            <a:off x="2954605" y="2344490"/>
            <a:ext cx="1900666" cy="11911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4" name="Shape 59516">
            <a:extLst>
              <a:ext uri="{FF2B5EF4-FFF2-40B4-BE49-F238E27FC236}">
                <a16:creationId xmlns:a16="http://schemas.microsoft.com/office/drawing/2014/main" id="{C9EA894D-3235-4D34-8B45-F9D591F5F292}"/>
              </a:ext>
            </a:extLst>
          </p:cNvPr>
          <p:cNvSpPr/>
          <p:nvPr/>
        </p:nvSpPr>
        <p:spPr>
          <a:xfrm>
            <a:off x="2954605" y="4345242"/>
            <a:ext cx="2011129" cy="3651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5" name="Shape 59517">
            <a:extLst>
              <a:ext uri="{FF2B5EF4-FFF2-40B4-BE49-F238E27FC236}">
                <a16:creationId xmlns:a16="http://schemas.microsoft.com/office/drawing/2014/main" id="{1DD09D4A-B9F2-4D54-9A0A-525ECB17EB0C}"/>
              </a:ext>
            </a:extLst>
          </p:cNvPr>
          <p:cNvSpPr/>
          <p:nvPr/>
        </p:nvSpPr>
        <p:spPr>
          <a:xfrm>
            <a:off x="6623092" y="2344489"/>
            <a:ext cx="1900665" cy="1191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6" name="Shape 59518">
            <a:extLst>
              <a:ext uri="{FF2B5EF4-FFF2-40B4-BE49-F238E27FC236}">
                <a16:creationId xmlns:a16="http://schemas.microsoft.com/office/drawing/2014/main" id="{5DDBC777-8652-481B-A8A0-1B294980B7D9}"/>
              </a:ext>
            </a:extLst>
          </p:cNvPr>
          <p:cNvSpPr/>
          <p:nvPr/>
        </p:nvSpPr>
        <p:spPr>
          <a:xfrm>
            <a:off x="7139032" y="4345241"/>
            <a:ext cx="1384725" cy="3842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7" name="TextBox 16">
            <a:extLst>
              <a:ext uri="{FF2B5EF4-FFF2-40B4-BE49-F238E27FC236}">
                <a16:creationId xmlns:a16="http://schemas.microsoft.com/office/drawing/2014/main" id="{202EC374-3DB2-4F15-927C-B4F025145A73}"/>
              </a:ext>
            </a:extLst>
          </p:cNvPr>
          <p:cNvSpPr txBox="1"/>
          <p:nvPr/>
        </p:nvSpPr>
        <p:spPr>
          <a:xfrm>
            <a:off x="1040138" y="2175212"/>
            <a:ext cx="1681703" cy="338554"/>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CAPTION 01</a:t>
            </a:r>
          </a:p>
        </p:txBody>
      </p:sp>
      <p:sp>
        <p:nvSpPr>
          <p:cNvPr id="18" name="TextBox 17">
            <a:extLst>
              <a:ext uri="{FF2B5EF4-FFF2-40B4-BE49-F238E27FC236}">
                <a16:creationId xmlns:a16="http://schemas.microsoft.com/office/drawing/2014/main" id="{A63753A5-A87A-47EC-8C11-922C0C170F99}"/>
              </a:ext>
            </a:extLst>
          </p:cNvPr>
          <p:cNvSpPr txBox="1"/>
          <p:nvPr/>
        </p:nvSpPr>
        <p:spPr>
          <a:xfrm>
            <a:off x="1040138" y="4175963"/>
            <a:ext cx="1681703" cy="338554"/>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CAPTION 03</a:t>
            </a:r>
          </a:p>
        </p:txBody>
      </p:sp>
      <p:sp>
        <p:nvSpPr>
          <p:cNvPr id="19" name="TextBox 18">
            <a:extLst>
              <a:ext uri="{FF2B5EF4-FFF2-40B4-BE49-F238E27FC236}">
                <a16:creationId xmlns:a16="http://schemas.microsoft.com/office/drawing/2014/main" id="{241E3979-B960-424E-AFAB-7438EC26F3ED}"/>
              </a:ext>
            </a:extLst>
          </p:cNvPr>
          <p:cNvSpPr txBox="1"/>
          <p:nvPr/>
        </p:nvSpPr>
        <p:spPr>
          <a:xfrm>
            <a:off x="8734708" y="2175212"/>
            <a:ext cx="1703516" cy="338554"/>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CAPTION 02</a:t>
            </a:r>
          </a:p>
        </p:txBody>
      </p:sp>
      <p:sp>
        <p:nvSpPr>
          <p:cNvPr id="20" name="TextBox 19">
            <a:extLst>
              <a:ext uri="{FF2B5EF4-FFF2-40B4-BE49-F238E27FC236}">
                <a16:creationId xmlns:a16="http://schemas.microsoft.com/office/drawing/2014/main" id="{DF53DB22-4F01-4FF5-BDD4-A0A7C2921CD4}"/>
              </a:ext>
            </a:extLst>
          </p:cNvPr>
          <p:cNvSpPr txBox="1"/>
          <p:nvPr/>
        </p:nvSpPr>
        <p:spPr>
          <a:xfrm>
            <a:off x="8734707" y="4175963"/>
            <a:ext cx="1703517" cy="338554"/>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CAPTION 04</a:t>
            </a:r>
          </a:p>
        </p:txBody>
      </p:sp>
      <p:sp>
        <p:nvSpPr>
          <p:cNvPr id="21" name="Subtitle 2">
            <a:extLst>
              <a:ext uri="{FF2B5EF4-FFF2-40B4-BE49-F238E27FC236}">
                <a16:creationId xmlns:a16="http://schemas.microsoft.com/office/drawing/2014/main" id="{31783533-F6D3-4AF2-99F4-4BC8AE51F8C4}"/>
              </a:ext>
            </a:extLst>
          </p:cNvPr>
          <p:cNvSpPr txBox="1">
            <a:spLocks/>
          </p:cNvSpPr>
          <p:nvPr/>
        </p:nvSpPr>
        <p:spPr>
          <a:xfrm>
            <a:off x="827550" y="2670929"/>
            <a:ext cx="2096518" cy="8565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2" name="Subtitle 2">
            <a:extLst>
              <a:ext uri="{FF2B5EF4-FFF2-40B4-BE49-F238E27FC236}">
                <a16:creationId xmlns:a16="http://schemas.microsoft.com/office/drawing/2014/main" id="{887F2392-D663-4F29-A8E2-92AAB485481C}"/>
              </a:ext>
            </a:extLst>
          </p:cNvPr>
          <p:cNvSpPr txBox="1">
            <a:spLocks/>
          </p:cNvSpPr>
          <p:nvPr/>
        </p:nvSpPr>
        <p:spPr>
          <a:xfrm>
            <a:off x="827550" y="4662099"/>
            <a:ext cx="2096518" cy="8565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ea typeface="Lato Light" panose="020F0502020204030203" pitchFamily="34" charset="0"/>
                <a:cs typeface="Mukta ExtraLight" panose="020B0000000000000000" pitchFamily="34" charset="77"/>
              </a:rPr>
              <a:t>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adipiscing</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elit</a:t>
            </a:r>
            <a:r>
              <a:rPr lang="en-US" sz="900" dirty="0">
                <a:solidFill>
                  <a:schemeClr val="tx1"/>
                </a:solidFill>
                <a:ea typeface="Lato Light" panose="020F0502020204030203" pitchFamily="34" charset="0"/>
                <a:cs typeface="Mukta ExtraLight" panose="020B0000000000000000" pitchFamily="34" charset="77"/>
              </a:rPr>
              <a:t>, sed do </a:t>
            </a:r>
            <a:r>
              <a:rPr lang="en-US" sz="900" dirty="0" err="1">
                <a:solidFill>
                  <a:schemeClr val="tx1"/>
                </a:solidFill>
                <a:ea typeface="Lato Light" panose="020F0502020204030203" pitchFamily="34" charset="0"/>
                <a:cs typeface="Mukta ExtraLight" panose="020B0000000000000000" pitchFamily="34" charset="77"/>
              </a:rPr>
              <a:t>eiusmod</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tempor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incididunt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ut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labore</a:t>
            </a:r>
            <a:r>
              <a:rPr lang="en-US" sz="900" dirty="0">
                <a:solidFill>
                  <a:schemeClr val="tx1"/>
                </a:solidFill>
                <a:ea typeface="Lato Light" panose="020F0502020204030203" pitchFamily="34" charset="0"/>
                <a:cs typeface="Mukta ExtraLight" panose="020B0000000000000000" pitchFamily="34" charset="77"/>
              </a:rPr>
              <a:t> et dolore magna </a:t>
            </a:r>
            <a:r>
              <a:rPr lang="en-US" sz="900" dirty="0" err="1">
                <a:solidFill>
                  <a:schemeClr val="tx1"/>
                </a:solidFill>
                <a:ea typeface="Lato Light" panose="020F0502020204030203" pitchFamily="34" charset="0"/>
                <a:cs typeface="Mukta ExtraLight" panose="020B0000000000000000" pitchFamily="34" charset="77"/>
              </a:rPr>
              <a:t>aliqua</a:t>
            </a:r>
            <a:r>
              <a:rPr lang="en-US" sz="900" dirty="0">
                <a:solidFill>
                  <a:schemeClr val="tx1"/>
                </a:solidFill>
                <a:ea typeface="Lato Light" panose="020F0502020204030203" pitchFamily="34" charset="0"/>
                <a:cs typeface="Mukta ExtraLight" panose="020B0000000000000000" pitchFamily="34" charset="77"/>
              </a:rPr>
              <a:t>. 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a:t>
            </a:r>
            <a:r>
              <a:rPr lang="en-US" sz="900" dirty="0">
                <a:solidFill>
                  <a:schemeClr val="tx1"/>
                </a:solidFill>
                <a:ea typeface="Lato Light" panose="020F0502020204030203" pitchFamily="34" charset="0"/>
                <a:cs typeface="Mukta ExtraLight" panose="020B0000000000000000" pitchFamily="34" charset="77"/>
              </a:rPr>
              <a:t>.</a:t>
            </a:r>
          </a:p>
        </p:txBody>
      </p:sp>
      <p:sp>
        <p:nvSpPr>
          <p:cNvPr id="23" name="Subtitle 2">
            <a:extLst>
              <a:ext uri="{FF2B5EF4-FFF2-40B4-BE49-F238E27FC236}">
                <a16:creationId xmlns:a16="http://schemas.microsoft.com/office/drawing/2014/main" id="{A32793F1-F749-48E3-9A69-7DA1E2BBDD68}"/>
              </a:ext>
            </a:extLst>
          </p:cNvPr>
          <p:cNvSpPr txBox="1">
            <a:spLocks/>
          </p:cNvSpPr>
          <p:nvPr/>
        </p:nvSpPr>
        <p:spPr>
          <a:xfrm>
            <a:off x="8550590" y="2670929"/>
            <a:ext cx="2096518" cy="8565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ea typeface="Lato Light" panose="020F0502020204030203" pitchFamily="34" charset="0"/>
                <a:cs typeface="Mukta ExtraLight" panose="020B0000000000000000" pitchFamily="34" charset="77"/>
              </a:rPr>
              <a:t>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adipiscing</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elit</a:t>
            </a:r>
            <a:r>
              <a:rPr lang="en-US" sz="900" dirty="0">
                <a:solidFill>
                  <a:schemeClr val="tx1"/>
                </a:solidFill>
                <a:ea typeface="Lato Light" panose="020F0502020204030203" pitchFamily="34" charset="0"/>
                <a:cs typeface="Mukta ExtraLight" panose="020B0000000000000000" pitchFamily="34" charset="77"/>
              </a:rPr>
              <a:t>, sed do </a:t>
            </a:r>
            <a:r>
              <a:rPr lang="en-US" sz="900" dirty="0" err="1">
                <a:solidFill>
                  <a:schemeClr val="tx1"/>
                </a:solidFill>
                <a:ea typeface="Lato Light" panose="020F0502020204030203" pitchFamily="34" charset="0"/>
                <a:cs typeface="Mukta ExtraLight" panose="020B0000000000000000" pitchFamily="34" charset="77"/>
              </a:rPr>
              <a:t>eiusmod</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tempor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incididunt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ut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labore</a:t>
            </a:r>
            <a:r>
              <a:rPr lang="en-US" sz="900" dirty="0">
                <a:solidFill>
                  <a:schemeClr val="tx1"/>
                </a:solidFill>
                <a:ea typeface="Lato Light" panose="020F0502020204030203" pitchFamily="34" charset="0"/>
                <a:cs typeface="Mukta ExtraLight" panose="020B0000000000000000" pitchFamily="34" charset="77"/>
              </a:rPr>
              <a:t> et dolore magna </a:t>
            </a:r>
            <a:r>
              <a:rPr lang="en-US" sz="900" dirty="0" err="1">
                <a:solidFill>
                  <a:schemeClr val="tx1"/>
                </a:solidFill>
                <a:ea typeface="Lato Light" panose="020F0502020204030203" pitchFamily="34" charset="0"/>
                <a:cs typeface="Mukta ExtraLight" panose="020B0000000000000000" pitchFamily="34" charset="77"/>
              </a:rPr>
              <a:t>aliqua</a:t>
            </a:r>
            <a:r>
              <a:rPr lang="en-US" sz="900" dirty="0">
                <a:solidFill>
                  <a:schemeClr val="tx1"/>
                </a:solidFill>
                <a:ea typeface="Lato Light" panose="020F0502020204030203" pitchFamily="34" charset="0"/>
                <a:cs typeface="Mukta ExtraLight" panose="020B0000000000000000" pitchFamily="34" charset="77"/>
              </a:rPr>
              <a:t>. 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a:t>
            </a:r>
            <a:r>
              <a:rPr lang="en-US" sz="900" dirty="0">
                <a:solidFill>
                  <a:schemeClr val="tx1"/>
                </a:solidFill>
                <a:ea typeface="Lato Light" panose="020F0502020204030203" pitchFamily="34" charset="0"/>
                <a:cs typeface="Mukta ExtraLight" panose="020B0000000000000000" pitchFamily="34" charset="77"/>
              </a:rPr>
              <a:t>.</a:t>
            </a:r>
          </a:p>
        </p:txBody>
      </p:sp>
      <p:sp>
        <p:nvSpPr>
          <p:cNvPr id="24" name="Subtitle 2">
            <a:extLst>
              <a:ext uri="{FF2B5EF4-FFF2-40B4-BE49-F238E27FC236}">
                <a16:creationId xmlns:a16="http://schemas.microsoft.com/office/drawing/2014/main" id="{0FDBF878-1A21-49DD-8949-1246E20940C0}"/>
              </a:ext>
            </a:extLst>
          </p:cNvPr>
          <p:cNvSpPr txBox="1">
            <a:spLocks/>
          </p:cNvSpPr>
          <p:nvPr/>
        </p:nvSpPr>
        <p:spPr>
          <a:xfrm>
            <a:off x="8550590" y="4662099"/>
            <a:ext cx="2096518" cy="8565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ea typeface="Lato Light" panose="020F0502020204030203" pitchFamily="34" charset="0"/>
                <a:cs typeface="Mukta ExtraLight" panose="020B0000000000000000" pitchFamily="34" charset="77"/>
              </a:rPr>
              <a:t>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adipiscing</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elit</a:t>
            </a:r>
            <a:r>
              <a:rPr lang="en-US" sz="900" dirty="0">
                <a:solidFill>
                  <a:schemeClr val="tx1"/>
                </a:solidFill>
                <a:ea typeface="Lato Light" panose="020F0502020204030203" pitchFamily="34" charset="0"/>
                <a:cs typeface="Mukta ExtraLight" panose="020B0000000000000000" pitchFamily="34" charset="77"/>
              </a:rPr>
              <a:t>, sed do </a:t>
            </a:r>
            <a:r>
              <a:rPr lang="en-US" sz="900" dirty="0" err="1">
                <a:solidFill>
                  <a:schemeClr val="tx1"/>
                </a:solidFill>
                <a:ea typeface="Lato Light" panose="020F0502020204030203" pitchFamily="34" charset="0"/>
                <a:cs typeface="Mukta ExtraLight" panose="020B0000000000000000" pitchFamily="34" charset="77"/>
              </a:rPr>
              <a:t>eiusmod</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tempor</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incididunt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ut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labore</a:t>
            </a:r>
            <a:r>
              <a:rPr lang="en-US" sz="900" dirty="0">
                <a:solidFill>
                  <a:schemeClr val="tx1"/>
                </a:solidFill>
                <a:ea typeface="Lato Light" panose="020F0502020204030203" pitchFamily="34" charset="0"/>
                <a:cs typeface="Mukta ExtraLight" panose="020B0000000000000000" pitchFamily="34" charset="77"/>
              </a:rPr>
              <a:t> et dolore magna </a:t>
            </a:r>
            <a:r>
              <a:rPr lang="en-US" sz="900" dirty="0" err="1">
                <a:solidFill>
                  <a:schemeClr val="tx1"/>
                </a:solidFill>
                <a:ea typeface="Lato Light" panose="020F0502020204030203" pitchFamily="34" charset="0"/>
                <a:cs typeface="Mukta ExtraLight" panose="020B0000000000000000" pitchFamily="34" charset="77"/>
              </a:rPr>
              <a:t>aliqua</a:t>
            </a:r>
            <a:r>
              <a:rPr lang="en-US" sz="900" dirty="0">
                <a:solidFill>
                  <a:schemeClr val="tx1"/>
                </a:solidFill>
                <a:ea typeface="Lato Light" panose="020F0502020204030203" pitchFamily="34" charset="0"/>
                <a:cs typeface="Mukta ExtraLight" panose="020B0000000000000000" pitchFamily="34" charset="77"/>
              </a:rPr>
              <a:t>. Lorem ipsum dolor sit </a:t>
            </a:r>
            <a:r>
              <a:rPr lang="en-US" sz="900" dirty="0" err="1">
                <a:solidFill>
                  <a:schemeClr val="tx1"/>
                </a:solidFill>
                <a:ea typeface="Lato Light" panose="020F0502020204030203" pitchFamily="34" charset="0"/>
                <a:cs typeface="Mukta ExtraLight" panose="020B0000000000000000" pitchFamily="34" charset="77"/>
              </a:rPr>
              <a:t>amet</a:t>
            </a:r>
            <a:r>
              <a:rPr lang="en-US" sz="900" dirty="0">
                <a:solidFill>
                  <a:schemeClr val="tx1"/>
                </a:solidFill>
                <a:ea typeface="Lato Light" panose="020F0502020204030203" pitchFamily="34" charset="0"/>
                <a:cs typeface="Mukta ExtraLight" panose="020B0000000000000000" pitchFamily="34" charset="77"/>
              </a:rPr>
              <a:t>, </a:t>
            </a:r>
            <a:r>
              <a:rPr lang="en-US" sz="900" dirty="0" err="1">
                <a:solidFill>
                  <a:schemeClr val="tx1"/>
                </a:solidFill>
                <a:ea typeface="Lato Light" panose="020F0502020204030203" pitchFamily="34" charset="0"/>
                <a:cs typeface="Mukta ExtraLight" panose="020B0000000000000000" pitchFamily="34" charset="77"/>
              </a:rPr>
              <a:t>consectetu</a:t>
            </a:r>
            <a:r>
              <a:rPr lang="en-US" sz="900" dirty="0">
                <a:solidFill>
                  <a:schemeClr val="tx1"/>
                </a:solidFill>
                <a:ea typeface="Lato Light" panose="020F0502020204030203" pitchFamily="34" charset="0"/>
                <a:cs typeface="Mukta ExtraLight" panose="020B0000000000000000" pitchFamily="34" charset="77"/>
              </a:rPr>
              <a:t>.</a:t>
            </a:r>
          </a:p>
        </p:txBody>
      </p:sp>
      <p:pic>
        <p:nvPicPr>
          <p:cNvPr id="8" name="Graphic 7">
            <a:extLst>
              <a:ext uri="{FF2B5EF4-FFF2-40B4-BE49-F238E27FC236}">
                <a16:creationId xmlns:a16="http://schemas.microsoft.com/office/drawing/2014/main" id="{CE01FEFB-E67E-43D6-9CCE-7152BD08D2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60727" y="1537957"/>
            <a:ext cx="4762500" cy="4762500"/>
          </a:xfrm>
          <a:prstGeom prst="rect">
            <a:avLst/>
          </a:prstGeom>
        </p:spPr>
      </p:pic>
    </p:spTree>
    <p:extLst>
      <p:ext uri="{BB962C8B-B14F-4D97-AF65-F5344CB8AC3E}">
        <p14:creationId xmlns:p14="http://schemas.microsoft.com/office/powerpoint/2010/main" val="18755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32</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sp>
        <p:nvSpPr>
          <p:cNvPr id="7" name="Shape 44400">
            <a:extLst>
              <a:ext uri="{FF2B5EF4-FFF2-40B4-BE49-F238E27FC236}">
                <a16:creationId xmlns:a16="http://schemas.microsoft.com/office/drawing/2014/main" id="{5AF4ABFC-3EE9-4DA8-A4DA-8B827D02500B}"/>
              </a:ext>
            </a:extLst>
          </p:cNvPr>
          <p:cNvSpPr/>
          <p:nvPr/>
        </p:nvSpPr>
        <p:spPr>
          <a:xfrm>
            <a:off x="1372426" y="2470320"/>
            <a:ext cx="337413" cy="3042170"/>
          </a:xfrm>
          <a:custGeom>
            <a:avLst/>
            <a:gdLst/>
            <a:ahLst/>
            <a:cxnLst>
              <a:cxn ang="0">
                <a:pos x="wd2" y="hd2"/>
              </a:cxn>
              <a:cxn ang="5400000">
                <a:pos x="wd2" y="hd2"/>
              </a:cxn>
              <a:cxn ang="10800000">
                <a:pos x="wd2" y="hd2"/>
              </a:cxn>
              <a:cxn ang="16200000">
                <a:pos x="wd2" y="hd2"/>
              </a:cxn>
            </a:cxnLst>
            <a:rect l="0" t="0" r="r" b="b"/>
            <a:pathLst>
              <a:path w="21600" h="21600" extrusionOk="0">
                <a:moveTo>
                  <a:pt x="17197" y="0"/>
                </a:moveTo>
                <a:lnTo>
                  <a:pt x="0" y="0"/>
                </a:lnTo>
                <a:lnTo>
                  <a:pt x="0" y="21600"/>
                </a:lnTo>
                <a:lnTo>
                  <a:pt x="21600" y="2160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8" name="Shape 44401">
            <a:extLst>
              <a:ext uri="{FF2B5EF4-FFF2-40B4-BE49-F238E27FC236}">
                <a16:creationId xmlns:a16="http://schemas.microsoft.com/office/drawing/2014/main" id="{6600D4B8-C23F-4E54-8484-6813223FB4F1}"/>
              </a:ext>
            </a:extLst>
          </p:cNvPr>
          <p:cNvSpPr/>
          <p:nvPr/>
        </p:nvSpPr>
        <p:spPr>
          <a:xfrm>
            <a:off x="1372425" y="3404252"/>
            <a:ext cx="4258701" cy="1962825"/>
          </a:xfrm>
          <a:custGeom>
            <a:avLst/>
            <a:gdLst/>
            <a:ahLst/>
            <a:cxnLst>
              <a:cxn ang="0">
                <a:pos x="wd2" y="hd2"/>
              </a:cxn>
              <a:cxn ang="5400000">
                <a:pos x="wd2" y="hd2"/>
              </a:cxn>
              <a:cxn ang="10800000">
                <a:pos x="wd2" y="hd2"/>
              </a:cxn>
              <a:cxn ang="16200000">
                <a:pos x="wd2" y="hd2"/>
              </a:cxn>
            </a:cxnLst>
            <a:rect l="0" t="0" r="r" b="b"/>
            <a:pathLst>
              <a:path w="21600" h="21600" extrusionOk="0">
                <a:moveTo>
                  <a:pt x="1631" y="0"/>
                </a:moveTo>
                <a:lnTo>
                  <a:pt x="0" y="0"/>
                </a:lnTo>
                <a:lnTo>
                  <a:pt x="0" y="18857"/>
                </a:lnTo>
                <a:lnTo>
                  <a:pt x="21600" y="19075"/>
                </a:lnTo>
                <a:lnTo>
                  <a:pt x="21600" y="2160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9" name="Shape 44402">
            <a:extLst>
              <a:ext uri="{FF2B5EF4-FFF2-40B4-BE49-F238E27FC236}">
                <a16:creationId xmlns:a16="http://schemas.microsoft.com/office/drawing/2014/main" id="{A3F48C65-7472-4996-9FBF-9A6A9BA1CAE8}"/>
              </a:ext>
            </a:extLst>
          </p:cNvPr>
          <p:cNvSpPr/>
          <p:nvPr/>
        </p:nvSpPr>
        <p:spPr>
          <a:xfrm>
            <a:off x="1372978" y="4330773"/>
            <a:ext cx="7225246" cy="1032348"/>
          </a:xfrm>
          <a:custGeom>
            <a:avLst/>
            <a:gdLst/>
            <a:ahLst/>
            <a:cxnLst>
              <a:cxn ang="0">
                <a:pos x="wd2" y="hd2"/>
              </a:cxn>
              <a:cxn ang="5400000">
                <a:pos x="wd2" y="hd2"/>
              </a:cxn>
              <a:cxn ang="10800000">
                <a:pos x="wd2" y="hd2"/>
              </a:cxn>
              <a:cxn ang="16200000">
                <a:pos x="wd2" y="hd2"/>
              </a:cxn>
            </a:cxnLst>
            <a:rect l="0" t="0" r="r" b="b"/>
            <a:pathLst>
              <a:path w="21600" h="21600" extrusionOk="0">
                <a:moveTo>
                  <a:pt x="993" y="0"/>
                </a:moveTo>
                <a:lnTo>
                  <a:pt x="14" y="0"/>
                </a:lnTo>
                <a:lnTo>
                  <a:pt x="0" y="16550"/>
                </a:lnTo>
                <a:lnTo>
                  <a:pt x="21600" y="17130"/>
                </a:lnTo>
                <a:lnTo>
                  <a:pt x="21600" y="21600"/>
                </a:lnTo>
              </a:path>
            </a:pathLst>
          </a:cu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0" name="Shape 44408">
            <a:extLst>
              <a:ext uri="{FF2B5EF4-FFF2-40B4-BE49-F238E27FC236}">
                <a16:creationId xmlns:a16="http://schemas.microsoft.com/office/drawing/2014/main" id="{83CE4160-6196-467E-8FF2-A89934661CDE}"/>
              </a:ext>
            </a:extLst>
          </p:cNvPr>
          <p:cNvSpPr/>
          <p:nvPr/>
        </p:nvSpPr>
        <p:spPr>
          <a:xfrm>
            <a:off x="1636329" y="2075862"/>
            <a:ext cx="2079399" cy="627298"/>
          </a:xfrm>
          <a:prstGeom prst="rect">
            <a:avLst/>
          </a:prstGeom>
          <a:solidFill>
            <a:schemeClr val="accent1">
              <a:lumMod val="75000"/>
            </a:schemeClr>
          </a:solidFill>
          <a:ln w="12700" cap="flat">
            <a:noFill/>
            <a:miter lim="400000"/>
          </a:ln>
          <a:effectLst/>
        </p:spPr>
        <p:txBody>
          <a:bodyPr wrap="square" lIns="0" tIns="0" rIns="0" bIns="0" numCol="1" anchor="t">
            <a:noAutofit/>
          </a:bodyPr>
          <a:lstStyle/>
          <a:p>
            <a:endParaRPr sz="2400" dirty="0"/>
          </a:p>
        </p:txBody>
      </p:sp>
      <p:sp>
        <p:nvSpPr>
          <p:cNvPr id="11" name="Shape 44409">
            <a:extLst>
              <a:ext uri="{FF2B5EF4-FFF2-40B4-BE49-F238E27FC236}">
                <a16:creationId xmlns:a16="http://schemas.microsoft.com/office/drawing/2014/main" id="{13F47CAD-802D-4505-848E-1BE487CDE0D4}"/>
              </a:ext>
            </a:extLst>
          </p:cNvPr>
          <p:cNvSpPr/>
          <p:nvPr/>
        </p:nvSpPr>
        <p:spPr>
          <a:xfrm rot="10800000">
            <a:off x="3396341" y="2516521"/>
            <a:ext cx="319387" cy="186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lumMod val="50000"/>
            </a:schemeClr>
          </a:solidFill>
          <a:ln w="12700" cap="flat">
            <a:noFill/>
            <a:miter lim="400000"/>
          </a:ln>
          <a:effectLst/>
        </p:spPr>
        <p:txBody>
          <a:bodyPr wrap="square" lIns="31648" tIns="31648" rIns="31648" bIns="31648" numCol="1" anchor="ctr">
            <a:noAutofit/>
          </a:bodyPr>
          <a:lstStyle/>
          <a:p>
            <a:endParaRPr sz="2400" dirty="0"/>
          </a:p>
        </p:txBody>
      </p:sp>
      <p:sp>
        <p:nvSpPr>
          <p:cNvPr id="12" name="Shape 44411">
            <a:extLst>
              <a:ext uri="{FF2B5EF4-FFF2-40B4-BE49-F238E27FC236}">
                <a16:creationId xmlns:a16="http://schemas.microsoft.com/office/drawing/2014/main" id="{86571FD7-2E9F-423B-BF09-EDDEB2CE234A}"/>
              </a:ext>
            </a:extLst>
          </p:cNvPr>
          <p:cNvSpPr/>
          <p:nvPr/>
        </p:nvSpPr>
        <p:spPr>
          <a:xfrm>
            <a:off x="3396340" y="1889224"/>
            <a:ext cx="5023416" cy="627298"/>
          </a:xfrm>
          <a:prstGeom prst="rect">
            <a:avLst/>
          </a:prstGeom>
          <a:solidFill>
            <a:schemeClr val="accent1"/>
          </a:solidFill>
          <a:ln w="12700" cap="flat">
            <a:noFill/>
            <a:miter lim="400000"/>
          </a:ln>
          <a:effectLst/>
        </p:spPr>
        <p:txBody>
          <a:bodyPr wrap="square" lIns="23736" tIns="23736" rIns="23736" bIns="23736"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dirty="0">
              <a:ea typeface="Lato Light" panose="020F0502020204030203" pitchFamily="34" charset="0"/>
              <a:cs typeface="Lato Light" panose="020F0502020204030203" pitchFamily="34" charset="0"/>
            </a:endParaRPr>
          </a:p>
        </p:txBody>
      </p:sp>
      <p:sp>
        <p:nvSpPr>
          <p:cNvPr id="13" name="Shape 44413">
            <a:extLst>
              <a:ext uri="{FF2B5EF4-FFF2-40B4-BE49-F238E27FC236}">
                <a16:creationId xmlns:a16="http://schemas.microsoft.com/office/drawing/2014/main" id="{2B8EF189-06D7-4D2B-948B-D6C3CE3AAE73}"/>
              </a:ext>
            </a:extLst>
          </p:cNvPr>
          <p:cNvSpPr/>
          <p:nvPr/>
        </p:nvSpPr>
        <p:spPr>
          <a:xfrm>
            <a:off x="1636329" y="3150229"/>
            <a:ext cx="2079399" cy="627299"/>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2400" dirty="0"/>
          </a:p>
        </p:txBody>
      </p:sp>
      <p:sp>
        <p:nvSpPr>
          <p:cNvPr id="14" name="Shape 44414">
            <a:extLst>
              <a:ext uri="{FF2B5EF4-FFF2-40B4-BE49-F238E27FC236}">
                <a16:creationId xmlns:a16="http://schemas.microsoft.com/office/drawing/2014/main" id="{8C91FA50-52B2-49C4-8A74-EC9B587AD15F}"/>
              </a:ext>
            </a:extLst>
          </p:cNvPr>
          <p:cNvSpPr/>
          <p:nvPr/>
        </p:nvSpPr>
        <p:spPr>
          <a:xfrm rot="10800000">
            <a:off x="3396341" y="3590890"/>
            <a:ext cx="319387" cy="186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50000"/>
            </a:schemeClr>
          </a:solidFill>
          <a:ln w="12700" cap="flat">
            <a:noFill/>
            <a:miter lim="400000"/>
          </a:ln>
          <a:effectLst/>
        </p:spPr>
        <p:txBody>
          <a:bodyPr wrap="square" lIns="23736" tIns="23736" rIns="23736" bIns="23736" numCol="1" anchor="ctr">
            <a:noAutofit/>
          </a:bodyPr>
          <a:lstStyle/>
          <a:p>
            <a:endParaRPr sz="2400" dirty="0"/>
          </a:p>
        </p:txBody>
      </p:sp>
      <p:sp>
        <p:nvSpPr>
          <p:cNvPr id="15" name="Shape 44416">
            <a:extLst>
              <a:ext uri="{FF2B5EF4-FFF2-40B4-BE49-F238E27FC236}">
                <a16:creationId xmlns:a16="http://schemas.microsoft.com/office/drawing/2014/main" id="{309AE4C6-993F-41FF-871F-136C65C05BDB}"/>
              </a:ext>
            </a:extLst>
          </p:cNvPr>
          <p:cNvSpPr/>
          <p:nvPr/>
        </p:nvSpPr>
        <p:spPr>
          <a:xfrm>
            <a:off x="3396341" y="2963592"/>
            <a:ext cx="3349700" cy="627298"/>
          </a:xfrm>
          <a:prstGeom prst="rect">
            <a:avLst/>
          </a:prstGeom>
          <a:solidFill>
            <a:schemeClr val="accent2"/>
          </a:solidFill>
          <a:ln w="12700" cap="flat">
            <a:noFill/>
            <a:miter lim="400000"/>
          </a:ln>
          <a:effectLst/>
        </p:spPr>
        <p:txBody>
          <a:bodyPr wrap="square" lIns="23736" tIns="23736" rIns="23736" bIns="23736"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dirty="0">
              <a:ea typeface="Lato Light" panose="020F0502020204030203" pitchFamily="34" charset="0"/>
              <a:cs typeface="Lato Light" panose="020F0502020204030203" pitchFamily="34" charset="0"/>
            </a:endParaRPr>
          </a:p>
        </p:txBody>
      </p:sp>
      <p:sp>
        <p:nvSpPr>
          <p:cNvPr id="16" name="Shape 44418">
            <a:extLst>
              <a:ext uri="{FF2B5EF4-FFF2-40B4-BE49-F238E27FC236}">
                <a16:creationId xmlns:a16="http://schemas.microsoft.com/office/drawing/2014/main" id="{1CBA71A8-1624-4DB3-8B39-7DAE108FCE93}"/>
              </a:ext>
            </a:extLst>
          </p:cNvPr>
          <p:cNvSpPr/>
          <p:nvPr/>
        </p:nvSpPr>
        <p:spPr>
          <a:xfrm>
            <a:off x="1636329" y="4199424"/>
            <a:ext cx="2079399" cy="627299"/>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2400" dirty="0"/>
          </a:p>
        </p:txBody>
      </p:sp>
      <p:sp>
        <p:nvSpPr>
          <p:cNvPr id="17" name="Shape 44419">
            <a:extLst>
              <a:ext uri="{FF2B5EF4-FFF2-40B4-BE49-F238E27FC236}">
                <a16:creationId xmlns:a16="http://schemas.microsoft.com/office/drawing/2014/main" id="{C78D41CA-B0D5-4B74-A974-2A5DF0B1893D}"/>
              </a:ext>
            </a:extLst>
          </p:cNvPr>
          <p:cNvSpPr/>
          <p:nvPr/>
        </p:nvSpPr>
        <p:spPr>
          <a:xfrm rot="10800000">
            <a:off x="3396341" y="4640084"/>
            <a:ext cx="319387" cy="186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50000"/>
            </a:schemeClr>
          </a:solidFill>
          <a:ln w="12700" cap="flat">
            <a:noFill/>
            <a:miter lim="400000"/>
          </a:ln>
          <a:effectLst/>
        </p:spPr>
        <p:txBody>
          <a:bodyPr wrap="square" lIns="23736" tIns="23736" rIns="23736" bIns="23736" numCol="1" anchor="ctr">
            <a:noAutofit/>
          </a:bodyPr>
          <a:lstStyle/>
          <a:p>
            <a:endParaRPr sz="2400" dirty="0"/>
          </a:p>
        </p:txBody>
      </p:sp>
      <p:sp>
        <p:nvSpPr>
          <p:cNvPr id="18" name="Shape 44421">
            <a:extLst>
              <a:ext uri="{FF2B5EF4-FFF2-40B4-BE49-F238E27FC236}">
                <a16:creationId xmlns:a16="http://schemas.microsoft.com/office/drawing/2014/main" id="{F9C88374-77C9-41CB-9CE1-F53A7CA0B382}"/>
              </a:ext>
            </a:extLst>
          </p:cNvPr>
          <p:cNvSpPr/>
          <p:nvPr/>
        </p:nvSpPr>
        <p:spPr>
          <a:xfrm>
            <a:off x="3396341" y="4012786"/>
            <a:ext cx="2234786" cy="627298"/>
          </a:xfrm>
          <a:prstGeom prst="rect">
            <a:avLst/>
          </a:prstGeom>
          <a:solidFill>
            <a:schemeClr val="accent3"/>
          </a:solidFill>
          <a:ln w="12700" cap="flat">
            <a:noFill/>
            <a:miter lim="400000"/>
          </a:ln>
          <a:effectLst/>
        </p:spPr>
        <p:txBody>
          <a:bodyPr wrap="square" lIns="23736" tIns="23736" rIns="23736" bIns="23736" numCol="1" anchor="ctr">
            <a:noAutofit/>
          </a:bodyPr>
          <a:lstStyle/>
          <a:p>
            <a:endParaRPr sz="2400" dirty="0"/>
          </a:p>
        </p:txBody>
      </p:sp>
      <p:sp>
        <p:nvSpPr>
          <p:cNvPr id="19" name="TextBox 18">
            <a:extLst>
              <a:ext uri="{FF2B5EF4-FFF2-40B4-BE49-F238E27FC236}">
                <a16:creationId xmlns:a16="http://schemas.microsoft.com/office/drawing/2014/main" id="{765F295B-2E0F-4F78-894E-263907A77065}"/>
              </a:ext>
            </a:extLst>
          </p:cNvPr>
          <p:cNvSpPr txBox="1"/>
          <p:nvPr/>
        </p:nvSpPr>
        <p:spPr>
          <a:xfrm>
            <a:off x="8598224" y="1941262"/>
            <a:ext cx="811441" cy="523220"/>
          </a:xfrm>
          <a:prstGeom prst="rect">
            <a:avLst/>
          </a:prstGeom>
          <a:noFill/>
        </p:spPr>
        <p:txBody>
          <a:bodyPr wrap="none" rtlCol="0" anchor="ctr">
            <a:spAutoFit/>
          </a:bodyPr>
          <a:lstStyle/>
          <a:p>
            <a:r>
              <a:rPr lang="en-US" sz="2800" b="1" dirty="0">
                <a:solidFill>
                  <a:schemeClr val="tx2"/>
                </a:solidFill>
                <a:cs typeface="Poppins" pitchFamily="2" charset="77"/>
              </a:rPr>
              <a:t>95%</a:t>
            </a:r>
          </a:p>
        </p:txBody>
      </p:sp>
      <p:sp>
        <p:nvSpPr>
          <p:cNvPr id="20" name="TextBox 19">
            <a:extLst>
              <a:ext uri="{FF2B5EF4-FFF2-40B4-BE49-F238E27FC236}">
                <a16:creationId xmlns:a16="http://schemas.microsoft.com/office/drawing/2014/main" id="{8F79998E-0852-44E4-B280-0B3F07401DD6}"/>
              </a:ext>
            </a:extLst>
          </p:cNvPr>
          <p:cNvSpPr txBox="1"/>
          <p:nvPr/>
        </p:nvSpPr>
        <p:spPr>
          <a:xfrm>
            <a:off x="6893608" y="3015630"/>
            <a:ext cx="811441" cy="523220"/>
          </a:xfrm>
          <a:prstGeom prst="rect">
            <a:avLst/>
          </a:prstGeom>
          <a:noFill/>
        </p:spPr>
        <p:txBody>
          <a:bodyPr wrap="none" rtlCol="0" anchor="ctr">
            <a:spAutoFit/>
          </a:bodyPr>
          <a:lstStyle/>
          <a:p>
            <a:r>
              <a:rPr lang="en-US" sz="2800" b="1" dirty="0">
                <a:solidFill>
                  <a:schemeClr val="tx2"/>
                </a:solidFill>
                <a:cs typeface="Poppins" pitchFamily="2" charset="77"/>
              </a:rPr>
              <a:t>70%</a:t>
            </a:r>
          </a:p>
        </p:txBody>
      </p:sp>
      <p:sp>
        <p:nvSpPr>
          <p:cNvPr id="21" name="TextBox 20">
            <a:extLst>
              <a:ext uri="{FF2B5EF4-FFF2-40B4-BE49-F238E27FC236}">
                <a16:creationId xmlns:a16="http://schemas.microsoft.com/office/drawing/2014/main" id="{B6D8AE81-5C9E-4D8C-A430-A21872EA0E3F}"/>
              </a:ext>
            </a:extLst>
          </p:cNvPr>
          <p:cNvSpPr txBox="1"/>
          <p:nvPr/>
        </p:nvSpPr>
        <p:spPr>
          <a:xfrm>
            <a:off x="5806312" y="4069162"/>
            <a:ext cx="811441" cy="523220"/>
          </a:xfrm>
          <a:prstGeom prst="rect">
            <a:avLst/>
          </a:prstGeom>
          <a:noFill/>
        </p:spPr>
        <p:txBody>
          <a:bodyPr wrap="none" rtlCol="0" anchor="ctr">
            <a:spAutoFit/>
          </a:bodyPr>
          <a:lstStyle/>
          <a:p>
            <a:r>
              <a:rPr lang="en-US" sz="2800" b="1" dirty="0">
                <a:solidFill>
                  <a:schemeClr val="tx2"/>
                </a:solidFill>
                <a:cs typeface="Poppins" pitchFamily="2" charset="77"/>
              </a:rPr>
              <a:t>65%</a:t>
            </a:r>
          </a:p>
        </p:txBody>
      </p:sp>
      <p:sp>
        <p:nvSpPr>
          <p:cNvPr id="22" name="Subtitle 2">
            <a:extLst>
              <a:ext uri="{FF2B5EF4-FFF2-40B4-BE49-F238E27FC236}">
                <a16:creationId xmlns:a16="http://schemas.microsoft.com/office/drawing/2014/main" id="{AB0230A2-C0D7-4240-A403-39618637067E}"/>
              </a:ext>
            </a:extLst>
          </p:cNvPr>
          <p:cNvSpPr txBox="1">
            <a:spLocks/>
          </p:cNvSpPr>
          <p:nvPr/>
        </p:nvSpPr>
        <p:spPr>
          <a:xfrm>
            <a:off x="1806137" y="5687176"/>
            <a:ext cx="2656662" cy="3564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3" name="TextBox 22">
            <a:extLst>
              <a:ext uri="{FF2B5EF4-FFF2-40B4-BE49-F238E27FC236}">
                <a16:creationId xmlns:a16="http://schemas.microsoft.com/office/drawing/2014/main" id="{FF5C6585-E50D-4CBF-AAB9-8401CA6FAA0B}"/>
              </a:ext>
            </a:extLst>
          </p:cNvPr>
          <p:cNvSpPr txBox="1"/>
          <p:nvPr/>
        </p:nvSpPr>
        <p:spPr>
          <a:xfrm>
            <a:off x="1806137" y="5365397"/>
            <a:ext cx="1223412"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CAPTION 01</a:t>
            </a:r>
          </a:p>
        </p:txBody>
      </p:sp>
      <p:sp>
        <p:nvSpPr>
          <p:cNvPr id="24" name="Subtitle 2">
            <a:extLst>
              <a:ext uri="{FF2B5EF4-FFF2-40B4-BE49-F238E27FC236}">
                <a16:creationId xmlns:a16="http://schemas.microsoft.com/office/drawing/2014/main" id="{9FC11982-47EB-422A-8F93-5089BFBB36BF}"/>
              </a:ext>
            </a:extLst>
          </p:cNvPr>
          <p:cNvSpPr txBox="1">
            <a:spLocks/>
          </p:cNvSpPr>
          <p:nvPr/>
        </p:nvSpPr>
        <p:spPr>
          <a:xfrm>
            <a:off x="4767669" y="5687176"/>
            <a:ext cx="2656662" cy="3564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5" name="TextBox 24">
            <a:extLst>
              <a:ext uri="{FF2B5EF4-FFF2-40B4-BE49-F238E27FC236}">
                <a16:creationId xmlns:a16="http://schemas.microsoft.com/office/drawing/2014/main" id="{CC158951-4628-4ED5-B183-511702231F2D}"/>
              </a:ext>
            </a:extLst>
          </p:cNvPr>
          <p:cNvSpPr txBox="1"/>
          <p:nvPr/>
        </p:nvSpPr>
        <p:spPr>
          <a:xfrm>
            <a:off x="4767669" y="5365397"/>
            <a:ext cx="1260281" cy="338554"/>
          </a:xfrm>
          <a:prstGeom prst="rect">
            <a:avLst/>
          </a:prstGeom>
          <a:noFill/>
        </p:spPr>
        <p:txBody>
          <a:bodyPr wrap="none" rtlCol="0" anchor="ctr" anchorCtr="0">
            <a:spAutoFit/>
          </a:bodyPr>
          <a:lstStyle/>
          <a:p>
            <a:r>
              <a:rPr lang="en-US" sz="1600" b="1" dirty="0">
                <a:solidFill>
                  <a:schemeClr val="accent2"/>
                </a:solidFill>
                <a:ea typeface="League Spartan" charset="0"/>
                <a:cs typeface="Poppins" pitchFamily="2" charset="77"/>
              </a:rPr>
              <a:t>CAPTION 02</a:t>
            </a:r>
          </a:p>
        </p:txBody>
      </p:sp>
      <p:sp>
        <p:nvSpPr>
          <p:cNvPr id="26" name="Subtitle 2">
            <a:extLst>
              <a:ext uri="{FF2B5EF4-FFF2-40B4-BE49-F238E27FC236}">
                <a16:creationId xmlns:a16="http://schemas.microsoft.com/office/drawing/2014/main" id="{337F3D45-E0DE-457F-8B57-B6588E8437AD}"/>
              </a:ext>
            </a:extLst>
          </p:cNvPr>
          <p:cNvSpPr txBox="1">
            <a:spLocks/>
          </p:cNvSpPr>
          <p:nvPr/>
        </p:nvSpPr>
        <p:spPr>
          <a:xfrm>
            <a:off x="7729201" y="5687176"/>
            <a:ext cx="2656662" cy="3564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7" name="TextBox 26">
            <a:extLst>
              <a:ext uri="{FF2B5EF4-FFF2-40B4-BE49-F238E27FC236}">
                <a16:creationId xmlns:a16="http://schemas.microsoft.com/office/drawing/2014/main" id="{72089EA0-168B-4B61-A8A3-F23471EFBF55}"/>
              </a:ext>
            </a:extLst>
          </p:cNvPr>
          <p:cNvSpPr txBox="1"/>
          <p:nvPr/>
        </p:nvSpPr>
        <p:spPr>
          <a:xfrm>
            <a:off x="7729201" y="5365397"/>
            <a:ext cx="1263487"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CAPTION 03</a:t>
            </a:r>
          </a:p>
        </p:txBody>
      </p:sp>
    </p:spTree>
    <p:extLst>
      <p:ext uri="{BB962C8B-B14F-4D97-AF65-F5344CB8AC3E}">
        <p14:creationId xmlns:p14="http://schemas.microsoft.com/office/powerpoint/2010/main" val="379267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33</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34</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6B8226F1-B294-452C-9ECA-015C95E4B7A1}"/>
              </a:ext>
            </a:extLst>
          </p:cNvPr>
          <p:cNvGrpSpPr/>
          <p:nvPr/>
        </p:nvGrpSpPr>
        <p:grpSpPr>
          <a:xfrm>
            <a:off x="1037358" y="2954738"/>
            <a:ext cx="9404338" cy="1994961"/>
            <a:chOff x="4830762" y="4308387"/>
            <a:chExt cx="14672084" cy="3112418"/>
          </a:xfrm>
        </p:grpSpPr>
        <p:sp>
          <p:nvSpPr>
            <p:cNvPr id="8" name="Shape 60650">
              <a:extLst>
                <a:ext uri="{FF2B5EF4-FFF2-40B4-BE49-F238E27FC236}">
                  <a16:creationId xmlns:a16="http://schemas.microsoft.com/office/drawing/2014/main" id="{1573C249-AE5B-4E22-8094-4AAC28FF6F1F}"/>
                </a:ext>
              </a:extLst>
            </p:cNvPr>
            <p:cNvSpPr/>
            <p:nvPr/>
          </p:nvSpPr>
          <p:spPr>
            <a:xfrm>
              <a:off x="4830762" y="4674405"/>
              <a:ext cx="2556867" cy="2051190"/>
            </a:xfrm>
            <a:custGeom>
              <a:avLst/>
              <a:gdLst/>
              <a:ahLst/>
              <a:cxnLst>
                <a:cxn ang="0">
                  <a:pos x="wd2" y="hd2"/>
                </a:cxn>
                <a:cxn ang="5400000">
                  <a:pos x="wd2" y="hd2"/>
                </a:cxn>
                <a:cxn ang="10800000">
                  <a:pos x="wd2" y="hd2"/>
                </a:cxn>
                <a:cxn ang="16200000">
                  <a:pos x="wd2" y="hd2"/>
                </a:cxn>
              </a:cxnLst>
              <a:rect l="0" t="0" r="r" b="b"/>
              <a:pathLst>
                <a:path w="21600" h="21584" extrusionOk="0">
                  <a:moveTo>
                    <a:pt x="4391" y="1"/>
                  </a:moveTo>
                  <a:cubicBezTo>
                    <a:pt x="3897" y="24"/>
                    <a:pt x="3536" y="402"/>
                    <a:pt x="3309" y="941"/>
                  </a:cubicBezTo>
                  <a:cubicBezTo>
                    <a:pt x="3078" y="1486"/>
                    <a:pt x="2989" y="2182"/>
                    <a:pt x="2964" y="2866"/>
                  </a:cubicBezTo>
                  <a:cubicBezTo>
                    <a:pt x="2906" y="4467"/>
                    <a:pt x="2806" y="6093"/>
                    <a:pt x="2658" y="7730"/>
                  </a:cubicBezTo>
                  <a:cubicBezTo>
                    <a:pt x="2231" y="12464"/>
                    <a:pt x="1326" y="17166"/>
                    <a:pt x="0" y="21584"/>
                  </a:cubicBezTo>
                  <a:lnTo>
                    <a:pt x="21600" y="21584"/>
                  </a:lnTo>
                  <a:cubicBezTo>
                    <a:pt x="20893" y="20802"/>
                    <a:pt x="20347" y="19825"/>
                    <a:pt x="19977" y="18742"/>
                  </a:cubicBezTo>
                  <a:cubicBezTo>
                    <a:pt x="19253" y="16623"/>
                    <a:pt x="19315" y="14151"/>
                    <a:pt x="18899" y="12027"/>
                  </a:cubicBezTo>
                  <a:cubicBezTo>
                    <a:pt x="18749" y="11257"/>
                    <a:pt x="18485" y="10559"/>
                    <a:pt x="17869" y="10516"/>
                  </a:cubicBezTo>
                  <a:cubicBezTo>
                    <a:pt x="17356" y="10481"/>
                    <a:pt x="16987" y="11049"/>
                    <a:pt x="16800" y="11677"/>
                  </a:cubicBezTo>
                  <a:cubicBezTo>
                    <a:pt x="16443" y="12874"/>
                    <a:pt x="16337" y="14376"/>
                    <a:pt x="16068" y="15578"/>
                  </a:cubicBezTo>
                  <a:cubicBezTo>
                    <a:pt x="15834" y="16621"/>
                    <a:pt x="15488" y="17409"/>
                    <a:pt x="14547" y="17462"/>
                  </a:cubicBezTo>
                  <a:cubicBezTo>
                    <a:pt x="13933" y="17496"/>
                    <a:pt x="13413" y="16990"/>
                    <a:pt x="13046" y="16367"/>
                  </a:cubicBezTo>
                  <a:cubicBezTo>
                    <a:pt x="11571" y="13865"/>
                    <a:pt x="12480" y="10515"/>
                    <a:pt x="12143" y="7496"/>
                  </a:cubicBezTo>
                  <a:cubicBezTo>
                    <a:pt x="12009" y="6297"/>
                    <a:pt x="11405" y="5230"/>
                    <a:pt x="10620" y="5514"/>
                  </a:cubicBezTo>
                  <a:cubicBezTo>
                    <a:pt x="10174" y="5675"/>
                    <a:pt x="9971" y="6265"/>
                    <a:pt x="9849" y="6835"/>
                  </a:cubicBezTo>
                  <a:cubicBezTo>
                    <a:pt x="9566" y="8170"/>
                    <a:pt x="9523" y="9544"/>
                    <a:pt x="9462" y="10922"/>
                  </a:cubicBezTo>
                  <a:cubicBezTo>
                    <a:pt x="9403" y="12253"/>
                    <a:pt x="9327" y="13592"/>
                    <a:pt x="9014" y="14869"/>
                  </a:cubicBezTo>
                  <a:cubicBezTo>
                    <a:pt x="8877" y="15422"/>
                    <a:pt x="8692" y="15930"/>
                    <a:pt x="8241" y="16098"/>
                  </a:cubicBezTo>
                  <a:cubicBezTo>
                    <a:pt x="7474" y="16383"/>
                    <a:pt x="6927" y="15304"/>
                    <a:pt x="6750" y="14130"/>
                  </a:cubicBezTo>
                  <a:cubicBezTo>
                    <a:pt x="6185" y="10376"/>
                    <a:pt x="5939" y="6572"/>
                    <a:pt x="5799" y="2758"/>
                  </a:cubicBezTo>
                  <a:cubicBezTo>
                    <a:pt x="5769" y="1935"/>
                    <a:pt x="5684" y="1124"/>
                    <a:pt x="5335" y="560"/>
                  </a:cubicBezTo>
                  <a:cubicBezTo>
                    <a:pt x="5111" y="197"/>
                    <a:pt x="4778" y="-16"/>
                    <a:pt x="4391" y="1"/>
                  </a:cubicBezTo>
                  <a:close/>
                </a:path>
              </a:pathLst>
            </a:custGeom>
            <a:solidFill>
              <a:schemeClr val="accent1">
                <a:alpha val="85000"/>
              </a:schemeClr>
            </a:solidFill>
            <a:ln w="12700" cap="flat">
              <a:noFill/>
              <a:miter lim="400000"/>
            </a:ln>
            <a:effectLst/>
          </p:spPr>
          <p:txBody>
            <a:bodyPr wrap="square" lIns="31648" tIns="31648" rIns="31648" bIns="31648" numCol="1" anchor="ctr">
              <a:noAutofit/>
            </a:bodyPr>
            <a:lstStyle/>
            <a:p>
              <a:endParaRPr sz="2400" dirty="0"/>
            </a:p>
          </p:txBody>
        </p:sp>
        <p:sp>
          <p:nvSpPr>
            <p:cNvPr id="9" name="Shape 60651">
              <a:extLst>
                <a:ext uri="{FF2B5EF4-FFF2-40B4-BE49-F238E27FC236}">
                  <a16:creationId xmlns:a16="http://schemas.microsoft.com/office/drawing/2014/main" id="{A0184E04-B88E-4370-95E3-408BCE510994}"/>
                </a:ext>
              </a:extLst>
            </p:cNvPr>
            <p:cNvSpPr/>
            <p:nvPr/>
          </p:nvSpPr>
          <p:spPr>
            <a:xfrm>
              <a:off x="6671845" y="4509022"/>
              <a:ext cx="3518828" cy="2216642"/>
            </a:xfrm>
            <a:custGeom>
              <a:avLst/>
              <a:gdLst/>
              <a:ahLst/>
              <a:cxnLst>
                <a:cxn ang="0">
                  <a:pos x="wd2" y="hd2"/>
                </a:cxn>
                <a:cxn ang="5400000">
                  <a:pos x="wd2" y="hd2"/>
                </a:cxn>
                <a:cxn ang="10800000">
                  <a:pos x="wd2" y="hd2"/>
                </a:cxn>
                <a:cxn ang="16200000">
                  <a:pos x="wd2" y="hd2"/>
                </a:cxn>
              </a:cxnLst>
              <a:rect l="0" t="0" r="r" b="b"/>
              <a:pathLst>
                <a:path w="21600" h="21463" extrusionOk="0">
                  <a:moveTo>
                    <a:pt x="14430" y="10"/>
                  </a:moveTo>
                  <a:cubicBezTo>
                    <a:pt x="13582" y="-137"/>
                    <a:pt x="13124" y="1365"/>
                    <a:pt x="12973" y="2869"/>
                  </a:cubicBezTo>
                  <a:cubicBezTo>
                    <a:pt x="12634" y="6243"/>
                    <a:pt x="12510" y="9714"/>
                    <a:pt x="11656" y="12861"/>
                  </a:cubicBezTo>
                  <a:cubicBezTo>
                    <a:pt x="11310" y="14132"/>
                    <a:pt x="10848" y="15329"/>
                    <a:pt x="10198" y="16261"/>
                  </a:cubicBezTo>
                  <a:cubicBezTo>
                    <a:pt x="9115" y="17816"/>
                    <a:pt x="7653" y="18466"/>
                    <a:pt x="6188" y="18435"/>
                  </a:cubicBezTo>
                  <a:cubicBezTo>
                    <a:pt x="3984" y="18390"/>
                    <a:pt x="1434" y="17360"/>
                    <a:pt x="276" y="20277"/>
                  </a:cubicBezTo>
                  <a:cubicBezTo>
                    <a:pt x="131" y="20642"/>
                    <a:pt x="49" y="21045"/>
                    <a:pt x="0" y="21463"/>
                  </a:cubicBezTo>
                  <a:lnTo>
                    <a:pt x="21600" y="21463"/>
                  </a:lnTo>
                  <a:cubicBezTo>
                    <a:pt x="19162" y="19103"/>
                    <a:pt x="17323" y="15334"/>
                    <a:pt x="16547" y="10821"/>
                  </a:cubicBezTo>
                  <a:cubicBezTo>
                    <a:pt x="16056" y="7967"/>
                    <a:pt x="16045" y="4955"/>
                    <a:pt x="15540" y="2106"/>
                  </a:cubicBezTo>
                  <a:cubicBezTo>
                    <a:pt x="15366" y="1121"/>
                    <a:pt x="15049" y="118"/>
                    <a:pt x="14430" y="10"/>
                  </a:cubicBezTo>
                  <a:close/>
                </a:path>
              </a:pathLst>
            </a:custGeom>
            <a:solidFill>
              <a:schemeClr val="accent2">
                <a:alpha val="85000"/>
              </a:schemeClr>
            </a:solidFill>
            <a:ln w="12700" cap="flat">
              <a:noFill/>
              <a:miter lim="400000"/>
            </a:ln>
            <a:effectLst/>
          </p:spPr>
          <p:txBody>
            <a:bodyPr wrap="square" lIns="31648" tIns="31648" rIns="31648" bIns="31648" numCol="1" anchor="ctr">
              <a:noAutofit/>
            </a:bodyPr>
            <a:lstStyle/>
            <a:p>
              <a:endParaRPr sz="2400" dirty="0"/>
            </a:p>
          </p:txBody>
        </p:sp>
        <p:sp>
          <p:nvSpPr>
            <p:cNvPr id="10" name="Shape 60652">
              <a:extLst>
                <a:ext uri="{FF2B5EF4-FFF2-40B4-BE49-F238E27FC236}">
                  <a16:creationId xmlns:a16="http://schemas.microsoft.com/office/drawing/2014/main" id="{9A80FC51-BFC0-4BE8-B70A-DC2B2BE0D919}"/>
                </a:ext>
              </a:extLst>
            </p:cNvPr>
            <p:cNvSpPr/>
            <p:nvPr/>
          </p:nvSpPr>
          <p:spPr>
            <a:xfrm>
              <a:off x="9243879" y="4839600"/>
              <a:ext cx="3209241" cy="1886346"/>
            </a:xfrm>
            <a:custGeom>
              <a:avLst/>
              <a:gdLst/>
              <a:ahLst/>
              <a:cxnLst>
                <a:cxn ang="0">
                  <a:pos x="wd2" y="hd2"/>
                </a:cxn>
                <a:cxn ang="5400000">
                  <a:pos x="wd2" y="hd2"/>
                </a:cxn>
                <a:cxn ang="10800000">
                  <a:pos x="wd2" y="hd2"/>
                </a:cxn>
                <a:cxn ang="16200000">
                  <a:pos x="wd2" y="hd2"/>
                </a:cxn>
              </a:cxnLst>
              <a:rect l="0" t="0" r="r" b="b"/>
              <a:pathLst>
                <a:path w="21600" h="21516" extrusionOk="0">
                  <a:moveTo>
                    <a:pt x="10539" y="30"/>
                  </a:moveTo>
                  <a:cubicBezTo>
                    <a:pt x="9334" y="394"/>
                    <a:pt x="9199" y="2915"/>
                    <a:pt x="8830" y="4939"/>
                  </a:cubicBezTo>
                  <a:cubicBezTo>
                    <a:pt x="8655" y="5902"/>
                    <a:pt x="8301" y="6767"/>
                    <a:pt x="7776" y="6852"/>
                  </a:cubicBezTo>
                  <a:cubicBezTo>
                    <a:pt x="7277" y="6933"/>
                    <a:pt x="6873" y="6295"/>
                    <a:pt x="6659" y="5458"/>
                  </a:cubicBezTo>
                  <a:cubicBezTo>
                    <a:pt x="6178" y="3573"/>
                    <a:pt x="5937" y="969"/>
                    <a:pt x="4892" y="1654"/>
                  </a:cubicBezTo>
                  <a:cubicBezTo>
                    <a:pt x="4593" y="1850"/>
                    <a:pt x="4431" y="2358"/>
                    <a:pt x="4303" y="2858"/>
                  </a:cubicBezTo>
                  <a:cubicBezTo>
                    <a:pt x="3887" y="4493"/>
                    <a:pt x="3670" y="6237"/>
                    <a:pt x="3402" y="7957"/>
                  </a:cubicBezTo>
                  <a:cubicBezTo>
                    <a:pt x="3134" y="9682"/>
                    <a:pt x="2814" y="11383"/>
                    <a:pt x="2442" y="13052"/>
                  </a:cubicBezTo>
                  <a:cubicBezTo>
                    <a:pt x="1786" y="15996"/>
                    <a:pt x="966" y="18827"/>
                    <a:pt x="0" y="21516"/>
                  </a:cubicBezTo>
                  <a:lnTo>
                    <a:pt x="21600" y="21516"/>
                  </a:lnTo>
                  <a:cubicBezTo>
                    <a:pt x="20789" y="20336"/>
                    <a:pt x="20111" y="18953"/>
                    <a:pt x="19580" y="17430"/>
                  </a:cubicBezTo>
                  <a:cubicBezTo>
                    <a:pt x="18991" y="15742"/>
                    <a:pt x="18580" y="13870"/>
                    <a:pt x="18328" y="11899"/>
                  </a:cubicBezTo>
                  <a:cubicBezTo>
                    <a:pt x="17923" y="8737"/>
                    <a:pt x="17129" y="5341"/>
                    <a:pt x="15507" y="5929"/>
                  </a:cubicBezTo>
                  <a:cubicBezTo>
                    <a:pt x="15154" y="6057"/>
                    <a:pt x="14858" y="6435"/>
                    <a:pt x="14523" y="6664"/>
                  </a:cubicBezTo>
                  <a:cubicBezTo>
                    <a:pt x="14056" y="6984"/>
                    <a:pt x="13722" y="7193"/>
                    <a:pt x="13412" y="6948"/>
                  </a:cubicBezTo>
                  <a:cubicBezTo>
                    <a:pt x="13081" y="6685"/>
                    <a:pt x="12830" y="6010"/>
                    <a:pt x="12652" y="5187"/>
                  </a:cubicBezTo>
                  <a:cubicBezTo>
                    <a:pt x="12304" y="3584"/>
                    <a:pt x="12170" y="1484"/>
                    <a:pt x="11583" y="569"/>
                  </a:cubicBezTo>
                  <a:cubicBezTo>
                    <a:pt x="11300" y="128"/>
                    <a:pt x="10917" y="-84"/>
                    <a:pt x="10539" y="30"/>
                  </a:cubicBezTo>
                  <a:close/>
                </a:path>
              </a:pathLst>
            </a:custGeom>
            <a:solidFill>
              <a:schemeClr val="accent3">
                <a:alpha val="85000"/>
              </a:schemeClr>
            </a:solidFill>
            <a:ln w="12700" cap="flat">
              <a:noFill/>
              <a:miter lim="400000"/>
            </a:ln>
            <a:effectLst/>
          </p:spPr>
          <p:txBody>
            <a:bodyPr wrap="square" lIns="31648" tIns="31648" rIns="31648" bIns="31648" numCol="1" anchor="ctr">
              <a:noAutofit/>
            </a:bodyPr>
            <a:lstStyle/>
            <a:p>
              <a:endParaRPr sz="2400" dirty="0"/>
            </a:p>
          </p:txBody>
        </p:sp>
        <p:sp>
          <p:nvSpPr>
            <p:cNvPr id="11" name="Shape 60653">
              <a:extLst>
                <a:ext uri="{FF2B5EF4-FFF2-40B4-BE49-F238E27FC236}">
                  <a16:creationId xmlns:a16="http://schemas.microsoft.com/office/drawing/2014/main" id="{1DA5DE34-D929-4DFB-AE6A-CDBA7479DFAC}"/>
                </a:ext>
              </a:extLst>
            </p:cNvPr>
            <p:cNvSpPr/>
            <p:nvPr/>
          </p:nvSpPr>
          <p:spPr>
            <a:xfrm>
              <a:off x="11159050" y="4671486"/>
              <a:ext cx="3811000" cy="2053838"/>
            </a:xfrm>
            <a:custGeom>
              <a:avLst/>
              <a:gdLst/>
              <a:ahLst/>
              <a:cxnLst>
                <a:cxn ang="0">
                  <a:pos x="wd2" y="hd2"/>
                </a:cxn>
                <a:cxn ang="5400000">
                  <a:pos x="wd2" y="hd2"/>
                </a:cxn>
                <a:cxn ang="10800000">
                  <a:pos x="wd2" y="hd2"/>
                </a:cxn>
                <a:cxn ang="16200000">
                  <a:pos x="wd2" y="hd2"/>
                </a:cxn>
              </a:cxnLst>
              <a:rect l="0" t="0" r="r" b="b"/>
              <a:pathLst>
                <a:path w="21600" h="21522" extrusionOk="0">
                  <a:moveTo>
                    <a:pt x="15636" y="5"/>
                  </a:moveTo>
                  <a:cubicBezTo>
                    <a:pt x="15045" y="-78"/>
                    <a:pt x="14691" y="1052"/>
                    <a:pt x="14531" y="2203"/>
                  </a:cubicBezTo>
                  <a:cubicBezTo>
                    <a:pt x="13970" y="6245"/>
                    <a:pt x="14140" y="11030"/>
                    <a:pt x="12293" y="13517"/>
                  </a:cubicBezTo>
                  <a:cubicBezTo>
                    <a:pt x="11890" y="14060"/>
                    <a:pt x="11392" y="14407"/>
                    <a:pt x="10931" y="14085"/>
                  </a:cubicBezTo>
                  <a:cubicBezTo>
                    <a:pt x="10252" y="13612"/>
                    <a:pt x="10078" y="12119"/>
                    <a:pt x="10026" y="10733"/>
                  </a:cubicBezTo>
                  <a:cubicBezTo>
                    <a:pt x="9976" y="9368"/>
                    <a:pt x="9675" y="7998"/>
                    <a:pt x="9061" y="8171"/>
                  </a:cubicBezTo>
                  <a:cubicBezTo>
                    <a:pt x="8601" y="8301"/>
                    <a:pt x="8438" y="9273"/>
                    <a:pt x="8386" y="10189"/>
                  </a:cubicBezTo>
                  <a:cubicBezTo>
                    <a:pt x="8213" y="13265"/>
                    <a:pt x="7957" y="16706"/>
                    <a:pt x="6424" y="17530"/>
                  </a:cubicBezTo>
                  <a:cubicBezTo>
                    <a:pt x="5847" y="17841"/>
                    <a:pt x="5242" y="17578"/>
                    <a:pt x="4645" y="17469"/>
                  </a:cubicBezTo>
                  <a:cubicBezTo>
                    <a:pt x="3977" y="17347"/>
                    <a:pt x="3295" y="17426"/>
                    <a:pt x="2672" y="17891"/>
                  </a:cubicBezTo>
                  <a:cubicBezTo>
                    <a:pt x="2056" y="18350"/>
                    <a:pt x="1543" y="19152"/>
                    <a:pt x="1035" y="19939"/>
                  </a:cubicBezTo>
                  <a:cubicBezTo>
                    <a:pt x="691" y="20470"/>
                    <a:pt x="347" y="20998"/>
                    <a:pt x="0" y="21522"/>
                  </a:cubicBezTo>
                  <a:lnTo>
                    <a:pt x="21600" y="21522"/>
                  </a:lnTo>
                  <a:cubicBezTo>
                    <a:pt x="20288" y="20202"/>
                    <a:pt x="19188" y="18265"/>
                    <a:pt x="18421" y="15892"/>
                  </a:cubicBezTo>
                  <a:cubicBezTo>
                    <a:pt x="17697" y="13654"/>
                    <a:pt x="17296" y="11128"/>
                    <a:pt x="17090" y="8550"/>
                  </a:cubicBezTo>
                  <a:cubicBezTo>
                    <a:pt x="16914" y="6348"/>
                    <a:pt x="16880" y="4101"/>
                    <a:pt x="16555" y="1955"/>
                  </a:cubicBezTo>
                  <a:cubicBezTo>
                    <a:pt x="16413" y="1016"/>
                    <a:pt x="16138" y="75"/>
                    <a:pt x="15636" y="5"/>
                  </a:cubicBezTo>
                  <a:close/>
                </a:path>
              </a:pathLst>
            </a:custGeom>
            <a:solidFill>
              <a:schemeClr val="accent4">
                <a:alpha val="85000"/>
              </a:schemeClr>
            </a:solidFill>
            <a:ln w="12700" cap="flat">
              <a:noFill/>
              <a:miter lim="400000"/>
            </a:ln>
            <a:effectLst/>
          </p:spPr>
          <p:txBody>
            <a:bodyPr wrap="square" lIns="31648" tIns="31648" rIns="31648" bIns="31648" numCol="1" anchor="ctr">
              <a:noAutofit/>
            </a:bodyPr>
            <a:lstStyle/>
            <a:p>
              <a:endParaRPr sz="2400" dirty="0"/>
            </a:p>
          </p:txBody>
        </p:sp>
        <p:sp>
          <p:nvSpPr>
            <p:cNvPr id="12" name="Shape 60654">
              <a:extLst>
                <a:ext uri="{FF2B5EF4-FFF2-40B4-BE49-F238E27FC236}">
                  <a16:creationId xmlns:a16="http://schemas.microsoft.com/office/drawing/2014/main" id="{AD959217-07F5-4AC1-BDFA-B089E1F09A4A}"/>
                </a:ext>
              </a:extLst>
            </p:cNvPr>
            <p:cNvSpPr/>
            <p:nvPr/>
          </p:nvSpPr>
          <p:spPr>
            <a:xfrm>
              <a:off x="13847755" y="4570345"/>
              <a:ext cx="3303568" cy="2154341"/>
            </a:xfrm>
            <a:custGeom>
              <a:avLst/>
              <a:gdLst/>
              <a:ahLst/>
              <a:cxnLst>
                <a:cxn ang="0">
                  <a:pos x="wd2" y="hd2"/>
                </a:cxn>
                <a:cxn ang="5400000">
                  <a:pos x="wd2" y="hd2"/>
                </a:cxn>
                <a:cxn ang="10800000">
                  <a:pos x="wd2" y="hd2"/>
                </a:cxn>
                <a:cxn ang="16200000">
                  <a:pos x="wd2" y="hd2"/>
                </a:cxn>
              </a:cxnLst>
              <a:rect l="0" t="0" r="r" b="b"/>
              <a:pathLst>
                <a:path w="21600" h="21212" extrusionOk="0">
                  <a:moveTo>
                    <a:pt x="14388" y="64"/>
                  </a:moveTo>
                  <a:cubicBezTo>
                    <a:pt x="12968" y="-388"/>
                    <a:pt x="11916" y="1626"/>
                    <a:pt x="11679" y="4000"/>
                  </a:cubicBezTo>
                  <a:cubicBezTo>
                    <a:pt x="11396" y="6821"/>
                    <a:pt x="11485" y="10314"/>
                    <a:pt x="9715" y="11012"/>
                  </a:cubicBezTo>
                  <a:cubicBezTo>
                    <a:pt x="8994" y="11296"/>
                    <a:pt x="8274" y="10811"/>
                    <a:pt x="7556" y="10534"/>
                  </a:cubicBezTo>
                  <a:cubicBezTo>
                    <a:pt x="6982" y="10313"/>
                    <a:pt x="6336" y="10311"/>
                    <a:pt x="6019" y="11016"/>
                  </a:cubicBezTo>
                  <a:cubicBezTo>
                    <a:pt x="5617" y="11910"/>
                    <a:pt x="6146" y="12985"/>
                    <a:pt x="6114" y="14015"/>
                  </a:cubicBezTo>
                  <a:cubicBezTo>
                    <a:pt x="6076" y="15280"/>
                    <a:pt x="5308" y="16080"/>
                    <a:pt x="4577" y="16749"/>
                  </a:cubicBezTo>
                  <a:cubicBezTo>
                    <a:pt x="3024" y="18171"/>
                    <a:pt x="1497" y="19659"/>
                    <a:pt x="0" y="21212"/>
                  </a:cubicBezTo>
                  <a:lnTo>
                    <a:pt x="21600" y="21212"/>
                  </a:lnTo>
                  <a:cubicBezTo>
                    <a:pt x="20606" y="19879"/>
                    <a:pt x="19781" y="18292"/>
                    <a:pt x="19159" y="16519"/>
                  </a:cubicBezTo>
                  <a:cubicBezTo>
                    <a:pt x="18296" y="14063"/>
                    <a:pt x="17802" y="11262"/>
                    <a:pt x="17413" y="8524"/>
                  </a:cubicBezTo>
                  <a:cubicBezTo>
                    <a:pt x="17054" y="5988"/>
                    <a:pt x="16745" y="3454"/>
                    <a:pt x="15646" y="1400"/>
                  </a:cubicBezTo>
                  <a:cubicBezTo>
                    <a:pt x="15314" y="779"/>
                    <a:pt x="14906" y="229"/>
                    <a:pt x="14388" y="64"/>
                  </a:cubicBezTo>
                  <a:close/>
                </a:path>
              </a:pathLst>
            </a:custGeom>
            <a:solidFill>
              <a:schemeClr val="accent5">
                <a:alpha val="85000"/>
              </a:schemeClr>
            </a:solidFill>
            <a:ln w="12700" cap="flat">
              <a:noFill/>
              <a:miter lim="400000"/>
            </a:ln>
            <a:effectLst/>
          </p:spPr>
          <p:txBody>
            <a:bodyPr wrap="square" lIns="31648" tIns="31648" rIns="31648" bIns="31648" numCol="1" anchor="ctr">
              <a:noAutofit/>
            </a:bodyPr>
            <a:lstStyle/>
            <a:p>
              <a:endParaRPr sz="2400" dirty="0"/>
            </a:p>
          </p:txBody>
        </p:sp>
        <p:sp>
          <p:nvSpPr>
            <p:cNvPr id="13" name="Shape 60655">
              <a:extLst>
                <a:ext uri="{FF2B5EF4-FFF2-40B4-BE49-F238E27FC236}">
                  <a16:creationId xmlns:a16="http://schemas.microsoft.com/office/drawing/2014/main" id="{1D430219-0677-4DD2-A13F-5D792697960C}"/>
                </a:ext>
              </a:extLst>
            </p:cNvPr>
            <p:cNvSpPr/>
            <p:nvPr/>
          </p:nvSpPr>
          <p:spPr>
            <a:xfrm>
              <a:off x="16546961" y="4564884"/>
              <a:ext cx="2955885" cy="2160784"/>
            </a:xfrm>
            <a:custGeom>
              <a:avLst/>
              <a:gdLst/>
              <a:ahLst/>
              <a:cxnLst>
                <a:cxn ang="0">
                  <a:pos x="wd2" y="hd2"/>
                </a:cxn>
                <a:cxn ang="5400000">
                  <a:pos x="wd2" y="hd2"/>
                </a:cxn>
                <a:cxn ang="10800000">
                  <a:pos x="wd2" y="hd2"/>
                </a:cxn>
                <a:cxn ang="16200000">
                  <a:pos x="wd2" y="hd2"/>
                </a:cxn>
              </a:cxnLst>
              <a:rect l="0" t="0" r="r" b="b"/>
              <a:pathLst>
                <a:path w="21600" h="21524" extrusionOk="0">
                  <a:moveTo>
                    <a:pt x="5153" y="7"/>
                  </a:moveTo>
                  <a:cubicBezTo>
                    <a:pt x="4657" y="76"/>
                    <a:pt x="4383" y="688"/>
                    <a:pt x="4227" y="1351"/>
                  </a:cubicBezTo>
                  <a:cubicBezTo>
                    <a:pt x="4046" y="2122"/>
                    <a:pt x="3932" y="3007"/>
                    <a:pt x="3888" y="3888"/>
                  </a:cubicBezTo>
                  <a:cubicBezTo>
                    <a:pt x="3661" y="8420"/>
                    <a:pt x="3524" y="13038"/>
                    <a:pt x="2123" y="17172"/>
                  </a:cubicBezTo>
                  <a:cubicBezTo>
                    <a:pt x="1583" y="18764"/>
                    <a:pt x="862" y="20225"/>
                    <a:pt x="0" y="21524"/>
                  </a:cubicBezTo>
                  <a:lnTo>
                    <a:pt x="21600" y="21524"/>
                  </a:lnTo>
                  <a:cubicBezTo>
                    <a:pt x="21588" y="21222"/>
                    <a:pt x="21574" y="20919"/>
                    <a:pt x="21558" y="20617"/>
                  </a:cubicBezTo>
                  <a:cubicBezTo>
                    <a:pt x="21498" y="19498"/>
                    <a:pt x="21411" y="18369"/>
                    <a:pt x="21110" y="17323"/>
                  </a:cubicBezTo>
                  <a:cubicBezTo>
                    <a:pt x="20598" y="15541"/>
                    <a:pt x="19473" y="14160"/>
                    <a:pt x="18092" y="14121"/>
                  </a:cubicBezTo>
                  <a:cubicBezTo>
                    <a:pt x="17196" y="14096"/>
                    <a:pt x="16192" y="14622"/>
                    <a:pt x="15547" y="13743"/>
                  </a:cubicBezTo>
                  <a:cubicBezTo>
                    <a:pt x="15210" y="13285"/>
                    <a:pt x="15150" y="12605"/>
                    <a:pt x="15027" y="11982"/>
                  </a:cubicBezTo>
                  <a:cubicBezTo>
                    <a:pt x="14755" y="10613"/>
                    <a:pt x="14107" y="9400"/>
                    <a:pt x="13130" y="8938"/>
                  </a:cubicBezTo>
                  <a:cubicBezTo>
                    <a:pt x="12204" y="8499"/>
                    <a:pt x="11213" y="8873"/>
                    <a:pt x="10239" y="8943"/>
                  </a:cubicBezTo>
                  <a:cubicBezTo>
                    <a:pt x="9305" y="9011"/>
                    <a:pt x="8343" y="8776"/>
                    <a:pt x="7656" y="7915"/>
                  </a:cubicBezTo>
                  <a:cubicBezTo>
                    <a:pt x="6957" y="7039"/>
                    <a:pt x="6717" y="5727"/>
                    <a:pt x="6654" y="4434"/>
                  </a:cubicBezTo>
                  <a:cubicBezTo>
                    <a:pt x="6603" y="3374"/>
                    <a:pt x="6482" y="2283"/>
                    <a:pt x="6289" y="1410"/>
                  </a:cubicBezTo>
                  <a:cubicBezTo>
                    <a:pt x="6108" y="588"/>
                    <a:pt x="5758" y="-76"/>
                    <a:pt x="5153" y="7"/>
                  </a:cubicBezTo>
                  <a:close/>
                </a:path>
              </a:pathLst>
            </a:custGeom>
            <a:solidFill>
              <a:schemeClr val="accent6">
                <a:lumMod val="75000"/>
                <a:alpha val="85000"/>
              </a:schemeClr>
            </a:solidFill>
            <a:ln w="12700" cap="flat">
              <a:noFill/>
              <a:miter lim="400000"/>
            </a:ln>
            <a:effectLst/>
          </p:spPr>
          <p:txBody>
            <a:bodyPr wrap="square" lIns="31648" tIns="31648" rIns="31648" bIns="31648" numCol="1" anchor="ctr">
              <a:noAutofit/>
            </a:bodyPr>
            <a:lstStyle/>
            <a:p>
              <a:endParaRPr sz="2400" dirty="0"/>
            </a:p>
          </p:txBody>
        </p:sp>
        <p:sp>
          <p:nvSpPr>
            <p:cNvPr id="14" name="Shape 60657">
              <a:extLst>
                <a:ext uri="{FF2B5EF4-FFF2-40B4-BE49-F238E27FC236}">
                  <a16:creationId xmlns:a16="http://schemas.microsoft.com/office/drawing/2014/main" id="{DF226500-B88A-4B4F-82A0-4A203B792A30}"/>
                </a:ext>
              </a:extLst>
            </p:cNvPr>
            <p:cNvSpPr/>
            <p:nvPr/>
          </p:nvSpPr>
          <p:spPr>
            <a:xfrm>
              <a:off x="18163391" y="4313600"/>
              <a:ext cx="1" cy="1107284"/>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5" name="Shape 60658">
              <a:extLst>
                <a:ext uri="{FF2B5EF4-FFF2-40B4-BE49-F238E27FC236}">
                  <a16:creationId xmlns:a16="http://schemas.microsoft.com/office/drawing/2014/main" id="{C39DE322-54A0-4215-8BE1-D149531D3323}"/>
                </a:ext>
              </a:extLst>
            </p:cNvPr>
            <p:cNvSpPr/>
            <p:nvPr/>
          </p:nvSpPr>
          <p:spPr>
            <a:xfrm>
              <a:off x="13243020" y="4308387"/>
              <a:ext cx="1" cy="1685785"/>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6" name="Shape 60659">
              <a:extLst>
                <a:ext uri="{FF2B5EF4-FFF2-40B4-BE49-F238E27FC236}">
                  <a16:creationId xmlns:a16="http://schemas.microsoft.com/office/drawing/2014/main" id="{B850CAE0-4BA7-4C5D-BB2B-405D885D41F9}"/>
                </a:ext>
              </a:extLst>
            </p:cNvPr>
            <p:cNvSpPr/>
            <p:nvPr/>
          </p:nvSpPr>
          <p:spPr>
            <a:xfrm>
              <a:off x="7542317" y="4308387"/>
              <a:ext cx="0" cy="2077295"/>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7" name="Shape 60660">
              <a:extLst>
                <a:ext uri="{FF2B5EF4-FFF2-40B4-BE49-F238E27FC236}">
                  <a16:creationId xmlns:a16="http://schemas.microsoft.com/office/drawing/2014/main" id="{1307ED74-5196-4FCC-9B81-F4A9147A89E9}"/>
                </a:ext>
              </a:extLst>
            </p:cNvPr>
            <p:cNvSpPr/>
            <p:nvPr/>
          </p:nvSpPr>
          <p:spPr>
            <a:xfrm>
              <a:off x="6167145" y="6725044"/>
              <a:ext cx="0" cy="695209"/>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8" name="Shape 60661">
              <a:extLst>
                <a:ext uri="{FF2B5EF4-FFF2-40B4-BE49-F238E27FC236}">
                  <a16:creationId xmlns:a16="http://schemas.microsoft.com/office/drawing/2014/main" id="{510404F4-B62C-4F80-8896-314AAE2B0258}"/>
                </a:ext>
              </a:extLst>
            </p:cNvPr>
            <p:cNvSpPr/>
            <p:nvPr/>
          </p:nvSpPr>
          <p:spPr>
            <a:xfrm>
              <a:off x="10617691" y="6725044"/>
              <a:ext cx="1" cy="695209"/>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19" name="Shape 60662">
              <a:extLst>
                <a:ext uri="{FF2B5EF4-FFF2-40B4-BE49-F238E27FC236}">
                  <a16:creationId xmlns:a16="http://schemas.microsoft.com/office/drawing/2014/main" id="{8D6C1FFB-C250-4B90-B49F-3BD500B6B7ED}"/>
                </a:ext>
              </a:extLst>
            </p:cNvPr>
            <p:cNvSpPr/>
            <p:nvPr/>
          </p:nvSpPr>
          <p:spPr>
            <a:xfrm>
              <a:off x="15776149" y="6725595"/>
              <a:ext cx="1" cy="69521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grpSp>
      <p:sp>
        <p:nvSpPr>
          <p:cNvPr id="20" name="TextBox 19">
            <a:extLst>
              <a:ext uri="{FF2B5EF4-FFF2-40B4-BE49-F238E27FC236}">
                <a16:creationId xmlns:a16="http://schemas.microsoft.com/office/drawing/2014/main" id="{3DB4A63F-EB16-480D-97DF-4A2091E2E234}"/>
              </a:ext>
            </a:extLst>
          </p:cNvPr>
          <p:cNvSpPr txBox="1"/>
          <p:nvPr/>
        </p:nvSpPr>
        <p:spPr>
          <a:xfrm>
            <a:off x="1694384" y="5037774"/>
            <a:ext cx="548548"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24%</a:t>
            </a:r>
          </a:p>
        </p:txBody>
      </p:sp>
      <p:sp>
        <p:nvSpPr>
          <p:cNvPr id="21" name="Subtitle 2">
            <a:extLst>
              <a:ext uri="{FF2B5EF4-FFF2-40B4-BE49-F238E27FC236}">
                <a16:creationId xmlns:a16="http://schemas.microsoft.com/office/drawing/2014/main" id="{140498E9-53BD-4B34-B459-D7401012F0E6}"/>
              </a:ext>
            </a:extLst>
          </p:cNvPr>
          <p:cNvSpPr txBox="1">
            <a:spLocks/>
          </p:cNvSpPr>
          <p:nvPr/>
        </p:nvSpPr>
        <p:spPr>
          <a:xfrm>
            <a:off x="1751534" y="5350541"/>
            <a:ext cx="1738488"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2" name="TextBox 21">
            <a:extLst>
              <a:ext uri="{FF2B5EF4-FFF2-40B4-BE49-F238E27FC236}">
                <a16:creationId xmlns:a16="http://schemas.microsoft.com/office/drawing/2014/main" id="{D5B9A45B-72B2-41ED-9593-59BBE69289E8}"/>
              </a:ext>
            </a:extLst>
          </p:cNvPr>
          <p:cNvSpPr txBox="1"/>
          <p:nvPr/>
        </p:nvSpPr>
        <p:spPr>
          <a:xfrm>
            <a:off x="4541987" y="5037774"/>
            <a:ext cx="558166"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49%</a:t>
            </a:r>
          </a:p>
        </p:txBody>
      </p:sp>
      <p:sp>
        <p:nvSpPr>
          <p:cNvPr id="23" name="Subtitle 2">
            <a:extLst>
              <a:ext uri="{FF2B5EF4-FFF2-40B4-BE49-F238E27FC236}">
                <a16:creationId xmlns:a16="http://schemas.microsoft.com/office/drawing/2014/main" id="{54EA98FC-B176-4BB8-A8EF-269C596527BB}"/>
              </a:ext>
            </a:extLst>
          </p:cNvPr>
          <p:cNvSpPr txBox="1">
            <a:spLocks/>
          </p:cNvSpPr>
          <p:nvPr/>
        </p:nvSpPr>
        <p:spPr>
          <a:xfrm>
            <a:off x="4599136" y="5350541"/>
            <a:ext cx="1738488"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BA4A8DD1-23BE-44B4-83A1-50203228E8C9}"/>
              </a:ext>
            </a:extLst>
          </p:cNvPr>
          <p:cNvSpPr txBox="1"/>
          <p:nvPr/>
        </p:nvSpPr>
        <p:spPr>
          <a:xfrm>
            <a:off x="7844661" y="5037774"/>
            <a:ext cx="537327" cy="338554"/>
          </a:xfrm>
          <a:prstGeom prst="rect">
            <a:avLst/>
          </a:prstGeom>
          <a:noFill/>
        </p:spPr>
        <p:txBody>
          <a:bodyPr wrap="none" rtlCol="0" anchor="ctr" anchorCtr="0">
            <a:spAutoFit/>
          </a:bodyPr>
          <a:lstStyle/>
          <a:p>
            <a:r>
              <a:rPr lang="en-US" sz="1600" b="1" dirty="0">
                <a:solidFill>
                  <a:schemeClr val="accent5"/>
                </a:solidFill>
                <a:ea typeface="League Spartan" charset="0"/>
                <a:cs typeface="Poppins" pitchFamily="2" charset="77"/>
              </a:rPr>
              <a:t>62%</a:t>
            </a:r>
          </a:p>
        </p:txBody>
      </p:sp>
      <p:sp>
        <p:nvSpPr>
          <p:cNvPr id="25" name="Subtitle 2">
            <a:extLst>
              <a:ext uri="{FF2B5EF4-FFF2-40B4-BE49-F238E27FC236}">
                <a16:creationId xmlns:a16="http://schemas.microsoft.com/office/drawing/2014/main" id="{823E208E-65FF-41C8-940A-AAF1C1B2A298}"/>
              </a:ext>
            </a:extLst>
          </p:cNvPr>
          <p:cNvSpPr txBox="1">
            <a:spLocks/>
          </p:cNvSpPr>
          <p:nvPr/>
        </p:nvSpPr>
        <p:spPr>
          <a:xfrm>
            <a:off x="7901810" y="5350541"/>
            <a:ext cx="1738488"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6" name="TextBox 25">
            <a:extLst>
              <a:ext uri="{FF2B5EF4-FFF2-40B4-BE49-F238E27FC236}">
                <a16:creationId xmlns:a16="http://schemas.microsoft.com/office/drawing/2014/main" id="{680AE207-98F9-4237-9BEB-6ADB38D35A59}"/>
              </a:ext>
            </a:extLst>
          </p:cNvPr>
          <p:cNvSpPr txBox="1"/>
          <p:nvPr/>
        </p:nvSpPr>
        <p:spPr>
          <a:xfrm>
            <a:off x="2455600" y="1769040"/>
            <a:ext cx="546945" cy="338554"/>
          </a:xfrm>
          <a:prstGeom prst="rect">
            <a:avLst/>
          </a:prstGeom>
          <a:noFill/>
        </p:spPr>
        <p:txBody>
          <a:bodyPr wrap="none" rtlCol="0" anchor="ctr" anchorCtr="0">
            <a:spAutoFit/>
          </a:bodyPr>
          <a:lstStyle/>
          <a:p>
            <a:pPr algn="r"/>
            <a:r>
              <a:rPr lang="en-US" sz="1600" b="1" dirty="0">
                <a:solidFill>
                  <a:schemeClr val="accent2"/>
                </a:solidFill>
                <a:ea typeface="League Spartan" charset="0"/>
                <a:cs typeface="Poppins" pitchFamily="2" charset="77"/>
              </a:rPr>
              <a:t>37%</a:t>
            </a:r>
          </a:p>
        </p:txBody>
      </p:sp>
      <p:sp>
        <p:nvSpPr>
          <p:cNvPr id="27" name="Subtitle 2">
            <a:extLst>
              <a:ext uri="{FF2B5EF4-FFF2-40B4-BE49-F238E27FC236}">
                <a16:creationId xmlns:a16="http://schemas.microsoft.com/office/drawing/2014/main" id="{0EB55563-62DE-4065-90C5-9A71B6799A72}"/>
              </a:ext>
            </a:extLst>
          </p:cNvPr>
          <p:cNvSpPr txBox="1">
            <a:spLocks/>
          </p:cNvSpPr>
          <p:nvPr/>
        </p:nvSpPr>
        <p:spPr>
          <a:xfrm>
            <a:off x="1254532" y="2081807"/>
            <a:ext cx="1738488"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28" name="TextBox 27">
            <a:extLst>
              <a:ext uri="{FF2B5EF4-FFF2-40B4-BE49-F238E27FC236}">
                <a16:creationId xmlns:a16="http://schemas.microsoft.com/office/drawing/2014/main" id="{08426194-1406-4474-AD5F-F194A0D20532}"/>
              </a:ext>
            </a:extLst>
          </p:cNvPr>
          <p:cNvSpPr txBox="1"/>
          <p:nvPr/>
        </p:nvSpPr>
        <p:spPr>
          <a:xfrm>
            <a:off x="6079665" y="1769040"/>
            <a:ext cx="553358" cy="338554"/>
          </a:xfrm>
          <a:prstGeom prst="rect">
            <a:avLst/>
          </a:prstGeom>
          <a:noFill/>
        </p:spPr>
        <p:txBody>
          <a:bodyPr wrap="none" rtlCol="0" anchor="ctr" anchorCtr="0">
            <a:spAutoFit/>
          </a:bodyPr>
          <a:lstStyle/>
          <a:p>
            <a:pPr algn="r"/>
            <a:r>
              <a:rPr lang="en-US" sz="1600" b="1" dirty="0">
                <a:solidFill>
                  <a:schemeClr val="accent4"/>
                </a:solidFill>
                <a:ea typeface="League Spartan" charset="0"/>
                <a:cs typeface="Poppins" pitchFamily="2" charset="77"/>
              </a:rPr>
              <a:t>58%</a:t>
            </a:r>
          </a:p>
        </p:txBody>
      </p:sp>
      <p:sp>
        <p:nvSpPr>
          <p:cNvPr id="29" name="Subtitle 2">
            <a:extLst>
              <a:ext uri="{FF2B5EF4-FFF2-40B4-BE49-F238E27FC236}">
                <a16:creationId xmlns:a16="http://schemas.microsoft.com/office/drawing/2014/main" id="{85824C9E-1288-4279-9348-CB2BD75A21F0}"/>
              </a:ext>
            </a:extLst>
          </p:cNvPr>
          <p:cNvSpPr txBox="1">
            <a:spLocks/>
          </p:cNvSpPr>
          <p:nvPr/>
        </p:nvSpPr>
        <p:spPr>
          <a:xfrm>
            <a:off x="4885010" y="2081807"/>
            <a:ext cx="1738488"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
        <p:nvSpPr>
          <p:cNvPr id="30" name="TextBox 29">
            <a:extLst>
              <a:ext uri="{FF2B5EF4-FFF2-40B4-BE49-F238E27FC236}">
                <a16:creationId xmlns:a16="http://schemas.microsoft.com/office/drawing/2014/main" id="{46D8501E-8734-46B3-9C66-81320D95D290}"/>
              </a:ext>
            </a:extLst>
          </p:cNvPr>
          <p:cNvSpPr txBox="1"/>
          <p:nvPr/>
        </p:nvSpPr>
        <p:spPr>
          <a:xfrm>
            <a:off x="9257368" y="1769040"/>
            <a:ext cx="534121" cy="338554"/>
          </a:xfrm>
          <a:prstGeom prst="rect">
            <a:avLst/>
          </a:prstGeom>
          <a:noFill/>
        </p:spPr>
        <p:txBody>
          <a:bodyPr wrap="none" rtlCol="0" anchor="ctr" anchorCtr="0">
            <a:spAutoFit/>
          </a:bodyPr>
          <a:lstStyle/>
          <a:p>
            <a:pPr algn="r"/>
            <a:r>
              <a:rPr lang="en-US" sz="1600" b="1" dirty="0">
                <a:solidFill>
                  <a:schemeClr val="accent6">
                    <a:lumMod val="75000"/>
                  </a:schemeClr>
                </a:solidFill>
                <a:ea typeface="League Spartan" charset="0"/>
                <a:cs typeface="Poppins" pitchFamily="2" charset="77"/>
              </a:rPr>
              <a:t>77%</a:t>
            </a:r>
          </a:p>
        </p:txBody>
      </p:sp>
      <p:sp>
        <p:nvSpPr>
          <p:cNvPr id="31" name="Subtitle 2">
            <a:extLst>
              <a:ext uri="{FF2B5EF4-FFF2-40B4-BE49-F238E27FC236}">
                <a16:creationId xmlns:a16="http://schemas.microsoft.com/office/drawing/2014/main" id="{06827960-63A3-4316-8BBF-D94F742E8115}"/>
              </a:ext>
            </a:extLst>
          </p:cNvPr>
          <p:cNvSpPr txBox="1">
            <a:spLocks/>
          </p:cNvSpPr>
          <p:nvPr/>
        </p:nvSpPr>
        <p:spPr>
          <a:xfrm>
            <a:off x="8043477" y="2081807"/>
            <a:ext cx="1738488"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commodo</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consequat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voltaire</a:t>
            </a:r>
            <a:r>
              <a:rPr lang="en-US" sz="900" dirty="0">
                <a:solidFill>
                  <a:schemeClr val="tx1"/>
                </a:solidFill>
                <a:latin typeface="+mn-lt"/>
                <a:ea typeface="Lato Light" panose="020F0502020204030203" pitchFamily="34" charset="0"/>
                <a:cs typeface="Mukta ExtraLight" panose="020B0000000000000000" pitchFamily="34" charset="77"/>
              </a:rPr>
              <a:t> du monte </a:t>
            </a:r>
            <a:r>
              <a:rPr lang="en-US" sz="900" dirty="0" err="1">
                <a:solidFill>
                  <a:schemeClr val="tx1"/>
                </a:solidFill>
                <a:latin typeface="+mn-lt"/>
                <a:ea typeface="Lato Light" panose="020F0502020204030203" pitchFamily="34" charset="0"/>
                <a:cs typeface="Mukta ExtraLight" panose="020B0000000000000000" pitchFamily="34" charset="77"/>
              </a:rPr>
              <a:t>montu</a:t>
            </a:r>
            <a:r>
              <a:rPr lang="en-US" sz="900"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4434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Graphic 84">
            <a:extLst>
              <a:ext uri="{FF2B5EF4-FFF2-40B4-BE49-F238E27FC236}">
                <a16:creationId xmlns:a16="http://schemas.microsoft.com/office/drawing/2014/main" id="{472083B9-3960-4F74-BB1A-4B76B4965C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0929" y="3183036"/>
            <a:ext cx="3332505" cy="3042721"/>
          </a:xfrm>
          <a:prstGeom prst="rect">
            <a:avLst/>
          </a:prstGeom>
        </p:spPr>
      </p:pic>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grpSp>
        <p:nvGrpSpPr>
          <p:cNvPr id="21" name="Group 20">
            <a:extLst>
              <a:ext uri="{FF2B5EF4-FFF2-40B4-BE49-F238E27FC236}">
                <a16:creationId xmlns:a16="http://schemas.microsoft.com/office/drawing/2014/main" id="{D9A623F9-DC80-4F74-B0CC-61BED395B716}"/>
              </a:ext>
            </a:extLst>
          </p:cNvPr>
          <p:cNvGrpSpPr/>
          <p:nvPr/>
        </p:nvGrpSpPr>
        <p:grpSpPr>
          <a:xfrm>
            <a:off x="2835385" y="1185663"/>
            <a:ext cx="5776480" cy="4892654"/>
            <a:chOff x="6586626" y="1710525"/>
            <a:chExt cx="11240765" cy="9520882"/>
          </a:xfrm>
        </p:grpSpPr>
        <p:sp>
          <p:nvSpPr>
            <p:cNvPr id="22" name="Freeform 9">
              <a:extLst>
                <a:ext uri="{FF2B5EF4-FFF2-40B4-BE49-F238E27FC236}">
                  <a16:creationId xmlns:a16="http://schemas.microsoft.com/office/drawing/2014/main" id="{41ECE394-1BF1-418A-8CE6-50E2537FA7B3}"/>
                </a:ext>
              </a:extLst>
            </p:cNvPr>
            <p:cNvSpPr>
              <a:spLocks noChangeArrowheads="1"/>
            </p:cNvSpPr>
            <p:nvPr/>
          </p:nvSpPr>
          <p:spPr bwMode="auto">
            <a:xfrm>
              <a:off x="6586626" y="7428457"/>
              <a:ext cx="3190637" cy="3802950"/>
            </a:xfrm>
            <a:custGeom>
              <a:avLst/>
              <a:gdLst>
                <a:gd name="T0" fmla="*/ 0 w 4688"/>
                <a:gd name="T1" fmla="*/ 0 h 5587"/>
                <a:gd name="T2" fmla="*/ 0 w 4688"/>
                <a:gd name="T3" fmla="*/ 0 h 5587"/>
                <a:gd name="T4" fmla="*/ 2312 w 4688"/>
                <a:gd name="T5" fmla="*/ 5586 h 5587"/>
                <a:gd name="T6" fmla="*/ 4687 w 4688"/>
                <a:gd name="T7" fmla="*/ 3211 h 5587"/>
                <a:gd name="T8" fmla="*/ 4687 w 4688"/>
                <a:gd name="T9" fmla="*/ 3211 h 5587"/>
                <a:gd name="T10" fmla="*/ 3358 w 4688"/>
                <a:gd name="T11" fmla="*/ 0 h 5587"/>
                <a:gd name="T12" fmla="*/ 0 w 4688"/>
                <a:gd name="T13" fmla="*/ 0 h 5587"/>
              </a:gdLst>
              <a:ahLst/>
              <a:cxnLst>
                <a:cxn ang="0">
                  <a:pos x="T0" y="T1"/>
                </a:cxn>
                <a:cxn ang="0">
                  <a:pos x="T2" y="T3"/>
                </a:cxn>
                <a:cxn ang="0">
                  <a:pos x="T4" y="T5"/>
                </a:cxn>
                <a:cxn ang="0">
                  <a:pos x="T6" y="T7"/>
                </a:cxn>
                <a:cxn ang="0">
                  <a:pos x="T8" y="T9"/>
                </a:cxn>
                <a:cxn ang="0">
                  <a:pos x="T10" y="T11"/>
                </a:cxn>
                <a:cxn ang="0">
                  <a:pos x="T12" y="T13"/>
                </a:cxn>
              </a:cxnLst>
              <a:rect l="0" t="0" r="r" b="b"/>
              <a:pathLst>
                <a:path w="4688" h="5587">
                  <a:moveTo>
                    <a:pt x="0" y="0"/>
                  </a:moveTo>
                  <a:lnTo>
                    <a:pt x="0" y="0"/>
                  </a:lnTo>
                  <a:cubicBezTo>
                    <a:pt x="38" y="2169"/>
                    <a:pt x="911" y="4133"/>
                    <a:pt x="2312" y="5586"/>
                  </a:cubicBezTo>
                  <a:lnTo>
                    <a:pt x="4687" y="3211"/>
                  </a:lnTo>
                  <a:lnTo>
                    <a:pt x="4687" y="3211"/>
                  </a:lnTo>
                  <a:cubicBezTo>
                    <a:pt x="3892" y="2367"/>
                    <a:pt x="3394" y="1242"/>
                    <a:pt x="3358" y="0"/>
                  </a:cubicBezTo>
                  <a:lnTo>
                    <a:pt x="0" y="0"/>
                  </a:lnTo>
                </a:path>
              </a:pathLst>
            </a:custGeom>
            <a:solidFill>
              <a:schemeClr val="accent1"/>
            </a:solidFill>
            <a:ln>
              <a:noFill/>
            </a:ln>
            <a:effectLst/>
          </p:spPr>
          <p:txBody>
            <a:bodyPr wrap="none" anchor="ctr"/>
            <a:lstStyle/>
            <a:p>
              <a:endParaRPr lang="en-US" sz="2894" dirty="0"/>
            </a:p>
          </p:txBody>
        </p:sp>
        <p:sp>
          <p:nvSpPr>
            <p:cNvPr id="23" name="Freeform 10">
              <a:extLst>
                <a:ext uri="{FF2B5EF4-FFF2-40B4-BE49-F238E27FC236}">
                  <a16:creationId xmlns:a16="http://schemas.microsoft.com/office/drawing/2014/main" id="{33E6AE56-5A5A-4B85-8B72-16B159FFC92F}"/>
                </a:ext>
              </a:extLst>
            </p:cNvPr>
            <p:cNvSpPr>
              <a:spLocks noChangeArrowheads="1"/>
            </p:cNvSpPr>
            <p:nvPr/>
          </p:nvSpPr>
          <p:spPr bwMode="auto">
            <a:xfrm>
              <a:off x="6586626" y="3427406"/>
              <a:ext cx="3190637" cy="3799948"/>
            </a:xfrm>
            <a:custGeom>
              <a:avLst/>
              <a:gdLst>
                <a:gd name="T0" fmla="*/ 0 w 4689"/>
                <a:gd name="T1" fmla="*/ 5582 h 5583"/>
                <a:gd name="T2" fmla="*/ 3358 w 4689"/>
                <a:gd name="T3" fmla="*/ 5582 h 5583"/>
                <a:gd name="T4" fmla="*/ 3358 w 4689"/>
                <a:gd name="T5" fmla="*/ 5582 h 5583"/>
                <a:gd name="T6" fmla="*/ 4688 w 4689"/>
                <a:gd name="T7" fmla="*/ 2374 h 5583"/>
                <a:gd name="T8" fmla="*/ 2314 w 4689"/>
                <a:gd name="T9" fmla="*/ 0 h 5583"/>
                <a:gd name="T10" fmla="*/ 2314 w 4689"/>
                <a:gd name="T11" fmla="*/ 0 h 5583"/>
                <a:gd name="T12" fmla="*/ 0 w 4689"/>
                <a:gd name="T13" fmla="*/ 5582 h 5583"/>
              </a:gdLst>
              <a:ahLst/>
              <a:cxnLst>
                <a:cxn ang="0">
                  <a:pos x="T0" y="T1"/>
                </a:cxn>
                <a:cxn ang="0">
                  <a:pos x="T2" y="T3"/>
                </a:cxn>
                <a:cxn ang="0">
                  <a:pos x="T4" y="T5"/>
                </a:cxn>
                <a:cxn ang="0">
                  <a:pos x="T6" y="T7"/>
                </a:cxn>
                <a:cxn ang="0">
                  <a:pos x="T8" y="T9"/>
                </a:cxn>
                <a:cxn ang="0">
                  <a:pos x="T10" y="T11"/>
                </a:cxn>
                <a:cxn ang="0">
                  <a:pos x="T12" y="T13"/>
                </a:cxn>
              </a:cxnLst>
              <a:rect l="0" t="0" r="r" b="b"/>
              <a:pathLst>
                <a:path w="4689" h="5583">
                  <a:moveTo>
                    <a:pt x="0" y="5582"/>
                  </a:moveTo>
                  <a:lnTo>
                    <a:pt x="3358" y="5582"/>
                  </a:lnTo>
                  <a:lnTo>
                    <a:pt x="3358" y="5582"/>
                  </a:lnTo>
                  <a:cubicBezTo>
                    <a:pt x="3395" y="4343"/>
                    <a:pt x="3894" y="3218"/>
                    <a:pt x="4688" y="2374"/>
                  </a:cubicBezTo>
                  <a:lnTo>
                    <a:pt x="2314" y="0"/>
                  </a:lnTo>
                  <a:lnTo>
                    <a:pt x="2314" y="0"/>
                  </a:lnTo>
                  <a:cubicBezTo>
                    <a:pt x="912" y="1451"/>
                    <a:pt x="39" y="3415"/>
                    <a:pt x="0" y="5582"/>
                  </a:cubicBezTo>
                </a:path>
              </a:pathLst>
            </a:custGeom>
            <a:solidFill>
              <a:schemeClr val="accent2"/>
            </a:solidFill>
            <a:ln>
              <a:noFill/>
            </a:ln>
            <a:effectLst/>
          </p:spPr>
          <p:txBody>
            <a:bodyPr wrap="none" anchor="ctr"/>
            <a:lstStyle/>
            <a:p>
              <a:endParaRPr lang="en-US" sz="2894" dirty="0"/>
            </a:p>
          </p:txBody>
        </p:sp>
        <p:sp>
          <p:nvSpPr>
            <p:cNvPr id="24" name="Freeform 11">
              <a:extLst>
                <a:ext uri="{FF2B5EF4-FFF2-40B4-BE49-F238E27FC236}">
                  <a16:creationId xmlns:a16="http://schemas.microsoft.com/office/drawing/2014/main" id="{342DCB5B-EE4A-420A-9AA9-17E2E9B72D51}"/>
                </a:ext>
              </a:extLst>
            </p:cNvPr>
            <p:cNvSpPr>
              <a:spLocks noChangeArrowheads="1"/>
            </p:cNvSpPr>
            <p:nvPr/>
          </p:nvSpPr>
          <p:spPr bwMode="auto">
            <a:xfrm>
              <a:off x="8306509" y="1710525"/>
              <a:ext cx="3799949" cy="3190635"/>
            </a:xfrm>
            <a:custGeom>
              <a:avLst/>
              <a:gdLst>
                <a:gd name="T0" fmla="*/ 2375 w 5583"/>
                <a:gd name="T1" fmla="*/ 4686 h 4687"/>
                <a:gd name="T2" fmla="*/ 2375 w 5583"/>
                <a:gd name="T3" fmla="*/ 4686 h 4687"/>
                <a:gd name="T4" fmla="*/ 5582 w 5583"/>
                <a:gd name="T5" fmla="*/ 3358 h 4687"/>
                <a:gd name="T6" fmla="*/ 5582 w 5583"/>
                <a:gd name="T7" fmla="*/ 0 h 4687"/>
                <a:gd name="T8" fmla="*/ 5582 w 5583"/>
                <a:gd name="T9" fmla="*/ 0 h 4687"/>
                <a:gd name="T10" fmla="*/ 0 w 5583"/>
                <a:gd name="T11" fmla="*/ 2312 h 4687"/>
                <a:gd name="T12" fmla="*/ 2375 w 5583"/>
                <a:gd name="T13" fmla="*/ 4686 h 4687"/>
              </a:gdLst>
              <a:ahLst/>
              <a:cxnLst>
                <a:cxn ang="0">
                  <a:pos x="T0" y="T1"/>
                </a:cxn>
                <a:cxn ang="0">
                  <a:pos x="T2" y="T3"/>
                </a:cxn>
                <a:cxn ang="0">
                  <a:pos x="T4" y="T5"/>
                </a:cxn>
                <a:cxn ang="0">
                  <a:pos x="T6" y="T7"/>
                </a:cxn>
                <a:cxn ang="0">
                  <a:pos x="T8" y="T9"/>
                </a:cxn>
                <a:cxn ang="0">
                  <a:pos x="T10" y="T11"/>
                </a:cxn>
                <a:cxn ang="0">
                  <a:pos x="T12" y="T13"/>
                </a:cxn>
              </a:cxnLst>
              <a:rect l="0" t="0" r="r" b="b"/>
              <a:pathLst>
                <a:path w="5583" h="4687">
                  <a:moveTo>
                    <a:pt x="2375" y="4686"/>
                  </a:moveTo>
                  <a:lnTo>
                    <a:pt x="2375" y="4686"/>
                  </a:lnTo>
                  <a:cubicBezTo>
                    <a:pt x="3218" y="3893"/>
                    <a:pt x="4342" y="3395"/>
                    <a:pt x="5582" y="3358"/>
                  </a:cubicBezTo>
                  <a:lnTo>
                    <a:pt x="5582" y="0"/>
                  </a:lnTo>
                  <a:lnTo>
                    <a:pt x="5582" y="0"/>
                  </a:lnTo>
                  <a:cubicBezTo>
                    <a:pt x="3416" y="38"/>
                    <a:pt x="1452" y="912"/>
                    <a:pt x="0" y="2312"/>
                  </a:cubicBezTo>
                  <a:lnTo>
                    <a:pt x="2375" y="4686"/>
                  </a:lnTo>
                </a:path>
              </a:pathLst>
            </a:custGeom>
            <a:solidFill>
              <a:schemeClr val="accent3"/>
            </a:solidFill>
            <a:ln>
              <a:noFill/>
            </a:ln>
            <a:effectLst/>
          </p:spPr>
          <p:txBody>
            <a:bodyPr wrap="none" anchor="ctr"/>
            <a:lstStyle/>
            <a:p>
              <a:endParaRPr lang="en-US" sz="2894" dirty="0"/>
            </a:p>
          </p:txBody>
        </p:sp>
        <p:sp>
          <p:nvSpPr>
            <p:cNvPr id="25" name="Freeform 12">
              <a:extLst>
                <a:ext uri="{FF2B5EF4-FFF2-40B4-BE49-F238E27FC236}">
                  <a16:creationId xmlns:a16="http://schemas.microsoft.com/office/drawing/2014/main" id="{7F060B77-391D-4D13-8A7F-D32C91BCA1F6}"/>
                </a:ext>
              </a:extLst>
            </p:cNvPr>
            <p:cNvSpPr>
              <a:spLocks noChangeArrowheads="1"/>
            </p:cNvSpPr>
            <p:nvPr/>
          </p:nvSpPr>
          <p:spPr bwMode="auto">
            <a:xfrm>
              <a:off x="12307561" y="1710525"/>
              <a:ext cx="3799949" cy="3190635"/>
            </a:xfrm>
            <a:custGeom>
              <a:avLst/>
              <a:gdLst>
                <a:gd name="T0" fmla="*/ 0 w 5584"/>
                <a:gd name="T1" fmla="*/ 3358 h 4688"/>
                <a:gd name="T2" fmla="*/ 0 w 5584"/>
                <a:gd name="T3" fmla="*/ 3358 h 4688"/>
                <a:gd name="T4" fmla="*/ 3208 w 5584"/>
                <a:gd name="T5" fmla="*/ 4687 h 4688"/>
                <a:gd name="T6" fmla="*/ 5583 w 5584"/>
                <a:gd name="T7" fmla="*/ 2312 h 4688"/>
                <a:gd name="T8" fmla="*/ 5583 w 5584"/>
                <a:gd name="T9" fmla="*/ 2312 h 4688"/>
                <a:gd name="T10" fmla="*/ 0 w 5584"/>
                <a:gd name="T11" fmla="*/ 0 h 4688"/>
                <a:gd name="T12" fmla="*/ 0 w 5584"/>
                <a:gd name="T13" fmla="*/ 3358 h 4688"/>
              </a:gdLst>
              <a:ahLst/>
              <a:cxnLst>
                <a:cxn ang="0">
                  <a:pos x="T0" y="T1"/>
                </a:cxn>
                <a:cxn ang="0">
                  <a:pos x="T2" y="T3"/>
                </a:cxn>
                <a:cxn ang="0">
                  <a:pos x="T4" y="T5"/>
                </a:cxn>
                <a:cxn ang="0">
                  <a:pos x="T6" y="T7"/>
                </a:cxn>
                <a:cxn ang="0">
                  <a:pos x="T8" y="T9"/>
                </a:cxn>
                <a:cxn ang="0">
                  <a:pos x="T10" y="T11"/>
                </a:cxn>
                <a:cxn ang="0">
                  <a:pos x="T12" y="T13"/>
                </a:cxn>
              </a:cxnLst>
              <a:rect l="0" t="0" r="r" b="b"/>
              <a:pathLst>
                <a:path w="5584" h="4688">
                  <a:moveTo>
                    <a:pt x="0" y="3358"/>
                  </a:moveTo>
                  <a:lnTo>
                    <a:pt x="0" y="3358"/>
                  </a:lnTo>
                  <a:cubicBezTo>
                    <a:pt x="1241" y="3395"/>
                    <a:pt x="2365" y="3893"/>
                    <a:pt x="3208" y="4687"/>
                  </a:cubicBezTo>
                  <a:lnTo>
                    <a:pt x="5583" y="2312"/>
                  </a:lnTo>
                  <a:lnTo>
                    <a:pt x="5583" y="2312"/>
                  </a:lnTo>
                  <a:cubicBezTo>
                    <a:pt x="4131" y="912"/>
                    <a:pt x="2168" y="38"/>
                    <a:pt x="0" y="0"/>
                  </a:cubicBezTo>
                  <a:lnTo>
                    <a:pt x="0" y="3358"/>
                  </a:lnTo>
                </a:path>
              </a:pathLst>
            </a:custGeom>
            <a:solidFill>
              <a:schemeClr val="accent4"/>
            </a:solidFill>
            <a:ln>
              <a:noFill/>
            </a:ln>
            <a:effectLst/>
          </p:spPr>
          <p:txBody>
            <a:bodyPr wrap="none" anchor="ctr"/>
            <a:lstStyle/>
            <a:p>
              <a:endParaRPr lang="en-US" sz="2894" dirty="0"/>
            </a:p>
          </p:txBody>
        </p:sp>
        <p:sp>
          <p:nvSpPr>
            <p:cNvPr id="26" name="Freeform 13">
              <a:extLst>
                <a:ext uri="{FF2B5EF4-FFF2-40B4-BE49-F238E27FC236}">
                  <a16:creationId xmlns:a16="http://schemas.microsoft.com/office/drawing/2014/main" id="{AD98780A-7C23-4829-9B8F-1CD265647BF4}"/>
                </a:ext>
              </a:extLst>
            </p:cNvPr>
            <p:cNvSpPr>
              <a:spLocks noChangeArrowheads="1"/>
            </p:cNvSpPr>
            <p:nvPr/>
          </p:nvSpPr>
          <p:spPr bwMode="auto">
            <a:xfrm>
              <a:off x="14636754" y="7428457"/>
              <a:ext cx="3190637" cy="3802950"/>
            </a:xfrm>
            <a:custGeom>
              <a:avLst/>
              <a:gdLst>
                <a:gd name="T0" fmla="*/ 0 w 4688"/>
                <a:gd name="T1" fmla="*/ 3211 h 5587"/>
                <a:gd name="T2" fmla="*/ 2375 w 4688"/>
                <a:gd name="T3" fmla="*/ 5586 h 5587"/>
                <a:gd name="T4" fmla="*/ 2375 w 4688"/>
                <a:gd name="T5" fmla="*/ 5586 h 5587"/>
                <a:gd name="T6" fmla="*/ 4687 w 4688"/>
                <a:gd name="T7" fmla="*/ 0 h 5587"/>
                <a:gd name="T8" fmla="*/ 1329 w 4688"/>
                <a:gd name="T9" fmla="*/ 0 h 5587"/>
                <a:gd name="T10" fmla="*/ 1329 w 4688"/>
                <a:gd name="T11" fmla="*/ 0 h 5587"/>
                <a:gd name="T12" fmla="*/ 0 w 4688"/>
                <a:gd name="T13" fmla="*/ 3211 h 5587"/>
              </a:gdLst>
              <a:ahLst/>
              <a:cxnLst>
                <a:cxn ang="0">
                  <a:pos x="T0" y="T1"/>
                </a:cxn>
                <a:cxn ang="0">
                  <a:pos x="T2" y="T3"/>
                </a:cxn>
                <a:cxn ang="0">
                  <a:pos x="T4" y="T5"/>
                </a:cxn>
                <a:cxn ang="0">
                  <a:pos x="T6" y="T7"/>
                </a:cxn>
                <a:cxn ang="0">
                  <a:pos x="T8" y="T9"/>
                </a:cxn>
                <a:cxn ang="0">
                  <a:pos x="T10" y="T11"/>
                </a:cxn>
                <a:cxn ang="0">
                  <a:pos x="T12" y="T13"/>
                </a:cxn>
              </a:cxnLst>
              <a:rect l="0" t="0" r="r" b="b"/>
              <a:pathLst>
                <a:path w="4688" h="5587">
                  <a:moveTo>
                    <a:pt x="0" y="3211"/>
                  </a:moveTo>
                  <a:lnTo>
                    <a:pt x="2375" y="5586"/>
                  </a:lnTo>
                  <a:lnTo>
                    <a:pt x="2375" y="5586"/>
                  </a:lnTo>
                  <a:cubicBezTo>
                    <a:pt x="3776" y="4133"/>
                    <a:pt x="4649" y="2169"/>
                    <a:pt x="4687" y="0"/>
                  </a:cubicBezTo>
                  <a:lnTo>
                    <a:pt x="1329" y="0"/>
                  </a:lnTo>
                  <a:lnTo>
                    <a:pt x="1329" y="0"/>
                  </a:lnTo>
                  <a:cubicBezTo>
                    <a:pt x="1292" y="1242"/>
                    <a:pt x="794" y="2367"/>
                    <a:pt x="0" y="3211"/>
                  </a:cubicBezTo>
                </a:path>
              </a:pathLst>
            </a:custGeom>
            <a:solidFill>
              <a:schemeClr val="accent6">
                <a:lumMod val="75000"/>
              </a:schemeClr>
            </a:solidFill>
            <a:ln>
              <a:noFill/>
            </a:ln>
            <a:effectLst/>
          </p:spPr>
          <p:txBody>
            <a:bodyPr wrap="none" anchor="ctr"/>
            <a:lstStyle/>
            <a:p>
              <a:endParaRPr lang="en-US" sz="2894" dirty="0"/>
            </a:p>
          </p:txBody>
        </p:sp>
        <p:sp>
          <p:nvSpPr>
            <p:cNvPr id="27" name="Freeform 14">
              <a:extLst>
                <a:ext uri="{FF2B5EF4-FFF2-40B4-BE49-F238E27FC236}">
                  <a16:creationId xmlns:a16="http://schemas.microsoft.com/office/drawing/2014/main" id="{08EEA6FF-BDC4-4593-A65F-514724C0C731}"/>
                </a:ext>
              </a:extLst>
            </p:cNvPr>
            <p:cNvSpPr>
              <a:spLocks noChangeArrowheads="1"/>
            </p:cNvSpPr>
            <p:nvPr/>
          </p:nvSpPr>
          <p:spPr bwMode="auto">
            <a:xfrm>
              <a:off x="14633753" y="3427406"/>
              <a:ext cx="3193638" cy="3799948"/>
            </a:xfrm>
            <a:custGeom>
              <a:avLst/>
              <a:gdLst>
                <a:gd name="T0" fmla="*/ 0 w 4690"/>
                <a:gd name="T1" fmla="*/ 2374 h 5583"/>
                <a:gd name="T2" fmla="*/ 0 w 4690"/>
                <a:gd name="T3" fmla="*/ 2374 h 5583"/>
                <a:gd name="T4" fmla="*/ 1331 w 4690"/>
                <a:gd name="T5" fmla="*/ 5582 h 5583"/>
                <a:gd name="T6" fmla="*/ 4689 w 4690"/>
                <a:gd name="T7" fmla="*/ 5582 h 5583"/>
                <a:gd name="T8" fmla="*/ 4689 w 4690"/>
                <a:gd name="T9" fmla="*/ 5582 h 5583"/>
                <a:gd name="T10" fmla="*/ 2375 w 4690"/>
                <a:gd name="T11" fmla="*/ 0 h 5583"/>
                <a:gd name="T12" fmla="*/ 0 w 4690"/>
                <a:gd name="T13" fmla="*/ 2374 h 5583"/>
              </a:gdLst>
              <a:ahLst/>
              <a:cxnLst>
                <a:cxn ang="0">
                  <a:pos x="T0" y="T1"/>
                </a:cxn>
                <a:cxn ang="0">
                  <a:pos x="T2" y="T3"/>
                </a:cxn>
                <a:cxn ang="0">
                  <a:pos x="T4" y="T5"/>
                </a:cxn>
                <a:cxn ang="0">
                  <a:pos x="T6" y="T7"/>
                </a:cxn>
                <a:cxn ang="0">
                  <a:pos x="T8" y="T9"/>
                </a:cxn>
                <a:cxn ang="0">
                  <a:pos x="T10" y="T11"/>
                </a:cxn>
                <a:cxn ang="0">
                  <a:pos x="T12" y="T13"/>
                </a:cxn>
              </a:cxnLst>
              <a:rect l="0" t="0" r="r" b="b"/>
              <a:pathLst>
                <a:path w="4690" h="5583">
                  <a:moveTo>
                    <a:pt x="0" y="2374"/>
                  </a:moveTo>
                  <a:lnTo>
                    <a:pt x="0" y="2374"/>
                  </a:lnTo>
                  <a:cubicBezTo>
                    <a:pt x="794" y="3218"/>
                    <a:pt x="1293" y="4343"/>
                    <a:pt x="1331" y="5582"/>
                  </a:cubicBezTo>
                  <a:lnTo>
                    <a:pt x="4689" y="5582"/>
                  </a:lnTo>
                  <a:lnTo>
                    <a:pt x="4689" y="5582"/>
                  </a:lnTo>
                  <a:cubicBezTo>
                    <a:pt x="4650" y="3415"/>
                    <a:pt x="3776" y="1451"/>
                    <a:pt x="2375" y="0"/>
                  </a:cubicBezTo>
                  <a:lnTo>
                    <a:pt x="0" y="2374"/>
                  </a:lnTo>
                </a:path>
              </a:pathLst>
            </a:custGeom>
            <a:solidFill>
              <a:schemeClr val="accent5">
                <a:lumMod val="75000"/>
                <a:lumOff val="25000"/>
              </a:schemeClr>
            </a:solidFill>
            <a:ln>
              <a:noFill/>
            </a:ln>
            <a:effectLst/>
          </p:spPr>
          <p:txBody>
            <a:bodyPr wrap="none" anchor="ctr"/>
            <a:lstStyle/>
            <a:p>
              <a:endParaRPr lang="en-US" sz="2894" dirty="0"/>
            </a:p>
          </p:txBody>
        </p:sp>
        <p:sp>
          <p:nvSpPr>
            <p:cNvPr id="28" name="Freeform 775">
              <a:extLst>
                <a:ext uri="{FF2B5EF4-FFF2-40B4-BE49-F238E27FC236}">
                  <a16:creationId xmlns:a16="http://schemas.microsoft.com/office/drawing/2014/main" id="{65F69307-7900-41BF-9C8A-6AD4EABF3BEE}"/>
                </a:ext>
              </a:extLst>
            </p:cNvPr>
            <p:cNvSpPr>
              <a:spLocks noChangeArrowheads="1"/>
            </p:cNvSpPr>
            <p:nvPr/>
          </p:nvSpPr>
          <p:spPr bwMode="auto">
            <a:xfrm>
              <a:off x="9921336" y="3994696"/>
              <a:ext cx="2181438" cy="1235955"/>
            </a:xfrm>
            <a:custGeom>
              <a:avLst/>
              <a:gdLst>
                <a:gd name="connsiteX0" fmla="*/ 2093326 w 2093326"/>
                <a:gd name="connsiteY0" fmla="*/ 0 h 1186033"/>
                <a:gd name="connsiteX1" fmla="*/ 2093326 w 2093326"/>
                <a:gd name="connsiteY1" fmla="*/ 451449 h 1186033"/>
                <a:gd name="connsiteX2" fmla="*/ 1354649 w 2093326"/>
                <a:gd name="connsiteY2" fmla="*/ 579578 h 1186033"/>
                <a:gd name="connsiteX3" fmla="*/ 1267152 w 2093326"/>
                <a:gd name="connsiteY3" fmla="*/ 611918 h 1186033"/>
                <a:gd name="connsiteX4" fmla="*/ 1225752 w 2093326"/>
                <a:gd name="connsiteY4" fmla="*/ 949846 h 1186033"/>
                <a:gd name="connsiteX5" fmla="*/ 954079 w 2093326"/>
                <a:gd name="connsiteY5" fmla="*/ 745615 h 1186033"/>
                <a:gd name="connsiteX6" fmla="*/ 905951 w 2093326"/>
                <a:gd name="connsiteY6" fmla="*/ 768460 h 1186033"/>
                <a:gd name="connsiteX7" fmla="*/ 319188 w 2093326"/>
                <a:gd name="connsiteY7" fmla="*/ 1186033 h 1186033"/>
                <a:gd name="connsiteX8" fmla="*/ 0 w 2093326"/>
                <a:gd name="connsiteY8" fmla="*/ 866365 h 1186033"/>
                <a:gd name="connsiteX9" fmla="*/ 2093326 w 2093326"/>
                <a:gd name="connsiteY9" fmla="*/ 0 h 11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3326" h="1186033">
                  <a:moveTo>
                    <a:pt x="2093326" y="0"/>
                  </a:moveTo>
                  <a:lnTo>
                    <a:pt x="2093326" y="451449"/>
                  </a:lnTo>
                  <a:cubicBezTo>
                    <a:pt x="1836556" y="460501"/>
                    <a:pt x="1588781" y="504782"/>
                    <a:pt x="1354649" y="579578"/>
                  </a:cubicBezTo>
                  <a:lnTo>
                    <a:pt x="1267152" y="611918"/>
                  </a:lnTo>
                  <a:lnTo>
                    <a:pt x="1225752" y="949846"/>
                  </a:lnTo>
                  <a:lnTo>
                    <a:pt x="954079" y="745615"/>
                  </a:lnTo>
                  <a:lnTo>
                    <a:pt x="905951" y="768460"/>
                  </a:lnTo>
                  <a:cubicBezTo>
                    <a:pt x="692074" y="881849"/>
                    <a:pt x="494937" y="1022611"/>
                    <a:pt x="319188" y="1186033"/>
                  </a:cubicBezTo>
                  <a:lnTo>
                    <a:pt x="0" y="866365"/>
                  </a:lnTo>
                  <a:cubicBezTo>
                    <a:pt x="550257" y="349025"/>
                    <a:pt x="1283933" y="24138"/>
                    <a:pt x="2093326" y="0"/>
                  </a:cubicBezTo>
                  <a:close/>
                </a:path>
              </a:pathLst>
            </a:custGeom>
            <a:solidFill>
              <a:schemeClr val="accent3">
                <a:lumMod val="75000"/>
              </a:schemeClr>
            </a:solidFill>
            <a:ln>
              <a:noFill/>
            </a:ln>
            <a:effectLst/>
          </p:spPr>
          <p:txBody>
            <a:bodyPr wrap="square" anchor="ctr">
              <a:noAutofit/>
            </a:bodyPr>
            <a:lstStyle/>
            <a:p>
              <a:endParaRPr lang="en-US" sz="2894" dirty="0"/>
            </a:p>
          </p:txBody>
        </p:sp>
        <p:sp>
          <p:nvSpPr>
            <p:cNvPr id="29" name="Freeform 776">
              <a:extLst>
                <a:ext uri="{FF2B5EF4-FFF2-40B4-BE49-F238E27FC236}">
                  <a16:creationId xmlns:a16="http://schemas.microsoft.com/office/drawing/2014/main" id="{69891084-F01F-4306-85F8-AFFE3C6B043D}"/>
                </a:ext>
              </a:extLst>
            </p:cNvPr>
            <p:cNvSpPr>
              <a:spLocks noChangeArrowheads="1"/>
            </p:cNvSpPr>
            <p:nvPr/>
          </p:nvSpPr>
          <p:spPr bwMode="auto">
            <a:xfrm>
              <a:off x="12307561" y="3994696"/>
              <a:ext cx="2184440" cy="1235955"/>
            </a:xfrm>
            <a:custGeom>
              <a:avLst/>
              <a:gdLst>
                <a:gd name="connsiteX0" fmla="*/ 0 w 2096207"/>
                <a:gd name="connsiteY0" fmla="*/ 0 h 1186033"/>
                <a:gd name="connsiteX1" fmla="*/ 2096207 w 2096207"/>
                <a:gd name="connsiteY1" fmla="*/ 867017 h 1186033"/>
                <a:gd name="connsiteX2" fmla="*/ 1776679 w 2096207"/>
                <a:gd name="connsiteY2" fmla="*/ 1186033 h 1186033"/>
                <a:gd name="connsiteX3" fmla="*/ 1189257 w 2096207"/>
                <a:gd name="connsiteY3" fmla="*/ 768460 h 1186033"/>
                <a:gd name="connsiteX4" fmla="*/ 1081426 w 2096207"/>
                <a:gd name="connsiteY4" fmla="*/ 717341 h 1186033"/>
                <a:gd name="connsiteX5" fmla="*/ 805877 w 2096207"/>
                <a:gd name="connsiteY5" fmla="*/ 932567 h 1186033"/>
                <a:gd name="connsiteX6" fmla="*/ 757143 w 2096207"/>
                <a:gd name="connsiteY6" fmla="*/ 585921 h 1186033"/>
                <a:gd name="connsiteX7" fmla="*/ 739957 w 2096207"/>
                <a:gd name="connsiteY7" fmla="*/ 579578 h 1186033"/>
                <a:gd name="connsiteX8" fmla="*/ 0 w 2096207"/>
                <a:gd name="connsiteY8" fmla="*/ 451449 h 11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207" h="1186033">
                  <a:moveTo>
                    <a:pt x="0" y="0"/>
                  </a:moveTo>
                  <a:cubicBezTo>
                    <a:pt x="810908" y="24138"/>
                    <a:pt x="1545364" y="349025"/>
                    <a:pt x="2096207" y="867017"/>
                  </a:cubicBezTo>
                  <a:lnTo>
                    <a:pt x="1776679" y="1186033"/>
                  </a:lnTo>
                  <a:cubicBezTo>
                    <a:pt x="1600742" y="1022611"/>
                    <a:pt x="1403396" y="881849"/>
                    <a:pt x="1189257" y="768460"/>
                  </a:cubicBezTo>
                  <a:lnTo>
                    <a:pt x="1081426" y="717341"/>
                  </a:lnTo>
                  <a:lnTo>
                    <a:pt x="805877" y="932567"/>
                  </a:lnTo>
                  <a:lnTo>
                    <a:pt x="757143" y="585921"/>
                  </a:lnTo>
                  <a:lnTo>
                    <a:pt x="739957" y="579578"/>
                  </a:lnTo>
                  <a:cubicBezTo>
                    <a:pt x="505480" y="504782"/>
                    <a:pt x="257288" y="460501"/>
                    <a:pt x="0" y="451449"/>
                  </a:cubicBezTo>
                  <a:close/>
                </a:path>
              </a:pathLst>
            </a:custGeom>
            <a:solidFill>
              <a:schemeClr val="accent4">
                <a:lumMod val="75000"/>
              </a:schemeClr>
            </a:solidFill>
            <a:ln>
              <a:noFill/>
            </a:ln>
            <a:effectLst/>
          </p:spPr>
          <p:txBody>
            <a:bodyPr wrap="square" anchor="ctr">
              <a:noAutofit/>
            </a:bodyPr>
            <a:lstStyle/>
            <a:p>
              <a:endParaRPr lang="en-US" sz="2894" dirty="0"/>
            </a:p>
          </p:txBody>
        </p:sp>
        <p:sp>
          <p:nvSpPr>
            <p:cNvPr id="30" name="Freeform 778">
              <a:extLst>
                <a:ext uri="{FF2B5EF4-FFF2-40B4-BE49-F238E27FC236}">
                  <a16:creationId xmlns:a16="http://schemas.microsoft.com/office/drawing/2014/main" id="{22DA08A3-51B5-4F8F-8AFE-1102B8EA40A5}"/>
                </a:ext>
              </a:extLst>
            </p:cNvPr>
            <p:cNvSpPr>
              <a:spLocks noChangeArrowheads="1"/>
            </p:cNvSpPr>
            <p:nvPr/>
          </p:nvSpPr>
          <p:spPr bwMode="auto">
            <a:xfrm>
              <a:off x="14303583" y="7428457"/>
              <a:ext cx="1235955" cy="2184439"/>
            </a:xfrm>
            <a:custGeom>
              <a:avLst/>
              <a:gdLst>
                <a:gd name="connsiteX0" fmla="*/ 734583 w 1186033"/>
                <a:gd name="connsiteY0" fmla="*/ 0 h 2096207"/>
                <a:gd name="connsiteX1" fmla="*/ 1186033 w 1186033"/>
                <a:gd name="connsiteY1" fmla="*/ 0 h 2096207"/>
                <a:gd name="connsiteX2" fmla="*/ 319015 w 1186033"/>
                <a:gd name="connsiteY2" fmla="*/ 2096207 h 2096207"/>
                <a:gd name="connsiteX3" fmla="*/ 0 w 1186033"/>
                <a:gd name="connsiteY3" fmla="*/ 1776325 h 2096207"/>
                <a:gd name="connsiteX4" fmla="*/ 417859 w 1186033"/>
                <a:gd name="connsiteY4" fmla="*/ 1189039 h 2096207"/>
                <a:gd name="connsiteX5" fmla="*/ 460963 w 1186033"/>
                <a:gd name="connsiteY5" fmla="*/ 1098064 h 2096207"/>
                <a:gd name="connsiteX6" fmla="*/ 241947 w 1186033"/>
                <a:gd name="connsiteY6" fmla="*/ 818051 h 2096207"/>
                <a:gd name="connsiteX7" fmla="*/ 596239 w 1186033"/>
                <a:gd name="connsiteY7" fmla="*/ 767850 h 2096207"/>
                <a:gd name="connsiteX8" fmla="*/ 606627 w 1186033"/>
                <a:gd name="connsiteY8" fmla="*/ 739679 h 2096207"/>
                <a:gd name="connsiteX9" fmla="*/ 734583 w 1186033"/>
                <a:gd name="connsiteY9" fmla="*/ 0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033" h="2096207">
                  <a:moveTo>
                    <a:pt x="734583" y="0"/>
                  </a:moveTo>
                  <a:lnTo>
                    <a:pt x="1186033" y="0"/>
                  </a:lnTo>
                  <a:cubicBezTo>
                    <a:pt x="1161895" y="810803"/>
                    <a:pt x="837008" y="1545227"/>
                    <a:pt x="319015" y="2096207"/>
                  </a:cubicBezTo>
                  <a:lnTo>
                    <a:pt x="0" y="1776325"/>
                  </a:lnTo>
                  <a:cubicBezTo>
                    <a:pt x="163667" y="1600553"/>
                    <a:pt x="304489" y="1403208"/>
                    <a:pt x="417859" y="1189039"/>
                  </a:cubicBezTo>
                  <a:lnTo>
                    <a:pt x="460963" y="1098064"/>
                  </a:lnTo>
                  <a:lnTo>
                    <a:pt x="241947" y="818051"/>
                  </a:lnTo>
                  <a:lnTo>
                    <a:pt x="596239" y="767850"/>
                  </a:lnTo>
                  <a:lnTo>
                    <a:pt x="606627" y="739679"/>
                  </a:lnTo>
                  <a:cubicBezTo>
                    <a:pt x="681343" y="505192"/>
                    <a:pt x="725531" y="257048"/>
                    <a:pt x="734583" y="0"/>
                  </a:cubicBezTo>
                  <a:close/>
                </a:path>
              </a:pathLst>
            </a:custGeom>
            <a:solidFill>
              <a:schemeClr val="accent6">
                <a:lumMod val="50000"/>
              </a:schemeClr>
            </a:solidFill>
            <a:ln>
              <a:noFill/>
            </a:ln>
            <a:effectLst/>
          </p:spPr>
          <p:txBody>
            <a:bodyPr wrap="square" anchor="ctr">
              <a:noAutofit/>
            </a:bodyPr>
            <a:lstStyle/>
            <a:p>
              <a:endParaRPr lang="en-US" sz="2894" dirty="0"/>
            </a:p>
          </p:txBody>
        </p:sp>
        <p:sp>
          <p:nvSpPr>
            <p:cNvPr id="31" name="Freeform 777">
              <a:extLst>
                <a:ext uri="{FF2B5EF4-FFF2-40B4-BE49-F238E27FC236}">
                  <a16:creationId xmlns:a16="http://schemas.microsoft.com/office/drawing/2014/main" id="{14B690A5-0D7C-48DB-8B9A-756E78B1FE9A}"/>
                </a:ext>
              </a:extLst>
            </p:cNvPr>
            <p:cNvSpPr>
              <a:spLocks noChangeArrowheads="1"/>
            </p:cNvSpPr>
            <p:nvPr/>
          </p:nvSpPr>
          <p:spPr bwMode="auto">
            <a:xfrm>
              <a:off x="14300582" y="5042234"/>
              <a:ext cx="1238956" cy="2184439"/>
            </a:xfrm>
            <a:custGeom>
              <a:avLst/>
              <a:gdLst>
                <a:gd name="connsiteX0" fmla="*/ 319439 w 1188913"/>
                <a:gd name="connsiteY0" fmla="*/ 0 h 2096207"/>
                <a:gd name="connsiteX1" fmla="*/ 1188913 w 1188913"/>
                <a:gd name="connsiteY1" fmla="*/ 2096207 h 2096207"/>
                <a:gd name="connsiteX2" fmla="*/ 736211 w 1188913"/>
                <a:gd name="connsiteY2" fmla="*/ 2096207 h 2096207"/>
                <a:gd name="connsiteX3" fmla="*/ 607878 w 1188913"/>
                <a:gd name="connsiteY3" fmla="*/ 1356744 h 2096207"/>
                <a:gd name="connsiteX4" fmla="*/ 580839 w 1188913"/>
                <a:gd name="connsiteY4" fmla="*/ 1283648 h 2096207"/>
                <a:gd name="connsiteX5" fmla="*/ 227546 w 1188913"/>
                <a:gd name="connsiteY5" fmla="*/ 1240155 h 2096207"/>
                <a:gd name="connsiteX6" fmla="*/ 441289 w 1188913"/>
                <a:gd name="connsiteY6" fmla="*/ 955276 h 2096207"/>
                <a:gd name="connsiteX7" fmla="*/ 418620 w 1188913"/>
                <a:gd name="connsiteY7" fmla="*/ 907569 h 2096207"/>
                <a:gd name="connsiteX8" fmla="*/ 0 w 1188913"/>
                <a:gd name="connsiteY8" fmla="*/ 320181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913" h="2096207">
                  <a:moveTo>
                    <a:pt x="319439" y="0"/>
                  </a:moveTo>
                  <a:cubicBezTo>
                    <a:pt x="838118" y="551496"/>
                    <a:pt x="1164089" y="1286606"/>
                    <a:pt x="1188913" y="2096207"/>
                  </a:cubicBezTo>
                  <a:lnTo>
                    <a:pt x="736211" y="2096207"/>
                  </a:lnTo>
                  <a:cubicBezTo>
                    <a:pt x="727147" y="1839163"/>
                    <a:pt x="682808" y="1591125"/>
                    <a:pt x="607878" y="1356744"/>
                  </a:cubicBezTo>
                  <a:lnTo>
                    <a:pt x="580839" y="1283648"/>
                  </a:lnTo>
                  <a:lnTo>
                    <a:pt x="227546" y="1240155"/>
                  </a:lnTo>
                  <a:lnTo>
                    <a:pt x="441289" y="955276"/>
                  </a:lnTo>
                  <a:lnTo>
                    <a:pt x="418620" y="907569"/>
                  </a:lnTo>
                  <a:cubicBezTo>
                    <a:pt x="304985" y="693464"/>
                    <a:pt x="163884" y="496118"/>
                    <a:pt x="0" y="320181"/>
                  </a:cubicBezTo>
                  <a:close/>
                </a:path>
              </a:pathLst>
            </a:custGeom>
            <a:solidFill>
              <a:schemeClr val="accent5"/>
            </a:solidFill>
            <a:ln>
              <a:noFill/>
            </a:ln>
            <a:effectLst/>
          </p:spPr>
          <p:txBody>
            <a:bodyPr wrap="square" anchor="ctr">
              <a:noAutofit/>
            </a:bodyPr>
            <a:lstStyle/>
            <a:p>
              <a:endParaRPr lang="en-US" sz="2894" dirty="0"/>
            </a:p>
          </p:txBody>
        </p:sp>
        <p:sp>
          <p:nvSpPr>
            <p:cNvPr id="32" name="Freeform 774">
              <a:extLst>
                <a:ext uri="{FF2B5EF4-FFF2-40B4-BE49-F238E27FC236}">
                  <a16:creationId xmlns:a16="http://schemas.microsoft.com/office/drawing/2014/main" id="{8C9787FD-F1EB-4F63-9D49-F9BCE7D8F834}"/>
                </a:ext>
              </a:extLst>
            </p:cNvPr>
            <p:cNvSpPr>
              <a:spLocks noChangeArrowheads="1"/>
            </p:cNvSpPr>
            <p:nvPr/>
          </p:nvSpPr>
          <p:spPr bwMode="auto">
            <a:xfrm>
              <a:off x="8870799" y="5042233"/>
              <a:ext cx="1238954" cy="2184439"/>
            </a:xfrm>
            <a:custGeom>
              <a:avLst/>
              <a:gdLst>
                <a:gd name="connsiteX0" fmla="*/ 868819 w 1188911"/>
                <a:gd name="connsiteY0" fmla="*/ 0 h 2096207"/>
                <a:gd name="connsiteX1" fmla="*/ 1188911 w 1188911"/>
                <a:gd name="connsiteY1" fmla="*/ 320181 h 2096207"/>
                <a:gd name="connsiteX2" fmla="*/ 769970 w 1188911"/>
                <a:gd name="connsiteY2" fmla="*/ 907569 h 2096207"/>
                <a:gd name="connsiteX3" fmla="*/ 717433 w 1188911"/>
                <a:gd name="connsiteY3" fmla="*/ 1018131 h 2096207"/>
                <a:gd name="connsiteX4" fmla="*/ 921044 w 1188911"/>
                <a:gd name="connsiteY4" fmla="*/ 1278809 h 2096207"/>
                <a:gd name="connsiteX5" fmla="*/ 592442 w 1188911"/>
                <a:gd name="connsiteY5" fmla="*/ 1325007 h 2096207"/>
                <a:gd name="connsiteX6" fmla="*/ 580702 w 1188911"/>
                <a:gd name="connsiteY6" fmla="*/ 1356744 h 2096207"/>
                <a:gd name="connsiteX7" fmla="*/ 452047 w 1188911"/>
                <a:gd name="connsiteY7" fmla="*/ 2096207 h 2096207"/>
                <a:gd name="connsiteX8" fmla="*/ 0 w 1188911"/>
                <a:gd name="connsiteY8" fmla="*/ 2096207 h 2096207"/>
                <a:gd name="connsiteX9" fmla="*/ 868819 w 1188911"/>
                <a:gd name="connsiteY9" fmla="*/ 0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911" h="2096207">
                  <a:moveTo>
                    <a:pt x="868819" y="0"/>
                  </a:moveTo>
                  <a:lnTo>
                    <a:pt x="1188911" y="320181"/>
                  </a:lnTo>
                  <a:cubicBezTo>
                    <a:pt x="1024782" y="496117"/>
                    <a:pt x="883620" y="693463"/>
                    <a:pt x="769970" y="907569"/>
                  </a:cubicBezTo>
                  <a:lnTo>
                    <a:pt x="717433" y="1018131"/>
                  </a:lnTo>
                  <a:lnTo>
                    <a:pt x="921044" y="1278809"/>
                  </a:lnTo>
                  <a:lnTo>
                    <a:pt x="592442" y="1325007"/>
                  </a:lnTo>
                  <a:lnTo>
                    <a:pt x="580702" y="1356744"/>
                  </a:lnTo>
                  <a:cubicBezTo>
                    <a:pt x="505757" y="1591125"/>
                    <a:pt x="461356" y="1839163"/>
                    <a:pt x="452047" y="2096207"/>
                  </a:cubicBezTo>
                  <a:lnTo>
                    <a:pt x="0" y="2096207"/>
                  </a:lnTo>
                  <a:cubicBezTo>
                    <a:pt x="24170" y="1286606"/>
                    <a:pt x="350141" y="551496"/>
                    <a:pt x="868819" y="0"/>
                  </a:cubicBezTo>
                  <a:close/>
                </a:path>
              </a:pathLst>
            </a:custGeom>
            <a:solidFill>
              <a:schemeClr val="accent2">
                <a:lumMod val="75000"/>
              </a:schemeClr>
            </a:solidFill>
            <a:ln>
              <a:noFill/>
            </a:ln>
            <a:effectLst/>
          </p:spPr>
          <p:txBody>
            <a:bodyPr wrap="square" anchor="ctr">
              <a:noAutofit/>
            </a:bodyPr>
            <a:lstStyle/>
            <a:p>
              <a:endParaRPr lang="en-US" sz="2894" dirty="0"/>
            </a:p>
          </p:txBody>
        </p:sp>
        <p:sp>
          <p:nvSpPr>
            <p:cNvPr id="33" name="Freeform 773">
              <a:extLst>
                <a:ext uri="{FF2B5EF4-FFF2-40B4-BE49-F238E27FC236}">
                  <a16:creationId xmlns:a16="http://schemas.microsoft.com/office/drawing/2014/main" id="{2FEB0632-43BA-4F26-AD14-798AAEF7816D}"/>
                </a:ext>
              </a:extLst>
            </p:cNvPr>
            <p:cNvSpPr>
              <a:spLocks noChangeArrowheads="1"/>
            </p:cNvSpPr>
            <p:nvPr/>
          </p:nvSpPr>
          <p:spPr bwMode="auto">
            <a:xfrm>
              <a:off x="8870798" y="7428456"/>
              <a:ext cx="1235955" cy="2184439"/>
            </a:xfrm>
            <a:custGeom>
              <a:avLst/>
              <a:gdLst>
                <a:gd name="connsiteX0" fmla="*/ 0 w 1186033"/>
                <a:gd name="connsiteY0" fmla="*/ 0 h 2096207"/>
                <a:gd name="connsiteX1" fmla="*/ 451449 w 1186033"/>
                <a:gd name="connsiteY1" fmla="*/ 0 h 2096207"/>
                <a:gd name="connsiteX2" fmla="*/ 579119 w 1186033"/>
                <a:gd name="connsiteY2" fmla="*/ 739679 h 2096207"/>
                <a:gd name="connsiteX3" fmla="*/ 609367 w 1186033"/>
                <a:gd name="connsiteY3" fmla="*/ 821671 h 2096207"/>
                <a:gd name="connsiteX4" fmla="*/ 935447 w 1186033"/>
                <a:gd name="connsiteY4" fmla="*/ 861814 h 2096207"/>
                <a:gd name="connsiteX5" fmla="*/ 737910 w 1186033"/>
                <a:gd name="connsiteY5" fmla="*/ 1125574 h 2096207"/>
                <a:gd name="connsiteX6" fmla="*/ 768002 w 1186033"/>
                <a:gd name="connsiteY6" fmla="*/ 1189039 h 2096207"/>
                <a:gd name="connsiteX7" fmla="*/ 1186033 w 1186033"/>
                <a:gd name="connsiteY7" fmla="*/ 1776325 h 2096207"/>
                <a:gd name="connsiteX8" fmla="*/ 867017 w 1186033"/>
                <a:gd name="connsiteY8" fmla="*/ 2096207 h 2096207"/>
                <a:gd name="connsiteX9" fmla="*/ 0 w 1186033"/>
                <a:gd name="connsiteY9" fmla="*/ 0 h 20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033" h="2096207">
                  <a:moveTo>
                    <a:pt x="0" y="0"/>
                  </a:moveTo>
                  <a:lnTo>
                    <a:pt x="451449" y="0"/>
                  </a:lnTo>
                  <a:cubicBezTo>
                    <a:pt x="460256" y="257048"/>
                    <a:pt x="504384" y="505191"/>
                    <a:pt x="579119" y="739679"/>
                  </a:cubicBezTo>
                  <a:lnTo>
                    <a:pt x="609367" y="821671"/>
                  </a:lnTo>
                  <a:lnTo>
                    <a:pt x="935447" y="861814"/>
                  </a:lnTo>
                  <a:lnTo>
                    <a:pt x="737910" y="1125574"/>
                  </a:lnTo>
                  <a:lnTo>
                    <a:pt x="768002" y="1189039"/>
                  </a:lnTo>
                  <a:cubicBezTo>
                    <a:pt x="881451" y="1403208"/>
                    <a:pt x="1022366" y="1600553"/>
                    <a:pt x="1186033" y="1776325"/>
                  </a:cubicBezTo>
                  <a:lnTo>
                    <a:pt x="867017" y="2096207"/>
                  </a:lnTo>
                  <a:cubicBezTo>
                    <a:pt x="348373" y="1545227"/>
                    <a:pt x="23486" y="810803"/>
                    <a:pt x="0" y="0"/>
                  </a:cubicBezTo>
                  <a:close/>
                </a:path>
              </a:pathLst>
            </a:custGeom>
            <a:solidFill>
              <a:schemeClr val="accent1">
                <a:lumMod val="75000"/>
              </a:schemeClr>
            </a:solidFill>
            <a:ln>
              <a:noFill/>
            </a:ln>
            <a:effectLst/>
          </p:spPr>
          <p:txBody>
            <a:bodyPr wrap="square" anchor="ctr">
              <a:noAutofit/>
            </a:bodyPr>
            <a:lstStyle/>
            <a:p>
              <a:endParaRPr lang="en-US" sz="2894" dirty="0"/>
            </a:p>
          </p:txBody>
        </p:sp>
      </p:grpSp>
      <p:grpSp>
        <p:nvGrpSpPr>
          <p:cNvPr id="53" name="Group 52">
            <a:extLst>
              <a:ext uri="{FF2B5EF4-FFF2-40B4-BE49-F238E27FC236}">
                <a16:creationId xmlns:a16="http://schemas.microsoft.com/office/drawing/2014/main" id="{3266471D-B5C8-4156-8888-BABA70BDA5CE}"/>
              </a:ext>
            </a:extLst>
          </p:cNvPr>
          <p:cNvGrpSpPr/>
          <p:nvPr/>
        </p:nvGrpSpPr>
        <p:grpSpPr>
          <a:xfrm>
            <a:off x="3203369" y="4396905"/>
            <a:ext cx="953532" cy="1132823"/>
            <a:chOff x="6518189" y="8197565"/>
            <a:chExt cx="2152349" cy="2557052"/>
          </a:xfrm>
        </p:grpSpPr>
        <p:sp>
          <p:nvSpPr>
            <p:cNvPr id="54" name="TextBox 53">
              <a:extLst>
                <a:ext uri="{FF2B5EF4-FFF2-40B4-BE49-F238E27FC236}">
                  <a16:creationId xmlns:a16="http://schemas.microsoft.com/office/drawing/2014/main" id="{B018BA72-66B8-430F-9AD6-667A5FA7C3C7}"/>
                </a:ext>
              </a:extLst>
            </p:cNvPr>
            <p:cNvSpPr txBox="1"/>
            <p:nvPr/>
          </p:nvSpPr>
          <p:spPr>
            <a:xfrm>
              <a:off x="7245413" y="8197565"/>
              <a:ext cx="684002" cy="769402"/>
            </a:xfrm>
            <a:prstGeom prst="rect">
              <a:avLst/>
            </a:prstGeom>
            <a:noFill/>
          </p:spPr>
          <p:txBody>
            <a:bodyPr wrap="none" lIns="40510" tIns="20255" rIns="40510" bIns="20255" rtlCol="0">
              <a:spAutoFit/>
            </a:bodyPr>
            <a:lstStyle/>
            <a:p>
              <a:pPr algn="ctr"/>
              <a:r>
                <a:rPr lang="en-US" sz="1949" b="1" dirty="0">
                  <a:solidFill>
                    <a:schemeClr val="bg1"/>
                  </a:solidFill>
                  <a:cs typeface="Poppins" pitchFamily="2" charset="77"/>
                </a:rPr>
                <a:t>01</a:t>
              </a:r>
            </a:p>
          </p:txBody>
        </p:sp>
        <p:sp>
          <p:nvSpPr>
            <p:cNvPr id="55" name="Subtitle 2">
              <a:extLst>
                <a:ext uri="{FF2B5EF4-FFF2-40B4-BE49-F238E27FC236}">
                  <a16:creationId xmlns:a16="http://schemas.microsoft.com/office/drawing/2014/main" id="{CF170B66-485C-4DD5-92A5-8C474AB66953}"/>
                </a:ext>
              </a:extLst>
            </p:cNvPr>
            <p:cNvSpPr txBox="1">
              <a:spLocks/>
            </p:cNvSpPr>
            <p:nvPr/>
          </p:nvSpPr>
          <p:spPr>
            <a:xfrm>
              <a:off x="6518189" y="9430593"/>
              <a:ext cx="2152349" cy="132402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709" dirty="0">
                  <a:solidFill>
                    <a:schemeClr val="bg1"/>
                  </a:solidFill>
                  <a:latin typeface="+mn-lt"/>
                  <a:ea typeface="Lato Light" panose="020F0502020204030203" pitchFamily="34" charset="0"/>
                  <a:cs typeface="Mukta ExtraLight" panose="020B0000000000000000" pitchFamily="34" charset="77"/>
                </a:rPr>
                <a:t>Lorem ipsum dolor sit </a:t>
              </a:r>
              <a:r>
                <a:rPr lang="en-US" sz="709" dirty="0" err="1">
                  <a:solidFill>
                    <a:schemeClr val="bg1"/>
                  </a:solidFill>
                  <a:latin typeface="+mn-lt"/>
                  <a:ea typeface="Lato Light" panose="020F0502020204030203" pitchFamily="34" charset="0"/>
                  <a:cs typeface="Mukta ExtraLight" panose="020B0000000000000000" pitchFamily="34" charset="77"/>
                </a:rPr>
                <a:t>amet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consectetur</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commodo</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consequat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voltaire</a:t>
              </a:r>
              <a:r>
                <a:rPr lang="en-US" sz="709" dirty="0">
                  <a:solidFill>
                    <a:schemeClr val="bg1"/>
                  </a:solidFill>
                  <a:latin typeface="+mn-lt"/>
                  <a:ea typeface="Lato Light" panose="020F0502020204030203" pitchFamily="34" charset="0"/>
                  <a:cs typeface="Mukta ExtraLight" panose="020B0000000000000000" pitchFamily="34" charset="77"/>
                </a:rPr>
                <a:t> du monte </a:t>
              </a:r>
              <a:r>
                <a:rPr lang="en-US" sz="709" dirty="0" err="1">
                  <a:solidFill>
                    <a:schemeClr val="bg1"/>
                  </a:solidFill>
                  <a:latin typeface="+mn-lt"/>
                  <a:ea typeface="Lato Light" panose="020F0502020204030203" pitchFamily="34" charset="0"/>
                  <a:cs typeface="Mukta ExtraLight" panose="020B0000000000000000" pitchFamily="34" charset="77"/>
                </a:rPr>
                <a:t>montu</a:t>
              </a:r>
              <a:r>
                <a:rPr lang="en-US" sz="709" dirty="0">
                  <a:solidFill>
                    <a:schemeClr val="bg1"/>
                  </a:solidFill>
                  <a:latin typeface="+mn-lt"/>
                  <a:ea typeface="Lato Light" panose="020F0502020204030203" pitchFamily="34" charset="0"/>
                  <a:cs typeface="Mukta ExtraLight" panose="020B0000000000000000" pitchFamily="34" charset="77"/>
                </a:rPr>
                <a:t>.</a:t>
              </a:r>
            </a:p>
          </p:txBody>
        </p:sp>
        <p:sp>
          <p:nvSpPr>
            <p:cNvPr id="56" name="TextBox 55">
              <a:extLst>
                <a:ext uri="{FF2B5EF4-FFF2-40B4-BE49-F238E27FC236}">
                  <a16:creationId xmlns:a16="http://schemas.microsoft.com/office/drawing/2014/main" id="{E2910207-31C2-46A0-865C-21C0DF325B91}"/>
                </a:ext>
              </a:extLst>
            </p:cNvPr>
            <p:cNvSpPr txBox="1"/>
            <p:nvPr/>
          </p:nvSpPr>
          <p:spPr>
            <a:xfrm>
              <a:off x="6518189" y="9009166"/>
              <a:ext cx="1444450" cy="516122"/>
            </a:xfrm>
            <a:prstGeom prst="rect">
              <a:avLst/>
            </a:prstGeom>
            <a:noFill/>
          </p:spPr>
          <p:txBody>
            <a:bodyPr wrap="none" rtlCol="0" anchor="ctr" anchorCtr="0">
              <a:spAutoFit/>
            </a:bodyPr>
            <a:lstStyle/>
            <a:p>
              <a:r>
                <a:rPr lang="en-US" sz="886" b="1" dirty="0">
                  <a:solidFill>
                    <a:schemeClr val="bg1"/>
                  </a:solidFill>
                  <a:ea typeface="League Spartan" charset="0"/>
                  <a:cs typeface="Poppins" pitchFamily="2" charset="77"/>
                </a:rPr>
                <a:t>CAPTION</a:t>
              </a:r>
            </a:p>
          </p:txBody>
        </p:sp>
        <p:cxnSp>
          <p:nvCxnSpPr>
            <p:cNvPr id="57" name="Straight Connector 56">
              <a:extLst>
                <a:ext uri="{FF2B5EF4-FFF2-40B4-BE49-F238E27FC236}">
                  <a16:creationId xmlns:a16="http://schemas.microsoft.com/office/drawing/2014/main" id="{F7DDEB7D-CE84-4BB5-B66A-7E3E95037A6E}"/>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0664543E-25D2-42A7-85BA-4BEC33F645E0}"/>
              </a:ext>
            </a:extLst>
          </p:cNvPr>
          <p:cNvGrpSpPr/>
          <p:nvPr/>
        </p:nvGrpSpPr>
        <p:grpSpPr>
          <a:xfrm>
            <a:off x="3139100" y="2709822"/>
            <a:ext cx="953532" cy="1132823"/>
            <a:chOff x="6518189" y="8197565"/>
            <a:chExt cx="2152349" cy="2557052"/>
          </a:xfrm>
        </p:grpSpPr>
        <p:sp>
          <p:nvSpPr>
            <p:cNvPr id="59" name="TextBox 58">
              <a:extLst>
                <a:ext uri="{FF2B5EF4-FFF2-40B4-BE49-F238E27FC236}">
                  <a16:creationId xmlns:a16="http://schemas.microsoft.com/office/drawing/2014/main" id="{621D9415-CE93-4163-8824-F066DB596E39}"/>
                </a:ext>
              </a:extLst>
            </p:cNvPr>
            <p:cNvSpPr txBox="1"/>
            <p:nvPr/>
          </p:nvSpPr>
          <p:spPr>
            <a:xfrm>
              <a:off x="7192948" y="8197565"/>
              <a:ext cx="788934" cy="769402"/>
            </a:xfrm>
            <a:prstGeom prst="rect">
              <a:avLst/>
            </a:prstGeom>
            <a:noFill/>
          </p:spPr>
          <p:txBody>
            <a:bodyPr wrap="none" lIns="40510" tIns="20255" rIns="40510" bIns="20255" rtlCol="0">
              <a:spAutoFit/>
            </a:bodyPr>
            <a:lstStyle/>
            <a:p>
              <a:pPr algn="ctr"/>
              <a:r>
                <a:rPr lang="en-US" sz="1949" b="1" dirty="0">
                  <a:solidFill>
                    <a:schemeClr val="bg1"/>
                  </a:solidFill>
                  <a:cs typeface="Poppins" pitchFamily="2" charset="77"/>
                </a:rPr>
                <a:t>02</a:t>
              </a:r>
            </a:p>
          </p:txBody>
        </p:sp>
        <p:sp>
          <p:nvSpPr>
            <p:cNvPr id="60" name="Subtitle 2">
              <a:extLst>
                <a:ext uri="{FF2B5EF4-FFF2-40B4-BE49-F238E27FC236}">
                  <a16:creationId xmlns:a16="http://schemas.microsoft.com/office/drawing/2014/main" id="{B7B41510-38D1-48F8-94F9-AE947D2C5CEF}"/>
                </a:ext>
              </a:extLst>
            </p:cNvPr>
            <p:cNvSpPr txBox="1">
              <a:spLocks/>
            </p:cNvSpPr>
            <p:nvPr/>
          </p:nvSpPr>
          <p:spPr>
            <a:xfrm>
              <a:off x="6518189" y="9430593"/>
              <a:ext cx="2152349" cy="132402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709" dirty="0">
                  <a:solidFill>
                    <a:schemeClr val="bg1"/>
                  </a:solidFill>
                  <a:latin typeface="+mn-lt"/>
                  <a:ea typeface="Lato Light" panose="020F0502020204030203" pitchFamily="34" charset="0"/>
                  <a:cs typeface="Mukta ExtraLight" panose="020B0000000000000000" pitchFamily="34" charset="77"/>
                </a:rPr>
                <a:t>Lorem ipsum dolor sit </a:t>
              </a:r>
              <a:r>
                <a:rPr lang="en-US" sz="709" dirty="0" err="1">
                  <a:solidFill>
                    <a:schemeClr val="bg1"/>
                  </a:solidFill>
                  <a:latin typeface="+mn-lt"/>
                  <a:ea typeface="Lato Light" panose="020F0502020204030203" pitchFamily="34" charset="0"/>
                  <a:cs typeface="Mukta ExtraLight" panose="020B0000000000000000" pitchFamily="34" charset="77"/>
                </a:rPr>
                <a:t>amet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consectetur</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commodo</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consequat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voltaire</a:t>
              </a:r>
              <a:r>
                <a:rPr lang="en-US" sz="709" dirty="0">
                  <a:solidFill>
                    <a:schemeClr val="bg1"/>
                  </a:solidFill>
                  <a:latin typeface="+mn-lt"/>
                  <a:ea typeface="Lato Light" panose="020F0502020204030203" pitchFamily="34" charset="0"/>
                  <a:cs typeface="Mukta ExtraLight" panose="020B0000000000000000" pitchFamily="34" charset="77"/>
                </a:rPr>
                <a:t> du monte </a:t>
              </a:r>
              <a:r>
                <a:rPr lang="en-US" sz="709" dirty="0" err="1">
                  <a:solidFill>
                    <a:schemeClr val="bg1"/>
                  </a:solidFill>
                  <a:latin typeface="+mn-lt"/>
                  <a:ea typeface="Lato Light" panose="020F0502020204030203" pitchFamily="34" charset="0"/>
                  <a:cs typeface="Mukta ExtraLight" panose="020B0000000000000000" pitchFamily="34" charset="77"/>
                </a:rPr>
                <a:t>montu</a:t>
              </a:r>
              <a:r>
                <a:rPr lang="en-US" sz="709" dirty="0">
                  <a:solidFill>
                    <a:schemeClr val="bg1"/>
                  </a:solidFill>
                  <a:latin typeface="+mn-lt"/>
                  <a:ea typeface="Lato Light" panose="020F0502020204030203" pitchFamily="34" charset="0"/>
                  <a:cs typeface="Mukta ExtraLight" panose="020B0000000000000000" pitchFamily="34" charset="77"/>
                </a:rPr>
                <a:t>.</a:t>
              </a:r>
            </a:p>
          </p:txBody>
        </p:sp>
        <p:sp>
          <p:nvSpPr>
            <p:cNvPr id="61" name="TextBox 60">
              <a:extLst>
                <a:ext uri="{FF2B5EF4-FFF2-40B4-BE49-F238E27FC236}">
                  <a16:creationId xmlns:a16="http://schemas.microsoft.com/office/drawing/2014/main" id="{62002A0B-7A9C-45AC-97E7-D9FEC4089B23}"/>
                </a:ext>
              </a:extLst>
            </p:cNvPr>
            <p:cNvSpPr txBox="1"/>
            <p:nvPr/>
          </p:nvSpPr>
          <p:spPr>
            <a:xfrm>
              <a:off x="6518189" y="9009166"/>
              <a:ext cx="1444450" cy="516122"/>
            </a:xfrm>
            <a:prstGeom prst="rect">
              <a:avLst/>
            </a:prstGeom>
            <a:noFill/>
          </p:spPr>
          <p:txBody>
            <a:bodyPr wrap="none" rtlCol="0" anchor="ctr" anchorCtr="0">
              <a:spAutoFit/>
            </a:bodyPr>
            <a:lstStyle/>
            <a:p>
              <a:r>
                <a:rPr lang="en-US" sz="886" b="1" dirty="0">
                  <a:solidFill>
                    <a:schemeClr val="bg1"/>
                  </a:solidFill>
                  <a:ea typeface="League Spartan" charset="0"/>
                  <a:cs typeface="Poppins" pitchFamily="2" charset="77"/>
                </a:rPr>
                <a:t>CAPTION</a:t>
              </a:r>
            </a:p>
          </p:txBody>
        </p:sp>
        <p:cxnSp>
          <p:nvCxnSpPr>
            <p:cNvPr id="62" name="Straight Connector 61">
              <a:extLst>
                <a:ext uri="{FF2B5EF4-FFF2-40B4-BE49-F238E27FC236}">
                  <a16:creationId xmlns:a16="http://schemas.microsoft.com/office/drawing/2014/main" id="{71B9480C-E45A-4DBD-ABF4-3289FD1801BF}"/>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12D74885-7034-4700-B2B5-1C29478213E2}"/>
              </a:ext>
            </a:extLst>
          </p:cNvPr>
          <p:cNvGrpSpPr/>
          <p:nvPr/>
        </p:nvGrpSpPr>
        <p:grpSpPr>
          <a:xfrm>
            <a:off x="4424607" y="1413513"/>
            <a:ext cx="953532" cy="1132823"/>
            <a:chOff x="6518189" y="8197565"/>
            <a:chExt cx="2152349" cy="2557052"/>
          </a:xfrm>
        </p:grpSpPr>
        <p:sp>
          <p:nvSpPr>
            <p:cNvPr id="64" name="TextBox 63">
              <a:extLst>
                <a:ext uri="{FF2B5EF4-FFF2-40B4-BE49-F238E27FC236}">
                  <a16:creationId xmlns:a16="http://schemas.microsoft.com/office/drawing/2014/main" id="{50238B29-95CC-41DA-AA78-457450E4FF07}"/>
                </a:ext>
              </a:extLst>
            </p:cNvPr>
            <p:cNvSpPr txBox="1"/>
            <p:nvPr/>
          </p:nvSpPr>
          <p:spPr>
            <a:xfrm>
              <a:off x="7191139" y="8197565"/>
              <a:ext cx="792553" cy="769402"/>
            </a:xfrm>
            <a:prstGeom prst="rect">
              <a:avLst/>
            </a:prstGeom>
            <a:noFill/>
          </p:spPr>
          <p:txBody>
            <a:bodyPr wrap="none" lIns="40510" tIns="20255" rIns="40510" bIns="20255" rtlCol="0">
              <a:spAutoFit/>
            </a:bodyPr>
            <a:lstStyle/>
            <a:p>
              <a:pPr algn="ctr"/>
              <a:r>
                <a:rPr lang="en-US" sz="1949" b="1" dirty="0">
                  <a:solidFill>
                    <a:schemeClr val="bg1"/>
                  </a:solidFill>
                  <a:cs typeface="Poppins" pitchFamily="2" charset="77"/>
                </a:rPr>
                <a:t>03</a:t>
              </a:r>
            </a:p>
          </p:txBody>
        </p:sp>
        <p:sp>
          <p:nvSpPr>
            <p:cNvPr id="65" name="Subtitle 2">
              <a:extLst>
                <a:ext uri="{FF2B5EF4-FFF2-40B4-BE49-F238E27FC236}">
                  <a16:creationId xmlns:a16="http://schemas.microsoft.com/office/drawing/2014/main" id="{B866988D-7FA4-4E87-B1DE-236602DB9CF3}"/>
                </a:ext>
              </a:extLst>
            </p:cNvPr>
            <p:cNvSpPr txBox="1">
              <a:spLocks/>
            </p:cNvSpPr>
            <p:nvPr/>
          </p:nvSpPr>
          <p:spPr>
            <a:xfrm>
              <a:off x="6518189" y="9430593"/>
              <a:ext cx="2152349" cy="132402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709" dirty="0">
                  <a:solidFill>
                    <a:schemeClr val="bg1"/>
                  </a:solidFill>
                  <a:latin typeface="+mn-lt"/>
                  <a:ea typeface="Lato Light" panose="020F0502020204030203" pitchFamily="34" charset="0"/>
                  <a:cs typeface="Mukta ExtraLight" panose="020B0000000000000000" pitchFamily="34" charset="77"/>
                </a:rPr>
                <a:t>Lorem ipsum dolor sit </a:t>
              </a:r>
              <a:r>
                <a:rPr lang="en-US" sz="709" dirty="0" err="1">
                  <a:solidFill>
                    <a:schemeClr val="bg1"/>
                  </a:solidFill>
                  <a:latin typeface="+mn-lt"/>
                  <a:ea typeface="Lato Light" panose="020F0502020204030203" pitchFamily="34" charset="0"/>
                  <a:cs typeface="Mukta ExtraLight" panose="020B0000000000000000" pitchFamily="34" charset="77"/>
                </a:rPr>
                <a:t>amet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consectetur</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commodo</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consequat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voltaire</a:t>
              </a:r>
              <a:r>
                <a:rPr lang="en-US" sz="709" dirty="0">
                  <a:solidFill>
                    <a:schemeClr val="bg1"/>
                  </a:solidFill>
                  <a:latin typeface="+mn-lt"/>
                  <a:ea typeface="Lato Light" panose="020F0502020204030203" pitchFamily="34" charset="0"/>
                  <a:cs typeface="Mukta ExtraLight" panose="020B0000000000000000" pitchFamily="34" charset="77"/>
                </a:rPr>
                <a:t> du monte </a:t>
              </a:r>
              <a:r>
                <a:rPr lang="en-US" sz="709" dirty="0" err="1">
                  <a:solidFill>
                    <a:schemeClr val="bg1"/>
                  </a:solidFill>
                  <a:latin typeface="+mn-lt"/>
                  <a:ea typeface="Lato Light" panose="020F0502020204030203" pitchFamily="34" charset="0"/>
                  <a:cs typeface="Mukta ExtraLight" panose="020B0000000000000000" pitchFamily="34" charset="77"/>
                </a:rPr>
                <a:t>montu</a:t>
              </a:r>
              <a:r>
                <a:rPr lang="en-US" sz="709" dirty="0">
                  <a:solidFill>
                    <a:schemeClr val="bg1"/>
                  </a:solidFill>
                  <a:latin typeface="+mn-lt"/>
                  <a:ea typeface="Lato Light" panose="020F0502020204030203" pitchFamily="34" charset="0"/>
                  <a:cs typeface="Mukta ExtraLight" panose="020B0000000000000000" pitchFamily="34" charset="77"/>
                </a:rPr>
                <a:t>.</a:t>
              </a:r>
            </a:p>
          </p:txBody>
        </p:sp>
        <p:sp>
          <p:nvSpPr>
            <p:cNvPr id="66" name="TextBox 65">
              <a:extLst>
                <a:ext uri="{FF2B5EF4-FFF2-40B4-BE49-F238E27FC236}">
                  <a16:creationId xmlns:a16="http://schemas.microsoft.com/office/drawing/2014/main" id="{9E09F773-735C-42AA-A69F-0952D27F0C7A}"/>
                </a:ext>
              </a:extLst>
            </p:cNvPr>
            <p:cNvSpPr txBox="1"/>
            <p:nvPr/>
          </p:nvSpPr>
          <p:spPr>
            <a:xfrm>
              <a:off x="6518189" y="9009166"/>
              <a:ext cx="1444450" cy="516122"/>
            </a:xfrm>
            <a:prstGeom prst="rect">
              <a:avLst/>
            </a:prstGeom>
            <a:noFill/>
          </p:spPr>
          <p:txBody>
            <a:bodyPr wrap="none" rtlCol="0" anchor="ctr" anchorCtr="0">
              <a:spAutoFit/>
            </a:bodyPr>
            <a:lstStyle/>
            <a:p>
              <a:r>
                <a:rPr lang="en-US" sz="886" b="1" dirty="0">
                  <a:solidFill>
                    <a:schemeClr val="bg1"/>
                  </a:solidFill>
                  <a:ea typeface="League Spartan" charset="0"/>
                  <a:cs typeface="Poppins" pitchFamily="2" charset="77"/>
                </a:rPr>
                <a:t>CAPTION</a:t>
              </a:r>
            </a:p>
          </p:txBody>
        </p:sp>
        <p:cxnSp>
          <p:nvCxnSpPr>
            <p:cNvPr id="67" name="Straight Connector 66">
              <a:extLst>
                <a:ext uri="{FF2B5EF4-FFF2-40B4-BE49-F238E27FC236}">
                  <a16:creationId xmlns:a16="http://schemas.microsoft.com/office/drawing/2014/main" id="{8714FAA4-9844-4768-928A-9F5B9CAC4848}"/>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46458BA-429F-4F8F-A780-2C6F03DD0B41}"/>
              </a:ext>
            </a:extLst>
          </p:cNvPr>
          <p:cNvGrpSpPr/>
          <p:nvPr/>
        </p:nvGrpSpPr>
        <p:grpSpPr>
          <a:xfrm>
            <a:off x="6165360" y="1413513"/>
            <a:ext cx="953532" cy="1132823"/>
            <a:chOff x="6518189" y="8197565"/>
            <a:chExt cx="2152349" cy="2557052"/>
          </a:xfrm>
        </p:grpSpPr>
        <p:sp>
          <p:nvSpPr>
            <p:cNvPr id="69" name="TextBox 68">
              <a:extLst>
                <a:ext uri="{FF2B5EF4-FFF2-40B4-BE49-F238E27FC236}">
                  <a16:creationId xmlns:a16="http://schemas.microsoft.com/office/drawing/2014/main" id="{F0241C97-DA17-4F61-8851-CF32271ED9F3}"/>
                </a:ext>
              </a:extLst>
            </p:cNvPr>
            <p:cNvSpPr txBox="1"/>
            <p:nvPr/>
          </p:nvSpPr>
          <p:spPr>
            <a:xfrm>
              <a:off x="7178474" y="8197565"/>
              <a:ext cx="817881" cy="769402"/>
            </a:xfrm>
            <a:prstGeom prst="rect">
              <a:avLst/>
            </a:prstGeom>
            <a:noFill/>
          </p:spPr>
          <p:txBody>
            <a:bodyPr wrap="none" lIns="40510" tIns="20255" rIns="40510" bIns="20255" rtlCol="0">
              <a:spAutoFit/>
            </a:bodyPr>
            <a:lstStyle/>
            <a:p>
              <a:pPr algn="ctr"/>
              <a:r>
                <a:rPr lang="en-US" sz="1949" b="1" dirty="0">
                  <a:solidFill>
                    <a:schemeClr val="bg1"/>
                  </a:solidFill>
                  <a:cs typeface="Poppins" pitchFamily="2" charset="77"/>
                </a:rPr>
                <a:t>04</a:t>
              </a:r>
            </a:p>
          </p:txBody>
        </p:sp>
        <p:sp>
          <p:nvSpPr>
            <p:cNvPr id="70" name="Subtitle 2">
              <a:extLst>
                <a:ext uri="{FF2B5EF4-FFF2-40B4-BE49-F238E27FC236}">
                  <a16:creationId xmlns:a16="http://schemas.microsoft.com/office/drawing/2014/main" id="{15930DC2-CBF5-42B8-983A-65CB0E52CFB6}"/>
                </a:ext>
              </a:extLst>
            </p:cNvPr>
            <p:cNvSpPr txBox="1">
              <a:spLocks/>
            </p:cNvSpPr>
            <p:nvPr/>
          </p:nvSpPr>
          <p:spPr>
            <a:xfrm>
              <a:off x="6518189" y="9430593"/>
              <a:ext cx="2152349" cy="132402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709" dirty="0">
                  <a:solidFill>
                    <a:schemeClr val="bg1"/>
                  </a:solidFill>
                  <a:latin typeface="+mn-lt"/>
                  <a:ea typeface="Lato Light" panose="020F0502020204030203" pitchFamily="34" charset="0"/>
                  <a:cs typeface="Mukta ExtraLight" panose="020B0000000000000000" pitchFamily="34" charset="77"/>
                </a:rPr>
                <a:t>Lorem ipsum dolor sit </a:t>
              </a:r>
              <a:r>
                <a:rPr lang="en-US" sz="709" dirty="0" err="1">
                  <a:solidFill>
                    <a:schemeClr val="bg1"/>
                  </a:solidFill>
                  <a:latin typeface="+mn-lt"/>
                  <a:ea typeface="Lato Light" panose="020F0502020204030203" pitchFamily="34" charset="0"/>
                  <a:cs typeface="Mukta ExtraLight" panose="020B0000000000000000" pitchFamily="34" charset="77"/>
                </a:rPr>
                <a:t>amet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consectetur</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commodo</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consequat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voltaire</a:t>
              </a:r>
              <a:r>
                <a:rPr lang="en-US" sz="709" dirty="0">
                  <a:solidFill>
                    <a:schemeClr val="bg1"/>
                  </a:solidFill>
                  <a:latin typeface="+mn-lt"/>
                  <a:ea typeface="Lato Light" panose="020F0502020204030203" pitchFamily="34" charset="0"/>
                  <a:cs typeface="Mukta ExtraLight" panose="020B0000000000000000" pitchFamily="34" charset="77"/>
                </a:rPr>
                <a:t> du monte </a:t>
              </a:r>
              <a:r>
                <a:rPr lang="en-US" sz="709" dirty="0" err="1">
                  <a:solidFill>
                    <a:schemeClr val="bg1"/>
                  </a:solidFill>
                  <a:latin typeface="+mn-lt"/>
                  <a:ea typeface="Lato Light" panose="020F0502020204030203" pitchFamily="34" charset="0"/>
                  <a:cs typeface="Mukta ExtraLight" panose="020B0000000000000000" pitchFamily="34" charset="77"/>
                </a:rPr>
                <a:t>montu</a:t>
              </a:r>
              <a:r>
                <a:rPr lang="en-US" sz="709" dirty="0">
                  <a:solidFill>
                    <a:schemeClr val="bg1"/>
                  </a:solidFill>
                  <a:latin typeface="+mn-lt"/>
                  <a:ea typeface="Lato Light" panose="020F0502020204030203" pitchFamily="34" charset="0"/>
                  <a:cs typeface="Mukta ExtraLight" panose="020B0000000000000000" pitchFamily="34" charset="77"/>
                </a:rPr>
                <a:t>.</a:t>
              </a:r>
            </a:p>
          </p:txBody>
        </p:sp>
        <p:sp>
          <p:nvSpPr>
            <p:cNvPr id="71" name="TextBox 70">
              <a:extLst>
                <a:ext uri="{FF2B5EF4-FFF2-40B4-BE49-F238E27FC236}">
                  <a16:creationId xmlns:a16="http://schemas.microsoft.com/office/drawing/2014/main" id="{72E0209C-CF9B-4CDE-8924-551B2118D683}"/>
                </a:ext>
              </a:extLst>
            </p:cNvPr>
            <p:cNvSpPr txBox="1"/>
            <p:nvPr/>
          </p:nvSpPr>
          <p:spPr>
            <a:xfrm>
              <a:off x="6518189" y="9009166"/>
              <a:ext cx="1444450" cy="516122"/>
            </a:xfrm>
            <a:prstGeom prst="rect">
              <a:avLst/>
            </a:prstGeom>
            <a:noFill/>
          </p:spPr>
          <p:txBody>
            <a:bodyPr wrap="none" rtlCol="0" anchor="ctr" anchorCtr="0">
              <a:spAutoFit/>
            </a:bodyPr>
            <a:lstStyle/>
            <a:p>
              <a:r>
                <a:rPr lang="en-US" sz="886" b="1" dirty="0">
                  <a:solidFill>
                    <a:schemeClr val="bg1"/>
                  </a:solidFill>
                  <a:ea typeface="League Spartan" charset="0"/>
                  <a:cs typeface="Poppins" pitchFamily="2" charset="77"/>
                </a:rPr>
                <a:t>CAPTION</a:t>
              </a:r>
            </a:p>
          </p:txBody>
        </p:sp>
        <p:cxnSp>
          <p:nvCxnSpPr>
            <p:cNvPr id="72" name="Straight Connector 71">
              <a:extLst>
                <a:ext uri="{FF2B5EF4-FFF2-40B4-BE49-F238E27FC236}">
                  <a16:creationId xmlns:a16="http://schemas.microsoft.com/office/drawing/2014/main" id="{7ADA6D2B-DF36-4032-BAEE-1E55B7EC9BAF}"/>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FB798605-9025-4801-A5FD-50DD28AC2F72}"/>
              </a:ext>
            </a:extLst>
          </p:cNvPr>
          <p:cNvGrpSpPr/>
          <p:nvPr/>
        </p:nvGrpSpPr>
        <p:grpSpPr>
          <a:xfrm>
            <a:off x="7411955" y="2709822"/>
            <a:ext cx="953532" cy="1132823"/>
            <a:chOff x="6518189" y="8197565"/>
            <a:chExt cx="2152349" cy="2557052"/>
          </a:xfrm>
        </p:grpSpPr>
        <p:sp>
          <p:nvSpPr>
            <p:cNvPr id="74" name="TextBox 73">
              <a:extLst>
                <a:ext uri="{FF2B5EF4-FFF2-40B4-BE49-F238E27FC236}">
                  <a16:creationId xmlns:a16="http://schemas.microsoft.com/office/drawing/2014/main" id="{F30B865E-447D-48AC-8871-879569FCB467}"/>
                </a:ext>
              </a:extLst>
            </p:cNvPr>
            <p:cNvSpPr txBox="1"/>
            <p:nvPr/>
          </p:nvSpPr>
          <p:spPr>
            <a:xfrm>
              <a:off x="7185711" y="8197565"/>
              <a:ext cx="803408" cy="769402"/>
            </a:xfrm>
            <a:prstGeom prst="rect">
              <a:avLst/>
            </a:prstGeom>
            <a:noFill/>
          </p:spPr>
          <p:txBody>
            <a:bodyPr wrap="none" lIns="40510" tIns="20255" rIns="40510" bIns="20255" rtlCol="0">
              <a:spAutoFit/>
            </a:bodyPr>
            <a:lstStyle/>
            <a:p>
              <a:pPr algn="ctr"/>
              <a:r>
                <a:rPr lang="en-US" sz="1949" b="1" dirty="0">
                  <a:solidFill>
                    <a:schemeClr val="bg1"/>
                  </a:solidFill>
                  <a:cs typeface="Poppins" pitchFamily="2" charset="77"/>
                </a:rPr>
                <a:t>05</a:t>
              </a:r>
            </a:p>
          </p:txBody>
        </p:sp>
        <p:sp>
          <p:nvSpPr>
            <p:cNvPr id="75" name="Subtitle 2">
              <a:extLst>
                <a:ext uri="{FF2B5EF4-FFF2-40B4-BE49-F238E27FC236}">
                  <a16:creationId xmlns:a16="http://schemas.microsoft.com/office/drawing/2014/main" id="{79AEB1F8-CD3A-49C4-9A3C-F147A0ED7426}"/>
                </a:ext>
              </a:extLst>
            </p:cNvPr>
            <p:cNvSpPr txBox="1">
              <a:spLocks/>
            </p:cNvSpPr>
            <p:nvPr/>
          </p:nvSpPr>
          <p:spPr>
            <a:xfrm>
              <a:off x="6518189" y="9430593"/>
              <a:ext cx="2152349" cy="132402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709" dirty="0">
                  <a:solidFill>
                    <a:schemeClr val="bg1"/>
                  </a:solidFill>
                  <a:latin typeface="+mn-lt"/>
                  <a:ea typeface="Lato Light" panose="020F0502020204030203" pitchFamily="34" charset="0"/>
                  <a:cs typeface="Mukta ExtraLight" panose="020B0000000000000000" pitchFamily="34" charset="77"/>
                </a:rPr>
                <a:t>Lorem ipsum dolor sit </a:t>
              </a:r>
              <a:r>
                <a:rPr lang="en-US" sz="709" dirty="0" err="1">
                  <a:solidFill>
                    <a:schemeClr val="bg1"/>
                  </a:solidFill>
                  <a:latin typeface="+mn-lt"/>
                  <a:ea typeface="Lato Light" panose="020F0502020204030203" pitchFamily="34" charset="0"/>
                  <a:cs typeface="Mukta ExtraLight" panose="020B0000000000000000" pitchFamily="34" charset="77"/>
                </a:rPr>
                <a:t>amet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consectetur</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commodo</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consequat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voltaire</a:t>
              </a:r>
              <a:r>
                <a:rPr lang="en-US" sz="709" dirty="0">
                  <a:solidFill>
                    <a:schemeClr val="bg1"/>
                  </a:solidFill>
                  <a:latin typeface="+mn-lt"/>
                  <a:ea typeface="Lato Light" panose="020F0502020204030203" pitchFamily="34" charset="0"/>
                  <a:cs typeface="Mukta ExtraLight" panose="020B0000000000000000" pitchFamily="34" charset="77"/>
                </a:rPr>
                <a:t> du monte </a:t>
              </a:r>
              <a:r>
                <a:rPr lang="en-US" sz="709" dirty="0" err="1">
                  <a:solidFill>
                    <a:schemeClr val="bg1"/>
                  </a:solidFill>
                  <a:latin typeface="+mn-lt"/>
                  <a:ea typeface="Lato Light" panose="020F0502020204030203" pitchFamily="34" charset="0"/>
                  <a:cs typeface="Mukta ExtraLight" panose="020B0000000000000000" pitchFamily="34" charset="77"/>
                </a:rPr>
                <a:t>montu</a:t>
              </a:r>
              <a:r>
                <a:rPr lang="en-US" sz="709" dirty="0">
                  <a:solidFill>
                    <a:schemeClr val="bg1"/>
                  </a:solidFill>
                  <a:latin typeface="+mn-lt"/>
                  <a:ea typeface="Lato Light" panose="020F0502020204030203" pitchFamily="34" charset="0"/>
                  <a:cs typeface="Mukta ExtraLight" panose="020B0000000000000000" pitchFamily="34" charset="77"/>
                </a:rPr>
                <a:t>.</a:t>
              </a:r>
            </a:p>
          </p:txBody>
        </p:sp>
        <p:sp>
          <p:nvSpPr>
            <p:cNvPr id="76" name="TextBox 75">
              <a:extLst>
                <a:ext uri="{FF2B5EF4-FFF2-40B4-BE49-F238E27FC236}">
                  <a16:creationId xmlns:a16="http://schemas.microsoft.com/office/drawing/2014/main" id="{DBFF30D0-5229-4D60-8A0F-6A4DB294CD92}"/>
                </a:ext>
              </a:extLst>
            </p:cNvPr>
            <p:cNvSpPr txBox="1"/>
            <p:nvPr/>
          </p:nvSpPr>
          <p:spPr>
            <a:xfrm>
              <a:off x="6518189" y="9009166"/>
              <a:ext cx="1444450" cy="516122"/>
            </a:xfrm>
            <a:prstGeom prst="rect">
              <a:avLst/>
            </a:prstGeom>
            <a:noFill/>
          </p:spPr>
          <p:txBody>
            <a:bodyPr wrap="none" rtlCol="0" anchor="ctr" anchorCtr="0">
              <a:spAutoFit/>
            </a:bodyPr>
            <a:lstStyle/>
            <a:p>
              <a:r>
                <a:rPr lang="en-US" sz="886" b="1" dirty="0">
                  <a:solidFill>
                    <a:schemeClr val="bg1"/>
                  </a:solidFill>
                  <a:ea typeface="League Spartan" charset="0"/>
                  <a:cs typeface="Poppins" pitchFamily="2" charset="77"/>
                </a:rPr>
                <a:t>CAPTION</a:t>
              </a:r>
            </a:p>
          </p:txBody>
        </p:sp>
        <p:cxnSp>
          <p:nvCxnSpPr>
            <p:cNvPr id="77" name="Straight Connector 76">
              <a:extLst>
                <a:ext uri="{FF2B5EF4-FFF2-40B4-BE49-F238E27FC236}">
                  <a16:creationId xmlns:a16="http://schemas.microsoft.com/office/drawing/2014/main" id="{9DBADD23-894F-42A7-801B-7C7CAC87D135}"/>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5612B463-19F1-44AA-B53D-05F6DE1975DF}"/>
              </a:ext>
            </a:extLst>
          </p:cNvPr>
          <p:cNvGrpSpPr/>
          <p:nvPr/>
        </p:nvGrpSpPr>
        <p:grpSpPr>
          <a:xfrm>
            <a:off x="7288717" y="4396905"/>
            <a:ext cx="953532" cy="1132823"/>
            <a:chOff x="6518189" y="8197565"/>
            <a:chExt cx="2152349" cy="2557052"/>
          </a:xfrm>
        </p:grpSpPr>
        <p:sp>
          <p:nvSpPr>
            <p:cNvPr id="79" name="TextBox 78">
              <a:extLst>
                <a:ext uri="{FF2B5EF4-FFF2-40B4-BE49-F238E27FC236}">
                  <a16:creationId xmlns:a16="http://schemas.microsoft.com/office/drawing/2014/main" id="{6115E543-9CDD-4F48-AA2C-07D9C3D6E7AE}"/>
                </a:ext>
              </a:extLst>
            </p:cNvPr>
            <p:cNvSpPr txBox="1"/>
            <p:nvPr/>
          </p:nvSpPr>
          <p:spPr>
            <a:xfrm>
              <a:off x="7194756" y="8197565"/>
              <a:ext cx="785318" cy="769402"/>
            </a:xfrm>
            <a:prstGeom prst="rect">
              <a:avLst/>
            </a:prstGeom>
            <a:noFill/>
          </p:spPr>
          <p:txBody>
            <a:bodyPr wrap="none" lIns="40510" tIns="20255" rIns="40510" bIns="20255" rtlCol="0">
              <a:spAutoFit/>
            </a:bodyPr>
            <a:lstStyle/>
            <a:p>
              <a:pPr algn="ctr"/>
              <a:r>
                <a:rPr lang="en-US" sz="1949" b="1" dirty="0">
                  <a:solidFill>
                    <a:schemeClr val="bg1"/>
                  </a:solidFill>
                  <a:cs typeface="Poppins" pitchFamily="2" charset="77"/>
                </a:rPr>
                <a:t>06</a:t>
              </a:r>
            </a:p>
          </p:txBody>
        </p:sp>
        <p:sp>
          <p:nvSpPr>
            <p:cNvPr id="80" name="Subtitle 2">
              <a:extLst>
                <a:ext uri="{FF2B5EF4-FFF2-40B4-BE49-F238E27FC236}">
                  <a16:creationId xmlns:a16="http://schemas.microsoft.com/office/drawing/2014/main" id="{8440F73E-C672-4EB0-AF8A-4D75632223AE}"/>
                </a:ext>
              </a:extLst>
            </p:cNvPr>
            <p:cNvSpPr txBox="1">
              <a:spLocks/>
            </p:cNvSpPr>
            <p:nvPr/>
          </p:nvSpPr>
          <p:spPr>
            <a:xfrm>
              <a:off x="6518189" y="9430593"/>
              <a:ext cx="2152349" cy="132402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709" dirty="0">
                  <a:solidFill>
                    <a:schemeClr val="bg1"/>
                  </a:solidFill>
                  <a:latin typeface="+mn-lt"/>
                  <a:ea typeface="Lato Light" panose="020F0502020204030203" pitchFamily="34" charset="0"/>
                  <a:cs typeface="Mukta ExtraLight" panose="020B0000000000000000" pitchFamily="34" charset="77"/>
                </a:rPr>
                <a:t>Lorem ipsum dolor sit </a:t>
              </a:r>
              <a:r>
                <a:rPr lang="en-US" sz="709" dirty="0" err="1">
                  <a:solidFill>
                    <a:schemeClr val="bg1"/>
                  </a:solidFill>
                  <a:latin typeface="+mn-lt"/>
                  <a:ea typeface="Lato Light" panose="020F0502020204030203" pitchFamily="34" charset="0"/>
                  <a:cs typeface="Mukta ExtraLight" panose="020B0000000000000000" pitchFamily="34" charset="77"/>
                </a:rPr>
                <a:t>amet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consectetur</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commodo</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consequat</a:t>
              </a:r>
              <a:r>
                <a:rPr lang="en-US" sz="709" dirty="0">
                  <a:solidFill>
                    <a:schemeClr val="bg1"/>
                  </a:solidFill>
                  <a:latin typeface="+mn-lt"/>
                  <a:ea typeface="Lato Light" panose="020F0502020204030203" pitchFamily="34" charset="0"/>
                  <a:cs typeface="Mukta ExtraLight" panose="020B0000000000000000" pitchFamily="34" charset="77"/>
                </a:rPr>
                <a:t> </a:t>
              </a:r>
              <a:r>
                <a:rPr lang="en-US" sz="709" dirty="0" err="1">
                  <a:solidFill>
                    <a:schemeClr val="bg1"/>
                  </a:solidFill>
                  <a:latin typeface="+mn-lt"/>
                  <a:ea typeface="Lato Light" panose="020F0502020204030203" pitchFamily="34" charset="0"/>
                  <a:cs typeface="Mukta ExtraLight" panose="020B0000000000000000" pitchFamily="34" charset="77"/>
                </a:rPr>
                <a:t>voltaire</a:t>
              </a:r>
              <a:r>
                <a:rPr lang="en-US" sz="709" dirty="0">
                  <a:solidFill>
                    <a:schemeClr val="bg1"/>
                  </a:solidFill>
                  <a:latin typeface="+mn-lt"/>
                  <a:ea typeface="Lato Light" panose="020F0502020204030203" pitchFamily="34" charset="0"/>
                  <a:cs typeface="Mukta ExtraLight" panose="020B0000000000000000" pitchFamily="34" charset="77"/>
                </a:rPr>
                <a:t> du monte </a:t>
              </a:r>
              <a:r>
                <a:rPr lang="en-US" sz="709" dirty="0" err="1">
                  <a:solidFill>
                    <a:schemeClr val="bg1"/>
                  </a:solidFill>
                  <a:latin typeface="+mn-lt"/>
                  <a:ea typeface="Lato Light" panose="020F0502020204030203" pitchFamily="34" charset="0"/>
                  <a:cs typeface="Mukta ExtraLight" panose="020B0000000000000000" pitchFamily="34" charset="77"/>
                </a:rPr>
                <a:t>montu</a:t>
              </a:r>
              <a:r>
                <a:rPr lang="en-US" sz="709" dirty="0">
                  <a:solidFill>
                    <a:schemeClr val="bg1"/>
                  </a:solidFill>
                  <a:latin typeface="+mn-lt"/>
                  <a:ea typeface="Lato Light" panose="020F0502020204030203" pitchFamily="34" charset="0"/>
                  <a:cs typeface="Mukta ExtraLight" panose="020B0000000000000000" pitchFamily="34" charset="77"/>
                </a:rPr>
                <a:t>.</a:t>
              </a:r>
            </a:p>
          </p:txBody>
        </p:sp>
        <p:sp>
          <p:nvSpPr>
            <p:cNvPr id="81" name="TextBox 80">
              <a:extLst>
                <a:ext uri="{FF2B5EF4-FFF2-40B4-BE49-F238E27FC236}">
                  <a16:creationId xmlns:a16="http://schemas.microsoft.com/office/drawing/2014/main" id="{2490567F-17AC-4585-8C8A-E8ADE55E16AC}"/>
                </a:ext>
              </a:extLst>
            </p:cNvPr>
            <p:cNvSpPr txBox="1"/>
            <p:nvPr/>
          </p:nvSpPr>
          <p:spPr>
            <a:xfrm>
              <a:off x="6518189" y="9009166"/>
              <a:ext cx="1444450" cy="516122"/>
            </a:xfrm>
            <a:prstGeom prst="rect">
              <a:avLst/>
            </a:prstGeom>
            <a:noFill/>
          </p:spPr>
          <p:txBody>
            <a:bodyPr wrap="none" rtlCol="0" anchor="ctr" anchorCtr="0">
              <a:spAutoFit/>
            </a:bodyPr>
            <a:lstStyle/>
            <a:p>
              <a:r>
                <a:rPr lang="en-US" sz="886" b="1" dirty="0">
                  <a:solidFill>
                    <a:schemeClr val="bg1"/>
                  </a:solidFill>
                  <a:ea typeface="League Spartan" charset="0"/>
                  <a:cs typeface="Poppins" pitchFamily="2" charset="77"/>
                </a:rPr>
                <a:t>CAPTION</a:t>
              </a:r>
            </a:p>
          </p:txBody>
        </p:sp>
        <p:cxnSp>
          <p:nvCxnSpPr>
            <p:cNvPr id="82" name="Straight Connector 81">
              <a:extLst>
                <a:ext uri="{FF2B5EF4-FFF2-40B4-BE49-F238E27FC236}">
                  <a16:creationId xmlns:a16="http://schemas.microsoft.com/office/drawing/2014/main" id="{10F82874-335B-4400-9A95-45C485E9CA91}"/>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186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76D9-B058-476F-AF13-C46B343FD1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A19E7A8-5EC5-468E-9EBB-D3903F7621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409269-78C2-4BC2-B779-BA376F9864C7}"/>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2CE7F671-9EDD-449C-A24C-99CBD1AAA3D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783BC3-BD48-4393-9DF7-92916DEB1108}"/>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D715ADB7-F553-4B44-AF42-433C67B41F90}"/>
              </a:ext>
            </a:extLst>
          </p:cNvPr>
          <p:cNvSpPr>
            <a:spLocks noChangeArrowheads="1"/>
          </p:cNvSpPr>
          <p:nvPr/>
        </p:nvSpPr>
        <p:spPr bwMode="auto">
          <a:xfrm>
            <a:off x="1065641" y="2450101"/>
            <a:ext cx="9452254" cy="71458"/>
          </a:xfrm>
          <a:custGeom>
            <a:avLst/>
            <a:gdLst>
              <a:gd name="T0" fmla="*/ 18929 w 18930"/>
              <a:gd name="T1" fmla="*/ 244 h 245"/>
              <a:gd name="T2" fmla="*/ 0 w 18930"/>
              <a:gd name="T3" fmla="*/ 244 h 245"/>
              <a:gd name="T4" fmla="*/ 0 w 18930"/>
              <a:gd name="T5" fmla="*/ 0 h 245"/>
              <a:gd name="T6" fmla="*/ 18929 w 18930"/>
              <a:gd name="T7" fmla="*/ 0 h 245"/>
              <a:gd name="T8" fmla="*/ 18929 w 18930"/>
              <a:gd name="T9" fmla="*/ 244 h 245"/>
            </a:gdLst>
            <a:ahLst/>
            <a:cxnLst>
              <a:cxn ang="0">
                <a:pos x="T0" y="T1"/>
              </a:cxn>
              <a:cxn ang="0">
                <a:pos x="T2" y="T3"/>
              </a:cxn>
              <a:cxn ang="0">
                <a:pos x="T4" y="T5"/>
              </a:cxn>
              <a:cxn ang="0">
                <a:pos x="T6" y="T7"/>
              </a:cxn>
              <a:cxn ang="0">
                <a:pos x="T8" y="T9"/>
              </a:cxn>
            </a:cxnLst>
            <a:rect l="0" t="0" r="r" b="b"/>
            <a:pathLst>
              <a:path w="18930" h="245">
                <a:moveTo>
                  <a:pt x="18929" y="244"/>
                </a:moveTo>
                <a:lnTo>
                  <a:pt x="0" y="244"/>
                </a:lnTo>
                <a:lnTo>
                  <a:pt x="0" y="0"/>
                </a:lnTo>
                <a:lnTo>
                  <a:pt x="18929" y="0"/>
                </a:lnTo>
                <a:lnTo>
                  <a:pt x="18929" y="244"/>
                </a:lnTo>
              </a:path>
            </a:pathLst>
          </a:custGeom>
          <a:solidFill>
            <a:schemeClr val="bg1">
              <a:lumMod val="95000"/>
            </a:schemeClr>
          </a:solidFill>
          <a:ln>
            <a:noFill/>
          </a:ln>
          <a:effectLst/>
        </p:spPr>
        <p:txBody>
          <a:bodyPr wrap="none" anchor="ctr"/>
          <a:lstStyle/>
          <a:p>
            <a:endParaRPr lang="en-US" sz="2894" dirty="0"/>
          </a:p>
        </p:txBody>
      </p:sp>
      <p:sp>
        <p:nvSpPr>
          <p:cNvPr id="8" name="Freeform 3">
            <a:extLst>
              <a:ext uri="{FF2B5EF4-FFF2-40B4-BE49-F238E27FC236}">
                <a16:creationId xmlns:a16="http://schemas.microsoft.com/office/drawing/2014/main" id="{4B6F38C1-3E91-41D5-B711-CAFDD0F5E0FF}"/>
              </a:ext>
            </a:extLst>
          </p:cNvPr>
          <p:cNvSpPr>
            <a:spLocks noChangeArrowheads="1"/>
          </p:cNvSpPr>
          <p:nvPr/>
        </p:nvSpPr>
        <p:spPr bwMode="auto">
          <a:xfrm>
            <a:off x="1065641" y="3267225"/>
            <a:ext cx="9452254" cy="71458"/>
          </a:xfrm>
          <a:custGeom>
            <a:avLst/>
            <a:gdLst>
              <a:gd name="T0" fmla="*/ 18929 w 18930"/>
              <a:gd name="T1" fmla="*/ 244 h 245"/>
              <a:gd name="T2" fmla="*/ 0 w 18930"/>
              <a:gd name="T3" fmla="*/ 244 h 245"/>
              <a:gd name="T4" fmla="*/ 0 w 18930"/>
              <a:gd name="T5" fmla="*/ 0 h 245"/>
              <a:gd name="T6" fmla="*/ 18929 w 18930"/>
              <a:gd name="T7" fmla="*/ 0 h 245"/>
              <a:gd name="T8" fmla="*/ 18929 w 18930"/>
              <a:gd name="T9" fmla="*/ 244 h 245"/>
            </a:gdLst>
            <a:ahLst/>
            <a:cxnLst>
              <a:cxn ang="0">
                <a:pos x="T0" y="T1"/>
              </a:cxn>
              <a:cxn ang="0">
                <a:pos x="T2" y="T3"/>
              </a:cxn>
              <a:cxn ang="0">
                <a:pos x="T4" y="T5"/>
              </a:cxn>
              <a:cxn ang="0">
                <a:pos x="T6" y="T7"/>
              </a:cxn>
              <a:cxn ang="0">
                <a:pos x="T8" y="T9"/>
              </a:cxn>
            </a:cxnLst>
            <a:rect l="0" t="0" r="r" b="b"/>
            <a:pathLst>
              <a:path w="18930" h="245">
                <a:moveTo>
                  <a:pt x="18929" y="244"/>
                </a:moveTo>
                <a:lnTo>
                  <a:pt x="0" y="244"/>
                </a:lnTo>
                <a:lnTo>
                  <a:pt x="0" y="0"/>
                </a:lnTo>
                <a:lnTo>
                  <a:pt x="18929" y="0"/>
                </a:lnTo>
                <a:lnTo>
                  <a:pt x="18929" y="244"/>
                </a:lnTo>
              </a:path>
            </a:pathLst>
          </a:custGeom>
          <a:solidFill>
            <a:schemeClr val="bg1">
              <a:lumMod val="95000"/>
            </a:schemeClr>
          </a:solidFill>
          <a:ln>
            <a:noFill/>
          </a:ln>
          <a:effectLst/>
        </p:spPr>
        <p:txBody>
          <a:bodyPr wrap="none" anchor="ctr"/>
          <a:lstStyle/>
          <a:p>
            <a:endParaRPr lang="en-US" sz="2894" dirty="0"/>
          </a:p>
        </p:txBody>
      </p:sp>
      <p:sp>
        <p:nvSpPr>
          <p:cNvPr id="9" name="Freeform 1">
            <a:extLst>
              <a:ext uri="{FF2B5EF4-FFF2-40B4-BE49-F238E27FC236}">
                <a16:creationId xmlns:a16="http://schemas.microsoft.com/office/drawing/2014/main" id="{824A43AF-D592-4543-8D06-A611B6690B0C}"/>
              </a:ext>
            </a:extLst>
          </p:cNvPr>
          <p:cNvSpPr>
            <a:spLocks noChangeArrowheads="1"/>
          </p:cNvSpPr>
          <p:nvPr/>
        </p:nvSpPr>
        <p:spPr bwMode="auto">
          <a:xfrm>
            <a:off x="1065641" y="4090728"/>
            <a:ext cx="9452254" cy="71458"/>
          </a:xfrm>
          <a:custGeom>
            <a:avLst/>
            <a:gdLst>
              <a:gd name="T0" fmla="*/ 18929 w 18930"/>
              <a:gd name="T1" fmla="*/ 244 h 245"/>
              <a:gd name="T2" fmla="*/ 0 w 18930"/>
              <a:gd name="T3" fmla="*/ 244 h 245"/>
              <a:gd name="T4" fmla="*/ 0 w 18930"/>
              <a:gd name="T5" fmla="*/ 0 h 245"/>
              <a:gd name="T6" fmla="*/ 18929 w 18930"/>
              <a:gd name="T7" fmla="*/ 0 h 245"/>
              <a:gd name="T8" fmla="*/ 18929 w 18930"/>
              <a:gd name="T9" fmla="*/ 244 h 245"/>
            </a:gdLst>
            <a:ahLst/>
            <a:cxnLst>
              <a:cxn ang="0">
                <a:pos x="T0" y="T1"/>
              </a:cxn>
              <a:cxn ang="0">
                <a:pos x="T2" y="T3"/>
              </a:cxn>
              <a:cxn ang="0">
                <a:pos x="T4" y="T5"/>
              </a:cxn>
              <a:cxn ang="0">
                <a:pos x="T6" y="T7"/>
              </a:cxn>
              <a:cxn ang="0">
                <a:pos x="T8" y="T9"/>
              </a:cxn>
            </a:cxnLst>
            <a:rect l="0" t="0" r="r" b="b"/>
            <a:pathLst>
              <a:path w="18930" h="245">
                <a:moveTo>
                  <a:pt x="18929" y="244"/>
                </a:moveTo>
                <a:lnTo>
                  <a:pt x="0" y="244"/>
                </a:lnTo>
                <a:lnTo>
                  <a:pt x="0" y="0"/>
                </a:lnTo>
                <a:lnTo>
                  <a:pt x="18929" y="0"/>
                </a:lnTo>
                <a:lnTo>
                  <a:pt x="18929" y="244"/>
                </a:lnTo>
              </a:path>
            </a:pathLst>
          </a:custGeom>
          <a:solidFill>
            <a:schemeClr val="bg1">
              <a:lumMod val="95000"/>
            </a:schemeClr>
          </a:solidFill>
          <a:ln>
            <a:noFill/>
          </a:ln>
          <a:effectLst/>
        </p:spPr>
        <p:txBody>
          <a:bodyPr wrap="none" anchor="ctr"/>
          <a:lstStyle/>
          <a:p>
            <a:endParaRPr lang="en-US" sz="2894" dirty="0"/>
          </a:p>
        </p:txBody>
      </p:sp>
      <p:sp>
        <p:nvSpPr>
          <p:cNvPr id="10" name="Freeform 1">
            <a:extLst>
              <a:ext uri="{FF2B5EF4-FFF2-40B4-BE49-F238E27FC236}">
                <a16:creationId xmlns:a16="http://schemas.microsoft.com/office/drawing/2014/main" id="{688F5770-F60C-4A7C-AA66-FF6E7DCA2731}"/>
              </a:ext>
            </a:extLst>
          </p:cNvPr>
          <p:cNvSpPr>
            <a:spLocks noChangeArrowheads="1"/>
          </p:cNvSpPr>
          <p:nvPr/>
        </p:nvSpPr>
        <p:spPr bwMode="auto">
          <a:xfrm>
            <a:off x="1065641" y="4917422"/>
            <a:ext cx="9452254" cy="71458"/>
          </a:xfrm>
          <a:custGeom>
            <a:avLst/>
            <a:gdLst>
              <a:gd name="T0" fmla="*/ 18929 w 18930"/>
              <a:gd name="T1" fmla="*/ 244 h 245"/>
              <a:gd name="T2" fmla="*/ 0 w 18930"/>
              <a:gd name="T3" fmla="*/ 244 h 245"/>
              <a:gd name="T4" fmla="*/ 0 w 18930"/>
              <a:gd name="T5" fmla="*/ 0 h 245"/>
              <a:gd name="T6" fmla="*/ 18929 w 18930"/>
              <a:gd name="T7" fmla="*/ 0 h 245"/>
              <a:gd name="T8" fmla="*/ 18929 w 18930"/>
              <a:gd name="T9" fmla="*/ 244 h 245"/>
            </a:gdLst>
            <a:ahLst/>
            <a:cxnLst>
              <a:cxn ang="0">
                <a:pos x="T0" y="T1"/>
              </a:cxn>
              <a:cxn ang="0">
                <a:pos x="T2" y="T3"/>
              </a:cxn>
              <a:cxn ang="0">
                <a:pos x="T4" y="T5"/>
              </a:cxn>
              <a:cxn ang="0">
                <a:pos x="T6" y="T7"/>
              </a:cxn>
              <a:cxn ang="0">
                <a:pos x="T8" y="T9"/>
              </a:cxn>
            </a:cxnLst>
            <a:rect l="0" t="0" r="r" b="b"/>
            <a:pathLst>
              <a:path w="18930" h="245">
                <a:moveTo>
                  <a:pt x="18929" y="244"/>
                </a:moveTo>
                <a:lnTo>
                  <a:pt x="0" y="244"/>
                </a:lnTo>
                <a:lnTo>
                  <a:pt x="0" y="0"/>
                </a:lnTo>
                <a:lnTo>
                  <a:pt x="18929" y="0"/>
                </a:lnTo>
                <a:lnTo>
                  <a:pt x="18929" y="244"/>
                </a:lnTo>
              </a:path>
            </a:pathLst>
          </a:custGeom>
          <a:solidFill>
            <a:schemeClr val="bg1">
              <a:lumMod val="95000"/>
            </a:schemeClr>
          </a:solidFill>
          <a:ln>
            <a:noFill/>
          </a:ln>
          <a:effectLst/>
        </p:spPr>
        <p:txBody>
          <a:bodyPr wrap="none" anchor="ctr"/>
          <a:lstStyle/>
          <a:p>
            <a:endParaRPr lang="en-US" sz="2894" dirty="0"/>
          </a:p>
        </p:txBody>
      </p:sp>
      <p:sp>
        <p:nvSpPr>
          <p:cNvPr id="11" name="Freeform 1">
            <a:extLst>
              <a:ext uri="{FF2B5EF4-FFF2-40B4-BE49-F238E27FC236}">
                <a16:creationId xmlns:a16="http://schemas.microsoft.com/office/drawing/2014/main" id="{16F703CD-F7B6-4E33-B740-96387C3129A9}"/>
              </a:ext>
            </a:extLst>
          </p:cNvPr>
          <p:cNvSpPr>
            <a:spLocks noChangeArrowheads="1"/>
          </p:cNvSpPr>
          <p:nvPr/>
        </p:nvSpPr>
        <p:spPr bwMode="auto">
          <a:xfrm>
            <a:off x="1065641" y="5765170"/>
            <a:ext cx="9452254" cy="71458"/>
          </a:xfrm>
          <a:custGeom>
            <a:avLst/>
            <a:gdLst>
              <a:gd name="T0" fmla="*/ 18929 w 18930"/>
              <a:gd name="T1" fmla="*/ 244 h 245"/>
              <a:gd name="T2" fmla="*/ 0 w 18930"/>
              <a:gd name="T3" fmla="*/ 244 h 245"/>
              <a:gd name="T4" fmla="*/ 0 w 18930"/>
              <a:gd name="T5" fmla="*/ 0 h 245"/>
              <a:gd name="T6" fmla="*/ 18929 w 18930"/>
              <a:gd name="T7" fmla="*/ 0 h 245"/>
              <a:gd name="T8" fmla="*/ 18929 w 18930"/>
              <a:gd name="T9" fmla="*/ 244 h 245"/>
            </a:gdLst>
            <a:ahLst/>
            <a:cxnLst>
              <a:cxn ang="0">
                <a:pos x="T0" y="T1"/>
              </a:cxn>
              <a:cxn ang="0">
                <a:pos x="T2" y="T3"/>
              </a:cxn>
              <a:cxn ang="0">
                <a:pos x="T4" y="T5"/>
              </a:cxn>
              <a:cxn ang="0">
                <a:pos x="T6" y="T7"/>
              </a:cxn>
              <a:cxn ang="0">
                <a:pos x="T8" y="T9"/>
              </a:cxn>
            </a:cxnLst>
            <a:rect l="0" t="0" r="r" b="b"/>
            <a:pathLst>
              <a:path w="18930" h="245">
                <a:moveTo>
                  <a:pt x="18929" y="244"/>
                </a:moveTo>
                <a:lnTo>
                  <a:pt x="0" y="244"/>
                </a:lnTo>
                <a:lnTo>
                  <a:pt x="0" y="0"/>
                </a:lnTo>
                <a:lnTo>
                  <a:pt x="18929" y="0"/>
                </a:lnTo>
                <a:lnTo>
                  <a:pt x="18929" y="244"/>
                </a:lnTo>
              </a:path>
            </a:pathLst>
          </a:custGeom>
          <a:solidFill>
            <a:schemeClr val="bg1">
              <a:lumMod val="95000"/>
            </a:schemeClr>
          </a:solidFill>
          <a:ln>
            <a:noFill/>
          </a:ln>
          <a:effectLst/>
        </p:spPr>
        <p:txBody>
          <a:bodyPr wrap="none" anchor="ctr"/>
          <a:lstStyle/>
          <a:p>
            <a:endParaRPr lang="en-US" sz="2894" dirty="0"/>
          </a:p>
        </p:txBody>
      </p:sp>
      <p:sp>
        <p:nvSpPr>
          <p:cNvPr id="12" name="Freeform 2">
            <a:extLst>
              <a:ext uri="{FF2B5EF4-FFF2-40B4-BE49-F238E27FC236}">
                <a16:creationId xmlns:a16="http://schemas.microsoft.com/office/drawing/2014/main" id="{DA9AC21D-21BD-4572-9E94-F83B414A7364}"/>
              </a:ext>
            </a:extLst>
          </p:cNvPr>
          <p:cNvSpPr>
            <a:spLocks noChangeArrowheads="1"/>
          </p:cNvSpPr>
          <p:nvPr/>
        </p:nvSpPr>
        <p:spPr bwMode="auto">
          <a:xfrm>
            <a:off x="1065641" y="2450101"/>
            <a:ext cx="2349087" cy="71458"/>
          </a:xfrm>
          <a:prstGeom prst="rect">
            <a:avLst/>
          </a:prstGeom>
          <a:solidFill>
            <a:schemeClr val="accent1"/>
          </a:solidFill>
          <a:ln>
            <a:noFill/>
          </a:ln>
          <a:effectLst/>
        </p:spPr>
        <p:txBody>
          <a:bodyPr wrap="none" anchor="ctr"/>
          <a:lstStyle/>
          <a:p>
            <a:endParaRPr lang="en-US" sz="2894" dirty="0"/>
          </a:p>
        </p:txBody>
      </p:sp>
      <p:sp>
        <p:nvSpPr>
          <p:cNvPr id="13" name="Freeform 4">
            <a:extLst>
              <a:ext uri="{FF2B5EF4-FFF2-40B4-BE49-F238E27FC236}">
                <a16:creationId xmlns:a16="http://schemas.microsoft.com/office/drawing/2014/main" id="{50809A08-5909-4B67-876E-0BEF8BA76C6B}"/>
              </a:ext>
            </a:extLst>
          </p:cNvPr>
          <p:cNvSpPr>
            <a:spLocks noChangeArrowheads="1"/>
          </p:cNvSpPr>
          <p:nvPr/>
        </p:nvSpPr>
        <p:spPr bwMode="auto">
          <a:xfrm>
            <a:off x="1983786" y="3267225"/>
            <a:ext cx="3989754" cy="71458"/>
          </a:xfrm>
          <a:prstGeom prst="rect">
            <a:avLst/>
          </a:prstGeom>
          <a:solidFill>
            <a:schemeClr val="accent2"/>
          </a:solidFill>
          <a:ln>
            <a:noFill/>
          </a:ln>
          <a:effectLst/>
        </p:spPr>
        <p:txBody>
          <a:bodyPr wrap="none" anchor="ctr"/>
          <a:lstStyle/>
          <a:p>
            <a:endParaRPr lang="en-US" sz="2894" dirty="0"/>
          </a:p>
        </p:txBody>
      </p:sp>
      <p:sp>
        <p:nvSpPr>
          <p:cNvPr id="14" name="Freeform 5">
            <a:extLst>
              <a:ext uri="{FF2B5EF4-FFF2-40B4-BE49-F238E27FC236}">
                <a16:creationId xmlns:a16="http://schemas.microsoft.com/office/drawing/2014/main" id="{5AC7F60A-A143-4525-8D82-13314EF479A0}"/>
              </a:ext>
            </a:extLst>
          </p:cNvPr>
          <p:cNvSpPr>
            <a:spLocks noChangeArrowheads="1"/>
          </p:cNvSpPr>
          <p:nvPr/>
        </p:nvSpPr>
        <p:spPr bwMode="auto">
          <a:xfrm>
            <a:off x="5872134" y="3205975"/>
            <a:ext cx="202548" cy="200337"/>
          </a:xfrm>
          <a:custGeom>
            <a:avLst/>
            <a:gdLst>
              <a:gd name="T0" fmla="*/ 0 w 694"/>
              <a:gd name="T1" fmla="*/ 347 h 694"/>
              <a:gd name="T2" fmla="*/ 346 w 694"/>
              <a:gd name="T3" fmla="*/ 0 h 694"/>
              <a:gd name="T4" fmla="*/ 346 w 694"/>
              <a:gd name="T5" fmla="*/ 0 h 694"/>
              <a:gd name="T6" fmla="*/ 346 w 694"/>
              <a:gd name="T7" fmla="*/ 0 h 694"/>
              <a:gd name="T8" fmla="*/ 693 w 694"/>
              <a:gd name="T9" fmla="*/ 347 h 694"/>
              <a:gd name="T10" fmla="*/ 693 w 694"/>
              <a:gd name="T11" fmla="*/ 347 h 694"/>
              <a:gd name="T12" fmla="*/ 693 w 694"/>
              <a:gd name="T13" fmla="*/ 347 h 694"/>
              <a:gd name="T14" fmla="*/ 346 w 694"/>
              <a:gd name="T15" fmla="*/ 693 h 694"/>
              <a:gd name="T16" fmla="*/ 346 w 694"/>
              <a:gd name="T17" fmla="*/ 693 h 694"/>
              <a:gd name="T18" fmla="*/ 346 w 694"/>
              <a:gd name="T19" fmla="*/ 693 h 694"/>
              <a:gd name="T20" fmla="*/ 0 w 694"/>
              <a:gd name="T21" fmla="*/ 347 h 694"/>
              <a:gd name="T22" fmla="*/ 0 w 694"/>
              <a:gd name="T23" fmla="*/ 34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4" h="694">
                <a:moveTo>
                  <a:pt x="0" y="347"/>
                </a:moveTo>
                <a:cubicBezTo>
                  <a:pt x="0" y="155"/>
                  <a:pt x="155" y="0"/>
                  <a:pt x="346" y="0"/>
                </a:cubicBezTo>
                <a:lnTo>
                  <a:pt x="346" y="0"/>
                </a:lnTo>
                <a:lnTo>
                  <a:pt x="346" y="0"/>
                </a:lnTo>
                <a:cubicBezTo>
                  <a:pt x="538" y="0"/>
                  <a:pt x="693" y="155"/>
                  <a:pt x="693" y="347"/>
                </a:cubicBezTo>
                <a:lnTo>
                  <a:pt x="693" y="347"/>
                </a:lnTo>
                <a:lnTo>
                  <a:pt x="693" y="347"/>
                </a:lnTo>
                <a:cubicBezTo>
                  <a:pt x="693" y="538"/>
                  <a:pt x="538" y="693"/>
                  <a:pt x="346" y="693"/>
                </a:cubicBezTo>
                <a:lnTo>
                  <a:pt x="346" y="693"/>
                </a:lnTo>
                <a:lnTo>
                  <a:pt x="346" y="693"/>
                </a:lnTo>
                <a:cubicBezTo>
                  <a:pt x="155" y="693"/>
                  <a:pt x="0" y="538"/>
                  <a:pt x="0" y="347"/>
                </a:cubicBezTo>
                <a:lnTo>
                  <a:pt x="0" y="347"/>
                </a:lnTo>
              </a:path>
            </a:pathLst>
          </a:custGeom>
          <a:solidFill>
            <a:schemeClr val="accent2"/>
          </a:solidFill>
          <a:ln>
            <a:noFill/>
          </a:ln>
          <a:effectLst/>
        </p:spPr>
        <p:txBody>
          <a:bodyPr wrap="none" anchor="ctr"/>
          <a:lstStyle/>
          <a:p>
            <a:endParaRPr lang="en-US" sz="2894" dirty="0"/>
          </a:p>
        </p:txBody>
      </p:sp>
      <p:sp>
        <p:nvSpPr>
          <p:cNvPr id="15" name="Freeform 6">
            <a:extLst>
              <a:ext uri="{FF2B5EF4-FFF2-40B4-BE49-F238E27FC236}">
                <a16:creationId xmlns:a16="http://schemas.microsoft.com/office/drawing/2014/main" id="{C0F5A2AE-D60A-4896-B7C4-F17C219F5B60}"/>
              </a:ext>
            </a:extLst>
          </p:cNvPr>
          <p:cNvSpPr>
            <a:spLocks noChangeArrowheads="1"/>
          </p:cNvSpPr>
          <p:nvPr/>
        </p:nvSpPr>
        <p:spPr bwMode="auto">
          <a:xfrm>
            <a:off x="5913418" y="3257016"/>
            <a:ext cx="119980" cy="108463"/>
          </a:xfrm>
          <a:custGeom>
            <a:avLst/>
            <a:gdLst>
              <a:gd name="T0" fmla="*/ 209 w 409"/>
              <a:gd name="T1" fmla="*/ 375 h 376"/>
              <a:gd name="T2" fmla="*/ 209 w 409"/>
              <a:gd name="T3" fmla="*/ 375 h 376"/>
              <a:gd name="T4" fmla="*/ 206 w 409"/>
              <a:gd name="T5" fmla="*/ 375 h 376"/>
              <a:gd name="T6" fmla="*/ 206 w 409"/>
              <a:gd name="T7" fmla="*/ 375 h 376"/>
              <a:gd name="T8" fmla="*/ 205 w 409"/>
              <a:gd name="T9" fmla="*/ 375 h 376"/>
              <a:gd name="T10" fmla="*/ 205 w 409"/>
              <a:gd name="T11" fmla="*/ 375 h 376"/>
              <a:gd name="T12" fmla="*/ 200 w 409"/>
              <a:gd name="T13" fmla="*/ 371 h 376"/>
              <a:gd name="T14" fmla="*/ 200 w 409"/>
              <a:gd name="T15" fmla="*/ 371 h 376"/>
              <a:gd name="T16" fmla="*/ 19 w 409"/>
              <a:gd name="T17" fmla="*/ 187 h 376"/>
              <a:gd name="T18" fmla="*/ 19 w 409"/>
              <a:gd name="T19" fmla="*/ 187 h 376"/>
              <a:gd name="T20" fmla="*/ 17 w 409"/>
              <a:gd name="T21" fmla="*/ 74 h 376"/>
              <a:gd name="T22" fmla="*/ 17 w 409"/>
              <a:gd name="T23" fmla="*/ 74 h 376"/>
              <a:gd name="T24" fmla="*/ 95 w 409"/>
              <a:gd name="T25" fmla="*/ 11 h 376"/>
              <a:gd name="T26" fmla="*/ 95 w 409"/>
              <a:gd name="T27" fmla="*/ 11 h 376"/>
              <a:gd name="T28" fmla="*/ 208 w 409"/>
              <a:gd name="T29" fmla="*/ 44 h 376"/>
              <a:gd name="T30" fmla="*/ 208 w 409"/>
              <a:gd name="T31" fmla="*/ 44 h 376"/>
              <a:gd name="T32" fmla="*/ 311 w 409"/>
              <a:gd name="T33" fmla="*/ 8 h 376"/>
              <a:gd name="T34" fmla="*/ 311 w 409"/>
              <a:gd name="T35" fmla="*/ 8 h 376"/>
              <a:gd name="T36" fmla="*/ 392 w 409"/>
              <a:gd name="T37" fmla="*/ 69 h 376"/>
              <a:gd name="T38" fmla="*/ 392 w 409"/>
              <a:gd name="T39" fmla="*/ 69 h 376"/>
              <a:gd name="T40" fmla="*/ 387 w 409"/>
              <a:gd name="T41" fmla="*/ 187 h 376"/>
              <a:gd name="T42" fmla="*/ 387 w 409"/>
              <a:gd name="T43" fmla="*/ 187 h 376"/>
              <a:gd name="T44" fmla="*/ 217 w 409"/>
              <a:gd name="T45" fmla="*/ 373 h 376"/>
              <a:gd name="T46" fmla="*/ 217 w 409"/>
              <a:gd name="T47" fmla="*/ 373 h 376"/>
              <a:gd name="T48" fmla="*/ 209 w 409"/>
              <a:gd name="T49" fmla="*/ 37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376">
                <a:moveTo>
                  <a:pt x="209" y="375"/>
                </a:moveTo>
                <a:lnTo>
                  <a:pt x="209" y="375"/>
                </a:lnTo>
                <a:cubicBezTo>
                  <a:pt x="208" y="375"/>
                  <a:pt x="207" y="375"/>
                  <a:pt x="206" y="375"/>
                </a:cubicBezTo>
                <a:lnTo>
                  <a:pt x="206" y="375"/>
                </a:lnTo>
                <a:cubicBezTo>
                  <a:pt x="205" y="375"/>
                  <a:pt x="205" y="375"/>
                  <a:pt x="205" y="375"/>
                </a:cubicBezTo>
                <a:lnTo>
                  <a:pt x="205" y="375"/>
                </a:lnTo>
                <a:cubicBezTo>
                  <a:pt x="203" y="374"/>
                  <a:pt x="201" y="373"/>
                  <a:pt x="200" y="371"/>
                </a:cubicBezTo>
                <a:lnTo>
                  <a:pt x="200" y="371"/>
                </a:lnTo>
                <a:cubicBezTo>
                  <a:pt x="182" y="357"/>
                  <a:pt x="53" y="256"/>
                  <a:pt x="19" y="187"/>
                </a:cubicBezTo>
                <a:lnTo>
                  <a:pt x="19" y="187"/>
                </a:lnTo>
                <a:cubicBezTo>
                  <a:pt x="1" y="149"/>
                  <a:pt x="0" y="108"/>
                  <a:pt x="17" y="74"/>
                </a:cubicBezTo>
                <a:lnTo>
                  <a:pt x="17" y="74"/>
                </a:lnTo>
                <a:cubicBezTo>
                  <a:pt x="33" y="41"/>
                  <a:pt x="61" y="18"/>
                  <a:pt x="95" y="11"/>
                </a:cubicBezTo>
                <a:lnTo>
                  <a:pt x="95" y="11"/>
                </a:lnTo>
                <a:cubicBezTo>
                  <a:pt x="130" y="4"/>
                  <a:pt x="182" y="17"/>
                  <a:pt x="208" y="44"/>
                </a:cubicBezTo>
                <a:lnTo>
                  <a:pt x="208" y="44"/>
                </a:lnTo>
                <a:cubicBezTo>
                  <a:pt x="231" y="17"/>
                  <a:pt x="274" y="0"/>
                  <a:pt x="311" y="8"/>
                </a:cubicBezTo>
                <a:lnTo>
                  <a:pt x="311" y="8"/>
                </a:lnTo>
                <a:cubicBezTo>
                  <a:pt x="347" y="17"/>
                  <a:pt x="376" y="39"/>
                  <a:pt x="392" y="69"/>
                </a:cubicBezTo>
                <a:lnTo>
                  <a:pt x="392" y="69"/>
                </a:lnTo>
                <a:cubicBezTo>
                  <a:pt x="408" y="104"/>
                  <a:pt x="406" y="145"/>
                  <a:pt x="387" y="187"/>
                </a:cubicBezTo>
                <a:lnTo>
                  <a:pt x="387" y="187"/>
                </a:lnTo>
                <a:cubicBezTo>
                  <a:pt x="351" y="261"/>
                  <a:pt x="222" y="368"/>
                  <a:pt x="217" y="373"/>
                </a:cubicBezTo>
                <a:lnTo>
                  <a:pt x="217" y="373"/>
                </a:lnTo>
                <a:cubicBezTo>
                  <a:pt x="215" y="374"/>
                  <a:pt x="212" y="375"/>
                  <a:pt x="209" y="375"/>
                </a:cubicBezTo>
              </a:path>
            </a:pathLst>
          </a:custGeom>
          <a:solidFill>
            <a:schemeClr val="bg1"/>
          </a:solidFill>
          <a:ln>
            <a:noFill/>
          </a:ln>
          <a:effectLst/>
        </p:spPr>
        <p:txBody>
          <a:bodyPr wrap="none" anchor="ctr"/>
          <a:lstStyle/>
          <a:p>
            <a:endParaRPr lang="en-US" sz="2894" dirty="0"/>
          </a:p>
        </p:txBody>
      </p:sp>
      <p:sp>
        <p:nvSpPr>
          <p:cNvPr id="16" name="Freeform 4">
            <a:extLst>
              <a:ext uri="{FF2B5EF4-FFF2-40B4-BE49-F238E27FC236}">
                <a16:creationId xmlns:a16="http://schemas.microsoft.com/office/drawing/2014/main" id="{E486232F-57D1-4F67-9075-C9A6E110847C}"/>
              </a:ext>
            </a:extLst>
          </p:cNvPr>
          <p:cNvSpPr>
            <a:spLocks noChangeArrowheads="1"/>
          </p:cNvSpPr>
          <p:nvPr/>
        </p:nvSpPr>
        <p:spPr bwMode="auto">
          <a:xfrm>
            <a:off x="5973540" y="4918060"/>
            <a:ext cx="1758354" cy="71458"/>
          </a:xfrm>
          <a:prstGeom prst="rect">
            <a:avLst/>
          </a:prstGeom>
          <a:solidFill>
            <a:schemeClr val="accent4"/>
          </a:solidFill>
          <a:ln>
            <a:noFill/>
          </a:ln>
          <a:effectLst/>
        </p:spPr>
        <p:txBody>
          <a:bodyPr wrap="none" anchor="ctr"/>
          <a:lstStyle/>
          <a:p>
            <a:endParaRPr lang="en-US" sz="2894" dirty="0"/>
          </a:p>
        </p:txBody>
      </p:sp>
      <p:sp>
        <p:nvSpPr>
          <p:cNvPr id="17" name="Freeform 7">
            <a:extLst>
              <a:ext uri="{FF2B5EF4-FFF2-40B4-BE49-F238E27FC236}">
                <a16:creationId xmlns:a16="http://schemas.microsoft.com/office/drawing/2014/main" id="{487A5880-59FC-4B02-8B39-FF878D21A0B4}"/>
              </a:ext>
            </a:extLst>
          </p:cNvPr>
          <p:cNvSpPr>
            <a:spLocks noChangeArrowheads="1"/>
          </p:cNvSpPr>
          <p:nvPr/>
        </p:nvSpPr>
        <p:spPr bwMode="auto">
          <a:xfrm>
            <a:off x="7631816" y="4846603"/>
            <a:ext cx="202548" cy="200336"/>
          </a:xfrm>
          <a:custGeom>
            <a:avLst/>
            <a:gdLst>
              <a:gd name="T0" fmla="*/ 0 w 694"/>
              <a:gd name="T1" fmla="*/ 346 h 692"/>
              <a:gd name="T2" fmla="*/ 346 w 694"/>
              <a:gd name="T3" fmla="*/ 0 h 692"/>
              <a:gd name="T4" fmla="*/ 346 w 694"/>
              <a:gd name="T5" fmla="*/ 0 h 692"/>
              <a:gd name="T6" fmla="*/ 346 w 694"/>
              <a:gd name="T7" fmla="*/ 0 h 692"/>
              <a:gd name="T8" fmla="*/ 693 w 694"/>
              <a:gd name="T9" fmla="*/ 346 h 692"/>
              <a:gd name="T10" fmla="*/ 693 w 694"/>
              <a:gd name="T11" fmla="*/ 346 h 692"/>
              <a:gd name="T12" fmla="*/ 693 w 694"/>
              <a:gd name="T13" fmla="*/ 346 h 692"/>
              <a:gd name="T14" fmla="*/ 346 w 694"/>
              <a:gd name="T15" fmla="*/ 691 h 692"/>
              <a:gd name="T16" fmla="*/ 346 w 694"/>
              <a:gd name="T17" fmla="*/ 691 h 692"/>
              <a:gd name="T18" fmla="*/ 346 w 694"/>
              <a:gd name="T19" fmla="*/ 691 h 692"/>
              <a:gd name="T20" fmla="*/ 0 w 694"/>
              <a:gd name="T21" fmla="*/ 346 h 692"/>
              <a:gd name="T22" fmla="*/ 0 w 694"/>
              <a:gd name="T23" fmla="*/ 3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4" h="692">
                <a:moveTo>
                  <a:pt x="0" y="346"/>
                </a:moveTo>
                <a:cubicBezTo>
                  <a:pt x="0" y="155"/>
                  <a:pt x="155" y="0"/>
                  <a:pt x="346" y="0"/>
                </a:cubicBezTo>
                <a:lnTo>
                  <a:pt x="346" y="0"/>
                </a:lnTo>
                <a:lnTo>
                  <a:pt x="346" y="0"/>
                </a:lnTo>
                <a:cubicBezTo>
                  <a:pt x="538" y="0"/>
                  <a:pt x="693" y="155"/>
                  <a:pt x="693" y="346"/>
                </a:cubicBezTo>
                <a:lnTo>
                  <a:pt x="693" y="346"/>
                </a:lnTo>
                <a:lnTo>
                  <a:pt x="693" y="346"/>
                </a:lnTo>
                <a:cubicBezTo>
                  <a:pt x="693" y="536"/>
                  <a:pt x="538" y="691"/>
                  <a:pt x="346" y="691"/>
                </a:cubicBezTo>
                <a:lnTo>
                  <a:pt x="346" y="691"/>
                </a:lnTo>
                <a:lnTo>
                  <a:pt x="346" y="691"/>
                </a:lnTo>
                <a:cubicBezTo>
                  <a:pt x="155" y="691"/>
                  <a:pt x="0" y="536"/>
                  <a:pt x="0" y="346"/>
                </a:cubicBezTo>
                <a:lnTo>
                  <a:pt x="0" y="346"/>
                </a:lnTo>
              </a:path>
            </a:pathLst>
          </a:custGeom>
          <a:solidFill>
            <a:schemeClr val="accent4"/>
          </a:solidFill>
          <a:ln>
            <a:noFill/>
          </a:ln>
          <a:effectLst/>
        </p:spPr>
        <p:txBody>
          <a:bodyPr wrap="none" anchor="ctr"/>
          <a:lstStyle/>
          <a:p>
            <a:endParaRPr lang="en-US" sz="2894" dirty="0"/>
          </a:p>
        </p:txBody>
      </p:sp>
      <p:sp>
        <p:nvSpPr>
          <p:cNvPr id="18" name="Freeform 8">
            <a:extLst>
              <a:ext uri="{FF2B5EF4-FFF2-40B4-BE49-F238E27FC236}">
                <a16:creationId xmlns:a16="http://schemas.microsoft.com/office/drawing/2014/main" id="{C60BF245-2205-4356-9EC0-746CC2A06A11}"/>
              </a:ext>
            </a:extLst>
          </p:cNvPr>
          <p:cNvSpPr>
            <a:spLocks noChangeArrowheads="1"/>
          </p:cNvSpPr>
          <p:nvPr/>
        </p:nvSpPr>
        <p:spPr bwMode="auto">
          <a:xfrm>
            <a:off x="7674390" y="4892540"/>
            <a:ext cx="116110" cy="109738"/>
          </a:xfrm>
          <a:custGeom>
            <a:avLst/>
            <a:gdLst>
              <a:gd name="T0" fmla="*/ 198 w 398"/>
              <a:gd name="T1" fmla="*/ 0 h 378"/>
              <a:gd name="T2" fmla="*/ 260 w 398"/>
              <a:gd name="T3" fmla="*/ 125 h 378"/>
              <a:gd name="T4" fmla="*/ 397 w 398"/>
              <a:gd name="T5" fmla="*/ 145 h 378"/>
              <a:gd name="T6" fmla="*/ 298 w 398"/>
              <a:gd name="T7" fmla="*/ 240 h 378"/>
              <a:gd name="T8" fmla="*/ 321 w 398"/>
              <a:gd name="T9" fmla="*/ 377 h 378"/>
              <a:gd name="T10" fmla="*/ 198 w 398"/>
              <a:gd name="T11" fmla="*/ 312 h 378"/>
              <a:gd name="T12" fmla="*/ 76 w 398"/>
              <a:gd name="T13" fmla="*/ 377 h 378"/>
              <a:gd name="T14" fmla="*/ 100 w 398"/>
              <a:gd name="T15" fmla="*/ 240 h 378"/>
              <a:gd name="T16" fmla="*/ 0 w 398"/>
              <a:gd name="T17" fmla="*/ 145 h 378"/>
              <a:gd name="T18" fmla="*/ 137 w 398"/>
              <a:gd name="T19" fmla="*/ 125 h 378"/>
              <a:gd name="T20" fmla="*/ 198 w 398"/>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78">
                <a:moveTo>
                  <a:pt x="198" y="0"/>
                </a:moveTo>
                <a:lnTo>
                  <a:pt x="260" y="125"/>
                </a:lnTo>
                <a:lnTo>
                  <a:pt x="397" y="145"/>
                </a:lnTo>
                <a:lnTo>
                  <a:pt x="298" y="240"/>
                </a:lnTo>
                <a:lnTo>
                  <a:pt x="321" y="377"/>
                </a:lnTo>
                <a:lnTo>
                  <a:pt x="198" y="312"/>
                </a:lnTo>
                <a:lnTo>
                  <a:pt x="76" y="377"/>
                </a:lnTo>
                <a:lnTo>
                  <a:pt x="100" y="240"/>
                </a:lnTo>
                <a:lnTo>
                  <a:pt x="0" y="145"/>
                </a:lnTo>
                <a:lnTo>
                  <a:pt x="137" y="125"/>
                </a:lnTo>
                <a:lnTo>
                  <a:pt x="198" y="0"/>
                </a:lnTo>
              </a:path>
            </a:pathLst>
          </a:custGeom>
          <a:solidFill>
            <a:schemeClr val="bg1"/>
          </a:solidFill>
          <a:ln>
            <a:noFill/>
          </a:ln>
          <a:effectLst/>
        </p:spPr>
        <p:txBody>
          <a:bodyPr wrap="none" anchor="ctr"/>
          <a:lstStyle/>
          <a:p>
            <a:endParaRPr lang="en-US" sz="2894" dirty="0"/>
          </a:p>
        </p:txBody>
      </p:sp>
      <p:sp>
        <p:nvSpPr>
          <p:cNvPr id="19" name="Freeform 4">
            <a:extLst>
              <a:ext uri="{FF2B5EF4-FFF2-40B4-BE49-F238E27FC236}">
                <a16:creationId xmlns:a16="http://schemas.microsoft.com/office/drawing/2014/main" id="{77B83F3D-8D6C-4693-AAE4-BC9EC189CFC3}"/>
              </a:ext>
            </a:extLst>
          </p:cNvPr>
          <p:cNvSpPr>
            <a:spLocks noChangeArrowheads="1"/>
          </p:cNvSpPr>
          <p:nvPr/>
        </p:nvSpPr>
        <p:spPr bwMode="auto">
          <a:xfrm>
            <a:off x="8126608" y="5765169"/>
            <a:ext cx="2391287" cy="71458"/>
          </a:xfrm>
          <a:prstGeom prst="rect">
            <a:avLst/>
          </a:prstGeom>
          <a:solidFill>
            <a:schemeClr val="accent5"/>
          </a:solidFill>
          <a:ln>
            <a:noFill/>
          </a:ln>
          <a:effectLst/>
        </p:spPr>
        <p:txBody>
          <a:bodyPr wrap="none" anchor="ctr"/>
          <a:lstStyle/>
          <a:p>
            <a:endParaRPr lang="en-US" sz="2894" dirty="0"/>
          </a:p>
        </p:txBody>
      </p:sp>
      <p:sp>
        <p:nvSpPr>
          <p:cNvPr id="20" name="Freeform 9">
            <a:extLst>
              <a:ext uri="{FF2B5EF4-FFF2-40B4-BE49-F238E27FC236}">
                <a16:creationId xmlns:a16="http://schemas.microsoft.com/office/drawing/2014/main" id="{A7E25FDD-6CC2-46F1-A330-2A6641F62071}"/>
              </a:ext>
            </a:extLst>
          </p:cNvPr>
          <p:cNvSpPr>
            <a:spLocks noChangeArrowheads="1"/>
          </p:cNvSpPr>
          <p:nvPr/>
        </p:nvSpPr>
        <p:spPr bwMode="auto">
          <a:xfrm>
            <a:off x="10315346" y="5703920"/>
            <a:ext cx="202548" cy="200337"/>
          </a:xfrm>
          <a:custGeom>
            <a:avLst/>
            <a:gdLst>
              <a:gd name="T0" fmla="*/ 0 w 694"/>
              <a:gd name="T1" fmla="*/ 345 h 693"/>
              <a:gd name="T2" fmla="*/ 347 w 694"/>
              <a:gd name="T3" fmla="*/ 0 h 693"/>
              <a:gd name="T4" fmla="*/ 347 w 694"/>
              <a:gd name="T5" fmla="*/ 0 h 693"/>
              <a:gd name="T6" fmla="*/ 347 w 694"/>
              <a:gd name="T7" fmla="*/ 0 h 693"/>
              <a:gd name="T8" fmla="*/ 693 w 694"/>
              <a:gd name="T9" fmla="*/ 345 h 693"/>
              <a:gd name="T10" fmla="*/ 693 w 694"/>
              <a:gd name="T11" fmla="*/ 345 h 693"/>
              <a:gd name="T12" fmla="*/ 693 w 694"/>
              <a:gd name="T13" fmla="*/ 345 h 693"/>
              <a:gd name="T14" fmla="*/ 347 w 694"/>
              <a:gd name="T15" fmla="*/ 692 h 693"/>
              <a:gd name="T16" fmla="*/ 347 w 694"/>
              <a:gd name="T17" fmla="*/ 692 h 693"/>
              <a:gd name="T18" fmla="*/ 347 w 694"/>
              <a:gd name="T19" fmla="*/ 692 h 693"/>
              <a:gd name="T20" fmla="*/ 0 w 694"/>
              <a:gd name="T21" fmla="*/ 345 h 693"/>
              <a:gd name="T22" fmla="*/ 0 w 694"/>
              <a:gd name="T23" fmla="*/ 34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4" h="693">
                <a:moveTo>
                  <a:pt x="0" y="345"/>
                </a:moveTo>
                <a:cubicBezTo>
                  <a:pt x="0" y="155"/>
                  <a:pt x="155" y="0"/>
                  <a:pt x="347" y="0"/>
                </a:cubicBezTo>
                <a:lnTo>
                  <a:pt x="347" y="0"/>
                </a:lnTo>
                <a:lnTo>
                  <a:pt x="347" y="0"/>
                </a:lnTo>
                <a:cubicBezTo>
                  <a:pt x="538" y="0"/>
                  <a:pt x="693" y="155"/>
                  <a:pt x="693" y="345"/>
                </a:cubicBezTo>
                <a:lnTo>
                  <a:pt x="693" y="345"/>
                </a:lnTo>
                <a:lnTo>
                  <a:pt x="693" y="345"/>
                </a:lnTo>
                <a:cubicBezTo>
                  <a:pt x="693" y="537"/>
                  <a:pt x="538" y="692"/>
                  <a:pt x="347" y="692"/>
                </a:cubicBezTo>
                <a:lnTo>
                  <a:pt x="347" y="692"/>
                </a:lnTo>
                <a:lnTo>
                  <a:pt x="347" y="692"/>
                </a:lnTo>
                <a:cubicBezTo>
                  <a:pt x="155" y="692"/>
                  <a:pt x="0" y="537"/>
                  <a:pt x="0" y="345"/>
                </a:cubicBezTo>
                <a:lnTo>
                  <a:pt x="0" y="345"/>
                </a:lnTo>
              </a:path>
            </a:pathLst>
          </a:custGeom>
          <a:solidFill>
            <a:schemeClr val="accent5"/>
          </a:solidFill>
          <a:ln>
            <a:noFill/>
          </a:ln>
          <a:effectLst/>
        </p:spPr>
        <p:txBody>
          <a:bodyPr wrap="none" anchor="ctr"/>
          <a:lstStyle/>
          <a:p>
            <a:endParaRPr lang="en-US" sz="2894" dirty="0"/>
          </a:p>
        </p:txBody>
      </p:sp>
      <p:sp>
        <p:nvSpPr>
          <p:cNvPr id="21" name="Freeform 20">
            <a:extLst>
              <a:ext uri="{FF2B5EF4-FFF2-40B4-BE49-F238E27FC236}">
                <a16:creationId xmlns:a16="http://schemas.microsoft.com/office/drawing/2014/main" id="{F06AB553-685D-421E-BE54-21D04F4BF1E4}"/>
              </a:ext>
            </a:extLst>
          </p:cNvPr>
          <p:cNvSpPr>
            <a:spLocks noChangeArrowheads="1"/>
          </p:cNvSpPr>
          <p:nvPr/>
        </p:nvSpPr>
        <p:spPr bwMode="auto">
          <a:xfrm>
            <a:off x="10365661" y="5765170"/>
            <a:ext cx="101633" cy="76275"/>
          </a:xfrm>
          <a:custGeom>
            <a:avLst/>
            <a:gdLst>
              <a:gd name="connsiteX0" fmla="*/ 0 w 226905"/>
              <a:gd name="connsiteY0" fmla="*/ 86410 h 172171"/>
              <a:gd name="connsiteX1" fmla="*/ 51205 w 226905"/>
              <a:gd name="connsiteY1" fmla="*/ 86410 h 172171"/>
              <a:gd name="connsiteX2" fmla="*/ 51205 w 226905"/>
              <a:gd name="connsiteY2" fmla="*/ 172164 h 172171"/>
              <a:gd name="connsiteX3" fmla="*/ 0 w 226905"/>
              <a:gd name="connsiteY3" fmla="*/ 172164 h 172171"/>
              <a:gd name="connsiteX4" fmla="*/ 86409 w 226905"/>
              <a:gd name="connsiteY4" fmla="*/ 43206 h 172171"/>
              <a:gd name="connsiteX5" fmla="*/ 140469 w 226905"/>
              <a:gd name="connsiteY5" fmla="*/ 43206 h 172171"/>
              <a:gd name="connsiteX6" fmla="*/ 140469 w 226905"/>
              <a:gd name="connsiteY6" fmla="*/ 172171 h 172171"/>
              <a:gd name="connsiteX7" fmla="*/ 86409 w 226905"/>
              <a:gd name="connsiteY7" fmla="*/ 172171 h 172171"/>
              <a:gd name="connsiteX8" fmla="*/ 175700 w 226905"/>
              <a:gd name="connsiteY8" fmla="*/ 0 h 172171"/>
              <a:gd name="connsiteX9" fmla="*/ 226905 w 226905"/>
              <a:gd name="connsiteY9" fmla="*/ 0 h 172171"/>
              <a:gd name="connsiteX10" fmla="*/ 226905 w 226905"/>
              <a:gd name="connsiteY10" fmla="*/ 169290 h 172171"/>
              <a:gd name="connsiteX11" fmla="*/ 175700 w 226905"/>
              <a:gd name="connsiteY11" fmla="*/ 169290 h 17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905" h="172171">
                <a:moveTo>
                  <a:pt x="0" y="86410"/>
                </a:moveTo>
                <a:lnTo>
                  <a:pt x="51205" y="86410"/>
                </a:lnTo>
                <a:lnTo>
                  <a:pt x="51205" y="172164"/>
                </a:lnTo>
                <a:lnTo>
                  <a:pt x="0" y="172164"/>
                </a:lnTo>
                <a:close/>
                <a:moveTo>
                  <a:pt x="86409" y="43206"/>
                </a:moveTo>
                <a:lnTo>
                  <a:pt x="140469" y="43206"/>
                </a:lnTo>
                <a:lnTo>
                  <a:pt x="140469" y="172171"/>
                </a:lnTo>
                <a:lnTo>
                  <a:pt x="86409" y="172171"/>
                </a:lnTo>
                <a:close/>
                <a:moveTo>
                  <a:pt x="175700" y="0"/>
                </a:moveTo>
                <a:lnTo>
                  <a:pt x="226905" y="0"/>
                </a:lnTo>
                <a:lnTo>
                  <a:pt x="226905" y="169290"/>
                </a:lnTo>
                <a:lnTo>
                  <a:pt x="175700" y="169290"/>
                </a:lnTo>
                <a:close/>
              </a:path>
            </a:pathLst>
          </a:custGeom>
          <a:solidFill>
            <a:schemeClr val="bg1"/>
          </a:solidFill>
          <a:ln>
            <a:noFill/>
          </a:ln>
          <a:effectLst/>
        </p:spPr>
        <p:txBody>
          <a:bodyPr wrap="square" anchor="ctr">
            <a:noAutofit/>
          </a:bodyPr>
          <a:lstStyle/>
          <a:p>
            <a:endParaRPr lang="en-US" sz="2894" dirty="0"/>
          </a:p>
        </p:txBody>
      </p:sp>
      <p:sp>
        <p:nvSpPr>
          <p:cNvPr id="22" name="Freeform 4">
            <a:extLst>
              <a:ext uri="{FF2B5EF4-FFF2-40B4-BE49-F238E27FC236}">
                <a16:creationId xmlns:a16="http://schemas.microsoft.com/office/drawing/2014/main" id="{F4CCBC74-5AF1-4B31-82C2-8C2B1F809A35}"/>
              </a:ext>
            </a:extLst>
          </p:cNvPr>
          <p:cNvSpPr>
            <a:spLocks noChangeArrowheads="1"/>
          </p:cNvSpPr>
          <p:nvPr/>
        </p:nvSpPr>
        <p:spPr bwMode="auto">
          <a:xfrm>
            <a:off x="3985419" y="4092005"/>
            <a:ext cx="5225746" cy="71458"/>
          </a:xfrm>
          <a:prstGeom prst="rect">
            <a:avLst/>
          </a:prstGeom>
          <a:solidFill>
            <a:schemeClr val="accent3"/>
          </a:solidFill>
          <a:ln>
            <a:noFill/>
          </a:ln>
          <a:effectLst/>
        </p:spPr>
        <p:txBody>
          <a:bodyPr wrap="none" anchor="ctr"/>
          <a:lstStyle/>
          <a:p>
            <a:endParaRPr lang="en-US" sz="2894" dirty="0"/>
          </a:p>
        </p:txBody>
      </p:sp>
      <p:sp>
        <p:nvSpPr>
          <p:cNvPr id="23" name="TextBox 22">
            <a:extLst>
              <a:ext uri="{FF2B5EF4-FFF2-40B4-BE49-F238E27FC236}">
                <a16:creationId xmlns:a16="http://schemas.microsoft.com/office/drawing/2014/main" id="{12C7DDCD-CF87-49AE-9B16-ADBAD1A1FF42}"/>
              </a:ext>
            </a:extLst>
          </p:cNvPr>
          <p:cNvSpPr txBox="1"/>
          <p:nvPr/>
        </p:nvSpPr>
        <p:spPr>
          <a:xfrm>
            <a:off x="1036521" y="2184142"/>
            <a:ext cx="729687" cy="255904"/>
          </a:xfrm>
          <a:prstGeom prst="rect">
            <a:avLst/>
          </a:prstGeom>
          <a:noFill/>
        </p:spPr>
        <p:txBody>
          <a:bodyPr wrap="none" rtlCol="0" anchor="b" anchorCtr="0">
            <a:spAutoFit/>
          </a:bodyPr>
          <a:lstStyle/>
          <a:p>
            <a:r>
              <a:rPr lang="en-US" sz="1063"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F5C65614-D48E-49C1-BB17-E2E4ACF23553}"/>
              </a:ext>
            </a:extLst>
          </p:cNvPr>
          <p:cNvSpPr txBox="1">
            <a:spLocks/>
          </p:cNvSpPr>
          <p:nvPr/>
        </p:nvSpPr>
        <p:spPr>
          <a:xfrm>
            <a:off x="1036521" y="2528201"/>
            <a:ext cx="2375803" cy="35682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25" name="TextBox 24">
            <a:extLst>
              <a:ext uri="{FF2B5EF4-FFF2-40B4-BE49-F238E27FC236}">
                <a16:creationId xmlns:a16="http://schemas.microsoft.com/office/drawing/2014/main" id="{339515DF-6830-45BC-A4AF-DE621842C238}"/>
              </a:ext>
            </a:extLst>
          </p:cNvPr>
          <p:cNvSpPr txBox="1"/>
          <p:nvPr/>
        </p:nvSpPr>
        <p:spPr>
          <a:xfrm>
            <a:off x="1938624" y="2997356"/>
            <a:ext cx="729687" cy="255904"/>
          </a:xfrm>
          <a:prstGeom prst="rect">
            <a:avLst/>
          </a:prstGeom>
          <a:noFill/>
        </p:spPr>
        <p:txBody>
          <a:bodyPr wrap="none" rtlCol="0" anchor="b" anchorCtr="0">
            <a:spAutoFit/>
          </a:bodyPr>
          <a:lstStyle/>
          <a:p>
            <a:r>
              <a:rPr lang="en-US" sz="1063" b="1" dirty="0">
                <a:solidFill>
                  <a:schemeClr val="tx2"/>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0451F3D2-2043-4718-94A2-710519C0C704}"/>
              </a:ext>
            </a:extLst>
          </p:cNvPr>
          <p:cNvSpPr txBox="1">
            <a:spLocks/>
          </p:cNvSpPr>
          <p:nvPr/>
        </p:nvSpPr>
        <p:spPr>
          <a:xfrm>
            <a:off x="1938624" y="3341415"/>
            <a:ext cx="2375803" cy="35682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27" name="TextBox 26">
            <a:extLst>
              <a:ext uri="{FF2B5EF4-FFF2-40B4-BE49-F238E27FC236}">
                <a16:creationId xmlns:a16="http://schemas.microsoft.com/office/drawing/2014/main" id="{4E463E49-4647-4C2F-B176-7525511E2AD0}"/>
              </a:ext>
            </a:extLst>
          </p:cNvPr>
          <p:cNvSpPr txBox="1"/>
          <p:nvPr/>
        </p:nvSpPr>
        <p:spPr>
          <a:xfrm>
            <a:off x="3956299" y="3815761"/>
            <a:ext cx="729687" cy="255904"/>
          </a:xfrm>
          <a:prstGeom prst="rect">
            <a:avLst/>
          </a:prstGeom>
          <a:noFill/>
        </p:spPr>
        <p:txBody>
          <a:bodyPr wrap="none" rtlCol="0" anchor="b" anchorCtr="0">
            <a:spAutoFit/>
          </a:bodyPr>
          <a:lstStyle/>
          <a:p>
            <a:r>
              <a:rPr lang="en-US" sz="1063" b="1" dirty="0">
                <a:solidFill>
                  <a:schemeClr val="tx2"/>
                </a:solidFill>
                <a:ea typeface="League Spartan" charset="0"/>
                <a:cs typeface="Poppins" pitchFamily="2" charset="77"/>
              </a:rPr>
              <a:t>CAPTION</a:t>
            </a:r>
          </a:p>
        </p:txBody>
      </p:sp>
      <p:sp>
        <p:nvSpPr>
          <p:cNvPr id="28" name="Subtitle 2">
            <a:extLst>
              <a:ext uri="{FF2B5EF4-FFF2-40B4-BE49-F238E27FC236}">
                <a16:creationId xmlns:a16="http://schemas.microsoft.com/office/drawing/2014/main" id="{6C3FB4E0-D420-4BB1-A9BE-A345E6F52981}"/>
              </a:ext>
            </a:extLst>
          </p:cNvPr>
          <p:cNvSpPr txBox="1">
            <a:spLocks/>
          </p:cNvSpPr>
          <p:nvPr/>
        </p:nvSpPr>
        <p:spPr>
          <a:xfrm>
            <a:off x="3956299" y="4168260"/>
            <a:ext cx="2375803" cy="35682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29" name="TextBox 28">
            <a:extLst>
              <a:ext uri="{FF2B5EF4-FFF2-40B4-BE49-F238E27FC236}">
                <a16:creationId xmlns:a16="http://schemas.microsoft.com/office/drawing/2014/main" id="{35E62ADA-323C-4901-8CAB-D7C0A415785C}"/>
              </a:ext>
            </a:extLst>
          </p:cNvPr>
          <p:cNvSpPr txBox="1"/>
          <p:nvPr/>
        </p:nvSpPr>
        <p:spPr>
          <a:xfrm>
            <a:off x="5964882" y="4644080"/>
            <a:ext cx="729687" cy="255904"/>
          </a:xfrm>
          <a:prstGeom prst="rect">
            <a:avLst/>
          </a:prstGeom>
          <a:noFill/>
        </p:spPr>
        <p:txBody>
          <a:bodyPr wrap="none" rtlCol="0" anchor="b" anchorCtr="0">
            <a:spAutoFit/>
          </a:bodyPr>
          <a:lstStyle/>
          <a:p>
            <a:r>
              <a:rPr lang="en-US" sz="1063" b="1" dirty="0">
                <a:solidFill>
                  <a:schemeClr val="tx2"/>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B3AEFAA0-D141-4F63-B056-D568E707244A}"/>
              </a:ext>
            </a:extLst>
          </p:cNvPr>
          <p:cNvSpPr txBox="1">
            <a:spLocks/>
          </p:cNvSpPr>
          <p:nvPr/>
        </p:nvSpPr>
        <p:spPr>
          <a:xfrm>
            <a:off x="5964882" y="4988139"/>
            <a:ext cx="2375803" cy="35682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31" name="TextBox 30">
            <a:extLst>
              <a:ext uri="{FF2B5EF4-FFF2-40B4-BE49-F238E27FC236}">
                <a16:creationId xmlns:a16="http://schemas.microsoft.com/office/drawing/2014/main" id="{EAB2FE4D-DEBE-4D0C-B40B-00B17C156008}"/>
              </a:ext>
            </a:extLst>
          </p:cNvPr>
          <p:cNvSpPr txBox="1"/>
          <p:nvPr/>
        </p:nvSpPr>
        <p:spPr>
          <a:xfrm>
            <a:off x="8126607" y="5496471"/>
            <a:ext cx="729687" cy="255904"/>
          </a:xfrm>
          <a:prstGeom prst="rect">
            <a:avLst/>
          </a:prstGeom>
          <a:noFill/>
        </p:spPr>
        <p:txBody>
          <a:bodyPr wrap="none" rtlCol="0" anchor="b" anchorCtr="0">
            <a:spAutoFit/>
          </a:bodyPr>
          <a:lstStyle/>
          <a:p>
            <a:r>
              <a:rPr lang="en-US" sz="1063" b="1" dirty="0">
                <a:solidFill>
                  <a:schemeClr val="tx2"/>
                </a:solidFill>
                <a:ea typeface="League Spartan" charset="0"/>
                <a:cs typeface="Poppins" pitchFamily="2" charset="77"/>
              </a:rPr>
              <a:t>CAPTION</a:t>
            </a:r>
          </a:p>
        </p:txBody>
      </p:sp>
      <p:sp>
        <p:nvSpPr>
          <p:cNvPr id="32" name="Subtitle 2">
            <a:extLst>
              <a:ext uri="{FF2B5EF4-FFF2-40B4-BE49-F238E27FC236}">
                <a16:creationId xmlns:a16="http://schemas.microsoft.com/office/drawing/2014/main" id="{EFFA3548-C909-45DB-8ACC-C3EE87BBA1F0}"/>
              </a:ext>
            </a:extLst>
          </p:cNvPr>
          <p:cNvSpPr txBox="1">
            <a:spLocks/>
          </p:cNvSpPr>
          <p:nvPr/>
        </p:nvSpPr>
        <p:spPr>
          <a:xfrm>
            <a:off x="8126607" y="5840530"/>
            <a:ext cx="2375803" cy="35682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886" dirty="0">
                <a:solidFill>
                  <a:schemeClr val="tx1"/>
                </a:solidFill>
                <a:latin typeface="+mn-lt"/>
                <a:ea typeface="Lato Light" panose="020F0502020204030203" pitchFamily="34" charset="0"/>
                <a:cs typeface="Mukta ExtraLight" panose="020B0000000000000000" pitchFamily="34" charset="77"/>
              </a:rPr>
              <a:t>Lorem ipsum dolor sit </a:t>
            </a:r>
            <a:r>
              <a:rPr lang="en-US" sz="886" dirty="0" err="1">
                <a:solidFill>
                  <a:schemeClr val="tx1"/>
                </a:solidFill>
                <a:latin typeface="+mn-lt"/>
                <a:ea typeface="Lato Light" panose="020F0502020204030203" pitchFamily="34" charset="0"/>
                <a:cs typeface="Mukta ExtraLight" panose="020B0000000000000000" pitchFamily="34" charset="77"/>
              </a:rPr>
              <a:t>amet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consectetur</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commodo</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consequat</a:t>
            </a:r>
            <a:r>
              <a:rPr lang="en-US" sz="886" dirty="0">
                <a:solidFill>
                  <a:schemeClr val="tx1"/>
                </a:solidFill>
                <a:latin typeface="+mn-lt"/>
                <a:ea typeface="Lato Light" panose="020F0502020204030203" pitchFamily="34" charset="0"/>
                <a:cs typeface="Mukta ExtraLight" panose="020B0000000000000000" pitchFamily="34" charset="77"/>
              </a:rPr>
              <a:t> </a:t>
            </a:r>
            <a:r>
              <a:rPr lang="en-US" sz="886" dirty="0" err="1">
                <a:solidFill>
                  <a:schemeClr val="tx1"/>
                </a:solidFill>
                <a:latin typeface="+mn-lt"/>
                <a:ea typeface="Lato Light" panose="020F0502020204030203" pitchFamily="34" charset="0"/>
                <a:cs typeface="Mukta ExtraLight" panose="020B0000000000000000" pitchFamily="34" charset="77"/>
              </a:rPr>
              <a:t>voltaire</a:t>
            </a:r>
            <a:r>
              <a:rPr lang="en-US" sz="886" dirty="0">
                <a:solidFill>
                  <a:schemeClr val="tx1"/>
                </a:solidFill>
                <a:latin typeface="+mn-lt"/>
                <a:ea typeface="Lato Light" panose="020F0502020204030203" pitchFamily="34" charset="0"/>
                <a:cs typeface="Mukta ExtraLight" panose="020B0000000000000000" pitchFamily="34" charset="77"/>
              </a:rPr>
              <a:t> du monte </a:t>
            </a:r>
            <a:r>
              <a:rPr lang="en-US" sz="886" dirty="0" err="1">
                <a:solidFill>
                  <a:schemeClr val="tx1"/>
                </a:solidFill>
                <a:latin typeface="+mn-lt"/>
                <a:ea typeface="Lato Light" panose="020F0502020204030203" pitchFamily="34" charset="0"/>
                <a:cs typeface="Mukta ExtraLight" panose="020B0000000000000000" pitchFamily="34" charset="77"/>
              </a:rPr>
              <a:t>montu</a:t>
            </a:r>
            <a:r>
              <a:rPr lang="en-US" sz="886" dirty="0">
                <a:solidFill>
                  <a:schemeClr val="tx1"/>
                </a:solidFill>
                <a:latin typeface="+mn-lt"/>
                <a:ea typeface="Lato Light" panose="020F0502020204030203" pitchFamily="34" charset="0"/>
                <a:cs typeface="Mukta ExtraLight" panose="020B0000000000000000" pitchFamily="34" charset="77"/>
              </a:rPr>
              <a:t>.</a:t>
            </a:r>
          </a:p>
        </p:txBody>
      </p:sp>
      <p:sp>
        <p:nvSpPr>
          <p:cNvPr id="33" name="Freeform 57">
            <a:extLst>
              <a:ext uri="{FF2B5EF4-FFF2-40B4-BE49-F238E27FC236}">
                <a16:creationId xmlns:a16="http://schemas.microsoft.com/office/drawing/2014/main" id="{1EB55ED5-4EDE-4C15-A9B7-4EE471851A14}"/>
              </a:ext>
            </a:extLst>
          </p:cNvPr>
          <p:cNvSpPr/>
          <p:nvPr/>
        </p:nvSpPr>
        <p:spPr>
          <a:xfrm rot="10800000">
            <a:off x="1045386"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34" name="TextBox 33">
            <a:extLst>
              <a:ext uri="{FF2B5EF4-FFF2-40B4-BE49-F238E27FC236}">
                <a16:creationId xmlns:a16="http://schemas.microsoft.com/office/drawing/2014/main" id="{EE89D1DF-FD4F-46B7-B4C5-0A84BE7ED713}"/>
              </a:ext>
            </a:extLst>
          </p:cNvPr>
          <p:cNvSpPr txBox="1"/>
          <p:nvPr/>
        </p:nvSpPr>
        <p:spPr>
          <a:xfrm>
            <a:off x="1053003" y="1778622"/>
            <a:ext cx="606256" cy="255904"/>
          </a:xfrm>
          <a:prstGeom prst="rect">
            <a:avLst/>
          </a:prstGeom>
          <a:noFill/>
        </p:spPr>
        <p:txBody>
          <a:bodyPr wrap="none" rtlCol="0" anchor="ctr">
            <a:spAutoFit/>
          </a:bodyPr>
          <a:lstStyle/>
          <a:p>
            <a:pPr algn="ctr"/>
            <a:r>
              <a:rPr lang="en-US" sz="1063" b="1" dirty="0">
                <a:solidFill>
                  <a:schemeClr val="bg1"/>
                </a:solidFill>
                <a:cs typeface="Poppins" pitchFamily="2" charset="77"/>
              </a:rPr>
              <a:t>JAN ‘19</a:t>
            </a:r>
          </a:p>
        </p:txBody>
      </p:sp>
      <p:sp>
        <p:nvSpPr>
          <p:cNvPr id="35" name="Freeform 96">
            <a:extLst>
              <a:ext uri="{FF2B5EF4-FFF2-40B4-BE49-F238E27FC236}">
                <a16:creationId xmlns:a16="http://schemas.microsoft.com/office/drawing/2014/main" id="{09745001-F8AE-4796-BA89-DFFB8958DF36}"/>
              </a:ext>
            </a:extLst>
          </p:cNvPr>
          <p:cNvSpPr/>
          <p:nvPr/>
        </p:nvSpPr>
        <p:spPr>
          <a:xfrm rot="10800000">
            <a:off x="1850847"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36" name="TextBox 35">
            <a:extLst>
              <a:ext uri="{FF2B5EF4-FFF2-40B4-BE49-F238E27FC236}">
                <a16:creationId xmlns:a16="http://schemas.microsoft.com/office/drawing/2014/main" id="{AA485977-7191-40E4-91C0-68386A46D5DE}"/>
              </a:ext>
            </a:extLst>
          </p:cNvPr>
          <p:cNvSpPr txBox="1"/>
          <p:nvPr/>
        </p:nvSpPr>
        <p:spPr>
          <a:xfrm>
            <a:off x="1864875" y="1778622"/>
            <a:ext cx="593432" cy="255904"/>
          </a:xfrm>
          <a:prstGeom prst="rect">
            <a:avLst/>
          </a:prstGeom>
          <a:noFill/>
        </p:spPr>
        <p:txBody>
          <a:bodyPr wrap="none" rtlCol="0" anchor="ctr">
            <a:spAutoFit/>
          </a:bodyPr>
          <a:lstStyle/>
          <a:p>
            <a:pPr algn="ctr"/>
            <a:r>
              <a:rPr lang="en-US" sz="1063" b="1" dirty="0">
                <a:solidFill>
                  <a:schemeClr val="bg1"/>
                </a:solidFill>
                <a:cs typeface="Poppins" pitchFamily="2" charset="77"/>
              </a:rPr>
              <a:t>FEB ‘19</a:t>
            </a:r>
          </a:p>
        </p:txBody>
      </p:sp>
      <p:sp>
        <p:nvSpPr>
          <p:cNvPr id="37" name="Freeform 99">
            <a:extLst>
              <a:ext uri="{FF2B5EF4-FFF2-40B4-BE49-F238E27FC236}">
                <a16:creationId xmlns:a16="http://schemas.microsoft.com/office/drawing/2014/main" id="{F3EF55E0-B820-4115-BFB7-6A58ECB8D914}"/>
              </a:ext>
            </a:extLst>
          </p:cNvPr>
          <p:cNvSpPr/>
          <p:nvPr/>
        </p:nvSpPr>
        <p:spPr>
          <a:xfrm rot="10800000">
            <a:off x="2656308"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38" name="TextBox 37">
            <a:extLst>
              <a:ext uri="{FF2B5EF4-FFF2-40B4-BE49-F238E27FC236}">
                <a16:creationId xmlns:a16="http://schemas.microsoft.com/office/drawing/2014/main" id="{46EC9C89-E457-4194-B88E-FD3EDA99024D}"/>
              </a:ext>
            </a:extLst>
          </p:cNvPr>
          <p:cNvSpPr txBox="1"/>
          <p:nvPr/>
        </p:nvSpPr>
        <p:spPr>
          <a:xfrm>
            <a:off x="2651901" y="1778622"/>
            <a:ext cx="630301" cy="255904"/>
          </a:xfrm>
          <a:prstGeom prst="rect">
            <a:avLst/>
          </a:prstGeom>
          <a:noFill/>
        </p:spPr>
        <p:txBody>
          <a:bodyPr wrap="none" rtlCol="0" anchor="ctr">
            <a:spAutoFit/>
          </a:bodyPr>
          <a:lstStyle/>
          <a:p>
            <a:pPr algn="ctr"/>
            <a:r>
              <a:rPr lang="en-US" sz="1063" b="1" dirty="0">
                <a:solidFill>
                  <a:schemeClr val="bg1"/>
                </a:solidFill>
                <a:cs typeface="Poppins" pitchFamily="2" charset="77"/>
              </a:rPr>
              <a:t>MAR ‘19</a:t>
            </a:r>
          </a:p>
        </p:txBody>
      </p:sp>
      <p:sp>
        <p:nvSpPr>
          <p:cNvPr id="39" name="Freeform 102">
            <a:extLst>
              <a:ext uri="{FF2B5EF4-FFF2-40B4-BE49-F238E27FC236}">
                <a16:creationId xmlns:a16="http://schemas.microsoft.com/office/drawing/2014/main" id="{823C0343-955F-462D-81AD-58E8BCEC7670}"/>
              </a:ext>
            </a:extLst>
          </p:cNvPr>
          <p:cNvSpPr/>
          <p:nvPr/>
        </p:nvSpPr>
        <p:spPr>
          <a:xfrm rot="10800000">
            <a:off x="3461769"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40" name="TextBox 39">
            <a:extLst>
              <a:ext uri="{FF2B5EF4-FFF2-40B4-BE49-F238E27FC236}">
                <a16:creationId xmlns:a16="http://schemas.microsoft.com/office/drawing/2014/main" id="{1115070D-28F8-4E07-A06E-C6DA141A783C}"/>
              </a:ext>
            </a:extLst>
          </p:cNvPr>
          <p:cNvSpPr txBox="1"/>
          <p:nvPr/>
        </p:nvSpPr>
        <p:spPr>
          <a:xfrm>
            <a:off x="3462171" y="1778622"/>
            <a:ext cx="620684" cy="255904"/>
          </a:xfrm>
          <a:prstGeom prst="rect">
            <a:avLst/>
          </a:prstGeom>
          <a:noFill/>
        </p:spPr>
        <p:txBody>
          <a:bodyPr wrap="none" rtlCol="0" anchor="ctr">
            <a:spAutoFit/>
          </a:bodyPr>
          <a:lstStyle/>
          <a:p>
            <a:pPr algn="ctr"/>
            <a:r>
              <a:rPr lang="en-US" sz="1063" b="1" dirty="0">
                <a:solidFill>
                  <a:schemeClr val="bg1"/>
                </a:solidFill>
                <a:cs typeface="Poppins" pitchFamily="2" charset="77"/>
              </a:rPr>
              <a:t>APR ‘19</a:t>
            </a:r>
          </a:p>
        </p:txBody>
      </p:sp>
      <p:sp>
        <p:nvSpPr>
          <p:cNvPr id="41" name="Freeform 105">
            <a:extLst>
              <a:ext uri="{FF2B5EF4-FFF2-40B4-BE49-F238E27FC236}">
                <a16:creationId xmlns:a16="http://schemas.microsoft.com/office/drawing/2014/main" id="{4D303764-D2C6-4B2B-9399-471EC67129FE}"/>
              </a:ext>
            </a:extLst>
          </p:cNvPr>
          <p:cNvSpPr/>
          <p:nvPr/>
        </p:nvSpPr>
        <p:spPr>
          <a:xfrm rot="10800000">
            <a:off x="4267229"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42" name="TextBox 41">
            <a:extLst>
              <a:ext uri="{FF2B5EF4-FFF2-40B4-BE49-F238E27FC236}">
                <a16:creationId xmlns:a16="http://schemas.microsoft.com/office/drawing/2014/main" id="{1D8FF3CF-44FE-4BB7-B13D-861E513C278C}"/>
              </a:ext>
            </a:extLst>
          </p:cNvPr>
          <p:cNvSpPr txBox="1"/>
          <p:nvPr/>
        </p:nvSpPr>
        <p:spPr>
          <a:xfrm>
            <a:off x="4272440" y="1778622"/>
            <a:ext cx="611065" cy="255904"/>
          </a:xfrm>
          <a:prstGeom prst="rect">
            <a:avLst/>
          </a:prstGeom>
          <a:noFill/>
        </p:spPr>
        <p:txBody>
          <a:bodyPr wrap="none" rtlCol="0" anchor="ctr">
            <a:spAutoFit/>
          </a:bodyPr>
          <a:lstStyle/>
          <a:p>
            <a:pPr algn="ctr"/>
            <a:r>
              <a:rPr lang="en-US" sz="1063" b="1" dirty="0">
                <a:solidFill>
                  <a:schemeClr val="bg1"/>
                </a:solidFill>
                <a:cs typeface="Poppins" pitchFamily="2" charset="77"/>
              </a:rPr>
              <a:t>MAY ‘19</a:t>
            </a:r>
          </a:p>
        </p:txBody>
      </p:sp>
      <p:sp>
        <p:nvSpPr>
          <p:cNvPr id="43" name="Freeform 108">
            <a:extLst>
              <a:ext uri="{FF2B5EF4-FFF2-40B4-BE49-F238E27FC236}">
                <a16:creationId xmlns:a16="http://schemas.microsoft.com/office/drawing/2014/main" id="{75B2531D-49C9-46AD-8345-859FFC83A9BD}"/>
              </a:ext>
            </a:extLst>
          </p:cNvPr>
          <p:cNvSpPr/>
          <p:nvPr/>
        </p:nvSpPr>
        <p:spPr>
          <a:xfrm rot="10800000">
            <a:off x="5072690"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44" name="TextBox 43">
            <a:extLst>
              <a:ext uri="{FF2B5EF4-FFF2-40B4-BE49-F238E27FC236}">
                <a16:creationId xmlns:a16="http://schemas.microsoft.com/office/drawing/2014/main" id="{A097A339-EDB6-48AB-AF9B-8C9781093977}"/>
              </a:ext>
            </a:extLst>
          </p:cNvPr>
          <p:cNvSpPr txBox="1"/>
          <p:nvPr/>
        </p:nvSpPr>
        <p:spPr>
          <a:xfrm>
            <a:off x="5077100" y="1778622"/>
            <a:ext cx="612668" cy="255904"/>
          </a:xfrm>
          <a:prstGeom prst="rect">
            <a:avLst/>
          </a:prstGeom>
          <a:noFill/>
        </p:spPr>
        <p:txBody>
          <a:bodyPr wrap="none" rtlCol="0" anchor="ctr">
            <a:spAutoFit/>
          </a:bodyPr>
          <a:lstStyle/>
          <a:p>
            <a:pPr algn="ctr"/>
            <a:r>
              <a:rPr lang="en-US" sz="1063" b="1" dirty="0">
                <a:solidFill>
                  <a:schemeClr val="bg1"/>
                </a:solidFill>
                <a:cs typeface="Poppins" pitchFamily="2" charset="77"/>
              </a:rPr>
              <a:t>JUN ‘19</a:t>
            </a:r>
          </a:p>
        </p:txBody>
      </p:sp>
      <p:sp>
        <p:nvSpPr>
          <p:cNvPr id="45" name="Freeform 114">
            <a:extLst>
              <a:ext uri="{FF2B5EF4-FFF2-40B4-BE49-F238E27FC236}">
                <a16:creationId xmlns:a16="http://schemas.microsoft.com/office/drawing/2014/main" id="{7D117829-0A89-4571-BA14-D0EDB79BE43C}"/>
              </a:ext>
            </a:extLst>
          </p:cNvPr>
          <p:cNvSpPr/>
          <p:nvPr/>
        </p:nvSpPr>
        <p:spPr>
          <a:xfrm rot="10800000">
            <a:off x="5878151"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46" name="TextBox 45">
            <a:extLst>
              <a:ext uri="{FF2B5EF4-FFF2-40B4-BE49-F238E27FC236}">
                <a16:creationId xmlns:a16="http://schemas.microsoft.com/office/drawing/2014/main" id="{6F6C50BC-A941-4157-AAA2-67B2E33A015E}"/>
              </a:ext>
            </a:extLst>
          </p:cNvPr>
          <p:cNvSpPr txBox="1"/>
          <p:nvPr/>
        </p:nvSpPr>
        <p:spPr>
          <a:xfrm>
            <a:off x="5898591" y="1778622"/>
            <a:ext cx="580608" cy="255904"/>
          </a:xfrm>
          <a:prstGeom prst="rect">
            <a:avLst/>
          </a:prstGeom>
          <a:noFill/>
        </p:spPr>
        <p:txBody>
          <a:bodyPr wrap="none" rtlCol="0" anchor="ctr">
            <a:spAutoFit/>
          </a:bodyPr>
          <a:lstStyle/>
          <a:p>
            <a:pPr algn="ctr"/>
            <a:r>
              <a:rPr lang="en-US" sz="1063" b="1" dirty="0">
                <a:solidFill>
                  <a:schemeClr val="bg1"/>
                </a:solidFill>
                <a:cs typeface="Poppins" pitchFamily="2" charset="77"/>
              </a:rPr>
              <a:t>JUL ‘19</a:t>
            </a:r>
          </a:p>
        </p:txBody>
      </p:sp>
      <p:sp>
        <p:nvSpPr>
          <p:cNvPr id="47" name="Freeform 117">
            <a:extLst>
              <a:ext uri="{FF2B5EF4-FFF2-40B4-BE49-F238E27FC236}">
                <a16:creationId xmlns:a16="http://schemas.microsoft.com/office/drawing/2014/main" id="{19F1E636-74B8-4934-B116-07721195E139}"/>
              </a:ext>
            </a:extLst>
          </p:cNvPr>
          <p:cNvSpPr/>
          <p:nvPr/>
        </p:nvSpPr>
        <p:spPr>
          <a:xfrm rot="10800000">
            <a:off x="6683612"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48" name="TextBox 47">
            <a:extLst>
              <a:ext uri="{FF2B5EF4-FFF2-40B4-BE49-F238E27FC236}">
                <a16:creationId xmlns:a16="http://schemas.microsoft.com/office/drawing/2014/main" id="{46D4E532-D62E-4675-8508-CEAE0AA9085B}"/>
              </a:ext>
            </a:extLst>
          </p:cNvPr>
          <p:cNvSpPr txBox="1"/>
          <p:nvPr/>
        </p:nvSpPr>
        <p:spPr>
          <a:xfrm>
            <a:off x="6687220" y="1778622"/>
            <a:ext cx="614271" cy="255904"/>
          </a:xfrm>
          <a:prstGeom prst="rect">
            <a:avLst/>
          </a:prstGeom>
          <a:noFill/>
        </p:spPr>
        <p:txBody>
          <a:bodyPr wrap="none" rtlCol="0" anchor="ctr">
            <a:spAutoFit/>
          </a:bodyPr>
          <a:lstStyle/>
          <a:p>
            <a:pPr algn="ctr"/>
            <a:r>
              <a:rPr lang="en-US" sz="1063" b="1" dirty="0">
                <a:solidFill>
                  <a:schemeClr val="bg1"/>
                </a:solidFill>
                <a:cs typeface="Poppins" pitchFamily="2" charset="77"/>
              </a:rPr>
              <a:t>AUG ‘19</a:t>
            </a:r>
          </a:p>
        </p:txBody>
      </p:sp>
      <p:sp>
        <p:nvSpPr>
          <p:cNvPr id="49" name="Freeform 120">
            <a:extLst>
              <a:ext uri="{FF2B5EF4-FFF2-40B4-BE49-F238E27FC236}">
                <a16:creationId xmlns:a16="http://schemas.microsoft.com/office/drawing/2014/main" id="{69E61BEE-0895-4B4D-847A-523EEFF7F4FF}"/>
              </a:ext>
            </a:extLst>
          </p:cNvPr>
          <p:cNvSpPr/>
          <p:nvPr/>
        </p:nvSpPr>
        <p:spPr>
          <a:xfrm rot="10800000">
            <a:off x="7489073"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50" name="TextBox 49">
            <a:extLst>
              <a:ext uri="{FF2B5EF4-FFF2-40B4-BE49-F238E27FC236}">
                <a16:creationId xmlns:a16="http://schemas.microsoft.com/office/drawing/2014/main" id="{1D684BA6-8BE9-4B47-94B7-D0E78AF12E09}"/>
              </a:ext>
            </a:extLst>
          </p:cNvPr>
          <p:cNvSpPr txBox="1"/>
          <p:nvPr/>
        </p:nvSpPr>
        <p:spPr>
          <a:xfrm>
            <a:off x="7500696" y="1778622"/>
            <a:ext cx="598242" cy="255904"/>
          </a:xfrm>
          <a:prstGeom prst="rect">
            <a:avLst/>
          </a:prstGeom>
          <a:noFill/>
        </p:spPr>
        <p:txBody>
          <a:bodyPr wrap="none" rtlCol="0" anchor="ctr">
            <a:spAutoFit/>
          </a:bodyPr>
          <a:lstStyle/>
          <a:p>
            <a:pPr algn="ctr"/>
            <a:r>
              <a:rPr lang="en-US" sz="1063" b="1" dirty="0">
                <a:solidFill>
                  <a:schemeClr val="bg1"/>
                </a:solidFill>
                <a:cs typeface="Poppins" pitchFamily="2" charset="77"/>
              </a:rPr>
              <a:t>SEP ‘19</a:t>
            </a:r>
          </a:p>
        </p:txBody>
      </p:sp>
      <p:sp>
        <p:nvSpPr>
          <p:cNvPr id="51" name="Freeform 123">
            <a:extLst>
              <a:ext uri="{FF2B5EF4-FFF2-40B4-BE49-F238E27FC236}">
                <a16:creationId xmlns:a16="http://schemas.microsoft.com/office/drawing/2014/main" id="{6A92C777-D3E0-4F98-A2CC-9A39293ED630}"/>
              </a:ext>
            </a:extLst>
          </p:cNvPr>
          <p:cNvSpPr/>
          <p:nvPr/>
        </p:nvSpPr>
        <p:spPr>
          <a:xfrm rot="10800000">
            <a:off x="8294534"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52" name="TextBox 51">
            <a:extLst>
              <a:ext uri="{FF2B5EF4-FFF2-40B4-BE49-F238E27FC236}">
                <a16:creationId xmlns:a16="http://schemas.microsoft.com/office/drawing/2014/main" id="{EAEC479F-BCF9-412D-B78C-6130F7B1C68A}"/>
              </a:ext>
            </a:extLst>
          </p:cNvPr>
          <p:cNvSpPr txBox="1"/>
          <p:nvPr/>
        </p:nvSpPr>
        <p:spPr>
          <a:xfrm>
            <a:off x="8311768" y="1778622"/>
            <a:ext cx="587020" cy="255904"/>
          </a:xfrm>
          <a:prstGeom prst="rect">
            <a:avLst/>
          </a:prstGeom>
          <a:noFill/>
        </p:spPr>
        <p:txBody>
          <a:bodyPr wrap="none" rtlCol="0" anchor="ctr">
            <a:spAutoFit/>
          </a:bodyPr>
          <a:lstStyle/>
          <a:p>
            <a:pPr algn="ctr"/>
            <a:r>
              <a:rPr lang="en-US" sz="1063" b="1" dirty="0">
                <a:solidFill>
                  <a:schemeClr val="bg1"/>
                </a:solidFill>
                <a:cs typeface="Poppins" pitchFamily="2" charset="77"/>
              </a:rPr>
              <a:t>OCT ‘19</a:t>
            </a:r>
          </a:p>
        </p:txBody>
      </p:sp>
      <p:sp>
        <p:nvSpPr>
          <p:cNvPr id="53" name="Freeform 126">
            <a:extLst>
              <a:ext uri="{FF2B5EF4-FFF2-40B4-BE49-F238E27FC236}">
                <a16:creationId xmlns:a16="http://schemas.microsoft.com/office/drawing/2014/main" id="{B6458FE9-FAFE-430A-BC1A-48811BD3B04D}"/>
              </a:ext>
            </a:extLst>
          </p:cNvPr>
          <p:cNvSpPr/>
          <p:nvPr/>
        </p:nvSpPr>
        <p:spPr>
          <a:xfrm rot="10800000">
            <a:off x="9099994"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54" name="TextBox 53">
            <a:extLst>
              <a:ext uri="{FF2B5EF4-FFF2-40B4-BE49-F238E27FC236}">
                <a16:creationId xmlns:a16="http://schemas.microsoft.com/office/drawing/2014/main" id="{1579585F-442A-4C41-80E7-90941686B1FD}"/>
              </a:ext>
            </a:extLst>
          </p:cNvPr>
          <p:cNvSpPr txBox="1"/>
          <p:nvPr/>
        </p:nvSpPr>
        <p:spPr>
          <a:xfrm>
            <a:off x="9104405" y="1778622"/>
            <a:ext cx="612667" cy="255904"/>
          </a:xfrm>
          <a:prstGeom prst="rect">
            <a:avLst/>
          </a:prstGeom>
          <a:noFill/>
        </p:spPr>
        <p:txBody>
          <a:bodyPr wrap="none" rtlCol="0" anchor="ctr">
            <a:spAutoFit/>
          </a:bodyPr>
          <a:lstStyle/>
          <a:p>
            <a:pPr algn="ctr"/>
            <a:r>
              <a:rPr lang="en-US" sz="1063" b="1" dirty="0">
                <a:solidFill>
                  <a:schemeClr val="bg1"/>
                </a:solidFill>
                <a:cs typeface="Poppins" pitchFamily="2" charset="77"/>
              </a:rPr>
              <a:t>NOV ‘19</a:t>
            </a:r>
          </a:p>
        </p:txBody>
      </p:sp>
      <p:sp>
        <p:nvSpPr>
          <p:cNvPr id="55" name="Freeform 129">
            <a:extLst>
              <a:ext uri="{FF2B5EF4-FFF2-40B4-BE49-F238E27FC236}">
                <a16:creationId xmlns:a16="http://schemas.microsoft.com/office/drawing/2014/main" id="{8BC356F7-344D-4E4F-8DCD-B26BA6B3F221}"/>
              </a:ext>
            </a:extLst>
          </p:cNvPr>
          <p:cNvSpPr/>
          <p:nvPr/>
        </p:nvSpPr>
        <p:spPr>
          <a:xfrm rot="10800000">
            <a:off x="9905455" y="1785347"/>
            <a:ext cx="621489" cy="345517"/>
          </a:xfrm>
          <a:custGeom>
            <a:avLst/>
            <a:gdLst>
              <a:gd name="connsiteX0" fmla="*/ 2184400 w 2184400"/>
              <a:gd name="connsiteY0" fmla="*/ 779914 h 779914"/>
              <a:gd name="connsiteX1" fmla="*/ 0 w 2184400"/>
              <a:gd name="connsiteY1" fmla="*/ 779914 h 779914"/>
              <a:gd name="connsiteX2" fmla="*/ 0 w 2184400"/>
              <a:gd name="connsiteY2" fmla="*/ 221114 h 779914"/>
              <a:gd name="connsiteX3" fmla="*/ 911872 w 2184400"/>
              <a:gd name="connsiteY3" fmla="*/ 221114 h 779914"/>
              <a:gd name="connsiteX4" fmla="*/ 1092202 w 2184400"/>
              <a:gd name="connsiteY4" fmla="*/ 0 h 779914"/>
              <a:gd name="connsiteX5" fmla="*/ 1272532 w 2184400"/>
              <a:gd name="connsiteY5" fmla="*/ 221114 h 779914"/>
              <a:gd name="connsiteX6" fmla="*/ 2184400 w 2184400"/>
              <a:gd name="connsiteY6" fmla="*/ 221114 h 7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400" h="779914">
                <a:moveTo>
                  <a:pt x="2184400" y="779914"/>
                </a:moveTo>
                <a:lnTo>
                  <a:pt x="0" y="779914"/>
                </a:lnTo>
                <a:lnTo>
                  <a:pt x="0" y="221114"/>
                </a:lnTo>
                <a:lnTo>
                  <a:pt x="911872" y="221114"/>
                </a:lnTo>
                <a:lnTo>
                  <a:pt x="1092202" y="0"/>
                </a:lnTo>
                <a:lnTo>
                  <a:pt x="1272532" y="221114"/>
                </a:lnTo>
                <a:lnTo>
                  <a:pt x="2184400" y="22111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 dirty="0"/>
          </a:p>
        </p:txBody>
      </p:sp>
      <p:sp>
        <p:nvSpPr>
          <p:cNvPr id="56" name="TextBox 55">
            <a:extLst>
              <a:ext uri="{FF2B5EF4-FFF2-40B4-BE49-F238E27FC236}">
                <a16:creationId xmlns:a16="http://schemas.microsoft.com/office/drawing/2014/main" id="{03D17452-60C2-43C1-9A29-E5EC9C714780}"/>
              </a:ext>
            </a:extLst>
          </p:cNvPr>
          <p:cNvSpPr txBox="1"/>
          <p:nvPr/>
        </p:nvSpPr>
        <p:spPr>
          <a:xfrm>
            <a:off x="9909865" y="1778622"/>
            <a:ext cx="612668" cy="255904"/>
          </a:xfrm>
          <a:prstGeom prst="rect">
            <a:avLst/>
          </a:prstGeom>
          <a:noFill/>
        </p:spPr>
        <p:txBody>
          <a:bodyPr wrap="none" rtlCol="0" anchor="ctr">
            <a:spAutoFit/>
          </a:bodyPr>
          <a:lstStyle/>
          <a:p>
            <a:pPr algn="ctr"/>
            <a:r>
              <a:rPr lang="en-US" sz="1063" b="1" dirty="0">
                <a:solidFill>
                  <a:schemeClr val="bg1"/>
                </a:solidFill>
                <a:cs typeface="Poppins" pitchFamily="2" charset="77"/>
              </a:rPr>
              <a:t>DEC ‘19</a:t>
            </a:r>
          </a:p>
        </p:txBody>
      </p:sp>
    </p:spTree>
    <p:extLst>
      <p:ext uri="{BB962C8B-B14F-4D97-AF65-F5344CB8AC3E}">
        <p14:creationId xmlns:p14="http://schemas.microsoft.com/office/powerpoint/2010/main" val="6256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95A7C-68E5-4EA7-A2ED-CA239C2BC2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199AD9-7651-4890-ADE9-6E91E0265B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3AEEF-086A-4BCF-B0FD-78F08E296070}"/>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F048EE83-4967-4F89-B844-F40FE37C996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575587-26A2-4866-8C51-928CD1EF3500}"/>
              </a:ext>
            </a:extLst>
          </p:cNvPr>
          <p:cNvSpPr>
            <a:spLocks noGrp="1"/>
          </p:cNvSpPr>
          <p:nvPr>
            <p:ph type="body" sz="quarter" idx="13"/>
          </p:nvPr>
        </p:nvSpPr>
        <p:spPr/>
        <p:txBody>
          <a:bodyPr/>
          <a:lstStyle/>
          <a:p>
            <a:endParaRPr lang="en-ZA"/>
          </a:p>
        </p:txBody>
      </p:sp>
      <p:sp>
        <p:nvSpPr>
          <p:cNvPr id="7" name="Shape">
            <a:extLst>
              <a:ext uri="{FF2B5EF4-FFF2-40B4-BE49-F238E27FC236}">
                <a16:creationId xmlns:a16="http://schemas.microsoft.com/office/drawing/2014/main" id="{674417D5-EE90-49E6-A83E-B08032E44418}"/>
              </a:ext>
            </a:extLst>
          </p:cNvPr>
          <p:cNvSpPr/>
          <p:nvPr/>
        </p:nvSpPr>
        <p:spPr>
          <a:xfrm rot="10800000" flipH="1">
            <a:off x="1752416" y="3903474"/>
            <a:ext cx="4060281" cy="2086743"/>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8" name="Circle">
            <a:extLst>
              <a:ext uri="{FF2B5EF4-FFF2-40B4-BE49-F238E27FC236}">
                <a16:creationId xmlns:a16="http://schemas.microsoft.com/office/drawing/2014/main" id="{7329113F-C323-4401-9309-8B3DFCA5A2C5}"/>
              </a:ext>
            </a:extLst>
          </p:cNvPr>
          <p:cNvSpPr/>
          <p:nvPr/>
        </p:nvSpPr>
        <p:spPr>
          <a:xfrm rot="10800000" flipH="1">
            <a:off x="1525679" y="4308929"/>
            <a:ext cx="892590" cy="892590"/>
          </a:xfrm>
          <a:prstGeom prst="ellipse">
            <a:avLst/>
          </a:prstGeom>
          <a:solidFill>
            <a:schemeClr val="accent2">
              <a:lumMod val="75000"/>
            </a:schemeClr>
          </a:solidFill>
          <a:ln w="38100" cap="flat">
            <a:solidFill>
              <a:schemeClr val="accent2"/>
            </a:solidFill>
            <a:prstDash val="solid"/>
            <a:miter lim="400000"/>
          </a:ln>
          <a:effectLst/>
        </p:spPr>
        <p:txBody>
          <a:bodyPr wrap="square" lIns="0" tIns="0" rIns="0" bIns="0" numCol="1" anchor="t">
            <a:noAutofit/>
          </a:bodyPr>
          <a:lstStyle/>
          <a:p>
            <a:endParaRPr sz="2400" dirty="0"/>
          </a:p>
        </p:txBody>
      </p:sp>
      <p:sp>
        <p:nvSpPr>
          <p:cNvPr id="9" name="Shape">
            <a:extLst>
              <a:ext uri="{FF2B5EF4-FFF2-40B4-BE49-F238E27FC236}">
                <a16:creationId xmlns:a16="http://schemas.microsoft.com/office/drawing/2014/main" id="{BAF3BFEE-1CB0-4B0A-B3F8-462A74A82620}"/>
              </a:ext>
            </a:extLst>
          </p:cNvPr>
          <p:cNvSpPr/>
          <p:nvPr/>
        </p:nvSpPr>
        <p:spPr>
          <a:xfrm>
            <a:off x="1757376" y="1806397"/>
            <a:ext cx="4060281" cy="2086742"/>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10" name="Circle">
            <a:extLst>
              <a:ext uri="{FF2B5EF4-FFF2-40B4-BE49-F238E27FC236}">
                <a16:creationId xmlns:a16="http://schemas.microsoft.com/office/drawing/2014/main" id="{5EBF5D5F-0678-4D88-BC32-ABED75FFD264}"/>
              </a:ext>
            </a:extLst>
          </p:cNvPr>
          <p:cNvSpPr/>
          <p:nvPr/>
        </p:nvSpPr>
        <p:spPr>
          <a:xfrm>
            <a:off x="1530640" y="2595094"/>
            <a:ext cx="892589" cy="892590"/>
          </a:xfrm>
          <a:prstGeom prst="ellipse">
            <a:avLst/>
          </a:prstGeom>
          <a:solidFill>
            <a:schemeClr val="accent1">
              <a:lumMod val="75000"/>
            </a:schemeClr>
          </a:solidFill>
          <a:ln w="38100" cap="flat">
            <a:solidFill>
              <a:schemeClr val="accent1"/>
            </a:solidFill>
            <a:prstDash val="solid"/>
            <a:miter lim="400000"/>
          </a:ln>
          <a:effectLst/>
        </p:spPr>
        <p:txBody>
          <a:bodyPr wrap="square" lIns="0" tIns="0" rIns="0" bIns="0" numCol="1" anchor="t">
            <a:noAutofit/>
          </a:bodyPr>
          <a:lstStyle/>
          <a:p>
            <a:endParaRPr sz="2400" dirty="0"/>
          </a:p>
        </p:txBody>
      </p:sp>
      <p:sp>
        <p:nvSpPr>
          <p:cNvPr id="11" name="Shape">
            <a:extLst>
              <a:ext uri="{FF2B5EF4-FFF2-40B4-BE49-F238E27FC236}">
                <a16:creationId xmlns:a16="http://schemas.microsoft.com/office/drawing/2014/main" id="{E55CEF6B-7D8F-4178-B3D2-FFC8421B0A79}"/>
              </a:ext>
            </a:extLst>
          </p:cNvPr>
          <p:cNvSpPr/>
          <p:nvPr/>
        </p:nvSpPr>
        <p:spPr>
          <a:xfrm rot="10800000">
            <a:off x="5640210" y="3903474"/>
            <a:ext cx="4060280" cy="2086743"/>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12" name="Circle">
            <a:extLst>
              <a:ext uri="{FF2B5EF4-FFF2-40B4-BE49-F238E27FC236}">
                <a16:creationId xmlns:a16="http://schemas.microsoft.com/office/drawing/2014/main" id="{672BD459-09D3-4E76-B58C-D514251D4E47}"/>
              </a:ext>
            </a:extLst>
          </p:cNvPr>
          <p:cNvSpPr/>
          <p:nvPr/>
        </p:nvSpPr>
        <p:spPr>
          <a:xfrm rot="10800000">
            <a:off x="9034637" y="4308928"/>
            <a:ext cx="892589" cy="892591"/>
          </a:xfrm>
          <a:prstGeom prst="ellipse">
            <a:avLst/>
          </a:prstGeom>
          <a:solidFill>
            <a:schemeClr val="accent3">
              <a:lumMod val="75000"/>
            </a:schemeClr>
          </a:solidFill>
          <a:ln w="38100" cap="flat">
            <a:solidFill>
              <a:schemeClr val="accent3"/>
            </a:solidFill>
            <a:prstDash val="solid"/>
            <a:miter lim="400000"/>
          </a:ln>
          <a:effectLst/>
        </p:spPr>
        <p:txBody>
          <a:bodyPr wrap="square" lIns="0" tIns="0" rIns="0" bIns="0" numCol="1" anchor="t">
            <a:noAutofit/>
          </a:bodyPr>
          <a:lstStyle/>
          <a:p>
            <a:endParaRPr sz="2400" dirty="0"/>
          </a:p>
        </p:txBody>
      </p:sp>
      <p:sp>
        <p:nvSpPr>
          <p:cNvPr id="13" name="Shape">
            <a:extLst>
              <a:ext uri="{FF2B5EF4-FFF2-40B4-BE49-F238E27FC236}">
                <a16:creationId xmlns:a16="http://schemas.microsoft.com/office/drawing/2014/main" id="{D095AC00-841A-45BB-B379-D42E4C0D60B1}"/>
              </a:ext>
            </a:extLst>
          </p:cNvPr>
          <p:cNvSpPr/>
          <p:nvPr/>
        </p:nvSpPr>
        <p:spPr>
          <a:xfrm flipH="1">
            <a:off x="5635251" y="1806397"/>
            <a:ext cx="4060280" cy="2086742"/>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4" name="Circle">
            <a:extLst>
              <a:ext uri="{FF2B5EF4-FFF2-40B4-BE49-F238E27FC236}">
                <a16:creationId xmlns:a16="http://schemas.microsoft.com/office/drawing/2014/main" id="{DC23B8DB-550C-40CD-950D-B296A6A5F96E}"/>
              </a:ext>
            </a:extLst>
          </p:cNvPr>
          <p:cNvSpPr/>
          <p:nvPr/>
        </p:nvSpPr>
        <p:spPr>
          <a:xfrm flipH="1">
            <a:off x="9029679" y="2595094"/>
            <a:ext cx="892589" cy="892590"/>
          </a:xfrm>
          <a:prstGeom prst="ellipse">
            <a:avLst/>
          </a:prstGeom>
          <a:solidFill>
            <a:schemeClr val="accent4">
              <a:lumMod val="75000"/>
            </a:schemeClr>
          </a:solidFill>
          <a:ln w="38100" cap="flat">
            <a:solidFill>
              <a:schemeClr val="accent4"/>
            </a:solidFill>
            <a:prstDash val="solid"/>
            <a:miter lim="400000"/>
          </a:ln>
          <a:effectLst/>
        </p:spPr>
        <p:txBody>
          <a:bodyPr wrap="square" lIns="0" tIns="0" rIns="0" bIns="0" numCol="1" anchor="t">
            <a:noAutofit/>
          </a:bodyPr>
          <a:lstStyle/>
          <a:p>
            <a:endParaRPr sz="2400" dirty="0"/>
          </a:p>
        </p:txBody>
      </p:sp>
      <p:sp>
        <p:nvSpPr>
          <p:cNvPr id="15" name="Rectangle 14">
            <a:extLst>
              <a:ext uri="{FF2B5EF4-FFF2-40B4-BE49-F238E27FC236}">
                <a16:creationId xmlns:a16="http://schemas.microsoft.com/office/drawing/2014/main" id="{1AC354C9-3FCD-4985-A0C6-5AA156671FAD}"/>
              </a:ext>
            </a:extLst>
          </p:cNvPr>
          <p:cNvSpPr/>
          <p:nvPr/>
        </p:nvSpPr>
        <p:spPr>
          <a:xfrm>
            <a:off x="2662996" y="2027510"/>
            <a:ext cx="502061" cy="523220"/>
          </a:xfrm>
          <a:prstGeom prst="rect">
            <a:avLst/>
          </a:prstGeom>
        </p:spPr>
        <p:txBody>
          <a:bodyPr wrap="none" anchor="ctr">
            <a:spAutoFit/>
          </a:bodyPr>
          <a:lstStyle/>
          <a:p>
            <a:r>
              <a:rPr lang="en-US" sz="2800" b="1" dirty="0">
                <a:solidFill>
                  <a:schemeClr val="bg1"/>
                </a:solidFill>
                <a:cs typeface="Poppins" pitchFamily="2" charset="77"/>
              </a:rPr>
              <a:t>01</a:t>
            </a:r>
            <a:endParaRPr lang="en-US" sz="2800" dirty="0">
              <a:solidFill>
                <a:schemeClr val="bg1"/>
              </a:solidFill>
            </a:endParaRPr>
          </a:p>
        </p:txBody>
      </p:sp>
      <p:sp>
        <p:nvSpPr>
          <p:cNvPr id="16" name="TextBox 15">
            <a:extLst>
              <a:ext uri="{FF2B5EF4-FFF2-40B4-BE49-F238E27FC236}">
                <a16:creationId xmlns:a16="http://schemas.microsoft.com/office/drawing/2014/main" id="{6524E2BB-34B3-4686-88F5-99ABBCDAB0C8}"/>
              </a:ext>
            </a:extLst>
          </p:cNvPr>
          <p:cNvSpPr txBox="1"/>
          <p:nvPr/>
        </p:nvSpPr>
        <p:spPr>
          <a:xfrm>
            <a:off x="2662995" y="2552581"/>
            <a:ext cx="1005403"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19F11DBC-4A1F-4594-9C7F-6E0ED5DBD17E}"/>
              </a:ext>
            </a:extLst>
          </p:cNvPr>
          <p:cNvSpPr txBox="1">
            <a:spLocks/>
          </p:cNvSpPr>
          <p:nvPr/>
        </p:nvSpPr>
        <p:spPr>
          <a:xfrm>
            <a:off x="2662995" y="2929617"/>
            <a:ext cx="2239122"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bg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bg1"/>
                </a:solidFill>
                <a:latin typeface="+mn-lt"/>
                <a:ea typeface="Lato Light" panose="020F0502020204030203" pitchFamily="34" charset="0"/>
                <a:cs typeface="Mukta ExtraLight" panose="020B0000000000000000" pitchFamily="34" charset="77"/>
              </a:rPr>
              <a:t>amet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commodo</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consequat</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voltaire</a:t>
            </a:r>
            <a:r>
              <a:rPr lang="en-US" sz="900" dirty="0">
                <a:solidFill>
                  <a:schemeClr val="bg1"/>
                </a:solidFill>
                <a:latin typeface="+mn-lt"/>
                <a:ea typeface="Lato Light" panose="020F0502020204030203" pitchFamily="34" charset="0"/>
                <a:cs typeface="Mukta ExtraLight" panose="020B0000000000000000" pitchFamily="34" charset="77"/>
              </a:rPr>
              <a:t> du monte </a:t>
            </a:r>
            <a:r>
              <a:rPr lang="en-US" sz="900" dirty="0" err="1">
                <a:solidFill>
                  <a:schemeClr val="bg1"/>
                </a:solidFill>
                <a:latin typeface="+mn-lt"/>
                <a:ea typeface="Lato Light" panose="020F0502020204030203" pitchFamily="34" charset="0"/>
                <a:cs typeface="Mukta ExtraLight" panose="020B0000000000000000" pitchFamily="34" charset="77"/>
              </a:rPr>
              <a:t>montu</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volu</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volae</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tu</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admirabella</a:t>
            </a:r>
            <a:r>
              <a:rPr lang="en-US" sz="900" dirty="0">
                <a:solidFill>
                  <a:schemeClr val="bg1"/>
                </a:solidFill>
                <a:latin typeface="+mn-lt"/>
                <a:ea typeface="Lato Light" panose="020F0502020204030203" pitchFamily="34" charset="0"/>
                <a:cs typeface="Mukta ExtraLight" panose="020B0000000000000000" pitchFamily="34" charset="77"/>
              </a:rPr>
              <a:t> </a:t>
            </a:r>
            <a:r>
              <a:rPr lang="en-US" sz="900" dirty="0" err="1">
                <a:solidFill>
                  <a:schemeClr val="bg1"/>
                </a:solidFill>
                <a:latin typeface="+mn-lt"/>
                <a:ea typeface="Lato Light" panose="020F0502020204030203" pitchFamily="34" charset="0"/>
                <a:cs typeface="Mukta ExtraLight" panose="020B0000000000000000" pitchFamily="34" charset="77"/>
              </a:rPr>
              <a:t>consectetur</a:t>
            </a:r>
            <a:r>
              <a:rPr lang="en-US" sz="900" dirty="0">
                <a:solidFill>
                  <a:schemeClr val="bg1"/>
                </a:solidFill>
                <a:latin typeface="+mn-lt"/>
                <a:ea typeface="Lato Light" panose="020F0502020204030203" pitchFamily="34" charset="0"/>
                <a:cs typeface="Mukta ExtraLight" panose="020B0000000000000000" pitchFamily="34" charset="77"/>
              </a:rPr>
              <a:t> .</a:t>
            </a:r>
          </a:p>
        </p:txBody>
      </p:sp>
      <p:sp>
        <p:nvSpPr>
          <p:cNvPr id="18" name="Rectangle 17">
            <a:extLst>
              <a:ext uri="{FF2B5EF4-FFF2-40B4-BE49-F238E27FC236}">
                <a16:creationId xmlns:a16="http://schemas.microsoft.com/office/drawing/2014/main" id="{D5FA463F-77D2-4BDB-8DF7-1141CD1E9BE8}"/>
              </a:ext>
            </a:extLst>
          </p:cNvPr>
          <p:cNvSpPr/>
          <p:nvPr/>
        </p:nvSpPr>
        <p:spPr>
          <a:xfrm>
            <a:off x="8197931" y="2027510"/>
            <a:ext cx="587020" cy="523220"/>
          </a:xfrm>
          <a:prstGeom prst="rect">
            <a:avLst/>
          </a:prstGeom>
        </p:spPr>
        <p:txBody>
          <a:bodyPr wrap="none" anchor="ctr">
            <a:spAutoFit/>
          </a:bodyPr>
          <a:lstStyle/>
          <a:p>
            <a:pPr algn="r"/>
            <a:r>
              <a:rPr lang="en-US" sz="2800" b="1" dirty="0">
                <a:solidFill>
                  <a:schemeClr val="bg1"/>
                </a:solidFill>
                <a:cs typeface="Poppins" pitchFamily="2" charset="77"/>
              </a:rPr>
              <a:t>04</a:t>
            </a:r>
            <a:endParaRPr lang="en-US" sz="2800" dirty="0">
              <a:solidFill>
                <a:schemeClr val="bg1"/>
              </a:solidFill>
            </a:endParaRPr>
          </a:p>
        </p:txBody>
      </p:sp>
      <p:sp>
        <p:nvSpPr>
          <p:cNvPr id="19" name="TextBox 18">
            <a:extLst>
              <a:ext uri="{FF2B5EF4-FFF2-40B4-BE49-F238E27FC236}">
                <a16:creationId xmlns:a16="http://schemas.microsoft.com/office/drawing/2014/main" id="{3A6EEBF1-05F6-45CA-BD37-FF877D7C3B4A}"/>
              </a:ext>
            </a:extLst>
          </p:cNvPr>
          <p:cNvSpPr txBox="1"/>
          <p:nvPr/>
        </p:nvSpPr>
        <p:spPr>
          <a:xfrm>
            <a:off x="7779548" y="2552581"/>
            <a:ext cx="1005403"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CAPTION</a:t>
            </a:r>
          </a:p>
        </p:txBody>
      </p:sp>
      <p:sp>
        <p:nvSpPr>
          <p:cNvPr id="20" name="Subtitle 2">
            <a:extLst>
              <a:ext uri="{FF2B5EF4-FFF2-40B4-BE49-F238E27FC236}">
                <a16:creationId xmlns:a16="http://schemas.microsoft.com/office/drawing/2014/main" id="{82174141-12B3-493E-9330-DB7F8F38BB1F}"/>
              </a:ext>
            </a:extLst>
          </p:cNvPr>
          <p:cNvSpPr txBox="1">
            <a:spLocks/>
          </p:cNvSpPr>
          <p:nvPr/>
        </p:nvSpPr>
        <p:spPr>
          <a:xfrm>
            <a:off x="6545830" y="2929617"/>
            <a:ext cx="2239122"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bg1"/>
                </a:solidFill>
                <a:ea typeface="Lato Light" panose="020F0502020204030203" pitchFamily="34" charset="0"/>
                <a:cs typeface="Mukta ExtraLight" panose="020B0000000000000000" pitchFamily="34" charset="77"/>
              </a:rPr>
              <a:t>Lorem ipsum dolor sit </a:t>
            </a:r>
            <a:r>
              <a:rPr lang="en-US" sz="900" dirty="0" err="1">
                <a:solidFill>
                  <a:schemeClr val="bg1"/>
                </a:solidFill>
                <a:ea typeface="Lato Light" panose="020F0502020204030203" pitchFamily="34" charset="0"/>
                <a:cs typeface="Mukta ExtraLight" panose="020B0000000000000000" pitchFamily="34" charset="77"/>
              </a:rPr>
              <a:t>amet</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consectetur</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commodo</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consequat</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voltaire</a:t>
            </a:r>
            <a:r>
              <a:rPr lang="en-US" sz="900" dirty="0">
                <a:solidFill>
                  <a:schemeClr val="bg1"/>
                </a:solidFill>
                <a:ea typeface="Lato Light" panose="020F0502020204030203" pitchFamily="34" charset="0"/>
                <a:cs typeface="Mukta ExtraLight" panose="020B0000000000000000" pitchFamily="34" charset="77"/>
              </a:rPr>
              <a:t> du monte </a:t>
            </a:r>
            <a:r>
              <a:rPr lang="en-US" sz="900" dirty="0" err="1">
                <a:solidFill>
                  <a:schemeClr val="bg1"/>
                </a:solidFill>
                <a:ea typeface="Lato Light" panose="020F0502020204030203" pitchFamily="34" charset="0"/>
                <a:cs typeface="Mukta ExtraLight" panose="020B0000000000000000" pitchFamily="34" charset="77"/>
              </a:rPr>
              <a:t>montu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volae</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tu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admirabella</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consectetur</a:t>
            </a:r>
            <a:r>
              <a:rPr lang="en-US" sz="900" dirty="0">
                <a:solidFill>
                  <a:schemeClr val="bg1"/>
                </a:solidFill>
                <a:ea typeface="Lato Light" panose="020F0502020204030203" pitchFamily="34" charset="0"/>
                <a:cs typeface="Mukta ExtraLight" panose="020B0000000000000000" pitchFamily="34" charset="77"/>
              </a:rPr>
              <a:t> .</a:t>
            </a:r>
          </a:p>
        </p:txBody>
      </p:sp>
      <p:sp>
        <p:nvSpPr>
          <p:cNvPr id="21" name="Rectangle 20">
            <a:extLst>
              <a:ext uri="{FF2B5EF4-FFF2-40B4-BE49-F238E27FC236}">
                <a16:creationId xmlns:a16="http://schemas.microsoft.com/office/drawing/2014/main" id="{BAF16432-B7BD-4A5E-90F2-506446B7B12E}"/>
              </a:ext>
            </a:extLst>
          </p:cNvPr>
          <p:cNvSpPr/>
          <p:nvPr/>
        </p:nvSpPr>
        <p:spPr>
          <a:xfrm>
            <a:off x="2662996" y="4122475"/>
            <a:ext cx="569387" cy="523220"/>
          </a:xfrm>
          <a:prstGeom prst="rect">
            <a:avLst/>
          </a:prstGeom>
        </p:spPr>
        <p:txBody>
          <a:bodyPr wrap="none" anchor="ctr">
            <a:spAutoFit/>
          </a:bodyPr>
          <a:lstStyle/>
          <a:p>
            <a:r>
              <a:rPr lang="en-US" sz="2800" b="1" dirty="0">
                <a:solidFill>
                  <a:schemeClr val="bg1"/>
                </a:solidFill>
                <a:cs typeface="Poppins" pitchFamily="2" charset="77"/>
              </a:rPr>
              <a:t>02</a:t>
            </a:r>
            <a:endParaRPr lang="en-US" sz="2800" dirty="0">
              <a:solidFill>
                <a:schemeClr val="bg1"/>
              </a:solidFill>
            </a:endParaRPr>
          </a:p>
        </p:txBody>
      </p:sp>
      <p:sp>
        <p:nvSpPr>
          <p:cNvPr id="22" name="TextBox 21">
            <a:extLst>
              <a:ext uri="{FF2B5EF4-FFF2-40B4-BE49-F238E27FC236}">
                <a16:creationId xmlns:a16="http://schemas.microsoft.com/office/drawing/2014/main" id="{A2CC3649-FAC7-4D12-9245-0CAF71C371DE}"/>
              </a:ext>
            </a:extLst>
          </p:cNvPr>
          <p:cNvSpPr txBox="1"/>
          <p:nvPr/>
        </p:nvSpPr>
        <p:spPr>
          <a:xfrm>
            <a:off x="2662995" y="4647546"/>
            <a:ext cx="1005403"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D0D9CB4E-716F-470F-8A03-E685436F7B59}"/>
              </a:ext>
            </a:extLst>
          </p:cNvPr>
          <p:cNvSpPr txBox="1">
            <a:spLocks/>
          </p:cNvSpPr>
          <p:nvPr/>
        </p:nvSpPr>
        <p:spPr>
          <a:xfrm>
            <a:off x="2662995" y="5024582"/>
            <a:ext cx="2239122"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bg1"/>
                </a:solidFill>
                <a:ea typeface="Lato Light" panose="020F0502020204030203" pitchFamily="34" charset="0"/>
                <a:cs typeface="Mukta ExtraLight" panose="020B0000000000000000" pitchFamily="34" charset="77"/>
              </a:rPr>
              <a:t>Lorem ipsum dolor sit </a:t>
            </a:r>
            <a:r>
              <a:rPr lang="en-US" sz="900" dirty="0" err="1">
                <a:solidFill>
                  <a:schemeClr val="bg1"/>
                </a:solidFill>
                <a:ea typeface="Lato Light" panose="020F0502020204030203" pitchFamily="34" charset="0"/>
                <a:cs typeface="Mukta ExtraLight" panose="020B0000000000000000" pitchFamily="34" charset="77"/>
              </a:rPr>
              <a:t>amet</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consectetur</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commodo</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consequat</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voltaire</a:t>
            </a:r>
            <a:r>
              <a:rPr lang="en-US" sz="900" dirty="0">
                <a:solidFill>
                  <a:schemeClr val="bg1"/>
                </a:solidFill>
                <a:ea typeface="Lato Light" panose="020F0502020204030203" pitchFamily="34" charset="0"/>
                <a:cs typeface="Mukta ExtraLight" panose="020B0000000000000000" pitchFamily="34" charset="77"/>
              </a:rPr>
              <a:t> du monte </a:t>
            </a:r>
            <a:r>
              <a:rPr lang="en-US" sz="900" dirty="0" err="1">
                <a:solidFill>
                  <a:schemeClr val="bg1"/>
                </a:solidFill>
                <a:ea typeface="Lato Light" panose="020F0502020204030203" pitchFamily="34" charset="0"/>
                <a:cs typeface="Mukta ExtraLight" panose="020B0000000000000000" pitchFamily="34" charset="77"/>
              </a:rPr>
              <a:t>montu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volae</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tu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admirabella</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consectetur</a:t>
            </a:r>
            <a:r>
              <a:rPr lang="en-US" sz="900" dirty="0">
                <a:solidFill>
                  <a:schemeClr val="bg1"/>
                </a:solidFill>
                <a:ea typeface="Lato Light" panose="020F0502020204030203" pitchFamily="34" charset="0"/>
                <a:cs typeface="Mukta ExtraLight" panose="020B0000000000000000" pitchFamily="34" charset="77"/>
              </a:rPr>
              <a:t> .</a:t>
            </a:r>
          </a:p>
        </p:txBody>
      </p:sp>
      <p:sp>
        <p:nvSpPr>
          <p:cNvPr id="24" name="Rectangle 23">
            <a:extLst>
              <a:ext uri="{FF2B5EF4-FFF2-40B4-BE49-F238E27FC236}">
                <a16:creationId xmlns:a16="http://schemas.microsoft.com/office/drawing/2014/main" id="{FA15A920-0581-48C1-935E-2609B748D4AB}"/>
              </a:ext>
            </a:extLst>
          </p:cNvPr>
          <p:cNvSpPr/>
          <p:nvPr/>
        </p:nvSpPr>
        <p:spPr>
          <a:xfrm>
            <a:off x="8212358" y="4122475"/>
            <a:ext cx="572593" cy="523220"/>
          </a:xfrm>
          <a:prstGeom prst="rect">
            <a:avLst/>
          </a:prstGeom>
        </p:spPr>
        <p:txBody>
          <a:bodyPr wrap="none" anchor="ctr">
            <a:spAutoFit/>
          </a:bodyPr>
          <a:lstStyle/>
          <a:p>
            <a:pPr algn="r"/>
            <a:r>
              <a:rPr lang="en-US" sz="2800" b="1" dirty="0">
                <a:solidFill>
                  <a:schemeClr val="bg1"/>
                </a:solidFill>
                <a:cs typeface="Poppins" pitchFamily="2" charset="77"/>
              </a:rPr>
              <a:t>03</a:t>
            </a:r>
            <a:endParaRPr lang="en-US" sz="2800" dirty="0">
              <a:solidFill>
                <a:schemeClr val="bg1"/>
              </a:solidFill>
            </a:endParaRPr>
          </a:p>
        </p:txBody>
      </p:sp>
      <p:sp>
        <p:nvSpPr>
          <p:cNvPr id="25" name="TextBox 24">
            <a:extLst>
              <a:ext uri="{FF2B5EF4-FFF2-40B4-BE49-F238E27FC236}">
                <a16:creationId xmlns:a16="http://schemas.microsoft.com/office/drawing/2014/main" id="{49ADD990-70EE-4020-AF17-328742968E3F}"/>
              </a:ext>
            </a:extLst>
          </p:cNvPr>
          <p:cNvSpPr txBox="1"/>
          <p:nvPr/>
        </p:nvSpPr>
        <p:spPr>
          <a:xfrm>
            <a:off x="7779548" y="4647546"/>
            <a:ext cx="1005403"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E2F6769A-2433-44E4-B68E-51FF33B85D0E}"/>
              </a:ext>
            </a:extLst>
          </p:cNvPr>
          <p:cNvSpPr txBox="1">
            <a:spLocks/>
          </p:cNvSpPr>
          <p:nvPr/>
        </p:nvSpPr>
        <p:spPr>
          <a:xfrm>
            <a:off x="6545830" y="5024582"/>
            <a:ext cx="2239122" cy="68986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9"/>
              </a:lnSpc>
            </a:pPr>
            <a:r>
              <a:rPr lang="en-US" sz="900" dirty="0">
                <a:solidFill>
                  <a:schemeClr val="bg1"/>
                </a:solidFill>
                <a:ea typeface="Lato Light" panose="020F0502020204030203" pitchFamily="34" charset="0"/>
                <a:cs typeface="Mukta ExtraLight" panose="020B0000000000000000" pitchFamily="34" charset="77"/>
              </a:rPr>
              <a:t>Lorem ipsum dolor sit </a:t>
            </a:r>
            <a:r>
              <a:rPr lang="en-US" sz="900" dirty="0" err="1">
                <a:solidFill>
                  <a:schemeClr val="bg1"/>
                </a:solidFill>
                <a:ea typeface="Lato Light" panose="020F0502020204030203" pitchFamily="34" charset="0"/>
                <a:cs typeface="Mukta ExtraLight" panose="020B0000000000000000" pitchFamily="34" charset="77"/>
              </a:rPr>
              <a:t>amet</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consectetur</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commodo</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consequat</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voltaire</a:t>
            </a:r>
            <a:r>
              <a:rPr lang="en-US" sz="900" dirty="0">
                <a:solidFill>
                  <a:schemeClr val="bg1"/>
                </a:solidFill>
                <a:ea typeface="Lato Light" panose="020F0502020204030203" pitchFamily="34" charset="0"/>
                <a:cs typeface="Mukta ExtraLight" panose="020B0000000000000000" pitchFamily="34" charset="77"/>
              </a:rPr>
              <a:t> du monte </a:t>
            </a:r>
            <a:r>
              <a:rPr lang="en-US" sz="900" dirty="0" err="1">
                <a:solidFill>
                  <a:schemeClr val="bg1"/>
                </a:solidFill>
                <a:ea typeface="Lato Light" panose="020F0502020204030203" pitchFamily="34" charset="0"/>
                <a:cs typeface="Mukta ExtraLight" panose="020B0000000000000000" pitchFamily="34" charset="77"/>
              </a:rPr>
              <a:t>montu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volae</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tu</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admirabella</a:t>
            </a:r>
            <a:r>
              <a:rPr lang="en-US" sz="900" dirty="0">
                <a:solidFill>
                  <a:schemeClr val="bg1"/>
                </a:solidFill>
                <a:ea typeface="Lato Light" panose="020F0502020204030203" pitchFamily="34" charset="0"/>
                <a:cs typeface="Mukta ExtraLight" panose="020B0000000000000000" pitchFamily="34" charset="77"/>
              </a:rPr>
              <a:t> </a:t>
            </a:r>
            <a:r>
              <a:rPr lang="en-US" sz="900" dirty="0" err="1">
                <a:solidFill>
                  <a:schemeClr val="bg1"/>
                </a:solidFill>
                <a:ea typeface="Lato Light" panose="020F0502020204030203" pitchFamily="34" charset="0"/>
                <a:cs typeface="Mukta ExtraLight" panose="020B0000000000000000" pitchFamily="34" charset="77"/>
              </a:rPr>
              <a:t>consectetur</a:t>
            </a:r>
            <a:r>
              <a:rPr lang="en-US" sz="900" dirty="0">
                <a:solidFill>
                  <a:schemeClr val="bg1"/>
                </a:solidFill>
                <a:ea typeface="Lato Light" panose="020F0502020204030203" pitchFamily="34" charset="0"/>
                <a:cs typeface="Mukta ExtraLight" panose="020B0000000000000000" pitchFamily="34" charset="77"/>
              </a:rPr>
              <a:t> .</a:t>
            </a:r>
          </a:p>
        </p:txBody>
      </p:sp>
      <p:pic>
        <p:nvPicPr>
          <p:cNvPr id="32" name="Graphic 31" descr="Bullseye">
            <a:extLst>
              <a:ext uri="{FF2B5EF4-FFF2-40B4-BE49-F238E27FC236}">
                <a16:creationId xmlns:a16="http://schemas.microsoft.com/office/drawing/2014/main" id="{DCE662DE-86A8-44C4-8761-A6B2F32436B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9172" y="2748935"/>
            <a:ext cx="566970" cy="566970"/>
          </a:xfrm>
          <a:prstGeom prst="rect">
            <a:avLst/>
          </a:prstGeom>
        </p:spPr>
      </p:pic>
      <p:pic>
        <p:nvPicPr>
          <p:cNvPr id="34" name="Graphic 33" descr="Gauge">
            <a:extLst>
              <a:ext uri="{FF2B5EF4-FFF2-40B4-BE49-F238E27FC236}">
                <a16:creationId xmlns:a16="http://schemas.microsoft.com/office/drawing/2014/main" id="{81CA0AB8-2102-4186-B8FF-56743CC4C02A}"/>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488" y="2667849"/>
            <a:ext cx="566970" cy="566970"/>
          </a:xfrm>
          <a:prstGeom prst="rect">
            <a:avLst/>
          </a:prstGeom>
        </p:spPr>
      </p:pic>
      <p:pic>
        <p:nvPicPr>
          <p:cNvPr id="36" name="Graphic 35" descr="Venn diagram">
            <a:extLst>
              <a:ext uri="{FF2B5EF4-FFF2-40B4-BE49-F238E27FC236}">
                <a16:creationId xmlns:a16="http://schemas.microsoft.com/office/drawing/2014/main" id="{43102902-52EF-415D-8412-1839DC129E9B}"/>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1183" y="4462584"/>
            <a:ext cx="566970" cy="566970"/>
          </a:xfrm>
          <a:prstGeom prst="rect">
            <a:avLst/>
          </a:prstGeom>
        </p:spPr>
      </p:pic>
      <p:pic>
        <p:nvPicPr>
          <p:cNvPr id="38" name="Graphic 37" descr="Pie chart">
            <a:extLst>
              <a:ext uri="{FF2B5EF4-FFF2-40B4-BE49-F238E27FC236}">
                <a16:creationId xmlns:a16="http://schemas.microsoft.com/office/drawing/2014/main" id="{476D5445-C432-4429-A33D-0A15C88762A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3714" y="4471739"/>
            <a:ext cx="566970" cy="566970"/>
          </a:xfrm>
          <a:prstGeom prst="rect">
            <a:avLst/>
          </a:prstGeom>
        </p:spPr>
      </p:pic>
    </p:spTree>
    <p:extLst>
      <p:ext uri="{BB962C8B-B14F-4D97-AF65-F5344CB8AC3E}">
        <p14:creationId xmlns:p14="http://schemas.microsoft.com/office/powerpoint/2010/main" val="254816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DB68-C97A-4C61-85F7-3E7D3781D4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C126EC-3996-413E-8766-B8D5D458F66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9FFC21-8865-4E50-891E-5F995B217EAC}"/>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01857ED-9485-46F3-B1F6-2EB36C44E6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A39D4-E77D-4C1C-88E7-C1F765A515A5}"/>
              </a:ext>
            </a:extLst>
          </p:cNvPr>
          <p:cNvSpPr>
            <a:spLocks noGrp="1"/>
          </p:cNvSpPr>
          <p:nvPr>
            <p:ph type="body" sz="quarter" idx="13"/>
          </p:nvPr>
        </p:nvSpPr>
        <p:spPr/>
        <p:txBody>
          <a:bodyPr/>
          <a:lstStyle/>
          <a:p>
            <a:endParaRPr lang="en-ZA"/>
          </a:p>
        </p:txBody>
      </p:sp>
      <p:grpSp>
        <p:nvGrpSpPr>
          <p:cNvPr id="20" name="Group 19">
            <a:extLst>
              <a:ext uri="{FF2B5EF4-FFF2-40B4-BE49-F238E27FC236}">
                <a16:creationId xmlns:a16="http://schemas.microsoft.com/office/drawing/2014/main" id="{1FD16405-9C88-46DD-80E4-7EF57FA6D20F}"/>
              </a:ext>
            </a:extLst>
          </p:cNvPr>
          <p:cNvGrpSpPr/>
          <p:nvPr/>
        </p:nvGrpSpPr>
        <p:grpSpPr>
          <a:xfrm>
            <a:off x="1562099" y="1839684"/>
            <a:ext cx="8249893" cy="2912539"/>
            <a:chOff x="1275672" y="1586243"/>
            <a:chExt cx="8249893" cy="2912539"/>
          </a:xfrm>
        </p:grpSpPr>
        <p:sp>
          <p:nvSpPr>
            <p:cNvPr id="7" name="Rounded Rectangle">
              <a:extLst>
                <a:ext uri="{FF2B5EF4-FFF2-40B4-BE49-F238E27FC236}">
                  <a16:creationId xmlns:a16="http://schemas.microsoft.com/office/drawing/2014/main" id="{FFCB0DCA-B3CA-487D-8190-F34EC87B03A5}"/>
                </a:ext>
              </a:extLst>
            </p:cNvPr>
            <p:cNvSpPr/>
            <p:nvPr/>
          </p:nvSpPr>
          <p:spPr>
            <a:xfrm>
              <a:off x="5519804" y="2071850"/>
              <a:ext cx="582939" cy="2426932"/>
            </a:xfrm>
            <a:prstGeom prst="rect">
              <a:avLst/>
            </a:pr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8" name="Rounded Rectangle">
              <a:extLst>
                <a:ext uri="{FF2B5EF4-FFF2-40B4-BE49-F238E27FC236}">
                  <a16:creationId xmlns:a16="http://schemas.microsoft.com/office/drawing/2014/main" id="{9BFDC952-954D-4F00-AA00-9915C5CF8036}"/>
                </a:ext>
              </a:extLst>
            </p:cNvPr>
            <p:cNvSpPr/>
            <p:nvPr/>
          </p:nvSpPr>
          <p:spPr>
            <a:xfrm>
              <a:off x="4697020" y="1586243"/>
              <a:ext cx="582939" cy="2912538"/>
            </a:xfrm>
            <a:prstGeom prst="rect">
              <a:avLst/>
            </a:pr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9" name="Rounded Rectangle">
              <a:extLst>
                <a:ext uri="{FF2B5EF4-FFF2-40B4-BE49-F238E27FC236}">
                  <a16:creationId xmlns:a16="http://schemas.microsoft.com/office/drawing/2014/main" id="{F9864761-D7E1-4860-94FA-DD570BA19636}"/>
                </a:ext>
              </a:extLst>
            </p:cNvPr>
            <p:cNvSpPr/>
            <p:nvPr/>
          </p:nvSpPr>
          <p:spPr>
            <a:xfrm>
              <a:off x="3874234" y="2465161"/>
              <a:ext cx="582940" cy="2033620"/>
            </a:xfrm>
            <a:prstGeom prst="rect">
              <a:avLst/>
            </a:pr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0" name="Rounded Rectangle">
              <a:extLst>
                <a:ext uri="{FF2B5EF4-FFF2-40B4-BE49-F238E27FC236}">
                  <a16:creationId xmlns:a16="http://schemas.microsoft.com/office/drawing/2014/main" id="{080A387F-431B-488B-B358-DB048B5F6044}"/>
                </a:ext>
              </a:extLst>
            </p:cNvPr>
            <p:cNvSpPr/>
            <p:nvPr/>
          </p:nvSpPr>
          <p:spPr>
            <a:xfrm>
              <a:off x="3051450" y="3042512"/>
              <a:ext cx="582940" cy="1456270"/>
            </a:xfrm>
            <a:prstGeom prst="rect">
              <a:avLst/>
            </a:pr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1" name="Rounded Rectangle">
              <a:extLst>
                <a:ext uri="{FF2B5EF4-FFF2-40B4-BE49-F238E27FC236}">
                  <a16:creationId xmlns:a16="http://schemas.microsoft.com/office/drawing/2014/main" id="{90A506C3-C5CC-44E9-8839-7417EA0C366D}"/>
                </a:ext>
              </a:extLst>
            </p:cNvPr>
            <p:cNvSpPr/>
            <p:nvPr/>
          </p:nvSpPr>
          <p:spPr>
            <a:xfrm>
              <a:off x="1405881" y="3821009"/>
              <a:ext cx="582939" cy="677773"/>
            </a:xfrm>
            <a:prstGeom prst="rect">
              <a:avLst/>
            </a:pr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2" name="Rounded Rectangle">
              <a:extLst>
                <a:ext uri="{FF2B5EF4-FFF2-40B4-BE49-F238E27FC236}">
                  <a16:creationId xmlns:a16="http://schemas.microsoft.com/office/drawing/2014/main" id="{B23935DE-4E46-4DF2-9276-05147FCE36E2}"/>
                </a:ext>
              </a:extLst>
            </p:cNvPr>
            <p:cNvSpPr/>
            <p:nvPr/>
          </p:nvSpPr>
          <p:spPr>
            <a:xfrm>
              <a:off x="2228666" y="3527266"/>
              <a:ext cx="582940" cy="971516"/>
            </a:xfrm>
            <a:prstGeom prst="rect">
              <a:avLst/>
            </a:prstGeom>
            <a:solidFill>
              <a:schemeClr val="accent1"/>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3" name="Rounded Rectangle">
              <a:extLst>
                <a:ext uri="{FF2B5EF4-FFF2-40B4-BE49-F238E27FC236}">
                  <a16:creationId xmlns:a16="http://schemas.microsoft.com/office/drawing/2014/main" id="{F9833906-973A-45DF-A0AA-C4E792A64276}"/>
                </a:ext>
              </a:extLst>
            </p:cNvPr>
            <p:cNvSpPr/>
            <p:nvPr/>
          </p:nvSpPr>
          <p:spPr>
            <a:xfrm flipH="1">
              <a:off x="6342588" y="2465161"/>
              <a:ext cx="582940" cy="2033620"/>
            </a:xfrm>
            <a:prstGeom prst="rect">
              <a:avLst/>
            </a:pr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4" name="Rounded Rectangle">
              <a:extLst>
                <a:ext uri="{FF2B5EF4-FFF2-40B4-BE49-F238E27FC236}">
                  <a16:creationId xmlns:a16="http://schemas.microsoft.com/office/drawing/2014/main" id="{6C10BAEA-1575-4F52-94AC-C855D95FC1E6}"/>
                </a:ext>
              </a:extLst>
            </p:cNvPr>
            <p:cNvSpPr/>
            <p:nvPr/>
          </p:nvSpPr>
          <p:spPr>
            <a:xfrm flipH="1">
              <a:off x="7165373" y="3042512"/>
              <a:ext cx="582940" cy="1456270"/>
            </a:xfrm>
            <a:prstGeom prst="rect">
              <a:avLst/>
            </a:pr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5" name="Rounded Rectangle">
              <a:extLst>
                <a:ext uri="{FF2B5EF4-FFF2-40B4-BE49-F238E27FC236}">
                  <a16:creationId xmlns:a16="http://schemas.microsoft.com/office/drawing/2014/main" id="{E0C246C6-A9E0-423E-BB4E-D5D52F66CBD7}"/>
                </a:ext>
              </a:extLst>
            </p:cNvPr>
            <p:cNvSpPr/>
            <p:nvPr/>
          </p:nvSpPr>
          <p:spPr>
            <a:xfrm flipH="1">
              <a:off x="8810942" y="3821009"/>
              <a:ext cx="582939" cy="677773"/>
            </a:xfrm>
            <a:prstGeom prst="rect">
              <a:avLst/>
            </a:pr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6" name="Rounded Rectangle">
              <a:extLst>
                <a:ext uri="{FF2B5EF4-FFF2-40B4-BE49-F238E27FC236}">
                  <a16:creationId xmlns:a16="http://schemas.microsoft.com/office/drawing/2014/main" id="{BEF12346-E54B-4104-8B5A-63F590120279}"/>
                </a:ext>
              </a:extLst>
            </p:cNvPr>
            <p:cNvSpPr/>
            <p:nvPr/>
          </p:nvSpPr>
          <p:spPr>
            <a:xfrm flipH="1">
              <a:off x="7988158" y="3527266"/>
              <a:ext cx="582940" cy="971516"/>
            </a:xfrm>
            <a:prstGeom prst="rect">
              <a:avLst/>
            </a:prstGeom>
            <a:solidFill>
              <a:schemeClr val="accent3"/>
            </a:solidFill>
            <a:ln w="12700" cap="flat">
              <a:noFill/>
              <a:miter lim="400000"/>
            </a:ln>
            <a:effectLst/>
          </p:spPr>
          <p:txBody>
            <a:bodyPr wrap="square" lIns="0" tIns="0" rIns="0" bIns="0" numCol="1" anchor="t">
              <a:noAutofit/>
            </a:bodyPr>
            <a:lstStyle/>
            <a:p>
              <a:endParaRPr sz="2243" dirty="0">
                <a:latin typeface="Lato Light" panose="020F0502020204030203" pitchFamily="34" charset="0"/>
              </a:endParaRPr>
            </a:p>
          </p:txBody>
        </p:sp>
        <p:sp>
          <p:nvSpPr>
            <p:cNvPr id="17" name="Line">
              <a:extLst>
                <a:ext uri="{FF2B5EF4-FFF2-40B4-BE49-F238E27FC236}">
                  <a16:creationId xmlns:a16="http://schemas.microsoft.com/office/drawing/2014/main" id="{F7FC8F4D-B876-4501-807D-E6935C9BF26A}"/>
                </a:ext>
              </a:extLst>
            </p:cNvPr>
            <p:cNvSpPr/>
            <p:nvPr/>
          </p:nvSpPr>
          <p:spPr>
            <a:xfrm flipV="1">
              <a:off x="1693004" y="1976871"/>
              <a:ext cx="2576435" cy="1506110"/>
            </a:xfrm>
            <a:prstGeom prst="line">
              <a:avLst/>
            </a:prstGeom>
            <a:noFill/>
            <a:ln w="38100" cap="flat">
              <a:solidFill>
                <a:schemeClr val="bg1">
                  <a:lumMod val="85000"/>
                </a:schemeClr>
              </a:solidFill>
              <a:prstDash val="solid"/>
              <a:miter lim="400000"/>
              <a:tailEnd type="triangle" w="lg" len="lg"/>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8" name="Line">
              <a:extLst>
                <a:ext uri="{FF2B5EF4-FFF2-40B4-BE49-F238E27FC236}">
                  <a16:creationId xmlns:a16="http://schemas.microsoft.com/office/drawing/2014/main" id="{CF70F86A-BEB0-4ABB-9D86-F1E8084F9592}"/>
                </a:ext>
              </a:extLst>
            </p:cNvPr>
            <p:cNvSpPr/>
            <p:nvPr/>
          </p:nvSpPr>
          <p:spPr>
            <a:xfrm>
              <a:off x="6426820" y="1939935"/>
              <a:ext cx="2576435" cy="1506111"/>
            </a:xfrm>
            <a:prstGeom prst="line">
              <a:avLst/>
            </a:prstGeom>
            <a:noFill/>
            <a:ln w="38100" cap="flat">
              <a:solidFill>
                <a:schemeClr val="bg1">
                  <a:lumMod val="85000"/>
                </a:schemeClr>
              </a:solidFill>
              <a:prstDash val="solid"/>
              <a:miter lim="400000"/>
              <a:tailEnd type="triangle" w="lg" len="lg"/>
            </a:ln>
            <a:effectLst/>
          </p:spPr>
          <p:txBody>
            <a:bodyPr wrap="square" lIns="31648" tIns="31648" rIns="31648" bIns="31648" numCol="1" anchor="ctr">
              <a:noAutofit/>
            </a:bodyPr>
            <a:lstStyle/>
            <a:p>
              <a:endParaRPr sz="2243" dirty="0">
                <a:latin typeface="Lato Light" panose="020F0502020204030203" pitchFamily="34" charset="0"/>
              </a:endParaRPr>
            </a:p>
          </p:txBody>
        </p:sp>
        <p:sp>
          <p:nvSpPr>
            <p:cNvPr id="19" name="Line">
              <a:extLst>
                <a:ext uri="{FF2B5EF4-FFF2-40B4-BE49-F238E27FC236}">
                  <a16:creationId xmlns:a16="http://schemas.microsoft.com/office/drawing/2014/main" id="{7DE832B5-DCD2-402E-9A10-03F642F9A153}"/>
                </a:ext>
              </a:extLst>
            </p:cNvPr>
            <p:cNvSpPr/>
            <p:nvPr/>
          </p:nvSpPr>
          <p:spPr>
            <a:xfrm flipV="1">
              <a:off x="1275672" y="4498781"/>
              <a:ext cx="8249893" cy="0"/>
            </a:xfrm>
            <a:prstGeom prst="line">
              <a:avLst/>
            </a:prstGeom>
            <a:noFill/>
            <a:ln w="63500" cap="flat">
              <a:solidFill>
                <a:schemeClr val="bg1">
                  <a:lumMod val="85000"/>
                </a:schemeClr>
              </a:solidFill>
              <a:prstDash val="solid"/>
              <a:miter lim="400000"/>
              <a:tailEnd type="none" w="lg" len="lg"/>
            </a:ln>
            <a:effectLst/>
          </p:spPr>
          <p:txBody>
            <a:bodyPr wrap="square" lIns="31648" tIns="31648" rIns="31648" bIns="31648" numCol="1" anchor="ctr">
              <a:noAutofit/>
            </a:bodyPr>
            <a:lstStyle/>
            <a:p>
              <a:endParaRPr sz="2243" dirty="0">
                <a:latin typeface="Lato Light" panose="020F0502020204030203" pitchFamily="34" charset="0"/>
              </a:endParaRPr>
            </a:p>
          </p:txBody>
        </p:sp>
      </p:grpSp>
      <p:sp>
        <p:nvSpPr>
          <p:cNvPr id="21" name="Oval 20">
            <a:extLst>
              <a:ext uri="{FF2B5EF4-FFF2-40B4-BE49-F238E27FC236}">
                <a16:creationId xmlns:a16="http://schemas.microsoft.com/office/drawing/2014/main" id="{EEC45E97-0A7D-44B4-803C-B45DCF26C7F2}"/>
              </a:ext>
            </a:extLst>
          </p:cNvPr>
          <p:cNvSpPr/>
          <p:nvPr/>
        </p:nvSpPr>
        <p:spPr>
          <a:xfrm>
            <a:off x="1437735" y="5145755"/>
            <a:ext cx="774773" cy="7747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22" name="TextBox 21">
            <a:extLst>
              <a:ext uri="{FF2B5EF4-FFF2-40B4-BE49-F238E27FC236}">
                <a16:creationId xmlns:a16="http://schemas.microsoft.com/office/drawing/2014/main" id="{0EFCAF03-6515-451A-986A-780A7190219C}"/>
              </a:ext>
            </a:extLst>
          </p:cNvPr>
          <p:cNvSpPr txBox="1"/>
          <p:nvPr/>
        </p:nvSpPr>
        <p:spPr>
          <a:xfrm>
            <a:off x="2423348" y="5089979"/>
            <a:ext cx="1005403"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4338AA0B-0E7A-44F6-9A07-44A1A9CE3916}"/>
              </a:ext>
            </a:extLst>
          </p:cNvPr>
          <p:cNvSpPr txBox="1">
            <a:spLocks/>
          </p:cNvSpPr>
          <p:nvPr/>
        </p:nvSpPr>
        <p:spPr>
          <a:xfrm>
            <a:off x="2456005" y="5402746"/>
            <a:ext cx="2859355"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0 companies and elite strategy.</a:t>
            </a:r>
          </a:p>
        </p:txBody>
      </p:sp>
      <p:sp>
        <p:nvSpPr>
          <p:cNvPr id="24" name="Oval 23">
            <a:extLst>
              <a:ext uri="{FF2B5EF4-FFF2-40B4-BE49-F238E27FC236}">
                <a16:creationId xmlns:a16="http://schemas.microsoft.com/office/drawing/2014/main" id="{F9CECA94-7F10-4BDA-A3E1-B0AC0AFEFD4B}"/>
              </a:ext>
            </a:extLst>
          </p:cNvPr>
          <p:cNvSpPr/>
          <p:nvPr/>
        </p:nvSpPr>
        <p:spPr>
          <a:xfrm>
            <a:off x="6061180" y="5145755"/>
            <a:ext cx="774773" cy="7747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25" name="TextBox 24">
            <a:extLst>
              <a:ext uri="{FF2B5EF4-FFF2-40B4-BE49-F238E27FC236}">
                <a16:creationId xmlns:a16="http://schemas.microsoft.com/office/drawing/2014/main" id="{F6BBAE8A-D91C-486B-A12A-E3EF1222B037}"/>
              </a:ext>
            </a:extLst>
          </p:cNvPr>
          <p:cNvSpPr txBox="1"/>
          <p:nvPr/>
        </p:nvSpPr>
        <p:spPr>
          <a:xfrm>
            <a:off x="7046792" y="5089979"/>
            <a:ext cx="1005403"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DB1920D9-0D1E-4410-953E-E5AA3DAFF716}"/>
              </a:ext>
            </a:extLst>
          </p:cNvPr>
          <p:cNvSpPr txBox="1">
            <a:spLocks/>
          </p:cNvSpPr>
          <p:nvPr/>
        </p:nvSpPr>
        <p:spPr>
          <a:xfrm>
            <a:off x="7079450" y="5402746"/>
            <a:ext cx="2859355" cy="523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9"/>
              </a:lnSpc>
            </a:pPr>
            <a:r>
              <a:rPr lang="en-US" sz="900" dirty="0">
                <a:solidFill>
                  <a:schemeClr val="tx1"/>
                </a:solidFill>
                <a:latin typeface="+mn-lt"/>
                <a:ea typeface="Lato Light" panose="020F0502020204030203" pitchFamily="34" charset="0"/>
                <a:cs typeface="Mukta ExtraLight" panose="020B0000000000000000" pitchFamily="34" charset="77"/>
              </a:rPr>
              <a:t>Lorem ipsum dolor sit </a:t>
            </a:r>
            <a:r>
              <a:rPr lang="en-US" sz="900" dirty="0" err="1">
                <a:solidFill>
                  <a:schemeClr val="tx1"/>
                </a:solidFill>
                <a:latin typeface="+mn-lt"/>
                <a:ea typeface="Lato Light" panose="020F0502020204030203" pitchFamily="34" charset="0"/>
                <a:cs typeface="Mukta ExtraLight" panose="020B0000000000000000" pitchFamily="34" charset="77"/>
              </a:rPr>
              <a:t>amet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consectetur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adipiscing</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elit</a:t>
            </a:r>
            <a:r>
              <a:rPr lang="en-US" sz="900" dirty="0">
                <a:solidFill>
                  <a:schemeClr val="tx1"/>
                </a:solidFill>
                <a:latin typeface="+mn-lt"/>
                <a:ea typeface="Lato Light" panose="020F0502020204030203" pitchFamily="34" charset="0"/>
                <a:cs typeface="Mukta ExtraLight" panose="020B0000000000000000" pitchFamily="34" charset="77"/>
              </a:rPr>
              <a:t>, sed do </a:t>
            </a:r>
            <a:r>
              <a:rPr lang="en-US" sz="900" dirty="0" err="1">
                <a:solidFill>
                  <a:schemeClr val="tx1"/>
                </a:solidFill>
                <a:latin typeface="+mn-lt"/>
                <a:ea typeface="Lato Light" panose="020F0502020204030203" pitchFamily="34" charset="0"/>
                <a:cs typeface="Mukta ExtraLight" panose="020B0000000000000000" pitchFamily="34" charset="77"/>
              </a:rPr>
              <a:t>eiusmod</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tempor</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incididunt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ut</a:t>
            </a:r>
            <a:r>
              <a:rPr lang="en-US" sz="900" dirty="0">
                <a:solidFill>
                  <a:schemeClr val="tx1"/>
                </a:solidFill>
                <a:latin typeface="+mn-lt"/>
                <a:ea typeface="Lato Light" panose="020F0502020204030203" pitchFamily="34" charset="0"/>
                <a:cs typeface="Mukta ExtraLight" panose="020B0000000000000000" pitchFamily="34" charset="77"/>
              </a:rPr>
              <a:t> </a:t>
            </a:r>
            <a:r>
              <a:rPr lang="en-US" sz="900" dirty="0" err="1">
                <a:solidFill>
                  <a:schemeClr val="tx1"/>
                </a:solidFill>
                <a:latin typeface="+mn-lt"/>
                <a:ea typeface="Lato Light" panose="020F0502020204030203" pitchFamily="34" charset="0"/>
                <a:cs typeface="Mukta ExtraLight" panose="020B0000000000000000" pitchFamily="34" charset="77"/>
              </a:rPr>
              <a:t>labore</a:t>
            </a:r>
            <a:r>
              <a:rPr lang="en-US" sz="900" dirty="0">
                <a:solidFill>
                  <a:schemeClr val="tx1"/>
                </a:solidFill>
                <a:latin typeface="+mn-lt"/>
                <a:ea typeface="Lato Light" panose="020F0502020204030203" pitchFamily="34" charset="0"/>
                <a:cs typeface="Mukta ExtraLight" panose="020B0000000000000000" pitchFamily="34" charset="77"/>
              </a:rPr>
              <a:t> et dolore magna </a:t>
            </a:r>
            <a:r>
              <a:rPr lang="en-US" sz="900" dirty="0" err="1">
                <a:solidFill>
                  <a:schemeClr val="tx1"/>
                </a:solidFill>
                <a:latin typeface="+mn-lt"/>
                <a:ea typeface="Lato Light" panose="020F0502020204030203" pitchFamily="34" charset="0"/>
                <a:cs typeface="Mukta ExtraLight" panose="020B0000000000000000" pitchFamily="34" charset="77"/>
              </a:rPr>
              <a:t>aliqua</a:t>
            </a:r>
            <a:r>
              <a:rPr lang="en-US" sz="900" dirty="0">
                <a:solidFill>
                  <a:schemeClr val="tx1"/>
                </a:solidFill>
                <a:latin typeface="+mn-lt"/>
                <a:ea typeface="Lato Light" panose="020F0502020204030203" pitchFamily="34" charset="0"/>
                <a:cs typeface="Mukta ExtraLight" panose="020B0000000000000000" pitchFamily="34" charset="77"/>
              </a:rPr>
              <a:t>. Ut 0 companies and elite strategy.</a:t>
            </a:r>
          </a:p>
        </p:txBody>
      </p:sp>
      <p:pic>
        <p:nvPicPr>
          <p:cNvPr id="27" name="Graphic 26" descr="Ribbon">
            <a:extLst>
              <a:ext uri="{FF2B5EF4-FFF2-40B4-BE49-F238E27FC236}">
                <a16:creationId xmlns:a16="http://schemas.microsoft.com/office/drawing/2014/main" id="{98A5DC76-55A4-4D7A-AF1E-98C4DB8246D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8386" y="5267317"/>
            <a:ext cx="553470" cy="553470"/>
          </a:xfrm>
          <a:prstGeom prst="rect">
            <a:avLst/>
          </a:prstGeom>
        </p:spPr>
      </p:pic>
      <p:pic>
        <p:nvPicPr>
          <p:cNvPr id="28" name="Graphic 27" descr="Head with gears">
            <a:extLst>
              <a:ext uri="{FF2B5EF4-FFF2-40B4-BE49-F238E27FC236}">
                <a16:creationId xmlns:a16="http://schemas.microsoft.com/office/drawing/2014/main" id="{FB2CB044-C9E4-45DC-B07C-8EA6D20FE43A}"/>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88628" y="5267317"/>
            <a:ext cx="553470" cy="553470"/>
          </a:xfrm>
          <a:prstGeom prst="rect">
            <a:avLst/>
          </a:prstGeom>
        </p:spPr>
      </p:pic>
    </p:spTree>
    <p:extLst>
      <p:ext uri="{BB962C8B-B14F-4D97-AF65-F5344CB8AC3E}">
        <p14:creationId xmlns:p14="http://schemas.microsoft.com/office/powerpoint/2010/main" val="329786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business, startup, presentation, infographics, free, editable template, template, pitch, graphs, charts, diagrams, tables, data, slides, layout, concept, idea, inspiration, download, Google Slides"/>
  <p:tag name="DESCRIPTION" val="Use editable data visualisation elements and graphics from the Business Infographic presentation template to add substance to your next business proposal or new business pla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3699</Words>
  <Application>Microsoft Office PowerPoint</Application>
  <PresentationFormat>Widescreen</PresentationFormat>
  <Paragraphs>415</Paragraphs>
  <Slides>34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Bahnschrift</vt:lpstr>
      <vt:lpstr>Bahnschrift SemiBold</vt:lpstr>
      <vt:lpstr>Calibri</vt:lpstr>
      <vt:lpstr>Gill Sans</vt:lpstr>
      <vt:lpstr>Helvetica</vt:lpstr>
      <vt:lpstr>Helvetica Neue Light</vt:lpstr>
      <vt:lpstr>Lato Light</vt:lpstr>
      <vt:lpstr>Montserrat</vt:lpstr>
      <vt:lpstr>Open Sans Light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114</cp:revision>
  <dcterms:created xsi:type="dcterms:W3CDTF">2020-04-19T22:46:17Z</dcterms:created>
  <dcterms:modified xsi:type="dcterms:W3CDTF">2020-05-15T13:14:47Z</dcterms:modified>
  <cp:category>Data Visualisation Elements</cp:category>
</cp:coreProperties>
</file>