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5"/>
  </p:notesMasterIdLst>
  <p:sldIdLst>
    <p:sldId id="277" r:id="rId2"/>
    <p:sldId id="278" r:id="rId3"/>
    <p:sldId id="279" r:id="rId4"/>
    <p:sldId id="256" r:id="rId5"/>
    <p:sldId id="283" r:id="rId6"/>
    <p:sldId id="284" r:id="rId7"/>
    <p:sldId id="285" r:id="rId8"/>
    <p:sldId id="288" r:id="rId9"/>
    <p:sldId id="286" r:id="rId10"/>
    <p:sldId id="287" r:id="rId11"/>
    <p:sldId id="289" r:id="rId12"/>
    <p:sldId id="290" r:id="rId13"/>
    <p:sldId id="291" r:id="rId14"/>
    <p:sldId id="292" r:id="rId15"/>
    <p:sldId id="293" r:id="rId16"/>
    <p:sldId id="294" r:id="rId17"/>
    <p:sldId id="295" r:id="rId18"/>
    <p:sldId id="296" r:id="rId19"/>
    <p:sldId id="297" r:id="rId20"/>
    <p:sldId id="298" r:id="rId21"/>
    <p:sldId id="299" r:id="rId22"/>
    <p:sldId id="281" r:id="rId23"/>
    <p:sldId id="282"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a:t>YOUR COMPANY NAME</a:t>
            </a:r>
            <a:endParaRPr lang="en-US" dirty="0"/>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a:t>YOUR COMPANY NAME</a:t>
            </a:r>
            <a:endParaRPr lang="en-US" dirty="0"/>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a:t>YOUR COMPANY NAME</a:t>
            </a:r>
            <a:endParaRPr lang="en-US" dirty="0"/>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a:t>YOUR COMPANY NAME</a:t>
            </a:r>
            <a:endParaRPr lang="en-US" dirty="0"/>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a:t>YOUR COMPANY NAME</a:t>
            </a:r>
            <a:endParaRPr lang="en-US" dirty="0"/>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a:t>YOUR COMPANY NAME</a:t>
            </a:r>
            <a:endParaRPr lang="en-US" dirty="0"/>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COMPANY NAME</a:t>
            </a:r>
            <a:endParaRPr lang="en-US" dirty="0"/>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s>
</file>

<file path=ppt/slides/_rels/slide1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svg"/><Relationship Id="rId7" Type="http://schemas.openxmlformats.org/officeDocument/2006/relationships/image" Target="../media/image61.sv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5.svg"/><Relationship Id="rId5" Type="http://schemas.openxmlformats.org/officeDocument/2006/relationships/image" Target="../media/image59.sv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svg"/></Relationships>
</file>

<file path=ppt/slides/_rels/slide1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svg"/><Relationship Id="rId7" Type="http://schemas.openxmlformats.org/officeDocument/2006/relationships/image" Target="../media/image71.sv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75.svg"/><Relationship Id="rId5" Type="http://schemas.openxmlformats.org/officeDocument/2006/relationships/image" Target="../media/image69.sv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7.svg"/><Relationship Id="rId7" Type="http://schemas.openxmlformats.org/officeDocument/2006/relationships/image" Target="../media/image79.sv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5.svg"/></Relationships>
</file>

<file path=ppt/slides/_rels/slide1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svg"/><Relationship Id="rId7" Type="http://schemas.openxmlformats.org/officeDocument/2006/relationships/image" Target="../media/image63.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 Id="rId9" Type="http://schemas.openxmlformats.org/officeDocument/2006/relationships/image" Target="../media/image65.svg"/></Relationships>
</file>

<file path=ppt/slides/_rels/slide19.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svg"/><Relationship Id="rId7" Type="http://schemas.openxmlformats.org/officeDocument/2006/relationships/image" Target="../media/image85.sv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svg"/><Relationship Id="rId4" Type="http://schemas.openxmlformats.org/officeDocument/2006/relationships/image" Target="../media/image82.png"/><Relationship Id="rId9" Type="http://schemas.openxmlformats.org/officeDocument/2006/relationships/image" Target="../media/image87.svg"/></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7.svg"/><Relationship Id="rId7" Type="http://schemas.openxmlformats.org/officeDocument/2006/relationships/image" Target="../media/image79.sv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5.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6E448D-449E-4BE8-953F-7A3A3F57332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11AA183-AC69-40D7-93DE-AAF975543D6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7C5BCB4-BDC2-4369-A0F1-F9F1BF15F142}"/>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2A08488C-EBBA-4A61-A979-31F8922BBB3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1810803-672F-47C7-A388-D52DE18BC95D}"/>
              </a:ext>
            </a:extLst>
          </p:cNvPr>
          <p:cNvSpPr>
            <a:spLocks noGrp="1"/>
          </p:cNvSpPr>
          <p:nvPr>
            <p:ph type="body" sz="quarter" idx="13"/>
          </p:nvPr>
        </p:nvSpPr>
        <p:spPr/>
        <p:txBody>
          <a:bodyPr/>
          <a:lstStyle/>
          <a:p>
            <a:endParaRPr lang="en-ZA"/>
          </a:p>
        </p:txBody>
      </p:sp>
      <p:sp>
        <p:nvSpPr>
          <p:cNvPr id="7" name="Freeform 2">
            <a:extLst>
              <a:ext uri="{FF2B5EF4-FFF2-40B4-BE49-F238E27FC236}">
                <a16:creationId xmlns:a16="http://schemas.microsoft.com/office/drawing/2014/main" id="{12492E47-AF81-454D-8ADA-624A632ED505}"/>
              </a:ext>
            </a:extLst>
          </p:cNvPr>
          <p:cNvSpPr>
            <a:spLocks/>
          </p:cNvSpPr>
          <p:nvPr/>
        </p:nvSpPr>
        <p:spPr bwMode="auto">
          <a:xfrm>
            <a:off x="737305" y="2033930"/>
            <a:ext cx="4065379" cy="2511508"/>
          </a:xfrm>
          <a:custGeom>
            <a:avLst/>
            <a:gdLst>
              <a:gd name="T0" fmla="*/ 4117 w 4961"/>
              <a:gd name="T1" fmla="*/ 2584 h 3065"/>
              <a:gd name="T2" fmla="*/ 2794 w 4961"/>
              <a:gd name="T3" fmla="*/ 2938 h 3065"/>
              <a:gd name="T4" fmla="*/ 594 w 4961"/>
              <a:gd name="T5" fmla="*/ 995 h 3065"/>
              <a:gd name="T6" fmla="*/ 419 w 4961"/>
              <a:gd name="T7" fmla="*/ 1529 h 3065"/>
              <a:gd name="T8" fmla="*/ 0 w 4961"/>
              <a:gd name="T9" fmla="*/ 1115 h 3065"/>
              <a:gd name="T10" fmla="*/ 273 w 4961"/>
              <a:gd name="T11" fmla="*/ 281 h 3065"/>
              <a:gd name="T12" fmla="*/ 1104 w 4961"/>
              <a:gd name="T13" fmla="*/ 0 h 3065"/>
              <a:gd name="T14" fmla="*/ 1523 w 4961"/>
              <a:gd name="T15" fmla="*/ 415 h 3065"/>
              <a:gd name="T16" fmla="*/ 988 w 4961"/>
              <a:gd name="T17" fmla="*/ 596 h 3065"/>
              <a:gd name="T18" fmla="*/ 2654 w 4961"/>
              <a:gd name="T19" fmla="*/ 2210 h 3065"/>
              <a:gd name="T20" fmla="*/ 3148 w 4961"/>
              <a:gd name="T21" fmla="*/ 2377 h 3065"/>
              <a:gd name="T22" fmla="*/ 3910 w 4961"/>
              <a:gd name="T23" fmla="*/ 1615 h 3065"/>
              <a:gd name="T24" fmla="*/ 3148 w 4961"/>
              <a:gd name="T25" fmla="*/ 853 h 3065"/>
              <a:gd name="T26" fmla="*/ 2386 w 4961"/>
              <a:gd name="T27" fmla="*/ 1602 h 3065"/>
              <a:gd name="T28" fmla="*/ 1861 w 4961"/>
              <a:gd name="T29" fmla="*/ 1142 h 3065"/>
              <a:gd name="T30" fmla="*/ 3148 w 4961"/>
              <a:gd name="T31" fmla="*/ 245 h 3065"/>
              <a:gd name="T32" fmla="*/ 4117 w 4961"/>
              <a:gd name="T33" fmla="*/ 2584 h 3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61" h="3065">
                <a:moveTo>
                  <a:pt x="4117" y="2584"/>
                </a:moveTo>
                <a:cubicBezTo>
                  <a:pt x="3769" y="2931"/>
                  <a:pt x="3266" y="3065"/>
                  <a:pt x="2794" y="2938"/>
                </a:cubicBezTo>
                <a:cubicBezTo>
                  <a:pt x="2318" y="2811"/>
                  <a:pt x="1067" y="1477"/>
                  <a:pt x="594" y="995"/>
                </a:cubicBezTo>
                <a:cubicBezTo>
                  <a:pt x="419" y="1529"/>
                  <a:pt x="419" y="1529"/>
                  <a:pt x="419" y="1529"/>
                </a:cubicBezTo>
                <a:cubicBezTo>
                  <a:pt x="0" y="1115"/>
                  <a:pt x="0" y="1115"/>
                  <a:pt x="0" y="1115"/>
                </a:cubicBezTo>
                <a:cubicBezTo>
                  <a:pt x="273" y="281"/>
                  <a:pt x="273" y="281"/>
                  <a:pt x="273" y="281"/>
                </a:cubicBezTo>
                <a:cubicBezTo>
                  <a:pt x="1104" y="0"/>
                  <a:pt x="1104" y="0"/>
                  <a:pt x="1104" y="0"/>
                </a:cubicBezTo>
                <a:cubicBezTo>
                  <a:pt x="1523" y="415"/>
                  <a:pt x="1523" y="415"/>
                  <a:pt x="1523" y="415"/>
                </a:cubicBezTo>
                <a:cubicBezTo>
                  <a:pt x="988" y="596"/>
                  <a:pt x="988" y="596"/>
                  <a:pt x="988" y="596"/>
                </a:cubicBezTo>
                <a:cubicBezTo>
                  <a:pt x="2654" y="2210"/>
                  <a:pt x="2654" y="2210"/>
                  <a:pt x="2654" y="2210"/>
                </a:cubicBezTo>
                <a:cubicBezTo>
                  <a:pt x="2771" y="2314"/>
                  <a:pt x="2926" y="2377"/>
                  <a:pt x="3148" y="2377"/>
                </a:cubicBezTo>
                <a:cubicBezTo>
                  <a:pt x="3502" y="2377"/>
                  <a:pt x="3910" y="2036"/>
                  <a:pt x="3910" y="1615"/>
                </a:cubicBezTo>
                <a:cubicBezTo>
                  <a:pt x="3910" y="1194"/>
                  <a:pt x="3569" y="853"/>
                  <a:pt x="3148" y="853"/>
                </a:cubicBezTo>
                <a:cubicBezTo>
                  <a:pt x="2731" y="853"/>
                  <a:pt x="2393" y="1187"/>
                  <a:pt x="2386" y="1602"/>
                </a:cubicBezTo>
                <a:cubicBezTo>
                  <a:pt x="1861" y="1142"/>
                  <a:pt x="1861" y="1142"/>
                  <a:pt x="1861" y="1142"/>
                </a:cubicBezTo>
                <a:cubicBezTo>
                  <a:pt x="2058" y="607"/>
                  <a:pt x="2570" y="245"/>
                  <a:pt x="3148" y="245"/>
                </a:cubicBezTo>
                <a:cubicBezTo>
                  <a:pt x="4389" y="245"/>
                  <a:pt x="4961" y="1739"/>
                  <a:pt x="4117" y="2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8" name="Freeform 3">
            <a:extLst>
              <a:ext uri="{FF2B5EF4-FFF2-40B4-BE49-F238E27FC236}">
                <a16:creationId xmlns:a16="http://schemas.microsoft.com/office/drawing/2014/main" id="{813E57D1-6ABD-49A1-92B1-2AE51EF1F376}"/>
              </a:ext>
            </a:extLst>
          </p:cNvPr>
          <p:cNvSpPr>
            <a:spLocks/>
          </p:cNvSpPr>
          <p:nvPr/>
        </p:nvSpPr>
        <p:spPr bwMode="auto">
          <a:xfrm>
            <a:off x="519341" y="3314996"/>
            <a:ext cx="4065379" cy="2511508"/>
          </a:xfrm>
          <a:custGeom>
            <a:avLst/>
            <a:gdLst>
              <a:gd name="T0" fmla="*/ 845 w 4962"/>
              <a:gd name="T1" fmla="*/ 481 h 3065"/>
              <a:gd name="T2" fmla="*/ 2168 w 4962"/>
              <a:gd name="T3" fmla="*/ 126 h 3065"/>
              <a:gd name="T4" fmla="*/ 4368 w 4962"/>
              <a:gd name="T5" fmla="*/ 2070 h 3065"/>
              <a:gd name="T6" fmla="*/ 4542 w 4962"/>
              <a:gd name="T7" fmla="*/ 1535 h 3065"/>
              <a:gd name="T8" fmla="*/ 4962 w 4962"/>
              <a:gd name="T9" fmla="*/ 1950 h 3065"/>
              <a:gd name="T10" fmla="*/ 4689 w 4962"/>
              <a:gd name="T11" fmla="*/ 2783 h 3065"/>
              <a:gd name="T12" fmla="*/ 3858 w 4962"/>
              <a:gd name="T13" fmla="*/ 3065 h 3065"/>
              <a:gd name="T14" fmla="*/ 3439 w 4962"/>
              <a:gd name="T15" fmla="*/ 2650 h 3065"/>
              <a:gd name="T16" fmla="*/ 3974 w 4962"/>
              <a:gd name="T17" fmla="*/ 2469 h 3065"/>
              <a:gd name="T18" fmla="*/ 2307 w 4962"/>
              <a:gd name="T19" fmla="*/ 855 h 3065"/>
              <a:gd name="T20" fmla="*/ 1814 w 4962"/>
              <a:gd name="T21" fmla="*/ 688 h 3065"/>
              <a:gd name="T22" fmla="*/ 1052 w 4962"/>
              <a:gd name="T23" fmla="*/ 1450 h 3065"/>
              <a:gd name="T24" fmla="*/ 1814 w 4962"/>
              <a:gd name="T25" fmla="*/ 2212 h 3065"/>
              <a:gd name="T26" fmla="*/ 2576 w 4962"/>
              <a:gd name="T27" fmla="*/ 1462 h 3065"/>
              <a:gd name="T28" fmla="*/ 3100 w 4962"/>
              <a:gd name="T29" fmla="*/ 1922 h 3065"/>
              <a:gd name="T30" fmla="*/ 1814 w 4962"/>
              <a:gd name="T31" fmla="*/ 2820 h 3065"/>
              <a:gd name="T32" fmla="*/ 845 w 4962"/>
              <a:gd name="T33" fmla="*/ 481 h 3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62" h="3065">
                <a:moveTo>
                  <a:pt x="845" y="481"/>
                </a:moveTo>
                <a:cubicBezTo>
                  <a:pt x="1192" y="133"/>
                  <a:pt x="1696" y="0"/>
                  <a:pt x="2168" y="126"/>
                </a:cubicBezTo>
                <a:cubicBezTo>
                  <a:pt x="2644" y="254"/>
                  <a:pt x="3895" y="1588"/>
                  <a:pt x="4368" y="2070"/>
                </a:cubicBezTo>
                <a:cubicBezTo>
                  <a:pt x="4542" y="1535"/>
                  <a:pt x="4542" y="1535"/>
                  <a:pt x="4542" y="1535"/>
                </a:cubicBezTo>
                <a:cubicBezTo>
                  <a:pt x="4962" y="1950"/>
                  <a:pt x="4962" y="1950"/>
                  <a:pt x="4962" y="1950"/>
                </a:cubicBezTo>
                <a:cubicBezTo>
                  <a:pt x="4689" y="2783"/>
                  <a:pt x="4689" y="2783"/>
                  <a:pt x="4689" y="2783"/>
                </a:cubicBezTo>
                <a:cubicBezTo>
                  <a:pt x="3858" y="3065"/>
                  <a:pt x="3858" y="3065"/>
                  <a:pt x="3858" y="3065"/>
                </a:cubicBezTo>
                <a:cubicBezTo>
                  <a:pt x="3439" y="2650"/>
                  <a:pt x="3439" y="2650"/>
                  <a:pt x="3439" y="2650"/>
                </a:cubicBezTo>
                <a:cubicBezTo>
                  <a:pt x="3974" y="2469"/>
                  <a:pt x="3974" y="2469"/>
                  <a:pt x="3974" y="2469"/>
                </a:cubicBezTo>
                <a:cubicBezTo>
                  <a:pt x="2307" y="855"/>
                  <a:pt x="2307" y="855"/>
                  <a:pt x="2307" y="855"/>
                </a:cubicBezTo>
                <a:cubicBezTo>
                  <a:pt x="2191" y="750"/>
                  <a:pt x="2035" y="688"/>
                  <a:pt x="1814" y="688"/>
                </a:cubicBezTo>
                <a:cubicBezTo>
                  <a:pt x="1459" y="688"/>
                  <a:pt x="1052" y="1029"/>
                  <a:pt x="1052" y="1450"/>
                </a:cubicBezTo>
                <a:cubicBezTo>
                  <a:pt x="1052" y="1871"/>
                  <a:pt x="1393" y="2212"/>
                  <a:pt x="1814" y="2212"/>
                </a:cubicBezTo>
                <a:cubicBezTo>
                  <a:pt x="2230" y="2212"/>
                  <a:pt x="2569" y="1877"/>
                  <a:pt x="2576" y="1462"/>
                </a:cubicBezTo>
                <a:cubicBezTo>
                  <a:pt x="3100" y="1922"/>
                  <a:pt x="3100" y="1922"/>
                  <a:pt x="3100" y="1922"/>
                </a:cubicBezTo>
                <a:cubicBezTo>
                  <a:pt x="2904" y="2458"/>
                  <a:pt x="2392" y="2820"/>
                  <a:pt x="1814" y="2820"/>
                </a:cubicBezTo>
                <a:cubicBezTo>
                  <a:pt x="573" y="2820"/>
                  <a:pt x="0" y="1325"/>
                  <a:pt x="845" y="481"/>
                </a:cubicBezTo>
                <a:close/>
              </a:path>
            </a:pathLst>
          </a:custGeom>
          <a:solidFill>
            <a:schemeClr val="accent6"/>
          </a:solidFill>
          <a:ln>
            <a:noFill/>
          </a:ln>
        </p:spPr>
        <p:txBody>
          <a:bodyPr vert="horz" wrap="square" lIns="80998" tIns="40499" rIns="80998" bIns="40499" numCol="1" anchor="t" anchorCtr="0" compatLnSpc="1">
            <a:prstTxWarp prst="textNoShape">
              <a:avLst/>
            </a:prstTxWarp>
          </a:bodyPr>
          <a:lstStyle/>
          <a:p>
            <a:endParaRPr lang="en-US" sz="3189" dirty="0"/>
          </a:p>
        </p:txBody>
      </p:sp>
      <p:sp>
        <p:nvSpPr>
          <p:cNvPr id="9" name="TextBox 8">
            <a:extLst>
              <a:ext uri="{FF2B5EF4-FFF2-40B4-BE49-F238E27FC236}">
                <a16:creationId xmlns:a16="http://schemas.microsoft.com/office/drawing/2014/main" id="{3FD483B8-CBFA-4E03-9877-78C23102571E}"/>
              </a:ext>
            </a:extLst>
          </p:cNvPr>
          <p:cNvSpPr txBox="1"/>
          <p:nvPr/>
        </p:nvSpPr>
        <p:spPr>
          <a:xfrm>
            <a:off x="8207347" y="2492249"/>
            <a:ext cx="2411668" cy="380302"/>
          </a:xfrm>
          <a:prstGeom prst="rect">
            <a:avLst/>
          </a:prstGeom>
          <a:noFill/>
        </p:spPr>
        <p:txBody>
          <a:bodyPr wrap="square" lIns="97223" tIns="48612" rIns="97223" bIns="48612" rtlCol="0" anchor="b" anchorCtr="0">
            <a:spAutoFit/>
          </a:bodyPr>
          <a:lstStyle/>
          <a:p>
            <a:pPr>
              <a:lnSpc>
                <a:spcPts val="2215"/>
              </a:lnSpc>
            </a:pPr>
            <a:r>
              <a:rPr lang="en-US" sz="2000" b="1" dirty="0">
                <a:solidFill>
                  <a:schemeClr val="tx2"/>
                </a:solidFill>
                <a:ea typeface="League Spartan" charset="0"/>
                <a:cs typeface="Poppins" pitchFamily="2" charset="77"/>
              </a:rPr>
              <a:t>Paragraph Title</a:t>
            </a:r>
          </a:p>
        </p:txBody>
      </p:sp>
      <p:sp>
        <p:nvSpPr>
          <p:cNvPr id="10" name="Subtitle 2">
            <a:extLst>
              <a:ext uri="{FF2B5EF4-FFF2-40B4-BE49-F238E27FC236}">
                <a16:creationId xmlns:a16="http://schemas.microsoft.com/office/drawing/2014/main" id="{C6780212-0D92-4FF3-92C9-9CDCFC2D0348}"/>
              </a:ext>
            </a:extLst>
          </p:cNvPr>
          <p:cNvSpPr txBox="1">
            <a:spLocks/>
          </p:cNvSpPr>
          <p:nvPr/>
        </p:nvSpPr>
        <p:spPr>
          <a:xfrm>
            <a:off x="8207347" y="2917027"/>
            <a:ext cx="2411668" cy="2609584"/>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US" sz="1152"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52" dirty="0" err="1">
                <a:solidFill>
                  <a:schemeClr val="tx1"/>
                </a:solidFill>
                <a:latin typeface="+mn-lt"/>
                <a:ea typeface="Open Sans Light" panose="020B0306030504020204" pitchFamily="34" charset="0"/>
                <a:cs typeface="Open Sans Light" panose="020B0306030504020204" pitchFamily="34" charset="0"/>
              </a:rPr>
              <a:t>amet</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consectetur</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adipiscing</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elit</a:t>
            </a:r>
            <a:r>
              <a:rPr lang="en-US" sz="1152" dirty="0">
                <a:solidFill>
                  <a:schemeClr val="tx1"/>
                </a:solidFill>
                <a:latin typeface="+mn-lt"/>
                <a:ea typeface="Open Sans Light" panose="020B0306030504020204" pitchFamily="34" charset="0"/>
                <a:cs typeface="Open Sans Light" panose="020B0306030504020204" pitchFamily="34" charset="0"/>
              </a:rPr>
              <a:t>, sed do </a:t>
            </a:r>
            <a:r>
              <a:rPr lang="en-US" sz="1152" dirty="0" err="1">
                <a:solidFill>
                  <a:schemeClr val="tx1"/>
                </a:solidFill>
                <a:latin typeface="+mn-lt"/>
                <a:ea typeface="Open Sans Light" panose="020B0306030504020204" pitchFamily="34" charset="0"/>
                <a:cs typeface="Open Sans Light" panose="020B0306030504020204" pitchFamily="34" charset="0"/>
              </a:rPr>
              <a:t>eiusmod</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tempor</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incididunt</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ut</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labore</a:t>
            </a:r>
            <a:r>
              <a:rPr lang="en-US" sz="1152" dirty="0">
                <a:solidFill>
                  <a:schemeClr val="tx1"/>
                </a:solidFill>
                <a:latin typeface="+mn-lt"/>
                <a:ea typeface="Open Sans Light" panose="020B0306030504020204" pitchFamily="34" charset="0"/>
                <a:cs typeface="Open Sans Light" panose="020B0306030504020204" pitchFamily="34" charset="0"/>
              </a:rPr>
              <a:t> et dolore magna </a:t>
            </a:r>
            <a:r>
              <a:rPr lang="en-US" sz="1152" dirty="0" err="1">
                <a:solidFill>
                  <a:schemeClr val="tx1"/>
                </a:solidFill>
                <a:latin typeface="+mn-lt"/>
                <a:ea typeface="Open Sans Light" panose="020B0306030504020204" pitchFamily="34" charset="0"/>
                <a:cs typeface="Open Sans Light" panose="020B0306030504020204" pitchFamily="34" charset="0"/>
              </a:rPr>
              <a:t>aliqua</a:t>
            </a:r>
            <a:r>
              <a:rPr lang="en-US" sz="1152" dirty="0">
                <a:solidFill>
                  <a:schemeClr val="tx1"/>
                </a:solidFill>
                <a:latin typeface="+mn-lt"/>
                <a:ea typeface="Open Sans Light" panose="020B0306030504020204" pitchFamily="34" charset="0"/>
                <a:cs typeface="Open Sans Light" panose="020B0306030504020204" pitchFamily="34" charset="0"/>
              </a:rPr>
              <a:t>.</a:t>
            </a:r>
          </a:p>
          <a:p>
            <a:pPr algn="l">
              <a:lnSpc>
                <a:spcPts val="1639"/>
              </a:lnSpc>
            </a:pPr>
            <a:endParaRPr lang="en-US" sz="1152" dirty="0">
              <a:solidFill>
                <a:schemeClr val="tx1"/>
              </a:solidFill>
              <a:latin typeface="+mn-lt"/>
              <a:ea typeface="Open Sans Light" panose="020B0306030504020204" pitchFamily="34" charset="0"/>
              <a:cs typeface="Open Sans Light" panose="020B0306030504020204" pitchFamily="34" charset="0"/>
            </a:endParaRPr>
          </a:p>
          <a:p>
            <a:pPr algn="l">
              <a:lnSpc>
                <a:spcPts val="1639"/>
              </a:lnSpc>
            </a:pPr>
            <a:r>
              <a:rPr lang="en-US" sz="1152" dirty="0">
                <a:solidFill>
                  <a:schemeClr val="tx1"/>
                </a:solidFill>
                <a:latin typeface="+mn-lt"/>
                <a:ea typeface="Open Sans Light" panose="020B0306030504020204" pitchFamily="34" charset="0"/>
                <a:cs typeface="Open Sans Light" panose="020B0306030504020204" pitchFamily="34" charset="0"/>
              </a:rPr>
              <a:t>Ut </a:t>
            </a:r>
            <a:r>
              <a:rPr lang="en-US" sz="1152" dirty="0" err="1">
                <a:solidFill>
                  <a:schemeClr val="tx1"/>
                </a:solidFill>
                <a:latin typeface="+mn-lt"/>
                <a:ea typeface="Open Sans Light" panose="020B0306030504020204" pitchFamily="34" charset="0"/>
                <a:cs typeface="Open Sans Light" panose="020B0306030504020204" pitchFamily="34" charset="0"/>
              </a:rPr>
              <a:t>enim</a:t>
            </a:r>
            <a:r>
              <a:rPr lang="en-US" sz="1152" dirty="0">
                <a:solidFill>
                  <a:schemeClr val="tx1"/>
                </a:solidFill>
                <a:latin typeface="+mn-lt"/>
                <a:ea typeface="Open Sans Light" panose="020B0306030504020204" pitchFamily="34" charset="0"/>
                <a:cs typeface="Open Sans Light" panose="020B0306030504020204" pitchFamily="34" charset="0"/>
              </a:rPr>
              <a:t> ad minim </a:t>
            </a:r>
            <a:r>
              <a:rPr lang="en-US" sz="1152" dirty="0" err="1">
                <a:solidFill>
                  <a:schemeClr val="tx1"/>
                </a:solidFill>
                <a:latin typeface="+mn-lt"/>
                <a:ea typeface="Open Sans Light" panose="020B0306030504020204" pitchFamily="34" charset="0"/>
                <a:cs typeface="Open Sans Light" panose="020B0306030504020204" pitchFamily="34" charset="0"/>
              </a:rPr>
              <a:t>veniam</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quis</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nostrud</a:t>
            </a:r>
            <a:r>
              <a:rPr lang="en-US" sz="1152" dirty="0">
                <a:solidFill>
                  <a:schemeClr val="tx1"/>
                </a:solidFill>
                <a:latin typeface="+mn-lt"/>
                <a:ea typeface="Open Sans Light" panose="020B0306030504020204" pitchFamily="34" charset="0"/>
                <a:cs typeface="Open Sans Light" panose="020B0306030504020204" pitchFamily="34" charset="0"/>
              </a:rPr>
              <a:t> exercitation </a:t>
            </a:r>
            <a:r>
              <a:rPr lang="en-US" sz="1152" dirty="0" err="1">
                <a:solidFill>
                  <a:schemeClr val="tx1"/>
                </a:solidFill>
                <a:latin typeface="+mn-lt"/>
                <a:ea typeface="Open Sans Light" panose="020B0306030504020204" pitchFamily="34" charset="0"/>
                <a:cs typeface="Open Sans Light" panose="020B0306030504020204" pitchFamily="34" charset="0"/>
              </a:rPr>
              <a:t>ullamco</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laboris</a:t>
            </a:r>
            <a:r>
              <a:rPr lang="en-US" sz="1152" dirty="0">
                <a:solidFill>
                  <a:schemeClr val="tx1"/>
                </a:solidFill>
                <a:latin typeface="+mn-lt"/>
                <a:ea typeface="Open Sans Light" panose="020B0306030504020204" pitchFamily="34" charset="0"/>
                <a:cs typeface="Open Sans Light" panose="020B0306030504020204" pitchFamily="34" charset="0"/>
              </a:rPr>
              <a:t> nisi </a:t>
            </a:r>
            <a:r>
              <a:rPr lang="en-US" sz="1152" dirty="0" err="1">
                <a:solidFill>
                  <a:schemeClr val="tx1"/>
                </a:solidFill>
                <a:latin typeface="+mn-lt"/>
                <a:ea typeface="Open Sans Light" panose="020B0306030504020204" pitchFamily="34" charset="0"/>
                <a:cs typeface="Open Sans Light" panose="020B0306030504020204" pitchFamily="34" charset="0"/>
              </a:rPr>
              <a:t>ut</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aliquip</a:t>
            </a:r>
            <a:r>
              <a:rPr lang="en-US" sz="1152" dirty="0">
                <a:solidFill>
                  <a:schemeClr val="tx1"/>
                </a:solidFill>
                <a:latin typeface="+mn-lt"/>
                <a:ea typeface="Open Sans Light" panose="020B0306030504020204" pitchFamily="34" charset="0"/>
                <a:cs typeface="Open Sans Light" panose="020B0306030504020204" pitchFamily="34" charset="0"/>
              </a:rPr>
              <a:t> ex </a:t>
            </a:r>
            <a:r>
              <a:rPr lang="en-US" sz="1152" dirty="0" err="1">
                <a:solidFill>
                  <a:schemeClr val="tx1"/>
                </a:solidFill>
                <a:latin typeface="+mn-lt"/>
                <a:ea typeface="Open Sans Light" panose="020B0306030504020204" pitchFamily="34" charset="0"/>
                <a:cs typeface="Open Sans Light" panose="020B0306030504020204" pitchFamily="34" charset="0"/>
              </a:rPr>
              <a:t>ea</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commodo</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consequat</a:t>
            </a:r>
            <a:r>
              <a:rPr lang="en-US" sz="1152" dirty="0">
                <a:solidFill>
                  <a:schemeClr val="tx1"/>
                </a:solidFill>
                <a:latin typeface="+mn-lt"/>
                <a:ea typeface="Open Sans Light" panose="020B0306030504020204" pitchFamily="34" charset="0"/>
                <a:cs typeface="Open Sans Light" panose="020B0306030504020204" pitchFamily="34" charset="0"/>
              </a:rPr>
              <a:t>. Duis </a:t>
            </a:r>
            <a:r>
              <a:rPr lang="en-US" sz="1152" dirty="0" err="1">
                <a:solidFill>
                  <a:schemeClr val="tx1"/>
                </a:solidFill>
                <a:latin typeface="+mn-lt"/>
                <a:ea typeface="Open Sans Light" panose="020B0306030504020204" pitchFamily="34" charset="0"/>
                <a:cs typeface="Open Sans Light" panose="020B0306030504020204" pitchFamily="34" charset="0"/>
              </a:rPr>
              <a:t>aute</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irure</a:t>
            </a:r>
            <a:r>
              <a:rPr lang="en-US" sz="1152" dirty="0">
                <a:solidFill>
                  <a:schemeClr val="tx1"/>
                </a:solidFill>
                <a:latin typeface="+mn-lt"/>
                <a:ea typeface="Open Sans Light" panose="020B0306030504020204" pitchFamily="34" charset="0"/>
                <a:cs typeface="Open Sans Light" panose="020B0306030504020204" pitchFamily="34" charset="0"/>
              </a:rPr>
              <a:t> dolor in </a:t>
            </a:r>
            <a:r>
              <a:rPr lang="en-US" sz="1152" dirty="0" err="1">
                <a:solidFill>
                  <a:schemeClr val="tx1"/>
                </a:solidFill>
                <a:latin typeface="+mn-lt"/>
                <a:ea typeface="Open Sans Light" panose="020B0306030504020204" pitchFamily="34" charset="0"/>
                <a:cs typeface="Open Sans Light" panose="020B0306030504020204" pitchFamily="34" charset="0"/>
              </a:rPr>
              <a:t>reprehenderit</a:t>
            </a:r>
            <a:r>
              <a:rPr lang="en-US" sz="1152" dirty="0">
                <a:solidFill>
                  <a:schemeClr val="tx1"/>
                </a:solidFill>
                <a:latin typeface="+mn-lt"/>
                <a:ea typeface="Open Sans Light" panose="020B0306030504020204" pitchFamily="34" charset="0"/>
                <a:cs typeface="Open Sans Light" panose="020B0306030504020204" pitchFamily="34" charset="0"/>
              </a:rPr>
              <a:t> in </a:t>
            </a:r>
            <a:r>
              <a:rPr lang="en-US" sz="1152" dirty="0" err="1">
                <a:solidFill>
                  <a:schemeClr val="tx1"/>
                </a:solidFill>
                <a:latin typeface="+mn-lt"/>
                <a:ea typeface="Open Sans Light" panose="020B0306030504020204" pitchFamily="34" charset="0"/>
                <a:cs typeface="Open Sans Light" panose="020B0306030504020204" pitchFamily="34" charset="0"/>
              </a:rPr>
              <a:t>voluptate</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velit</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esse</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cillum</a:t>
            </a:r>
            <a:r>
              <a:rPr lang="en-US" sz="1152" dirty="0">
                <a:solidFill>
                  <a:schemeClr val="tx1"/>
                </a:solidFill>
                <a:latin typeface="+mn-lt"/>
                <a:ea typeface="Open Sans Light" panose="020B0306030504020204" pitchFamily="34" charset="0"/>
                <a:cs typeface="Open Sans Light" panose="020B0306030504020204" pitchFamily="34" charset="0"/>
              </a:rPr>
              <a:t> dolore </a:t>
            </a:r>
            <a:r>
              <a:rPr lang="en-US" sz="1152" dirty="0" err="1">
                <a:solidFill>
                  <a:schemeClr val="tx1"/>
                </a:solidFill>
                <a:latin typeface="+mn-lt"/>
                <a:ea typeface="Open Sans Light" panose="020B0306030504020204" pitchFamily="34" charset="0"/>
                <a:cs typeface="Open Sans Light" panose="020B0306030504020204" pitchFamily="34" charset="0"/>
              </a:rPr>
              <a:t>eu</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fugiat</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nulla</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pariatur</a:t>
            </a:r>
            <a:r>
              <a:rPr lang="en-US" sz="1152" dirty="0">
                <a:solidFill>
                  <a:schemeClr val="tx1"/>
                </a:solidFill>
                <a:latin typeface="+mn-lt"/>
                <a:ea typeface="Open Sans Light" panose="020B0306030504020204" pitchFamily="34" charset="0"/>
                <a:cs typeface="Open Sans Light" panose="020B0306030504020204" pitchFamily="34" charset="0"/>
              </a:rPr>
              <a:t>.</a:t>
            </a:r>
          </a:p>
        </p:txBody>
      </p:sp>
      <p:sp>
        <p:nvSpPr>
          <p:cNvPr id="11" name="TextBox 10">
            <a:extLst>
              <a:ext uri="{FF2B5EF4-FFF2-40B4-BE49-F238E27FC236}">
                <a16:creationId xmlns:a16="http://schemas.microsoft.com/office/drawing/2014/main" id="{0935F942-BFBE-4B70-844D-B4CD6ED40CDF}"/>
              </a:ext>
            </a:extLst>
          </p:cNvPr>
          <p:cNvSpPr txBox="1"/>
          <p:nvPr/>
        </p:nvSpPr>
        <p:spPr>
          <a:xfrm>
            <a:off x="5185538" y="2714029"/>
            <a:ext cx="962123" cy="369332"/>
          </a:xfrm>
          <a:prstGeom prst="rect">
            <a:avLst/>
          </a:prstGeom>
          <a:noFill/>
        </p:spPr>
        <p:txBody>
          <a:bodyPr wrap="none" rtlCol="0" anchor="ctr" anchorCtr="0">
            <a:spAutoFit/>
          </a:bodyPr>
          <a:lstStyle/>
          <a:p>
            <a:pPr lvl="0"/>
            <a:r>
              <a:rPr lang="en-US" b="1" dirty="0">
                <a:solidFill>
                  <a:schemeClr val="accent6"/>
                </a:solidFill>
                <a:ea typeface="League Spartan" charset="0"/>
                <a:cs typeface="Poppins" pitchFamily="2" charset="77"/>
              </a:rPr>
              <a:t>Caption</a:t>
            </a:r>
          </a:p>
        </p:txBody>
      </p:sp>
      <p:sp>
        <p:nvSpPr>
          <p:cNvPr id="12" name="Subtitle 2">
            <a:extLst>
              <a:ext uri="{FF2B5EF4-FFF2-40B4-BE49-F238E27FC236}">
                <a16:creationId xmlns:a16="http://schemas.microsoft.com/office/drawing/2014/main" id="{B9BB9168-B808-487D-B5EE-E32FCF5B6608}"/>
              </a:ext>
            </a:extLst>
          </p:cNvPr>
          <p:cNvSpPr txBox="1">
            <a:spLocks/>
          </p:cNvSpPr>
          <p:nvPr/>
        </p:nvSpPr>
        <p:spPr>
          <a:xfrm>
            <a:off x="5158336" y="3035038"/>
            <a:ext cx="2628042" cy="693033"/>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consequat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vulu</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vua</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13" name="TextBox 12">
            <a:extLst>
              <a:ext uri="{FF2B5EF4-FFF2-40B4-BE49-F238E27FC236}">
                <a16:creationId xmlns:a16="http://schemas.microsoft.com/office/drawing/2014/main" id="{DD104264-2351-4851-9DB9-F39A0A7E0318}"/>
              </a:ext>
            </a:extLst>
          </p:cNvPr>
          <p:cNvSpPr txBox="1"/>
          <p:nvPr/>
        </p:nvSpPr>
        <p:spPr>
          <a:xfrm>
            <a:off x="5185538" y="4407061"/>
            <a:ext cx="962123" cy="369332"/>
          </a:xfrm>
          <a:prstGeom prst="rect">
            <a:avLst/>
          </a:prstGeom>
          <a:noFill/>
        </p:spPr>
        <p:txBody>
          <a:bodyPr wrap="none" rtlCol="0" anchor="ctr" anchorCtr="0">
            <a:spAutoFit/>
          </a:bodyPr>
          <a:lstStyle/>
          <a:p>
            <a:pPr lvl="0"/>
            <a:r>
              <a:rPr lang="en-US" b="1" dirty="0">
                <a:solidFill>
                  <a:schemeClr val="accent2"/>
                </a:solidFill>
                <a:ea typeface="League Spartan" charset="0"/>
                <a:cs typeface="Poppins" pitchFamily="2" charset="77"/>
              </a:rPr>
              <a:t>Caption</a:t>
            </a:r>
          </a:p>
        </p:txBody>
      </p:sp>
      <p:sp>
        <p:nvSpPr>
          <p:cNvPr id="14" name="Subtitle 2">
            <a:extLst>
              <a:ext uri="{FF2B5EF4-FFF2-40B4-BE49-F238E27FC236}">
                <a16:creationId xmlns:a16="http://schemas.microsoft.com/office/drawing/2014/main" id="{DD8DDD45-FF67-4BEC-A2CD-4545C0561360}"/>
              </a:ext>
            </a:extLst>
          </p:cNvPr>
          <p:cNvSpPr txBox="1">
            <a:spLocks/>
          </p:cNvSpPr>
          <p:nvPr/>
        </p:nvSpPr>
        <p:spPr>
          <a:xfrm>
            <a:off x="5158336" y="4728069"/>
            <a:ext cx="2628042" cy="693033"/>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consequat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vulu</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vua</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426068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6E448D-449E-4BE8-953F-7A3A3F57332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11AA183-AC69-40D7-93DE-AAF975543D6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7C5BCB4-BDC2-4369-A0F1-F9F1BF15F142}"/>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2A08488C-EBBA-4A61-A979-31F8922BBB3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1810803-672F-47C7-A388-D52DE18BC95D}"/>
              </a:ext>
            </a:extLst>
          </p:cNvPr>
          <p:cNvSpPr>
            <a:spLocks noGrp="1"/>
          </p:cNvSpPr>
          <p:nvPr>
            <p:ph type="body" sz="quarter" idx="13"/>
          </p:nvPr>
        </p:nvSpPr>
        <p:spPr/>
        <p:txBody>
          <a:bodyPr/>
          <a:lstStyle/>
          <a:p>
            <a:endParaRPr lang="en-ZA"/>
          </a:p>
        </p:txBody>
      </p:sp>
      <p:sp>
        <p:nvSpPr>
          <p:cNvPr id="18" name="TextBox 17">
            <a:extLst>
              <a:ext uri="{FF2B5EF4-FFF2-40B4-BE49-F238E27FC236}">
                <a16:creationId xmlns:a16="http://schemas.microsoft.com/office/drawing/2014/main" id="{3B24349E-35E6-4637-8B0F-8714AB18DF3C}"/>
              </a:ext>
            </a:extLst>
          </p:cNvPr>
          <p:cNvSpPr txBox="1"/>
          <p:nvPr/>
        </p:nvSpPr>
        <p:spPr>
          <a:xfrm>
            <a:off x="5880232" y="2172259"/>
            <a:ext cx="1598100" cy="351315"/>
          </a:xfrm>
          <a:prstGeom prst="rect">
            <a:avLst/>
          </a:prstGeom>
          <a:noFill/>
        </p:spPr>
        <p:txBody>
          <a:bodyPr wrap="square" rtlCol="0" anchor="ctr" anchorCtr="0">
            <a:spAutoFit/>
          </a:bodyPr>
          <a:lstStyle/>
          <a:p>
            <a:pPr lvl="0"/>
            <a:r>
              <a:rPr lang="en-US" sz="1683" b="1" dirty="0">
                <a:solidFill>
                  <a:schemeClr val="accent1"/>
                </a:solidFill>
                <a:ea typeface="League Spartan" charset="0"/>
                <a:cs typeface="Poppins" pitchFamily="2" charset="77"/>
              </a:rPr>
              <a:t>Caption</a:t>
            </a:r>
          </a:p>
        </p:txBody>
      </p:sp>
      <p:sp>
        <p:nvSpPr>
          <p:cNvPr id="19" name="Subtitle 2">
            <a:extLst>
              <a:ext uri="{FF2B5EF4-FFF2-40B4-BE49-F238E27FC236}">
                <a16:creationId xmlns:a16="http://schemas.microsoft.com/office/drawing/2014/main" id="{89143B32-B08F-49C8-B3EA-E5A3A247E78F}"/>
              </a:ext>
            </a:extLst>
          </p:cNvPr>
          <p:cNvSpPr txBox="1">
            <a:spLocks/>
          </p:cNvSpPr>
          <p:nvPr/>
        </p:nvSpPr>
        <p:spPr>
          <a:xfrm>
            <a:off x="5863917" y="2493138"/>
            <a:ext cx="2269892" cy="486823"/>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20" name="TextBox 19">
            <a:extLst>
              <a:ext uri="{FF2B5EF4-FFF2-40B4-BE49-F238E27FC236}">
                <a16:creationId xmlns:a16="http://schemas.microsoft.com/office/drawing/2014/main" id="{E26237BD-23F5-490B-988C-62E27E58FB07}"/>
              </a:ext>
            </a:extLst>
          </p:cNvPr>
          <p:cNvSpPr txBox="1"/>
          <p:nvPr/>
        </p:nvSpPr>
        <p:spPr>
          <a:xfrm>
            <a:off x="5880232" y="3629708"/>
            <a:ext cx="1598100" cy="351315"/>
          </a:xfrm>
          <a:prstGeom prst="rect">
            <a:avLst/>
          </a:prstGeom>
          <a:noFill/>
        </p:spPr>
        <p:txBody>
          <a:bodyPr wrap="square" rtlCol="0" anchor="ctr" anchorCtr="0">
            <a:spAutoFit/>
          </a:bodyPr>
          <a:lstStyle/>
          <a:p>
            <a:pPr lvl="0"/>
            <a:r>
              <a:rPr lang="en-US" sz="1683" b="1" dirty="0">
                <a:solidFill>
                  <a:schemeClr val="accent3"/>
                </a:solidFill>
                <a:ea typeface="League Spartan" charset="0"/>
                <a:cs typeface="Poppins" pitchFamily="2" charset="77"/>
              </a:rPr>
              <a:t>Caption</a:t>
            </a:r>
          </a:p>
        </p:txBody>
      </p:sp>
      <p:sp>
        <p:nvSpPr>
          <p:cNvPr id="21" name="Subtitle 2">
            <a:extLst>
              <a:ext uri="{FF2B5EF4-FFF2-40B4-BE49-F238E27FC236}">
                <a16:creationId xmlns:a16="http://schemas.microsoft.com/office/drawing/2014/main" id="{15CEF23A-7703-417D-A649-200D3EFEF4C2}"/>
              </a:ext>
            </a:extLst>
          </p:cNvPr>
          <p:cNvSpPr txBox="1">
            <a:spLocks/>
          </p:cNvSpPr>
          <p:nvPr/>
        </p:nvSpPr>
        <p:spPr>
          <a:xfrm>
            <a:off x="5863917" y="3950586"/>
            <a:ext cx="2269892" cy="486823"/>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22" name="TextBox 21">
            <a:extLst>
              <a:ext uri="{FF2B5EF4-FFF2-40B4-BE49-F238E27FC236}">
                <a16:creationId xmlns:a16="http://schemas.microsoft.com/office/drawing/2014/main" id="{8484B9AB-04E0-46ED-9146-BA2A2B90807F}"/>
              </a:ext>
            </a:extLst>
          </p:cNvPr>
          <p:cNvSpPr txBox="1"/>
          <p:nvPr/>
        </p:nvSpPr>
        <p:spPr>
          <a:xfrm>
            <a:off x="5880232" y="5091066"/>
            <a:ext cx="1598100" cy="351315"/>
          </a:xfrm>
          <a:prstGeom prst="rect">
            <a:avLst/>
          </a:prstGeom>
          <a:noFill/>
        </p:spPr>
        <p:txBody>
          <a:bodyPr wrap="square" rtlCol="0" anchor="ctr" anchorCtr="0">
            <a:spAutoFit/>
          </a:bodyPr>
          <a:lstStyle/>
          <a:p>
            <a:pPr lvl="0"/>
            <a:r>
              <a:rPr lang="en-US" sz="1683" b="1" dirty="0">
                <a:solidFill>
                  <a:schemeClr val="accent5"/>
                </a:solidFill>
                <a:ea typeface="League Spartan" charset="0"/>
                <a:cs typeface="Poppins" pitchFamily="2" charset="77"/>
              </a:rPr>
              <a:t>Caption</a:t>
            </a:r>
          </a:p>
        </p:txBody>
      </p:sp>
      <p:sp>
        <p:nvSpPr>
          <p:cNvPr id="23" name="Subtitle 2">
            <a:extLst>
              <a:ext uri="{FF2B5EF4-FFF2-40B4-BE49-F238E27FC236}">
                <a16:creationId xmlns:a16="http://schemas.microsoft.com/office/drawing/2014/main" id="{790FC7C7-6621-451E-966B-9916CACE2DE7}"/>
              </a:ext>
            </a:extLst>
          </p:cNvPr>
          <p:cNvSpPr txBox="1">
            <a:spLocks/>
          </p:cNvSpPr>
          <p:nvPr/>
        </p:nvSpPr>
        <p:spPr>
          <a:xfrm>
            <a:off x="5863917" y="5411944"/>
            <a:ext cx="2269892" cy="486823"/>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24" name="TextBox 23">
            <a:extLst>
              <a:ext uri="{FF2B5EF4-FFF2-40B4-BE49-F238E27FC236}">
                <a16:creationId xmlns:a16="http://schemas.microsoft.com/office/drawing/2014/main" id="{014E06ED-9702-461E-AD10-FA8B67B28A63}"/>
              </a:ext>
            </a:extLst>
          </p:cNvPr>
          <p:cNvSpPr txBox="1"/>
          <p:nvPr/>
        </p:nvSpPr>
        <p:spPr>
          <a:xfrm>
            <a:off x="8529310" y="2172259"/>
            <a:ext cx="1598100" cy="351315"/>
          </a:xfrm>
          <a:prstGeom prst="rect">
            <a:avLst/>
          </a:prstGeom>
          <a:noFill/>
        </p:spPr>
        <p:txBody>
          <a:bodyPr wrap="square" rtlCol="0" anchor="ctr" anchorCtr="0">
            <a:spAutoFit/>
          </a:bodyPr>
          <a:lstStyle/>
          <a:p>
            <a:pPr lvl="0"/>
            <a:r>
              <a:rPr lang="en-US" sz="1683" b="1" dirty="0">
                <a:solidFill>
                  <a:schemeClr val="accent2"/>
                </a:solidFill>
                <a:ea typeface="League Spartan" charset="0"/>
                <a:cs typeface="Poppins" pitchFamily="2" charset="77"/>
              </a:rPr>
              <a:t>Caption</a:t>
            </a:r>
          </a:p>
        </p:txBody>
      </p:sp>
      <p:sp>
        <p:nvSpPr>
          <p:cNvPr id="25" name="Subtitle 2">
            <a:extLst>
              <a:ext uri="{FF2B5EF4-FFF2-40B4-BE49-F238E27FC236}">
                <a16:creationId xmlns:a16="http://schemas.microsoft.com/office/drawing/2014/main" id="{4E6FA18D-461F-4B75-B3CB-CC6CD338714E}"/>
              </a:ext>
            </a:extLst>
          </p:cNvPr>
          <p:cNvSpPr txBox="1">
            <a:spLocks/>
          </p:cNvSpPr>
          <p:nvPr/>
        </p:nvSpPr>
        <p:spPr>
          <a:xfrm>
            <a:off x="8512995" y="2493138"/>
            <a:ext cx="2269892" cy="486823"/>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26" name="TextBox 25">
            <a:extLst>
              <a:ext uri="{FF2B5EF4-FFF2-40B4-BE49-F238E27FC236}">
                <a16:creationId xmlns:a16="http://schemas.microsoft.com/office/drawing/2014/main" id="{349E0E55-F45C-4943-82A1-B48B94481472}"/>
              </a:ext>
            </a:extLst>
          </p:cNvPr>
          <p:cNvSpPr txBox="1"/>
          <p:nvPr/>
        </p:nvSpPr>
        <p:spPr>
          <a:xfrm>
            <a:off x="8529310" y="3629708"/>
            <a:ext cx="1598100" cy="351315"/>
          </a:xfrm>
          <a:prstGeom prst="rect">
            <a:avLst/>
          </a:prstGeom>
          <a:noFill/>
        </p:spPr>
        <p:txBody>
          <a:bodyPr wrap="square" rtlCol="0" anchor="ctr" anchorCtr="0">
            <a:spAutoFit/>
          </a:bodyPr>
          <a:lstStyle/>
          <a:p>
            <a:pPr lvl="0"/>
            <a:r>
              <a:rPr lang="en-US" sz="1683" b="1" dirty="0">
                <a:solidFill>
                  <a:schemeClr val="accent6"/>
                </a:solidFill>
                <a:ea typeface="League Spartan" charset="0"/>
                <a:cs typeface="Poppins" pitchFamily="2" charset="77"/>
              </a:rPr>
              <a:t>Caption</a:t>
            </a:r>
          </a:p>
        </p:txBody>
      </p:sp>
      <p:sp>
        <p:nvSpPr>
          <p:cNvPr id="27" name="Subtitle 2">
            <a:extLst>
              <a:ext uri="{FF2B5EF4-FFF2-40B4-BE49-F238E27FC236}">
                <a16:creationId xmlns:a16="http://schemas.microsoft.com/office/drawing/2014/main" id="{35DFB4EF-3398-4846-AF59-534744802270}"/>
              </a:ext>
            </a:extLst>
          </p:cNvPr>
          <p:cNvSpPr txBox="1">
            <a:spLocks/>
          </p:cNvSpPr>
          <p:nvPr/>
        </p:nvSpPr>
        <p:spPr>
          <a:xfrm>
            <a:off x="8512995" y="3950586"/>
            <a:ext cx="2269892" cy="486823"/>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grpSp>
        <p:nvGrpSpPr>
          <p:cNvPr id="7" name="Group 6">
            <a:extLst>
              <a:ext uri="{FF2B5EF4-FFF2-40B4-BE49-F238E27FC236}">
                <a16:creationId xmlns:a16="http://schemas.microsoft.com/office/drawing/2014/main" id="{39EA51B1-C409-40E6-A3A0-C7D1C919F8F1}"/>
              </a:ext>
            </a:extLst>
          </p:cNvPr>
          <p:cNvGrpSpPr/>
          <p:nvPr/>
        </p:nvGrpSpPr>
        <p:grpSpPr>
          <a:xfrm>
            <a:off x="1357256" y="2188552"/>
            <a:ext cx="3498401" cy="3356781"/>
            <a:chOff x="2790251" y="3850786"/>
            <a:chExt cx="8236676" cy="7903244"/>
          </a:xfrm>
        </p:grpSpPr>
        <p:sp>
          <p:nvSpPr>
            <p:cNvPr id="8" name="Freeform 35">
              <a:extLst>
                <a:ext uri="{FF2B5EF4-FFF2-40B4-BE49-F238E27FC236}">
                  <a16:creationId xmlns:a16="http://schemas.microsoft.com/office/drawing/2014/main" id="{6923D194-C127-4FDF-A3A2-264C5F7EC964}"/>
                </a:ext>
              </a:extLst>
            </p:cNvPr>
            <p:cNvSpPr>
              <a:spLocks/>
            </p:cNvSpPr>
            <p:nvPr/>
          </p:nvSpPr>
          <p:spPr bwMode="auto">
            <a:xfrm>
              <a:off x="7048270" y="3850786"/>
              <a:ext cx="2942314" cy="2689985"/>
            </a:xfrm>
            <a:custGeom>
              <a:avLst/>
              <a:gdLst>
                <a:gd name="connsiteX0" fmla="*/ 2210101 w 2657818"/>
                <a:gd name="connsiteY0" fmla="*/ 0 h 2429887"/>
                <a:gd name="connsiteX1" fmla="*/ 2206031 w 2657818"/>
                <a:gd name="connsiteY1" fmla="*/ 447718 h 2429887"/>
                <a:gd name="connsiteX2" fmla="*/ 2189750 w 2657818"/>
                <a:gd name="connsiteY2" fmla="*/ 899506 h 2429887"/>
                <a:gd name="connsiteX3" fmla="*/ 2012873 w 2657818"/>
                <a:gd name="connsiteY3" fmla="*/ 778669 h 2429887"/>
                <a:gd name="connsiteX4" fmla="*/ 1876974 w 2657818"/>
                <a:gd name="connsiteY4" fmla="*/ 978440 h 2429887"/>
                <a:gd name="connsiteX5" fmla="*/ 1959350 w 2657818"/>
                <a:gd name="connsiteY5" fmla="*/ 1053870 h 2429887"/>
                <a:gd name="connsiteX6" fmla="*/ 2657818 w 2657818"/>
                <a:gd name="connsiteY6" fmla="*/ 2158629 h 2429887"/>
                <a:gd name="connsiteX7" fmla="*/ 1822901 w 2657818"/>
                <a:gd name="connsiteY7" fmla="*/ 2429887 h 2429887"/>
                <a:gd name="connsiteX8" fmla="*/ 0 w 2657818"/>
                <a:gd name="connsiteY8" fmla="*/ 1080550 h 2429887"/>
                <a:gd name="connsiteX9" fmla="*/ 0 w 2657818"/>
                <a:gd name="connsiteY9" fmla="*/ 231998 h 2429887"/>
                <a:gd name="connsiteX10" fmla="*/ 1270843 w 2657818"/>
                <a:gd name="connsiteY10" fmla="*/ 554281 h 2429887"/>
                <a:gd name="connsiteX11" fmla="*/ 1424868 w 2657818"/>
                <a:gd name="connsiteY11" fmla="*/ 641259 h 2429887"/>
                <a:gd name="connsiteX12" fmla="*/ 1551337 w 2657818"/>
                <a:gd name="connsiteY12" fmla="*/ 459537 h 2429887"/>
                <a:gd name="connsiteX13" fmla="*/ 1371646 w 2657818"/>
                <a:gd name="connsiteY13" fmla="*/ 333754 h 2429887"/>
                <a:gd name="connsiteX14" fmla="*/ 1794944 w 2657818"/>
                <a:gd name="connsiteY14" fmla="*/ 166877 h 242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7818" h="2429887">
                  <a:moveTo>
                    <a:pt x="2210101" y="0"/>
                  </a:moveTo>
                  <a:lnTo>
                    <a:pt x="2206031" y="447718"/>
                  </a:lnTo>
                  <a:lnTo>
                    <a:pt x="2189750" y="899506"/>
                  </a:lnTo>
                  <a:lnTo>
                    <a:pt x="2012873" y="778669"/>
                  </a:lnTo>
                  <a:lnTo>
                    <a:pt x="1876974" y="978440"/>
                  </a:lnTo>
                  <a:lnTo>
                    <a:pt x="1959350" y="1053870"/>
                  </a:lnTo>
                  <a:cubicBezTo>
                    <a:pt x="2263842" y="1354634"/>
                    <a:pt x="2503880" y="1728267"/>
                    <a:pt x="2657818" y="2158629"/>
                  </a:cubicBezTo>
                  <a:cubicBezTo>
                    <a:pt x="2657818" y="2158629"/>
                    <a:pt x="2657818" y="2158629"/>
                    <a:pt x="1822901" y="2429887"/>
                  </a:cubicBezTo>
                  <a:cubicBezTo>
                    <a:pt x="1537638" y="1678710"/>
                    <a:pt x="834917" y="1136193"/>
                    <a:pt x="0" y="1080550"/>
                  </a:cubicBezTo>
                  <a:cubicBezTo>
                    <a:pt x="0" y="1080550"/>
                    <a:pt x="0" y="1080550"/>
                    <a:pt x="0" y="231998"/>
                  </a:cubicBezTo>
                  <a:cubicBezTo>
                    <a:pt x="459204" y="245039"/>
                    <a:pt x="890034" y="357846"/>
                    <a:pt x="1270843" y="554281"/>
                  </a:cubicBezTo>
                  <a:lnTo>
                    <a:pt x="1424868" y="641259"/>
                  </a:lnTo>
                  <a:lnTo>
                    <a:pt x="1551337" y="459537"/>
                  </a:lnTo>
                  <a:lnTo>
                    <a:pt x="1371646" y="333754"/>
                  </a:lnTo>
                  <a:lnTo>
                    <a:pt x="1794944" y="16687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noAutofit/>
            </a:bodyPr>
            <a:lstStyle/>
            <a:p>
              <a:endParaRPr lang="en-US" sz="3189" dirty="0">
                <a:latin typeface="Lato Light" panose="020F0502020204030203" pitchFamily="34" charset="0"/>
              </a:endParaRPr>
            </a:p>
          </p:txBody>
        </p:sp>
        <p:sp>
          <p:nvSpPr>
            <p:cNvPr id="9" name="Freeform 34">
              <a:extLst>
                <a:ext uri="{FF2B5EF4-FFF2-40B4-BE49-F238E27FC236}">
                  <a16:creationId xmlns:a16="http://schemas.microsoft.com/office/drawing/2014/main" id="{61863B92-49BE-4B34-B96F-5F311AA2991A}"/>
                </a:ext>
              </a:extLst>
            </p:cNvPr>
            <p:cNvSpPr>
              <a:spLocks/>
            </p:cNvSpPr>
            <p:nvPr/>
          </p:nvSpPr>
          <p:spPr bwMode="auto">
            <a:xfrm>
              <a:off x="8382000" y="6446150"/>
              <a:ext cx="2644927" cy="3460485"/>
            </a:xfrm>
            <a:custGeom>
              <a:avLst/>
              <a:gdLst>
                <a:gd name="connsiteX0" fmla="*/ 1515382 w 2389186"/>
                <a:gd name="connsiteY0" fmla="*/ 0 h 3125887"/>
                <a:gd name="connsiteX1" fmla="*/ 1556712 w 2389186"/>
                <a:gd name="connsiteY1" fmla="*/ 1516524 h 3125887"/>
                <a:gd name="connsiteX2" fmla="*/ 1541174 w 2389186"/>
                <a:gd name="connsiteY2" fmla="*/ 1571777 h 3125887"/>
                <a:gd name="connsiteX3" fmla="*/ 1782936 w 2389186"/>
                <a:gd name="connsiteY3" fmla="*/ 1661533 h 3125887"/>
                <a:gd name="connsiteX4" fmla="*/ 1855995 w 2389186"/>
                <a:gd name="connsiteY4" fmla="*/ 1453049 h 3125887"/>
                <a:gd name="connsiteX5" fmla="*/ 2128696 w 2389186"/>
                <a:gd name="connsiteY5" fmla="*/ 1815294 h 3125887"/>
                <a:gd name="connsiteX6" fmla="*/ 2389186 w 2389186"/>
                <a:gd name="connsiteY6" fmla="*/ 2177538 h 3125887"/>
                <a:gd name="connsiteX7" fmla="*/ 1953679 w 2389186"/>
                <a:gd name="connsiteY7" fmla="*/ 2291503 h 3125887"/>
                <a:gd name="connsiteX8" fmla="*/ 1514101 w 2389186"/>
                <a:gd name="connsiteY8" fmla="*/ 2393257 h 3125887"/>
                <a:gd name="connsiteX9" fmla="*/ 1591019 w 2389186"/>
                <a:gd name="connsiteY9" fmla="*/ 2189335 h 3125887"/>
                <a:gd name="connsiteX10" fmla="*/ 1344749 w 2389186"/>
                <a:gd name="connsiteY10" fmla="*/ 2102330 h 3125887"/>
                <a:gd name="connsiteX11" fmla="*/ 1337730 w 2389186"/>
                <a:gd name="connsiteY11" fmla="*/ 2117868 h 3125887"/>
                <a:gd name="connsiteX12" fmla="*/ 507445 w 2389186"/>
                <a:gd name="connsiteY12" fmla="*/ 3125887 h 3125887"/>
                <a:gd name="connsiteX13" fmla="*/ 0 w 2389186"/>
                <a:gd name="connsiteY13" fmla="*/ 2429698 h 3125887"/>
                <a:gd name="connsiteX14" fmla="*/ 750740 w 2389186"/>
                <a:gd name="connsiteY14" fmla="*/ 821503 h 3125887"/>
                <a:gd name="connsiteX15" fmla="*/ 681227 w 2389186"/>
                <a:gd name="connsiteY15" fmla="*/ 271514 h 3125887"/>
                <a:gd name="connsiteX16" fmla="*/ 1515382 w 2389186"/>
                <a:gd name="connsiteY16" fmla="*/ 0 h 312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89186" h="3125887">
                  <a:moveTo>
                    <a:pt x="1515382" y="0"/>
                  </a:moveTo>
                  <a:cubicBezTo>
                    <a:pt x="1664401" y="511699"/>
                    <a:pt x="1673714" y="1031393"/>
                    <a:pt x="1556712" y="1516524"/>
                  </a:cubicBezTo>
                  <a:lnTo>
                    <a:pt x="1541174" y="1571777"/>
                  </a:lnTo>
                  <a:lnTo>
                    <a:pt x="1782936" y="1661533"/>
                  </a:lnTo>
                  <a:lnTo>
                    <a:pt x="1855995" y="1453049"/>
                  </a:lnTo>
                  <a:lnTo>
                    <a:pt x="2128696" y="1815294"/>
                  </a:lnTo>
                  <a:lnTo>
                    <a:pt x="2389186" y="2177538"/>
                  </a:lnTo>
                  <a:lnTo>
                    <a:pt x="1953679" y="2291503"/>
                  </a:lnTo>
                  <a:lnTo>
                    <a:pt x="1514101" y="2393257"/>
                  </a:lnTo>
                  <a:lnTo>
                    <a:pt x="1591019" y="2189335"/>
                  </a:lnTo>
                  <a:lnTo>
                    <a:pt x="1344749" y="2102330"/>
                  </a:lnTo>
                  <a:lnTo>
                    <a:pt x="1337730" y="2117868"/>
                  </a:lnTo>
                  <a:cubicBezTo>
                    <a:pt x="1146746" y="2501602"/>
                    <a:pt x="867174" y="2846541"/>
                    <a:pt x="507445" y="3125887"/>
                  </a:cubicBezTo>
                  <a:cubicBezTo>
                    <a:pt x="507445" y="3125887"/>
                    <a:pt x="507445" y="3125887"/>
                    <a:pt x="0" y="2429698"/>
                  </a:cubicBezTo>
                  <a:cubicBezTo>
                    <a:pt x="458786" y="2039833"/>
                    <a:pt x="750740" y="1461996"/>
                    <a:pt x="750740" y="821503"/>
                  </a:cubicBezTo>
                  <a:cubicBezTo>
                    <a:pt x="750740" y="633532"/>
                    <a:pt x="722935" y="445561"/>
                    <a:pt x="681227" y="271514"/>
                  </a:cubicBezTo>
                  <a:cubicBezTo>
                    <a:pt x="681227" y="271514"/>
                    <a:pt x="681227" y="271514"/>
                    <a:pt x="1515382"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noAutofit/>
            </a:bodyPr>
            <a:lstStyle/>
            <a:p>
              <a:endParaRPr lang="en-US" sz="3189" dirty="0">
                <a:latin typeface="Lato Light" panose="020F0502020204030203" pitchFamily="34" charset="0"/>
              </a:endParaRPr>
            </a:p>
          </p:txBody>
        </p:sp>
        <p:sp>
          <p:nvSpPr>
            <p:cNvPr id="10" name="Freeform 33">
              <a:extLst>
                <a:ext uri="{FF2B5EF4-FFF2-40B4-BE49-F238E27FC236}">
                  <a16:creationId xmlns:a16="http://schemas.microsoft.com/office/drawing/2014/main" id="{BD4A6562-46F9-4470-82C4-2D0D28A7E17C}"/>
                </a:ext>
              </a:extLst>
            </p:cNvPr>
            <p:cNvSpPr>
              <a:spLocks/>
            </p:cNvSpPr>
            <p:nvPr/>
          </p:nvSpPr>
          <p:spPr bwMode="auto">
            <a:xfrm>
              <a:off x="5128782" y="9266806"/>
              <a:ext cx="3636214" cy="2487224"/>
            </a:xfrm>
            <a:custGeom>
              <a:avLst/>
              <a:gdLst>
                <a:gd name="connsiteX0" fmla="*/ 2776621 w 3284624"/>
                <a:gd name="connsiteY0" fmla="*/ 0 h 2246731"/>
                <a:gd name="connsiteX1" fmla="*/ 3284624 w 3284624"/>
                <a:gd name="connsiteY1" fmla="*/ 694046 h 2246731"/>
                <a:gd name="connsiteX2" fmla="*/ 2072136 w 3284624"/>
                <a:gd name="connsiteY2" fmla="*/ 1168383 h 2246731"/>
                <a:gd name="connsiteX3" fmla="*/ 1933810 w 3284624"/>
                <a:gd name="connsiteY3" fmla="*/ 1184034 h 2246731"/>
                <a:gd name="connsiteX4" fmla="*/ 1930297 w 3284624"/>
                <a:gd name="connsiteY4" fmla="*/ 1498400 h 2246731"/>
                <a:gd name="connsiteX5" fmla="*/ 2144977 w 3284624"/>
                <a:gd name="connsiteY5" fmla="*/ 1501891 h 2246731"/>
                <a:gd name="connsiteX6" fmla="*/ 1888557 w 3284624"/>
                <a:gd name="connsiteY6" fmla="*/ 1872276 h 2246731"/>
                <a:gd name="connsiteX7" fmla="*/ 1636206 w 3284624"/>
                <a:gd name="connsiteY7" fmla="*/ 2246731 h 2246731"/>
                <a:gd name="connsiteX8" fmla="*/ 1391996 w 3284624"/>
                <a:gd name="connsiteY8" fmla="*/ 1864135 h 2246731"/>
                <a:gd name="connsiteX9" fmla="*/ 1143716 w 3284624"/>
                <a:gd name="connsiteY9" fmla="*/ 1489680 h 2246731"/>
                <a:gd name="connsiteX10" fmla="*/ 1360914 w 3284624"/>
                <a:gd name="connsiteY10" fmla="*/ 1491446 h 2246731"/>
                <a:gd name="connsiteX11" fmla="*/ 1366061 w 3284624"/>
                <a:gd name="connsiteY11" fmla="*/ 1186067 h 2246731"/>
                <a:gd name="connsiteX12" fmla="*/ 1208574 w 3284624"/>
                <a:gd name="connsiteY12" fmla="*/ 1168383 h 2246731"/>
                <a:gd name="connsiteX13" fmla="*/ 0 w 3284624"/>
                <a:gd name="connsiteY13" fmla="*/ 694046 h 2246731"/>
                <a:gd name="connsiteX14" fmla="*/ 473209 w 3284624"/>
                <a:gd name="connsiteY14" fmla="*/ 34702 h 2246731"/>
                <a:gd name="connsiteX15" fmla="*/ 1593600 w 3284624"/>
                <a:gd name="connsiteY15" fmla="*/ 360904 h 2246731"/>
                <a:gd name="connsiteX16" fmla="*/ 2776621 w 3284624"/>
                <a:gd name="connsiteY16" fmla="*/ 0 h 224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84624" h="2246731">
                  <a:moveTo>
                    <a:pt x="2776621" y="0"/>
                  </a:moveTo>
                  <a:cubicBezTo>
                    <a:pt x="2776621" y="0"/>
                    <a:pt x="2776621" y="0"/>
                    <a:pt x="3284624" y="694046"/>
                  </a:cubicBezTo>
                  <a:cubicBezTo>
                    <a:pt x="2908841" y="943903"/>
                    <a:pt x="2497828" y="1103967"/>
                    <a:pt x="2072136" y="1168383"/>
                  </a:cubicBezTo>
                  <a:lnTo>
                    <a:pt x="1933810" y="1184034"/>
                  </a:lnTo>
                  <a:lnTo>
                    <a:pt x="1930297" y="1498400"/>
                  </a:lnTo>
                  <a:lnTo>
                    <a:pt x="2144977" y="1501891"/>
                  </a:lnTo>
                  <a:lnTo>
                    <a:pt x="1888557" y="1872276"/>
                  </a:lnTo>
                  <a:lnTo>
                    <a:pt x="1636206" y="2246731"/>
                  </a:lnTo>
                  <a:lnTo>
                    <a:pt x="1391996" y="1864135"/>
                  </a:lnTo>
                  <a:lnTo>
                    <a:pt x="1143716" y="1489680"/>
                  </a:lnTo>
                  <a:lnTo>
                    <a:pt x="1360914" y="1491446"/>
                  </a:lnTo>
                  <a:lnTo>
                    <a:pt x="1366061" y="1186067"/>
                  </a:lnTo>
                  <a:lnTo>
                    <a:pt x="1208574" y="1168383"/>
                  </a:lnTo>
                  <a:cubicBezTo>
                    <a:pt x="780272" y="1103967"/>
                    <a:pt x="370564" y="943903"/>
                    <a:pt x="0" y="694046"/>
                  </a:cubicBezTo>
                  <a:cubicBezTo>
                    <a:pt x="0" y="694046"/>
                    <a:pt x="0" y="694046"/>
                    <a:pt x="473209" y="34702"/>
                  </a:cubicBezTo>
                  <a:cubicBezTo>
                    <a:pt x="800279" y="242916"/>
                    <a:pt x="1183022" y="360904"/>
                    <a:pt x="1593600" y="360904"/>
                  </a:cubicBezTo>
                  <a:cubicBezTo>
                    <a:pt x="2032013" y="360904"/>
                    <a:pt x="2442591" y="229035"/>
                    <a:pt x="2776621" y="0"/>
                  </a:cubicBezTo>
                  <a:close/>
                </a:path>
              </a:pathLst>
            </a:custGeom>
            <a:solidFill>
              <a:schemeClr val="accent6"/>
            </a:solidFill>
            <a:ln>
              <a:noFill/>
            </a:ln>
          </p:spPr>
          <p:txBody>
            <a:bodyPr vert="horz" wrap="square" lIns="80998" tIns="40499" rIns="80998" bIns="40499" numCol="1" anchor="t" anchorCtr="0" compatLnSpc="1">
              <a:prstTxWarp prst="textNoShape">
                <a:avLst/>
              </a:prstTxWarp>
              <a:noAutofit/>
            </a:bodyPr>
            <a:lstStyle/>
            <a:p>
              <a:endParaRPr lang="en-US" sz="3189" dirty="0">
                <a:latin typeface="Lato Light" panose="020F0502020204030203" pitchFamily="34" charset="0"/>
              </a:endParaRPr>
            </a:p>
          </p:txBody>
        </p:sp>
        <p:sp>
          <p:nvSpPr>
            <p:cNvPr id="11" name="Freeform 37">
              <a:extLst>
                <a:ext uri="{FF2B5EF4-FFF2-40B4-BE49-F238E27FC236}">
                  <a16:creationId xmlns:a16="http://schemas.microsoft.com/office/drawing/2014/main" id="{CE563C59-CDDE-42E4-B4C6-05CD9ABC28B3}"/>
                </a:ext>
              </a:extLst>
            </p:cNvPr>
            <p:cNvSpPr>
              <a:spLocks/>
            </p:cNvSpPr>
            <p:nvPr/>
          </p:nvSpPr>
          <p:spPr bwMode="auto">
            <a:xfrm>
              <a:off x="2790251" y="6446150"/>
              <a:ext cx="2685481" cy="3460485"/>
            </a:xfrm>
            <a:custGeom>
              <a:avLst/>
              <a:gdLst>
                <a:gd name="connsiteX0" fmla="*/ 938800 w 2425819"/>
                <a:gd name="connsiteY0" fmla="*/ 0 h 3125887"/>
                <a:gd name="connsiteX1" fmla="*/ 1696207 w 2425819"/>
                <a:gd name="connsiteY1" fmla="*/ 250628 h 3125887"/>
                <a:gd name="connsiteX2" fmla="*/ 1619771 w 2425819"/>
                <a:gd name="connsiteY2" fmla="*/ 821503 h 3125887"/>
                <a:gd name="connsiteX3" fmla="*/ 2425819 w 2425819"/>
                <a:gd name="connsiteY3" fmla="*/ 2471470 h 3125887"/>
                <a:gd name="connsiteX4" fmla="*/ 1953308 w 2425819"/>
                <a:gd name="connsiteY4" fmla="*/ 3125887 h 3125887"/>
                <a:gd name="connsiteX5" fmla="*/ 1118081 w 2425819"/>
                <a:gd name="connsiteY5" fmla="*/ 2117868 h 3125887"/>
                <a:gd name="connsiteX6" fmla="*/ 1101826 w 2425819"/>
                <a:gd name="connsiteY6" fmla="*/ 2082055 h 3125887"/>
                <a:gd name="connsiteX7" fmla="*/ 801342 w 2425819"/>
                <a:gd name="connsiteY7" fmla="*/ 2188214 h 3125887"/>
                <a:gd name="connsiteX8" fmla="*/ 875085 w 2425819"/>
                <a:gd name="connsiteY8" fmla="*/ 2393257 h 3125887"/>
                <a:gd name="connsiteX9" fmla="*/ 439577 w 2425819"/>
                <a:gd name="connsiteY9" fmla="*/ 2291503 h 3125887"/>
                <a:gd name="connsiteX10" fmla="*/ 0 w 2425819"/>
                <a:gd name="connsiteY10" fmla="*/ 2177538 h 3125887"/>
                <a:gd name="connsiteX11" fmla="*/ 272701 w 2425819"/>
                <a:gd name="connsiteY11" fmla="*/ 1815294 h 3125887"/>
                <a:gd name="connsiteX12" fmla="*/ 537261 w 2425819"/>
                <a:gd name="connsiteY12" fmla="*/ 1453049 h 3125887"/>
                <a:gd name="connsiteX13" fmla="*/ 611540 w 2425819"/>
                <a:gd name="connsiteY13" fmla="*/ 1659967 h 3125887"/>
                <a:gd name="connsiteX14" fmla="*/ 907878 w 2425819"/>
                <a:gd name="connsiteY14" fmla="*/ 1551251 h 3125887"/>
                <a:gd name="connsiteX15" fmla="*/ 898068 w 2425819"/>
                <a:gd name="connsiteY15" fmla="*/ 1516524 h 3125887"/>
                <a:gd name="connsiteX16" fmla="*/ 938800 w 2425819"/>
                <a:gd name="connsiteY16" fmla="*/ 0 h 312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25819" h="3125887">
                  <a:moveTo>
                    <a:pt x="938800" y="0"/>
                  </a:moveTo>
                  <a:cubicBezTo>
                    <a:pt x="938800" y="0"/>
                    <a:pt x="938800" y="0"/>
                    <a:pt x="1696207" y="250628"/>
                  </a:cubicBezTo>
                  <a:cubicBezTo>
                    <a:pt x="1647566" y="431637"/>
                    <a:pt x="1619771" y="619608"/>
                    <a:pt x="1619771" y="821503"/>
                  </a:cubicBezTo>
                  <a:cubicBezTo>
                    <a:pt x="1619771" y="1489844"/>
                    <a:pt x="1939411" y="2088566"/>
                    <a:pt x="2425819" y="2471470"/>
                  </a:cubicBezTo>
                  <a:cubicBezTo>
                    <a:pt x="2425819" y="2471470"/>
                    <a:pt x="2425819" y="2471470"/>
                    <a:pt x="1953308" y="3125887"/>
                  </a:cubicBezTo>
                  <a:cubicBezTo>
                    <a:pt x="1591108" y="2846541"/>
                    <a:pt x="1310012" y="2501602"/>
                    <a:pt x="1118081" y="2117868"/>
                  </a:cubicBezTo>
                  <a:lnTo>
                    <a:pt x="1101826" y="2082055"/>
                  </a:lnTo>
                  <a:lnTo>
                    <a:pt x="801342" y="2188214"/>
                  </a:lnTo>
                  <a:lnTo>
                    <a:pt x="875085" y="2393257"/>
                  </a:lnTo>
                  <a:lnTo>
                    <a:pt x="439577" y="2291503"/>
                  </a:lnTo>
                  <a:lnTo>
                    <a:pt x="0" y="2177538"/>
                  </a:lnTo>
                  <a:lnTo>
                    <a:pt x="272701" y="1815294"/>
                  </a:lnTo>
                  <a:lnTo>
                    <a:pt x="537261" y="1453049"/>
                  </a:lnTo>
                  <a:lnTo>
                    <a:pt x="611540" y="1659967"/>
                  </a:lnTo>
                  <a:lnTo>
                    <a:pt x="907878" y="1551251"/>
                  </a:lnTo>
                  <a:lnTo>
                    <a:pt x="898068" y="1516524"/>
                  </a:lnTo>
                  <a:cubicBezTo>
                    <a:pt x="780527" y="1031393"/>
                    <a:pt x="789837" y="511699"/>
                    <a:pt x="938800" y="0"/>
                  </a:cubicBezTo>
                  <a:close/>
                </a:path>
              </a:pathLst>
            </a:custGeom>
            <a:solidFill>
              <a:schemeClr val="accent5"/>
            </a:solidFill>
            <a:ln>
              <a:noFill/>
            </a:ln>
          </p:spPr>
          <p:txBody>
            <a:bodyPr vert="horz" wrap="square" lIns="80998" tIns="40499" rIns="80998" bIns="40499" numCol="1" anchor="t" anchorCtr="0" compatLnSpc="1">
              <a:prstTxWarp prst="textNoShape">
                <a:avLst/>
              </a:prstTxWarp>
              <a:noAutofit/>
            </a:bodyPr>
            <a:lstStyle/>
            <a:p>
              <a:endParaRPr lang="en-US" sz="3189" dirty="0">
                <a:latin typeface="Lato Light" panose="020F0502020204030203" pitchFamily="34" charset="0"/>
              </a:endParaRPr>
            </a:p>
          </p:txBody>
        </p:sp>
        <p:sp>
          <p:nvSpPr>
            <p:cNvPr id="12" name="Freeform 36">
              <a:extLst>
                <a:ext uri="{FF2B5EF4-FFF2-40B4-BE49-F238E27FC236}">
                  <a16:creationId xmlns:a16="http://schemas.microsoft.com/office/drawing/2014/main" id="{1E692A02-6470-4781-A929-D1418C286750}"/>
                </a:ext>
              </a:extLst>
            </p:cNvPr>
            <p:cNvSpPr>
              <a:spLocks/>
            </p:cNvSpPr>
            <p:nvPr/>
          </p:nvSpPr>
          <p:spPr bwMode="auto">
            <a:xfrm>
              <a:off x="3889676" y="3850786"/>
              <a:ext cx="2942314" cy="2667457"/>
            </a:xfrm>
            <a:custGeom>
              <a:avLst/>
              <a:gdLst>
                <a:gd name="connsiteX0" fmla="*/ 480279 w 2657818"/>
                <a:gd name="connsiteY0" fmla="*/ 0 h 2409537"/>
                <a:gd name="connsiteX1" fmla="*/ 899507 w 2657818"/>
                <a:gd name="connsiteY1" fmla="*/ 166877 h 2409537"/>
                <a:gd name="connsiteX2" fmla="*/ 1314664 w 2657818"/>
                <a:gd name="connsiteY2" fmla="*/ 333754 h 2409537"/>
                <a:gd name="connsiteX3" fmla="*/ 1139180 w 2657818"/>
                <a:gd name="connsiteY3" fmla="*/ 455377 h 2409537"/>
                <a:gd name="connsiteX4" fmla="*/ 1257467 w 2657818"/>
                <a:gd name="connsiteY4" fmla="*/ 628709 h 2409537"/>
                <a:gd name="connsiteX5" fmla="*/ 1388810 w 2657818"/>
                <a:gd name="connsiteY5" fmla="*/ 554357 h 2409537"/>
                <a:gd name="connsiteX6" fmla="*/ 2657818 w 2657818"/>
                <a:gd name="connsiteY6" fmla="*/ 231998 h 2409537"/>
                <a:gd name="connsiteX7" fmla="*/ 2657818 w 2657818"/>
                <a:gd name="connsiteY7" fmla="*/ 1073794 h 2409537"/>
                <a:gd name="connsiteX8" fmla="*/ 765340 w 2657818"/>
                <a:gd name="connsiteY8" fmla="*/ 2409537 h 2409537"/>
                <a:gd name="connsiteX9" fmla="*/ 0 w 2657818"/>
                <a:gd name="connsiteY9" fmla="*/ 2159085 h 2409537"/>
                <a:gd name="connsiteX10" fmla="*/ 701526 w 2657818"/>
                <a:gd name="connsiteY10" fmla="*/ 1054065 h 2409537"/>
                <a:gd name="connsiteX11" fmla="*/ 800358 w 2657818"/>
                <a:gd name="connsiteY11" fmla="*/ 963448 h 2409537"/>
                <a:gd name="connsiteX12" fmla="*/ 671148 w 2657818"/>
                <a:gd name="connsiteY12" fmla="*/ 779041 h 2409537"/>
                <a:gd name="connsiteX13" fmla="*/ 496560 w 2657818"/>
                <a:gd name="connsiteY13" fmla="*/ 899506 h 2409537"/>
                <a:gd name="connsiteX14" fmla="*/ 488420 w 2657818"/>
                <a:gd name="connsiteY14" fmla="*/ 447718 h 24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7818" h="2409537">
                  <a:moveTo>
                    <a:pt x="480279" y="0"/>
                  </a:moveTo>
                  <a:lnTo>
                    <a:pt x="899507" y="166877"/>
                  </a:lnTo>
                  <a:lnTo>
                    <a:pt x="1314664" y="333754"/>
                  </a:lnTo>
                  <a:lnTo>
                    <a:pt x="1139180" y="455377"/>
                  </a:lnTo>
                  <a:lnTo>
                    <a:pt x="1257467" y="628709"/>
                  </a:lnTo>
                  <a:lnTo>
                    <a:pt x="1388810" y="554357"/>
                  </a:lnTo>
                  <a:cubicBezTo>
                    <a:pt x="1768762" y="357876"/>
                    <a:pt x="2198614" y="245043"/>
                    <a:pt x="2657818" y="231998"/>
                  </a:cubicBezTo>
                  <a:cubicBezTo>
                    <a:pt x="2657818" y="231998"/>
                    <a:pt x="2657818" y="231998"/>
                    <a:pt x="2657818" y="1073794"/>
                  </a:cubicBezTo>
                  <a:cubicBezTo>
                    <a:pt x="1795071" y="1101622"/>
                    <a:pt x="1064519" y="1644268"/>
                    <a:pt x="765340" y="2409537"/>
                  </a:cubicBezTo>
                  <a:cubicBezTo>
                    <a:pt x="765340" y="2409537"/>
                    <a:pt x="765340" y="2409537"/>
                    <a:pt x="0" y="2159085"/>
                  </a:cubicBezTo>
                  <a:cubicBezTo>
                    <a:pt x="156547" y="1728621"/>
                    <a:pt x="397238" y="1354901"/>
                    <a:pt x="701526" y="1054065"/>
                  </a:cubicBezTo>
                  <a:lnTo>
                    <a:pt x="800358" y="963448"/>
                  </a:lnTo>
                  <a:lnTo>
                    <a:pt x="671148" y="779041"/>
                  </a:lnTo>
                  <a:lnTo>
                    <a:pt x="496560" y="899506"/>
                  </a:lnTo>
                  <a:lnTo>
                    <a:pt x="488420" y="44771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noAutofit/>
            </a:bodyPr>
            <a:lstStyle/>
            <a:p>
              <a:endParaRPr lang="en-US" sz="3189" dirty="0">
                <a:latin typeface="Lato Light" panose="020F0502020204030203" pitchFamily="34" charset="0"/>
              </a:endParaRPr>
            </a:p>
          </p:txBody>
        </p:sp>
      </p:grpSp>
      <p:pic>
        <p:nvPicPr>
          <p:cNvPr id="30" name="Graphic 29" descr="Crocodile">
            <a:extLst>
              <a:ext uri="{FF2B5EF4-FFF2-40B4-BE49-F238E27FC236}">
                <a16:creationId xmlns:a16="http://schemas.microsoft.com/office/drawing/2014/main" id="{F457A328-1B8F-45DF-98DB-5E0DA6E460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93961" y="1797809"/>
            <a:ext cx="791318" cy="791318"/>
          </a:xfrm>
          <a:prstGeom prst="rect">
            <a:avLst/>
          </a:prstGeom>
        </p:spPr>
      </p:pic>
      <p:pic>
        <p:nvPicPr>
          <p:cNvPr id="31" name="Graphic 30" descr="Bats">
            <a:extLst>
              <a:ext uri="{FF2B5EF4-FFF2-40B4-BE49-F238E27FC236}">
                <a16:creationId xmlns:a16="http://schemas.microsoft.com/office/drawing/2014/main" id="{C876D46F-5008-458F-B57C-DF90F04C6C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0603" y="3995537"/>
            <a:ext cx="791318" cy="791318"/>
          </a:xfrm>
          <a:prstGeom prst="rect">
            <a:avLst/>
          </a:prstGeom>
        </p:spPr>
      </p:pic>
      <p:pic>
        <p:nvPicPr>
          <p:cNvPr id="32" name="Graphic 31" descr="Lion">
            <a:extLst>
              <a:ext uri="{FF2B5EF4-FFF2-40B4-BE49-F238E27FC236}">
                <a16:creationId xmlns:a16="http://schemas.microsoft.com/office/drawing/2014/main" id="{E2AE17C7-7D9A-4963-B910-7647FC80944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9884" y="1763482"/>
            <a:ext cx="791318" cy="791318"/>
          </a:xfrm>
          <a:prstGeom prst="rect">
            <a:avLst/>
          </a:prstGeom>
        </p:spPr>
      </p:pic>
      <p:pic>
        <p:nvPicPr>
          <p:cNvPr id="34" name="Graphic 33" descr="Goat">
            <a:extLst>
              <a:ext uri="{FF2B5EF4-FFF2-40B4-BE49-F238E27FC236}">
                <a16:creationId xmlns:a16="http://schemas.microsoft.com/office/drawing/2014/main" id="{A4D25D6A-2D57-4503-8AAF-BBB970A4EA1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70125" y="5389508"/>
            <a:ext cx="791318" cy="791318"/>
          </a:xfrm>
          <a:prstGeom prst="rect">
            <a:avLst/>
          </a:prstGeom>
        </p:spPr>
      </p:pic>
      <p:pic>
        <p:nvPicPr>
          <p:cNvPr id="35" name="Graphic 34" descr="Zebra">
            <a:extLst>
              <a:ext uri="{FF2B5EF4-FFF2-40B4-BE49-F238E27FC236}">
                <a16:creationId xmlns:a16="http://schemas.microsoft.com/office/drawing/2014/main" id="{510D581E-C9B3-4AEB-B1B3-B79C6CDCD62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55657" y="3966031"/>
            <a:ext cx="791318" cy="791318"/>
          </a:xfrm>
          <a:prstGeom prst="rect">
            <a:avLst/>
          </a:prstGeom>
        </p:spPr>
      </p:pic>
    </p:spTree>
    <p:extLst>
      <p:ext uri="{BB962C8B-B14F-4D97-AF65-F5344CB8AC3E}">
        <p14:creationId xmlns:p14="http://schemas.microsoft.com/office/powerpoint/2010/main" val="152860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6E448D-449E-4BE8-953F-7A3A3F57332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11AA183-AC69-40D7-93DE-AAF975543D6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7C5BCB4-BDC2-4369-A0F1-F9F1BF15F142}"/>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2A08488C-EBBA-4A61-A979-31F8922BBB3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1810803-672F-47C7-A388-D52DE18BC95D}"/>
              </a:ext>
            </a:extLst>
          </p:cNvPr>
          <p:cNvSpPr>
            <a:spLocks noGrp="1"/>
          </p:cNvSpPr>
          <p:nvPr>
            <p:ph type="body" sz="quarter" idx="13"/>
          </p:nvPr>
        </p:nvSpPr>
        <p:spPr/>
        <p:txBody>
          <a:bodyPr/>
          <a:lstStyle/>
          <a:p>
            <a:endParaRPr lang="en-ZA"/>
          </a:p>
        </p:txBody>
      </p:sp>
      <p:sp>
        <p:nvSpPr>
          <p:cNvPr id="7" name="Freeform 22">
            <a:extLst>
              <a:ext uri="{FF2B5EF4-FFF2-40B4-BE49-F238E27FC236}">
                <a16:creationId xmlns:a16="http://schemas.microsoft.com/office/drawing/2014/main" id="{6EC32C7A-5557-4A3B-A105-D2A1D02FB766}"/>
              </a:ext>
            </a:extLst>
          </p:cNvPr>
          <p:cNvSpPr>
            <a:spLocks/>
          </p:cNvSpPr>
          <p:nvPr/>
        </p:nvSpPr>
        <p:spPr bwMode="auto">
          <a:xfrm>
            <a:off x="446315" y="2354600"/>
            <a:ext cx="2178102" cy="1493489"/>
          </a:xfrm>
          <a:custGeom>
            <a:avLst/>
            <a:gdLst>
              <a:gd name="connsiteX0" fmla="*/ 0 w 4557305"/>
              <a:gd name="connsiteY0" fmla="*/ 0 h 3124870"/>
              <a:gd name="connsiteX1" fmla="*/ 8000 w 4557305"/>
              <a:gd name="connsiteY1" fmla="*/ 0 h 3124870"/>
              <a:gd name="connsiteX2" fmla="*/ 217329 w 4557305"/>
              <a:gd name="connsiteY2" fmla="*/ 0 h 3124870"/>
              <a:gd name="connsiteX3" fmla="*/ 2556682 w 4557305"/>
              <a:gd name="connsiteY3" fmla="*/ 0 h 3124870"/>
              <a:gd name="connsiteX4" fmla="*/ 3096533 w 4557305"/>
              <a:gd name="connsiteY4" fmla="*/ 310161 h 3124870"/>
              <a:gd name="connsiteX5" fmla="*/ 4017455 w 4557305"/>
              <a:gd name="connsiteY5" fmla="*/ 2814709 h 3124870"/>
              <a:gd name="connsiteX6" fmla="*/ 4557305 w 4557305"/>
              <a:gd name="connsiteY6" fmla="*/ 3124870 h 3124870"/>
              <a:gd name="connsiteX7" fmla="*/ 3699895 w 4557305"/>
              <a:gd name="connsiteY7" fmla="*/ 3124870 h 3124870"/>
              <a:gd name="connsiteX8" fmla="*/ 1360542 w 4557305"/>
              <a:gd name="connsiteY8" fmla="*/ 3124870 h 3124870"/>
              <a:gd name="connsiteX9" fmla="*/ 820692 w 4557305"/>
              <a:gd name="connsiteY9" fmla="*/ 2814709 h 3124870"/>
              <a:gd name="connsiteX10" fmla="*/ 14885 w 4557305"/>
              <a:gd name="connsiteY10" fmla="*/ 623230 h 3124870"/>
              <a:gd name="connsiteX11" fmla="*/ 0 w 4557305"/>
              <a:gd name="connsiteY11" fmla="*/ 582749 h 312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7305" h="3124870">
                <a:moveTo>
                  <a:pt x="0" y="0"/>
                </a:moveTo>
                <a:lnTo>
                  <a:pt x="8000" y="0"/>
                </a:lnTo>
                <a:cubicBezTo>
                  <a:pt x="217329" y="0"/>
                  <a:pt x="217329" y="0"/>
                  <a:pt x="217329" y="0"/>
                </a:cubicBezTo>
                <a:cubicBezTo>
                  <a:pt x="2556682" y="0"/>
                  <a:pt x="2556682" y="0"/>
                  <a:pt x="2556682" y="0"/>
                </a:cubicBezTo>
                <a:cubicBezTo>
                  <a:pt x="2800144" y="0"/>
                  <a:pt x="3043606" y="139573"/>
                  <a:pt x="3096533" y="310161"/>
                </a:cubicBezTo>
                <a:cubicBezTo>
                  <a:pt x="4017455" y="2814709"/>
                  <a:pt x="4017455" y="2814709"/>
                  <a:pt x="4017455" y="2814709"/>
                </a:cubicBezTo>
                <a:cubicBezTo>
                  <a:pt x="4080966" y="2985298"/>
                  <a:pt x="4324428" y="3124870"/>
                  <a:pt x="4557305" y="3124870"/>
                </a:cubicBezTo>
                <a:lnTo>
                  <a:pt x="3699895" y="3124870"/>
                </a:lnTo>
                <a:cubicBezTo>
                  <a:pt x="1360542" y="3124870"/>
                  <a:pt x="1360542" y="3124870"/>
                  <a:pt x="1360542" y="3124870"/>
                </a:cubicBezTo>
                <a:cubicBezTo>
                  <a:pt x="1117080" y="3124870"/>
                  <a:pt x="873618" y="2985298"/>
                  <a:pt x="820692" y="2814709"/>
                </a:cubicBezTo>
                <a:cubicBezTo>
                  <a:pt x="360231" y="1562435"/>
                  <a:pt x="130000" y="936298"/>
                  <a:pt x="14885" y="623230"/>
                </a:cubicBezTo>
                <a:lnTo>
                  <a:pt x="0" y="582749"/>
                </a:lnTo>
                <a:close/>
              </a:path>
            </a:pathLst>
          </a:custGeom>
          <a:solidFill>
            <a:schemeClr val="accent1">
              <a:lumMod val="60000"/>
              <a:lumOff val="40000"/>
            </a:schemeClr>
          </a:solidFill>
          <a:ln w="9525">
            <a:noFill/>
            <a:round/>
            <a:headEnd/>
            <a:tailEnd/>
          </a:ln>
          <a:effectLst/>
        </p:spPr>
        <p:txBody>
          <a:bodyPr vert="horz" wrap="square" lIns="80998" tIns="40499" rIns="80998" bIns="40499" numCol="1" anchor="t" anchorCtr="0" compatLnSpc="1">
            <a:prstTxWarp prst="textNoShape">
              <a:avLst/>
            </a:prstTxWarp>
            <a:noAutofit/>
          </a:bodyPr>
          <a:lstStyle/>
          <a:p>
            <a:pPr fontAlgn="base">
              <a:spcBef>
                <a:spcPct val="0"/>
              </a:spcBef>
              <a:spcAft>
                <a:spcPct val="0"/>
              </a:spcAft>
            </a:pPr>
            <a:endParaRPr lang="ro-RO" sz="3189" dirty="0">
              <a:solidFill>
                <a:prstClr val="black"/>
              </a:solidFill>
              <a:latin typeface="Lato Light" panose="020F0502020204030203" pitchFamily="34" charset="0"/>
              <a:ea typeface="ＭＳ Ｐゴシック" charset="-128"/>
            </a:endParaRPr>
          </a:p>
        </p:txBody>
      </p:sp>
      <p:sp>
        <p:nvSpPr>
          <p:cNvPr id="8" name="Freeform 7">
            <a:extLst>
              <a:ext uri="{FF2B5EF4-FFF2-40B4-BE49-F238E27FC236}">
                <a16:creationId xmlns:a16="http://schemas.microsoft.com/office/drawing/2014/main" id="{1EC2C6C9-1D4E-4048-9184-F5625220CBC5}"/>
              </a:ext>
            </a:extLst>
          </p:cNvPr>
          <p:cNvSpPr>
            <a:spLocks/>
          </p:cNvSpPr>
          <p:nvPr/>
        </p:nvSpPr>
        <p:spPr bwMode="auto">
          <a:xfrm>
            <a:off x="7739386" y="2354600"/>
            <a:ext cx="2484020" cy="1493489"/>
          </a:xfrm>
          <a:custGeom>
            <a:avLst/>
            <a:gdLst/>
            <a:ahLst/>
            <a:cxnLst>
              <a:cxn ang="0">
                <a:pos x="410" y="403"/>
              </a:cxn>
              <a:cxn ang="0">
                <a:pos x="189" y="403"/>
              </a:cxn>
              <a:cxn ang="0">
                <a:pos x="137" y="363"/>
              </a:cxn>
              <a:cxn ang="0">
                <a:pos x="51" y="40"/>
              </a:cxn>
              <a:cxn ang="0">
                <a:pos x="51" y="40"/>
              </a:cxn>
              <a:cxn ang="0">
                <a:pos x="0" y="0"/>
              </a:cxn>
              <a:cxn ang="0">
                <a:pos x="81" y="0"/>
              </a:cxn>
              <a:cxn ang="0">
                <a:pos x="302" y="0"/>
              </a:cxn>
              <a:cxn ang="0">
                <a:pos x="353" y="40"/>
              </a:cxn>
              <a:cxn ang="0">
                <a:pos x="440" y="363"/>
              </a:cxn>
              <a:cxn ang="0">
                <a:pos x="491" y="403"/>
              </a:cxn>
              <a:cxn ang="0">
                <a:pos x="410" y="403"/>
              </a:cxn>
            </a:cxnLst>
            <a:rect l="0" t="0" r="r" b="b"/>
            <a:pathLst>
              <a:path w="491" h="403">
                <a:moveTo>
                  <a:pt x="410" y="403"/>
                </a:moveTo>
                <a:cubicBezTo>
                  <a:pt x="189" y="403"/>
                  <a:pt x="189" y="403"/>
                  <a:pt x="189" y="403"/>
                </a:cubicBezTo>
                <a:cubicBezTo>
                  <a:pt x="166" y="403"/>
                  <a:pt x="143" y="385"/>
                  <a:pt x="137"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7" y="18"/>
                  <a:pt x="353" y="40"/>
                </a:cubicBezTo>
                <a:cubicBezTo>
                  <a:pt x="440" y="363"/>
                  <a:pt x="440" y="363"/>
                  <a:pt x="440" y="363"/>
                </a:cubicBezTo>
                <a:cubicBezTo>
                  <a:pt x="446" y="385"/>
                  <a:pt x="469" y="403"/>
                  <a:pt x="491" y="403"/>
                </a:cubicBezTo>
                <a:lnTo>
                  <a:pt x="410" y="403"/>
                </a:lnTo>
                <a:close/>
              </a:path>
            </a:pathLst>
          </a:custGeom>
          <a:solidFill>
            <a:schemeClr val="accent4">
              <a:lumMod val="75000"/>
            </a:schemeClr>
          </a:solidFill>
          <a:ln w="9525">
            <a:noFill/>
            <a:round/>
            <a:headEnd/>
            <a:tailEnd/>
          </a:ln>
          <a:effectLst/>
        </p:spPr>
        <p:txBody>
          <a:bodyPr vert="horz" wrap="square" lIns="80998" tIns="40499" rIns="80998" bIns="40499" numCol="1" anchor="t" anchorCtr="0" compatLnSpc="1">
            <a:prstTxWarp prst="textNoShape">
              <a:avLst/>
            </a:prstTxWarp>
          </a:bodyPr>
          <a:lstStyle/>
          <a:p>
            <a:pPr fontAlgn="base">
              <a:spcBef>
                <a:spcPct val="0"/>
              </a:spcBef>
              <a:spcAft>
                <a:spcPct val="0"/>
              </a:spcAft>
            </a:pPr>
            <a:endParaRPr lang="ro-RO" sz="3189" dirty="0">
              <a:solidFill>
                <a:prstClr val="black"/>
              </a:solidFill>
              <a:latin typeface="Lato Light" panose="020F0502020204030203" pitchFamily="34" charset="0"/>
              <a:ea typeface="ＭＳ Ｐゴシック" charset="-128"/>
            </a:endParaRPr>
          </a:p>
        </p:txBody>
      </p:sp>
      <p:sp>
        <p:nvSpPr>
          <p:cNvPr id="9" name="Freeform 8">
            <a:extLst>
              <a:ext uri="{FF2B5EF4-FFF2-40B4-BE49-F238E27FC236}">
                <a16:creationId xmlns:a16="http://schemas.microsoft.com/office/drawing/2014/main" id="{E7D47B5D-C381-4A58-B0A4-3995F6E939B6}"/>
              </a:ext>
            </a:extLst>
          </p:cNvPr>
          <p:cNvSpPr>
            <a:spLocks/>
          </p:cNvSpPr>
          <p:nvPr/>
        </p:nvSpPr>
        <p:spPr bwMode="auto">
          <a:xfrm>
            <a:off x="5832375" y="2354600"/>
            <a:ext cx="2484020" cy="1493489"/>
          </a:xfrm>
          <a:custGeom>
            <a:avLst/>
            <a:gdLst/>
            <a:ahLst/>
            <a:cxnLst>
              <a:cxn ang="0">
                <a:pos x="410" y="403"/>
              </a:cxn>
              <a:cxn ang="0">
                <a:pos x="188" y="403"/>
              </a:cxn>
              <a:cxn ang="0">
                <a:pos x="137" y="363"/>
              </a:cxn>
              <a:cxn ang="0">
                <a:pos x="51" y="40"/>
              </a:cxn>
              <a:cxn ang="0">
                <a:pos x="51" y="40"/>
              </a:cxn>
              <a:cxn ang="0">
                <a:pos x="0" y="0"/>
              </a:cxn>
              <a:cxn ang="0">
                <a:pos x="80" y="0"/>
              </a:cxn>
              <a:cxn ang="0">
                <a:pos x="302" y="0"/>
              </a:cxn>
              <a:cxn ang="0">
                <a:pos x="353" y="40"/>
              </a:cxn>
              <a:cxn ang="0">
                <a:pos x="440" y="363"/>
              </a:cxn>
              <a:cxn ang="0">
                <a:pos x="491" y="403"/>
              </a:cxn>
              <a:cxn ang="0">
                <a:pos x="410" y="403"/>
              </a:cxn>
            </a:cxnLst>
            <a:rect l="0" t="0" r="r" b="b"/>
            <a:pathLst>
              <a:path w="491" h="403">
                <a:moveTo>
                  <a:pt x="410" y="403"/>
                </a:moveTo>
                <a:cubicBezTo>
                  <a:pt x="188" y="403"/>
                  <a:pt x="188" y="403"/>
                  <a:pt x="188" y="403"/>
                </a:cubicBezTo>
                <a:cubicBezTo>
                  <a:pt x="166" y="403"/>
                  <a:pt x="143" y="385"/>
                  <a:pt x="137" y="363"/>
                </a:cubicBezTo>
                <a:cubicBezTo>
                  <a:pt x="51" y="40"/>
                  <a:pt x="51" y="40"/>
                  <a:pt x="51" y="40"/>
                </a:cubicBezTo>
                <a:cubicBezTo>
                  <a:pt x="51" y="40"/>
                  <a:pt x="51" y="40"/>
                  <a:pt x="51" y="40"/>
                </a:cubicBezTo>
                <a:cubicBezTo>
                  <a:pt x="45" y="18"/>
                  <a:pt x="22" y="0"/>
                  <a:pt x="0" y="0"/>
                </a:cubicBezTo>
                <a:cubicBezTo>
                  <a:pt x="80" y="0"/>
                  <a:pt x="80" y="0"/>
                  <a:pt x="80" y="0"/>
                </a:cubicBezTo>
                <a:cubicBezTo>
                  <a:pt x="302" y="0"/>
                  <a:pt x="302" y="0"/>
                  <a:pt x="302" y="0"/>
                </a:cubicBezTo>
                <a:cubicBezTo>
                  <a:pt x="324" y="0"/>
                  <a:pt x="347" y="18"/>
                  <a:pt x="353" y="40"/>
                </a:cubicBezTo>
                <a:cubicBezTo>
                  <a:pt x="440" y="363"/>
                  <a:pt x="440" y="363"/>
                  <a:pt x="440" y="363"/>
                </a:cubicBezTo>
                <a:cubicBezTo>
                  <a:pt x="445" y="385"/>
                  <a:pt x="468" y="403"/>
                  <a:pt x="491" y="403"/>
                </a:cubicBezTo>
                <a:lnTo>
                  <a:pt x="410" y="403"/>
                </a:lnTo>
                <a:close/>
              </a:path>
            </a:pathLst>
          </a:custGeom>
          <a:solidFill>
            <a:schemeClr val="accent3">
              <a:lumMod val="75000"/>
            </a:schemeClr>
          </a:solidFill>
          <a:ln w="9525">
            <a:noFill/>
            <a:round/>
            <a:headEnd/>
            <a:tailEnd/>
          </a:ln>
          <a:effectLst/>
        </p:spPr>
        <p:txBody>
          <a:bodyPr vert="horz" wrap="square" lIns="80998" tIns="40499" rIns="80998" bIns="40499" numCol="1" anchor="t" anchorCtr="0" compatLnSpc="1">
            <a:prstTxWarp prst="textNoShape">
              <a:avLst/>
            </a:prstTxWarp>
          </a:bodyPr>
          <a:lstStyle/>
          <a:p>
            <a:pPr fontAlgn="base">
              <a:spcBef>
                <a:spcPct val="0"/>
              </a:spcBef>
              <a:spcAft>
                <a:spcPct val="0"/>
              </a:spcAft>
            </a:pPr>
            <a:endParaRPr lang="ro-RO" sz="3189" dirty="0">
              <a:solidFill>
                <a:prstClr val="black"/>
              </a:solidFill>
              <a:latin typeface="Lato Light" panose="020F0502020204030203" pitchFamily="34" charset="0"/>
              <a:ea typeface="ＭＳ Ｐゴシック" charset="-128"/>
            </a:endParaRPr>
          </a:p>
        </p:txBody>
      </p:sp>
      <p:sp>
        <p:nvSpPr>
          <p:cNvPr id="10" name="Freeform 10">
            <a:extLst>
              <a:ext uri="{FF2B5EF4-FFF2-40B4-BE49-F238E27FC236}">
                <a16:creationId xmlns:a16="http://schemas.microsoft.com/office/drawing/2014/main" id="{F45B7036-336A-4913-A4DC-ACD76916D7FA}"/>
              </a:ext>
            </a:extLst>
          </p:cNvPr>
          <p:cNvSpPr>
            <a:spLocks/>
          </p:cNvSpPr>
          <p:nvPr/>
        </p:nvSpPr>
        <p:spPr bwMode="auto">
          <a:xfrm>
            <a:off x="3922479" y="2354600"/>
            <a:ext cx="2481134" cy="1493489"/>
          </a:xfrm>
          <a:custGeom>
            <a:avLst/>
            <a:gdLst/>
            <a:ahLst/>
            <a:cxnLst>
              <a:cxn ang="0">
                <a:pos x="411" y="403"/>
              </a:cxn>
              <a:cxn ang="0">
                <a:pos x="189" y="403"/>
              </a:cxn>
              <a:cxn ang="0">
                <a:pos x="138" y="363"/>
              </a:cxn>
              <a:cxn ang="0">
                <a:pos x="51" y="40"/>
              </a:cxn>
              <a:cxn ang="0">
                <a:pos x="51" y="40"/>
              </a:cxn>
              <a:cxn ang="0">
                <a:pos x="0" y="0"/>
              </a:cxn>
              <a:cxn ang="0">
                <a:pos x="81" y="0"/>
              </a:cxn>
              <a:cxn ang="0">
                <a:pos x="303" y="0"/>
              </a:cxn>
              <a:cxn ang="0">
                <a:pos x="354" y="40"/>
              </a:cxn>
              <a:cxn ang="0">
                <a:pos x="440" y="363"/>
              </a:cxn>
              <a:cxn ang="0">
                <a:pos x="491" y="403"/>
              </a:cxn>
              <a:cxn ang="0">
                <a:pos x="411" y="403"/>
              </a:cxn>
            </a:cxnLst>
            <a:rect l="0" t="0" r="r" b="b"/>
            <a:pathLst>
              <a:path w="491" h="403">
                <a:moveTo>
                  <a:pt x="411" y="403"/>
                </a:moveTo>
                <a:cubicBezTo>
                  <a:pt x="189" y="403"/>
                  <a:pt x="189" y="403"/>
                  <a:pt x="189" y="403"/>
                </a:cubicBezTo>
                <a:cubicBezTo>
                  <a:pt x="167" y="403"/>
                  <a:pt x="144" y="385"/>
                  <a:pt x="138" y="363"/>
                </a:cubicBezTo>
                <a:cubicBezTo>
                  <a:pt x="51" y="40"/>
                  <a:pt x="51" y="40"/>
                  <a:pt x="51" y="40"/>
                </a:cubicBezTo>
                <a:cubicBezTo>
                  <a:pt x="51" y="40"/>
                  <a:pt x="51" y="40"/>
                  <a:pt x="51" y="40"/>
                </a:cubicBezTo>
                <a:cubicBezTo>
                  <a:pt x="45" y="18"/>
                  <a:pt x="23" y="0"/>
                  <a:pt x="0" y="0"/>
                </a:cubicBezTo>
                <a:cubicBezTo>
                  <a:pt x="81" y="0"/>
                  <a:pt x="81" y="0"/>
                  <a:pt x="81" y="0"/>
                </a:cubicBezTo>
                <a:cubicBezTo>
                  <a:pt x="303" y="0"/>
                  <a:pt x="303" y="0"/>
                  <a:pt x="303" y="0"/>
                </a:cubicBezTo>
                <a:cubicBezTo>
                  <a:pt x="325" y="0"/>
                  <a:pt x="348" y="18"/>
                  <a:pt x="354" y="40"/>
                </a:cubicBezTo>
                <a:cubicBezTo>
                  <a:pt x="440" y="363"/>
                  <a:pt x="440" y="363"/>
                  <a:pt x="440" y="363"/>
                </a:cubicBezTo>
                <a:cubicBezTo>
                  <a:pt x="446" y="385"/>
                  <a:pt x="469" y="403"/>
                  <a:pt x="491" y="403"/>
                </a:cubicBezTo>
                <a:lnTo>
                  <a:pt x="411" y="403"/>
                </a:lnTo>
                <a:close/>
              </a:path>
            </a:pathLst>
          </a:custGeom>
          <a:solidFill>
            <a:schemeClr val="accent2">
              <a:lumMod val="75000"/>
            </a:schemeClr>
          </a:solidFill>
          <a:ln w="9525">
            <a:noFill/>
            <a:round/>
            <a:headEnd/>
            <a:tailEnd/>
          </a:ln>
          <a:effectLst/>
        </p:spPr>
        <p:txBody>
          <a:bodyPr vert="horz" wrap="square" lIns="80998" tIns="40499" rIns="80998" bIns="40499" numCol="1" anchor="t" anchorCtr="0" compatLnSpc="1">
            <a:prstTxWarp prst="textNoShape">
              <a:avLst/>
            </a:prstTxWarp>
          </a:bodyPr>
          <a:lstStyle/>
          <a:p>
            <a:pPr fontAlgn="base">
              <a:spcBef>
                <a:spcPct val="0"/>
              </a:spcBef>
              <a:spcAft>
                <a:spcPct val="0"/>
              </a:spcAft>
            </a:pPr>
            <a:endParaRPr lang="ro-RO" sz="3189" dirty="0">
              <a:solidFill>
                <a:prstClr val="black"/>
              </a:solidFill>
              <a:latin typeface="Lato Light" panose="020F0502020204030203" pitchFamily="34" charset="0"/>
              <a:ea typeface="ＭＳ Ｐゴシック" charset="-128"/>
            </a:endParaRPr>
          </a:p>
        </p:txBody>
      </p:sp>
      <p:sp>
        <p:nvSpPr>
          <p:cNvPr id="11" name="Freeform 11">
            <a:extLst>
              <a:ext uri="{FF2B5EF4-FFF2-40B4-BE49-F238E27FC236}">
                <a16:creationId xmlns:a16="http://schemas.microsoft.com/office/drawing/2014/main" id="{22AB8CAF-114A-429B-8630-F7A569726EA3}"/>
              </a:ext>
            </a:extLst>
          </p:cNvPr>
          <p:cNvSpPr>
            <a:spLocks/>
          </p:cNvSpPr>
          <p:nvPr/>
        </p:nvSpPr>
        <p:spPr bwMode="auto">
          <a:xfrm>
            <a:off x="2015469" y="2354600"/>
            <a:ext cx="2484020" cy="1493489"/>
          </a:xfrm>
          <a:custGeom>
            <a:avLst/>
            <a:gdLst/>
            <a:ahLst/>
            <a:cxnLst>
              <a:cxn ang="0">
                <a:pos x="410" y="403"/>
              </a:cxn>
              <a:cxn ang="0">
                <a:pos x="189" y="403"/>
              </a:cxn>
              <a:cxn ang="0">
                <a:pos x="138" y="363"/>
              </a:cxn>
              <a:cxn ang="0">
                <a:pos x="51" y="40"/>
              </a:cxn>
              <a:cxn ang="0">
                <a:pos x="51" y="40"/>
              </a:cxn>
              <a:cxn ang="0">
                <a:pos x="0" y="0"/>
              </a:cxn>
              <a:cxn ang="0">
                <a:pos x="81" y="0"/>
              </a:cxn>
              <a:cxn ang="0">
                <a:pos x="302" y="0"/>
              </a:cxn>
              <a:cxn ang="0">
                <a:pos x="353" y="40"/>
              </a:cxn>
              <a:cxn ang="0">
                <a:pos x="440" y="363"/>
              </a:cxn>
              <a:cxn ang="0">
                <a:pos x="491" y="403"/>
              </a:cxn>
              <a:cxn ang="0">
                <a:pos x="410" y="403"/>
              </a:cxn>
            </a:cxnLst>
            <a:rect l="0" t="0" r="r" b="b"/>
            <a:pathLst>
              <a:path w="491" h="403">
                <a:moveTo>
                  <a:pt x="410" y="403"/>
                </a:moveTo>
                <a:cubicBezTo>
                  <a:pt x="189" y="403"/>
                  <a:pt x="189" y="403"/>
                  <a:pt x="189" y="403"/>
                </a:cubicBezTo>
                <a:cubicBezTo>
                  <a:pt x="166" y="403"/>
                  <a:pt x="143" y="385"/>
                  <a:pt x="138"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8" y="18"/>
                  <a:pt x="353" y="40"/>
                </a:cubicBezTo>
                <a:cubicBezTo>
                  <a:pt x="440" y="363"/>
                  <a:pt x="440" y="363"/>
                  <a:pt x="440" y="363"/>
                </a:cubicBezTo>
                <a:cubicBezTo>
                  <a:pt x="446" y="385"/>
                  <a:pt x="469" y="403"/>
                  <a:pt x="491" y="403"/>
                </a:cubicBezTo>
                <a:lnTo>
                  <a:pt x="410" y="403"/>
                </a:lnTo>
                <a:close/>
              </a:path>
            </a:pathLst>
          </a:custGeom>
          <a:solidFill>
            <a:schemeClr val="accent1">
              <a:lumMod val="75000"/>
            </a:schemeClr>
          </a:solidFill>
          <a:ln w="9525">
            <a:noFill/>
            <a:round/>
            <a:headEnd/>
            <a:tailEnd/>
          </a:ln>
          <a:effectLst/>
        </p:spPr>
        <p:txBody>
          <a:bodyPr vert="horz" wrap="square" lIns="80998" tIns="40499" rIns="80998" bIns="40499" numCol="1" anchor="t" anchorCtr="0" compatLnSpc="1">
            <a:prstTxWarp prst="textNoShape">
              <a:avLst/>
            </a:prstTxWarp>
          </a:bodyPr>
          <a:lstStyle/>
          <a:p>
            <a:pPr fontAlgn="base">
              <a:spcBef>
                <a:spcPct val="0"/>
              </a:spcBef>
              <a:spcAft>
                <a:spcPct val="0"/>
              </a:spcAft>
            </a:pPr>
            <a:endParaRPr lang="ro-RO" sz="3189" dirty="0">
              <a:solidFill>
                <a:prstClr val="black"/>
              </a:solidFill>
              <a:latin typeface="Lato Light" panose="020F0502020204030203" pitchFamily="34" charset="0"/>
              <a:ea typeface="ＭＳ Ｐゴシック" charset="-128"/>
            </a:endParaRPr>
          </a:p>
        </p:txBody>
      </p:sp>
      <p:sp>
        <p:nvSpPr>
          <p:cNvPr id="12" name="Freeform 26">
            <a:extLst>
              <a:ext uri="{FF2B5EF4-FFF2-40B4-BE49-F238E27FC236}">
                <a16:creationId xmlns:a16="http://schemas.microsoft.com/office/drawing/2014/main" id="{4C4669D7-515C-41E8-9147-2984DAD0F833}"/>
              </a:ext>
            </a:extLst>
          </p:cNvPr>
          <p:cNvSpPr>
            <a:spLocks/>
          </p:cNvSpPr>
          <p:nvPr/>
        </p:nvSpPr>
        <p:spPr bwMode="auto">
          <a:xfrm>
            <a:off x="8701796" y="1837774"/>
            <a:ext cx="2553260" cy="2010315"/>
          </a:xfrm>
          <a:custGeom>
            <a:avLst/>
            <a:gdLst/>
            <a:ahLst/>
            <a:cxnLst>
              <a:cxn ang="0">
                <a:pos x="0" y="543"/>
              </a:cxn>
              <a:cxn ang="0">
                <a:pos x="75" y="543"/>
              </a:cxn>
              <a:cxn ang="0">
                <a:pos x="281" y="543"/>
              </a:cxn>
              <a:cxn ang="0">
                <a:pos x="329" y="506"/>
              </a:cxn>
              <a:cxn ang="0">
                <a:pos x="402" y="234"/>
              </a:cxn>
              <a:cxn ang="0">
                <a:pos x="478" y="234"/>
              </a:cxn>
              <a:cxn ang="0">
                <a:pos x="493" y="203"/>
              </a:cxn>
              <a:cxn ang="0">
                <a:pos x="359" y="20"/>
              </a:cxn>
              <a:cxn ang="0">
                <a:pos x="307" y="13"/>
              </a:cxn>
              <a:cxn ang="0">
                <a:pos x="57" y="211"/>
              </a:cxn>
              <a:cxn ang="0">
                <a:pos x="65" y="234"/>
              </a:cxn>
              <a:cxn ang="0">
                <a:pos x="121" y="234"/>
              </a:cxn>
              <a:cxn ang="0">
                <a:pos x="48" y="506"/>
              </a:cxn>
              <a:cxn ang="0">
                <a:pos x="48" y="506"/>
              </a:cxn>
              <a:cxn ang="0">
                <a:pos x="0" y="543"/>
              </a:cxn>
            </a:cxnLst>
            <a:rect l="0" t="0" r="r" b="b"/>
            <a:pathLst>
              <a:path w="505" h="543">
                <a:moveTo>
                  <a:pt x="0" y="543"/>
                </a:moveTo>
                <a:cubicBezTo>
                  <a:pt x="75" y="543"/>
                  <a:pt x="75" y="543"/>
                  <a:pt x="75" y="543"/>
                </a:cubicBezTo>
                <a:cubicBezTo>
                  <a:pt x="281" y="543"/>
                  <a:pt x="281" y="543"/>
                  <a:pt x="281" y="543"/>
                </a:cubicBezTo>
                <a:cubicBezTo>
                  <a:pt x="302" y="543"/>
                  <a:pt x="324" y="526"/>
                  <a:pt x="329" y="506"/>
                </a:cubicBezTo>
                <a:cubicBezTo>
                  <a:pt x="402" y="234"/>
                  <a:pt x="402" y="234"/>
                  <a:pt x="402" y="234"/>
                </a:cubicBezTo>
                <a:cubicBezTo>
                  <a:pt x="478" y="234"/>
                  <a:pt x="478" y="234"/>
                  <a:pt x="478" y="234"/>
                </a:cubicBezTo>
                <a:cubicBezTo>
                  <a:pt x="498" y="234"/>
                  <a:pt x="505" y="220"/>
                  <a:pt x="493" y="203"/>
                </a:cubicBezTo>
                <a:cubicBezTo>
                  <a:pt x="359" y="20"/>
                  <a:pt x="359" y="20"/>
                  <a:pt x="359" y="20"/>
                </a:cubicBezTo>
                <a:cubicBezTo>
                  <a:pt x="347" y="4"/>
                  <a:pt x="323" y="0"/>
                  <a:pt x="307" y="13"/>
                </a:cubicBezTo>
                <a:cubicBezTo>
                  <a:pt x="57" y="211"/>
                  <a:pt x="57" y="211"/>
                  <a:pt x="57" y="211"/>
                </a:cubicBezTo>
                <a:cubicBezTo>
                  <a:pt x="41" y="223"/>
                  <a:pt x="44" y="234"/>
                  <a:pt x="65" y="234"/>
                </a:cubicBezTo>
                <a:cubicBezTo>
                  <a:pt x="121" y="234"/>
                  <a:pt x="121" y="234"/>
                  <a:pt x="121" y="234"/>
                </a:cubicBezTo>
                <a:cubicBezTo>
                  <a:pt x="48" y="506"/>
                  <a:pt x="48" y="506"/>
                  <a:pt x="48" y="506"/>
                </a:cubicBezTo>
                <a:cubicBezTo>
                  <a:pt x="48" y="506"/>
                  <a:pt x="48" y="506"/>
                  <a:pt x="48" y="506"/>
                </a:cubicBezTo>
                <a:cubicBezTo>
                  <a:pt x="42" y="526"/>
                  <a:pt x="21" y="543"/>
                  <a:pt x="0" y="543"/>
                </a:cubicBezTo>
                <a:close/>
              </a:path>
            </a:pathLst>
          </a:custGeom>
          <a:solidFill>
            <a:schemeClr val="accent5"/>
          </a:solidFill>
          <a:ln>
            <a:noFill/>
            <a:headEnd/>
            <a:tailEnd/>
          </a:ln>
          <a:effectLst/>
        </p:spPr>
        <p:style>
          <a:lnRef idx="1">
            <a:schemeClr val="accent6"/>
          </a:lnRef>
          <a:fillRef idx="3">
            <a:schemeClr val="accent6"/>
          </a:fillRef>
          <a:effectRef idx="2">
            <a:schemeClr val="accent6"/>
          </a:effectRef>
          <a:fontRef idx="minor">
            <a:schemeClr val="lt1"/>
          </a:fontRef>
        </p:style>
        <p:txBody>
          <a:bodyPr vert="horz" wrap="square" lIns="80998" tIns="40499" rIns="80998" bIns="40499" numCol="1" anchor="t" anchorCtr="0" compatLnSpc="1">
            <a:prstTxWarp prst="textNoShape">
              <a:avLst/>
            </a:prstTxWarp>
          </a:bodyPr>
          <a:lstStyle/>
          <a:p>
            <a:pPr fontAlgn="base">
              <a:spcBef>
                <a:spcPct val="0"/>
              </a:spcBef>
              <a:spcAft>
                <a:spcPct val="0"/>
              </a:spcAft>
            </a:pPr>
            <a:endParaRPr lang="ro-RO" sz="3189" dirty="0">
              <a:solidFill>
                <a:prstClr val="black"/>
              </a:solidFill>
              <a:latin typeface="Lato Light" panose="020F0502020204030203" pitchFamily="34" charset="0"/>
              <a:ea typeface="ＭＳ Ｐゴシック" charset="-128"/>
            </a:endParaRPr>
          </a:p>
        </p:txBody>
      </p:sp>
      <p:sp>
        <p:nvSpPr>
          <p:cNvPr id="13" name="Freeform 19">
            <a:extLst>
              <a:ext uri="{FF2B5EF4-FFF2-40B4-BE49-F238E27FC236}">
                <a16:creationId xmlns:a16="http://schemas.microsoft.com/office/drawing/2014/main" id="{3FA77780-0EDC-4863-AD4B-3E79F42B0397}"/>
              </a:ext>
            </a:extLst>
          </p:cNvPr>
          <p:cNvSpPr>
            <a:spLocks/>
          </p:cNvSpPr>
          <p:nvPr/>
        </p:nvSpPr>
        <p:spPr bwMode="auto">
          <a:xfrm>
            <a:off x="1060519" y="2354600"/>
            <a:ext cx="2481134" cy="1493489"/>
          </a:xfrm>
          <a:custGeom>
            <a:avLst/>
            <a:gdLst/>
            <a:ahLst/>
            <a:cxnLst>
              <a:cxn ang="0">
                <a:pos x="81" y="403"/>
              </a:cxn>
              <a:cxn ang="0">
                <a:pos x="303" y="403"/>
              </a:cxn>
              <a:cxn ang="0">
                <a:pos x="354" y="363"/>
              </a:cxn>
              <a:cxn ang="0">
                <a:pos x="440" y="40"/>
              </a:cxn>
              <a:cxn ang="0">
                <a:pos x="440" y="40"/>
              </a:cxn>
              <a:cxn ang="0">
                <a:pos x="491" y="0"/>
              </a:cxn>
              <a:cxn ang="0">
                <a:pos x="411" y="0"/>
              </a:cxn>
              <a:cxn ang="0">
                <a:pos x="189" y="0"/>
              </a:cxn>
              <a:cxn ang="0">
                <a:pos x="138" y="40"/>
              </a:cxn>
              <a:cxn ang="0">
                <a:pos x="51" y="363"/>
              </a:cxn>
              <a:cxn ang="0">
                <a:pos x="0" y="403"/>
              </a:cxn>
              <a:cxn ang="0">
                <a:pos x="81" y="403"/>
              </a:cxn>
            </a:cxnLst>
            <a:rect l="0" t="0" r="r" b="b"/>
            <a:pathLst>
              <a:path w="491" h="403">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chemeClr val="accent1"/>
          </a:solidFill>
          <a:ln w="9525">
            <a:noFill/>
            <a:round/>
            <a:headEnd/>
            <a:tailEnd/>
          </a:ln>
          <a:effectLst/>
        </p:spPr>
        <p:txBody>
          <a:bodyPr vert="horz" wrap="square" lIns="80998" tIns="40499" rIns="80998" bIns="40499" numCol="1" anchor="t" anchorCtr="0" compatLnSpc="1">
            <a:prstTxWarp prst="textNoShape">
              <a:avLst/>
            </a:prstTxWarp>
          </a:bodyPr>
          <a:lstStyle/>
          <a:p>
            <a:pPr fontAlgn="base">
              <a:spcBef>
                <a:spcPct val="0"/>
              </a:spcBef>
              <a:spcAft>
                <a:spcPct val="0"/>
              </a:spcAft>
            </a:pPr>
            <a:endParaRPr lang="ro-RO" sz="3189" dirty="0">
              <a:solidFill>
                <a:prstClr val="black"/>
              </a:solidFill>
              <a:latin typeface="Lato Light" panose="020F0502020204030203" pitchFamily="34" charset="0"/>
              <a:ea typeface="ＭＳ Ｐゴシック" charset="-128"/>
            </a:endParaRPr>
          </a:p>
        </p:txBody>
      </p:sp>
      <p:sp>
        <p:nvSpPr>
          <p:cNvPr id="14" name="Freeform 20">
            <a:extLst>
              <a:ext uri="{FF2B5EF4-FFF2-40B4-BE49-F238E27FC236}">
                <a16:creationId xmlns:a16="http://schemas.microsoft.com/office/drawing/2014/main" id="{EBAB56D8-736A-4908-843C-1399ADED2AB0}"/>
              </a:ext>
            </a:extLst>
          </p:cNvPr>
          <p:cNvSpPr>
            <a:spLocks/>
          </p:cNvSpPr>
          <p:nvPr/>
        </p:nvSpPr>
        <p:spPr bwMode="auto">
          <a:xfrm>
            <a:off x="2970413" y="2354600"/>
            <a:ext cx="2484020" cy="1493489"/>
          </a:xfrm>
          <a:custGeom>
            <a:avLst/>
            <a:gdLst/>
            <a:ahLst/>
            <a:cxnLst>
              <a:cxn ang="0">
                <a:pos x="80" y="403"/>
              </a:cxn>
              <a:cxn ang="0">
                <a:pos x="302" y="403"/>
              </a:cxn>
              <a:cxn ang="0">
                <a:pos x="353" y="363"/>
              </a:cxn>
              <a:cxn ang="0">
                <a:pos x="440" y="40"/>
              </a:cxn>
              <a:cxn ang="0">
                <a:pos x="440" y="40"/>
              </a:cxn>
              <a:cxn ang="0">
                <a:pos x="491" y="0"/>
              </a:cxn>
              <a:cxn ang="0">
                <a:pos x="410" y="0"/>
              </a:cxn>
              <a:cxn ang="0">
                <a:pos x="188" y="0"/>
              </a:cxn>
              <a:cxn ang="0">
                <a:pos x="137" y="40"/>
              </a:cxn>
              <a:cxn ang="0">
                <a:pos x="51" y="363"/>
              </a:cxn>
              <a:cxn ang="0">
                <a:pos x="0" y="403"/>
              </a:cxn>
              <a:cxn ang="0">
                <a:pos x="80" y="403"/>
              </a:cxn>
            </a:cxnLst>
            <a:rect l="0" t="0" r="r" b="b"/>
            <a:pathLst>
              <a:path w="491" h="403">
                <a:moveTo>
                  <a:pt x="80" y="403"/>
                </a:moveTo>
                <a:cubicBezTo>
                  <a:pt x="302" y="403"/>
                  <a:pt x="302" y="403"/>
                  <a:pt x="302" y="403"/>
                </a:cubicBezTo>
                <a:cubicBezTo>
                  <a:pt x="324" y="403"/>
                  <a:pt x="347" y="385"/>
                  <a:pt x="353" y="363"/>
                </a:cubicBezTo>
                <a:cubicBezTo>
                  <a:pt x="440" y="40"/>
                  <a:pt x="440" y="40"/>
                  <a:pt x="440" y="40"/>
                </a:cubicBezTo>
                <a:cubicBezTo>
                  <a:pt x="440" y="40"/>
                  <a:pt x="440" y="40"/>
                  <a:pt x="440" y="40"/>
                </a:cubicBezTo>
                <a:cubicBezTo>
                  <a:pt x="445" y="18"/>
                  <a:pt x="468" y="0"/>
                  <a:pt x="491" y="0"/>
                </a:cubicBezTo>
                <a:cubicBezTo>
                  <a:pt x="410" y="0"/>
                  <a:pt x="410" y="0"/>
                  <a:pt x="410" y="0"/>
                </a:cubicBezTo>
                <a:cubicBezTo>
                  <a:pt x="188" y="0"/>
                  <a:pt x="188" y="0"/>
                  <a:pt x="188" y="0"/>
                </a:cubicBezTo>
                <a:cubicBezTo>
                  <a:pt x="166" y="0"/>
                  <a:pt x="143" y="18"/>
                  <a:pt x="137" y="40"/>
                </a:cubicBezTo>
                <a:cubicBezTo>
                  <a:pt x="51" y="363"/>
                  <a:pt x="51" y="363"/>
                  <a:pt x="51" y="363"/>
                </a:cubicBezTo>
                <a:cubicBezTo>
                  <a:pt x="45" y="385"/>
                  <a:pt x="22" y="403"/>
                  <a:pt x="0" y="403"/>
                </a:cubicBezTo>
                <a:lnTo>
                  <a:pt x="80" y="403"/>
                </a:lnTo>
                <a:close/>
              </a:path>
            </a:pathLst>
          </a:custGeom>
          <a:solidFill>
            <a:schemeClr val="accent2"/>
          </a:solidFill>
          <a:ln w="9525">
            <a:noFill/>
            <a:round/>
            <a:headEnd/>
            <a:tailEnd/>
          </a:ln>
          <a:effectLst/>
        </p:spPr>
        <p:txBody>
          <a:bodyPr vert="horz" wrap="square" lIns="80998" tIns="40499" rIns="80998" bIns="40499" numCol="1" anchor="t" anchorCtr="0" compatLnSpc="1">
            <a:prstTxWarp prst="textNoShape">
              <a:avLst/>
            </a:prstTxWarp>
          </a:bodyPr>
          <a:lstStyle/>
          <a:p>
            <a:pPr fontAlgn="base">
              <a:spcBef>
                <a:spcPct val="0"/>
              </a:spcBef>
              <a:spcAft>
                <a:spcPct val="0"/>
              </a:spcAft>
            </a:pPr>
            <a:endParaRPr lang="ro-RO" sz="3189" dirty="0">
              <a:solidFill>
                <a:prstClr val="black"/>
              </a:solidFill>
              <a:latin typeface="Lato Light" panose="020F0502020204030203" pitchFamily="34" charset="0"/>
              <a:ea typeface="ＭＳ Ｐゴシック" charset="-128"/>
            </a:endParaRPr>
          </a:p>
        </p:txBody>
      </p:sp>
      <p:sp>
        <p:nvSpPr>
          <p:cNvPr id="15" name="Freeform 21">
            <a:extLst>
              <a:ext uri="{FF2B5EF4-FFF2-40B4-BE49-F238E27FC236}">
                <a16:creationId xmlns:a16="http://schemas.microsoft.com/office/drawing/2014/main" id="{583F1422-5816-4643-838B-3B16C8E90F11}"/>
              </a:ext>
            </a:extLst>
          </p:cNvPr>
          <p:cNvSpPr>
            <a:spLocks/>
          </p:cNvSpPr>
          <p:nvPr/>
        </p:nvSpPr>
        <p:spPr bwMode="auto">
          <a:xfrm>
            <a:off x="4877427" y="2354600"/>
            <a:ext cx="2484020" cy="1493489"/>
          </a:xfrm>
          <a:custGeom>
            <a:avLst/>
            <a:gdLst/>
            <a:ahLst/>
            <a:cxnLst>
              <a:cxn ang="0">
                <a:pos x="81" y="403"/>
              </a:cxn>
              <a:cxn ang="0">
                <a:pos x="302" y="403"/>
              </a:cxn>
              <a:cxn ang="0">
                <a:pos x="353" y="363"/>
              </a:cxn>
              <a:cxn ang="0">
                <a:pos x="440" y="40"/>
              </a:cxn>
              <a:cxn ang="0">
                <a:pos x="440" y="40"/>
              </a:cxn>
              <a:cxn ang="0">
                <a:pos x="491" y="0"/>
              </a:cxn>
              <a:cxn ang="0">
                <a:pos x="410" y="0"/>
              </a:cxn>
              <a:cxn ang="0">
                <a:pos x="189" y="0"/>
              </a:cxn>
              <a:cxn ang="0">
                <a:pos x="137" y="40"/>
              </a:cxn>
              <a:cxn ang="0">
                <a:pos x="51" y="363"/>
              </a:cxn>
              <a:cxn ang="0">
                <a:pos x="0" y="403"/>
              </a:cxn>
              <a:cxn ang="0">
                <a:pos x="81" y="403"/>
              </a:cxn>
            </a:cxnLst>
            <a:rect l="0" t="0" r="r" b="b"/>
            <a:pathLst>
              <a:path w="491" h="403">
                <a:moveTo>
                  <a:pt x="81" y="403"/>
                </a:moveTo>
                <a:cubicBezTo>
                  <a:pt x="302" y="403"/>
                  <a:pt x="302" y="403"/>
                  <a:pt x="302" y="403"/>
                </a:cubicBezTo>
                <a:cubicBezTo>
                  <a:pt x="325" y="403"/>
                  <a:pt x="347" y="385"/>
                  <a:pt x="353" y="363"/>
                </a:cubicBezTo>
                <a:cubicBezTo>
                  <a:pt x="440" y="40"/>
                  <a:pt x="440" y="40"/>
                  <a:pt x="440" y="40"/>
                </a:cubicBezTo>
                <a:cubicBezTo>
                  <a:pt x="440" y="40"/>
                  <a:pt x="440" y="40"/>
                  <a:pt x="440" y="40"/>
                </a:cubicBezTo>
                <a:cubicBezTo>
                  <a:pt x="446" y="18"/>
                  <a:pt x="469" y="0"/>
                  <a:pt x="491" y="0"/>
                </a:cubicBezTo>
                <a:cubicBezTo>
                  <a:pt x="410" y="0"/>
                  <a:pt x="410" y="0"/>
                  <a:pt x="410" y="0"/>
                </a:cubicBezTo>
                <a:cubicBezTo>
                  <a:pt x="189" y="0"/>
                  <a:pt x="189" y="0"/>
                  <a:pt x="189" y="0"/>
                </a:cubicBezTo>
                <a:cubicBezTo>
                  <a:pt x="166" y="0"/>
                  <a:pt x="143" y="18"/>
                  <a:pt x="137" y="40"/>
                </a:cubicBezTo>
                <a:cubicBezTo>
                  <a:pt x="51" y="363"/>
                  <a:pt x="51" y="363"/>
                  <a:pt x="51" y="363"/>
                </a:cubicBezTo>
                <a:cubicBezTo>
                  <a:pt x="45" y="385"/>
                  <a:pt x="22" y="403"/>
                  <a:pt x="0" y="403"/>
                </a:cubicBezTo>
                <a:lnTo>
                  <a:pt x="81" y="403"/>
                </a:lnTo>
                <a:close/>
              </a:path>
            </a:pathLst>
          </a:custGeom>
          <a:solidFill>
            <a:schemeClr val="accent3"/>
          </a:solidFill>
          <a:ln w="9525">
            <a:noFill/>
            <a:round/>
            <a:headEnd/>
            <a:tailEnd/>
          </a:ln>
          <a:effectLst/>
        </p:spPr>
        <p:txBody>
          <a:bodyPr vert="horz" wrap="square" lIns="80998" tIns="40499" rIns="80998" bIns="40499" numCol="1" anchor="t" anchorCtr="0" compatLnSpc="1">
            <a:prstTxWarp prst="textNoShape">
              <a:avLst/>
            </a:prstTxWarp>
          </a:bodyPr>
          <a:lstStyle/>
          <a:p>
            <a:pPr fontAlgn="base">
              <a:spcBef>
                <a:spcPct val="0"/>
              </a:spcBef>
              <a:spcAft>
                <a:spcPct val="0"/>
              </a:spcAft>
            </a:pPr>
            <a:endParaRPr lang="ro-RO" sz="3189" dirty="0">
              <a:solidFill>
                <a:prstClr val="black"/>
              </a:solidFill>
              <a:latin typeface="Lato Light" panose="020F0502020204030203" pitchFamily="34" charset="0"/>
              <a:ea typeface="ＭＳ Ｐゴシック" charset="-128"/>
            </a:endParaRPr>
          </a:p>
        </p:txBody>
      </p:sp>
      <p:sp>
        <p:nvSpPr>
          <p:cNvPr id="16" name="Freeform 22">
            <a:extLst>
              <a:ext uri="{FF2B5EF4-FFF2-40B4-BE49-F238E27FC236}">
                <a16:creationId xmlns:a16="http://schemas.microsoft.com/office/drawing/2014/main" id="{A8314ADE-84EC-4FAD-8CA0-C7C606816B77}"/>
              </a:ext>
            </a:extLst>
          </p:cNvPr>
          <p:cNvSpPr>
            <a:spLocks/>
          </p:cNvSpPr>
          <p:nvPr/>
        </p:nvSpPr>
        <p:spPr bwMode="auto">
          <a:xfrm>
            <a:off x="6784437" y="2354600"/>
            <a:ext cx="2481134" cy="1493489"/>
          </a:xfrm>
          <a:custGeom>
            <a:avLst/>
            <a:gdLst/>
            <a:ahLst/>
            <a:cxnLst>
              <a:cxn ang="0">
                <a:pos x="81" y="403"/>
              </a:cxn>
              <a:cxn ang="0">
                <a:pos x="303" y="403"/>
              </a:cxn>
              <a:cxn ang="0">
                <a:pos x="354" y="363"/>
              </a:cxn>
              <a:cxn ang="0">
                <a:pos x="440" y="40"/>
              </a:cxn>
              <a:cxn ang="0">
                <a:pos x="440" y="40"/>
              </a:cxn>
              <a:cxn ang="0">
                <a:pos x="491" y="0"/>
              </a:cxn>
              <a:cxn ang="0">
                <a:pos x="411" y="0"/>
              </a:cxn>
              <a:cxn ang="0">
                <a:pos x="189" y="0"/>
              </a:cxn>
              <a:cxn ang="0">
                <a:pos x="138" y="40"/>
              </a:cxn>
              <a:cxn ang="0">
                <a:pos x="51" y="363"/>
              </a:cxn>
              <a:cxn ang="0">
                <a:pos x="0" y="403"/>
              </a:cxn>
              <a:cxn ang="0">
                <a:pos x="81" y="403"/>
              </a:cxn>
            </a:cxnLst>
            <a:rect l="0" t="0" r="r" b="b"/>
            <a:pathLst>
              <a:path w="491" h="403">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chemeClr val="accent4"/>
          </a:solidFill>
          <a:ln w="9525">
            <a:noFill/>
            <a:round/>
            <a:headEnd/>
            <a:tailEnd/>
          </a:ln>
          <a:effectLst/>
        </p:spPr>
        <p:txBody>
          <a:bodyPr vert="horz" wrap="square" lIns="80998" tIns="40499" rIns="80998" bIns="40499" numCol="1" anchor="t" anchorCtr="0" compatLnSpc="1">
            <a:prstTxWarp prst="textNoShape">
              <a:avLst/>
            </a:prstTxWarp>
          </a:bodyPr>
          <a:lstStyle/>
          <a:p>
            <a:pPr fontAlgn="base">
              <a:spcBef>
                <a:spcPct val="0"/>
              </a:spcBef>
              <a:spcAft>
                <a:spcPct val="0"/>
              </a:spcAft>
            </a:pPr>
            <a:endParaRPr lang="ro-RO" sz="3189" dirty="0">
              <a:solidFill>
                <a:prstClr val="black"/>
              </a:solidFill>
              <a:latin typeface="Lato Light" panose="020F0502020204030203" pitchFamily="34" charset="0"/>
              <a:ea typeface="ＭＳ Ｐゴシック" charset="-128"/>
            </a:endParaRPr>
          </a:p>
        </p:txBody>
      </p:sp>
      <p:sp>
        <p:nvSpPr>
          <p:cNvPr id="22" name="TextBox 21">
            <a:extLst>
              <a:ext uri="{FF2B5EF4-FFF2-40B4-BE49-F238E27FC236}">
                <a16:creationId xmlns:a16="http://schemas.microsoft.com/office/drawing/2014/main" id="{D030FE49-52B1-447E-B524-EBCE50259337}"/>
              </a:ext>
            </a:extLst>
          </p:cNvPr>
          <p:cNvSpPr txBox="1"/>
          <p:nvPr/>
        </p:nvSpPr>
        <p:spPr>
          <a:xfrm>
            <a:off x="1771942" y="3297273"/>
            <a:ext cx="878767"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Caption</a:t>
            </a:r>
          </a:p>
        </p:txBody>
      </p:sp>
      <p:sp>
        <p:nvSpPr>
          <p:cNvPr id="23" name="TextBox 22">
            <a:extLst>
              <a:ext uri="{FF2B5EF4-FFF2-40B4-BE49-F238E27FC236}">
                <a16:creationId xmlns:a16="http://schemas.microsoft.com/office/drawing/2014/main" id="{649AEF27-8607-4E05-80D1-24D5D6599498}"/>
              </a:ext>
            </a:extLst>
          </p:cNvPr>
          <p:cNvSpPr txBox="1"/>
          <p:nvPr/>
        </p:nvSpPr>
        <p:spPr>
          <a:xfrm>
            <a:off x="3663448" y="3297273"/>
            <a:ext cx="878767"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Caption</a:t>
            </a:r>
          </a:p>
        </p:txBody>
      </p:sp>
      <p:sp>
        <p:nvSpPr>
          <p:cNvPr id="24" name="TextBox 23">
            <a:extLst>
              <a:ext uri="{FF2B5EF4-FFF2-40B4-BE49-F238E27FC236}">
                <a16:creationId xmlns:a16="http://schemas.microsoft.com/office/drawing/2014/main" id="{CC5846DB-8721-4652-AC94-22571343D225}"/>
              </a:ext>
            </a:extLst>
          </p:cNvPr>
          <p:cNvSpPr txBox="1"/>
          <p:nvPr/>
        </p:nvSpPr>
        <p:spPr>
          <a:xfrm>
            <a:off x="5607591" y="3297273"/>
            <a:ext cx="878767"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Caption</a:t>
            </a:r>
          </a:p>
        </p:txBody>
      </p:sp>
      <p:sp>
        <p:nvSpPr>
          <p:cNvPr id="25" name="TextBox 24">
            <a:extLst>
              <a:ext uri="{FF2B5EF4-FFF2-40B4-BE49-F238E27FC236}">
                <a16:creationId xmlns:a16="http://schemas.microsoft.com/office/drawing/2014/main" id="{1C133883-DC20-4625-8EF1-B2936F850557}"/>
              </a:ext>
            </a:extLst>
          </p:cNvPr>
          <p:cNvSpPr txBox="1"/>
          <p:nvPr/>
        </p:nvSpPr>
        <p:spPr>
          <a:xfrm>
            <a:off x="7478939" y="3297273"/>
            <a:ext cx="878767"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Caption</a:t>
            </a:r>
          </a:p>
        </p:txBody>
      </p:sp>
      <p:sp>
        <p:nvSpPr>
          <p:cNvPr id="26" name="TextBox 25">
            <a:extLst>
              <a:ext uri="{FF2B5EF4-FFF2-40B4-BE49-F238E27FC236}">
                <a16:creationId xmlns:a16="http://schemas.microsoft.com/office/drawing/2014/main" id="{A00474B9-AD61-4B1D-80D2-5C93963933C5}"/>
              </a:ext>
            </a:extLst>
          </p:cNvPr>
          <p:cNvSpPr txBox="1"/>
          <p:nvPr/>
        </p:nvSpPr>
        <p:spPr>
          <a:xfrm>
            <a:off x="9350001" y="3297273"/>
            <a:ext cx="878767"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Caption</a:t>
            </a:r>
          </a:p>
        </p:txBody>
      </p:sp>
      <p:sp>
        <p:nvSpPr>
          <p:cNvPr id="27" name="Subtitle 2">
            <a:extLst>
              <a:ext uri="{FF2B5EF4-FFF2-40B4-BE49-F238E27FC236}">
                <a16:creationId xmlns:a16="http://schemas.microsoft.com/office/drawing/2014/main" id="{DA2D6EDA-517B-46C0-A4C3-4AEF63ACF255}"/>
              </a:ext>
            </a:extLst>
          </p:cNvPr>
          <p:cNvSpPr txBox="1">
            <a:spLocks/>
          </p:cNvSpPr>
          <p:nvPr/>
        </p:nvSpPr>
        <p:spPr>
          <a:xfrm>
            <a:off x="1254051" y="4043659"/>
            <a:ext cx="1502417" cy="1102376"/>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consequat</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28" name="Subtitle 2">
            <a:extLst>
              <a:ext uri="{FF2B5EF4-FFF2-40B4-BE49-F238E27FC236}">
                <a16:creationId xmlns:a16="http://schemas.microsoft.com/office/drawing/2014/main" id="{93E5466A-EA26-457A-A87A-3A772AA17A0D}"/>
              </a:ext>
            </a:extLst>
          </p:cNvPr>
          <p:cNvSpPr txBox="1">
            <a:spLocks/>
          </p:cNvSpPr>
          <p:nvPr/>
        </p:nvSpPr>
        <p:spPr>
          <a:xfrm>
            <a:off x="3164656" y="4043659"/>
            <a:ext cx="1502417" cy="1102376"/>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consequat</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29" name="Subtitle 2">
            <a:extLst>
              <a:ext uri="{FF2B5EF4-FFF2-40B4-BE49-F238E27FC236}">
                <a16:creationId xmlns:a16="http://schemas.microsoft.com/office/drawing/2014/main" id="{1A6D95DE-A995-490D-97EA-25B550A2C171}"/>
              </a:ext>
            </a:extLst>
          </p:cNvPr>
          <p:cNvSpPr txBox="1">
            <a:spLocks/>
          </p:cNvSpPr>
          <p:nvPr/>
        </p:nvSpPr>
        <p:spPr>
          <a:xfrm>
            <a:off x="5108799" y="4043659"/>
            <a:ext cx="1502417" cy="1102376"/>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consequat</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30" name="Subtitle 2">
            <a:extLst>
              <a:ext uri="{FF2B5EF4-FFF2-40B4-BE49-F238E27FC236}">
                <a16:creationId xmlns:a16="http://schemas.microsoft.com/office/drawing/2014/main" id="{14CCF94C-75A3-4BEF-86BA-A068ABF55CF7}"/>
              </a:ext>
            </a:extLst>
          </p:cNvPr>
          <p:cNvSpPr txBox="1">
            <a:spLocks/>
          </p:cNvSpPr>
          <p:nvPr/>
        </p:nvSpPr>
        <p:spPr>
          <a:xfrm>
            <a:off x="6980924" y="4043659"/>
            <a:ext cx="1502417" cy="1102376"/>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consequat</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31" name="Subtitle 2">
            <a:extLst>
              <a:ext uri="{FF2B5EF4-FFF2-40B4-BE49-F238E27FC236}">
                <a16:creationId xmlns:a16="http://schemas.microsoft.com/office/drawing/2014/main" id="{ADFCFBFC-A07D-422E-88D0-C05E94787182}"/>
              </a:ext>
            </a:extLst>
          </p:cNvPr>
          <p:cNvSpPr txBox="1">
            <a:spLocks/>
          </p:cNvSpPr>
          <p:nvPr/>
        </p:nvSpPr>
        <p:spPr>
          <a:xfrm>
            <a:off x="8851209" y="4043659"/>
            <a:ext cx="1502417" cy="1102376"/>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consequat</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32" name="Subtitle 2">
            <a:extLst>
              <a:ext uri="{FF2B5EF4-FFF2-40B4-BE49-F238E27FC236}">
                <a16:creationId xmlns:a16="http://schemas.microsoft.com/office/drawing/2014/main" id="{644E6CFD-6D20-4748-A81F-35E530F3D838}"/>
              </a:ext>
            </a:extLst>
          </p:cNvPr>
          <p:cNvSpPr txBox="1">
            <a:spLocks/>
          </p:cNvSpPr>
          <p:nvPr/>
        </p:nvSpPr>
        <p:spPr>
          <a:xfrm>
            <a:off x="907261" y="5393924"/>
            <a:ext cx="9664447" cy="693033"/>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639"/>
              </a:lnSpc>
            </a:pPr>
            <a:r>
              <a:rPr lang="en-US" sz="1152"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52" dirty="0" err="1">
                <a:solidFill>
                  <a:schemeClr val="tx1"/>
                </a:solidFill>
                <a:latin typeface="+mn-lt"/>
                <a:ea typeface="Open Sans Light" panose="020B0306030504020204" pitchFamily="34" charset="0"/>
                <a:cs typeface="Open Sans Light" panose="020B0306030504020204" pitchFamily="34" charset="0"/>
              </a:rPr>
              <a:t>amet</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consectetur</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adipiscing</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elit</a:t>
            </a:r>
            <a:r>
              <a:rPr lang="en-US" sz="1152" dirty="0">
                <a:solidFill>
                  <a:schemeClr val="tx1"/>
                </a:solidFill>
                <a:latin typeface="+mn-lt"/>
                <a:ea typeface="Open Sans Light" panose="020B0306030504020204" pitchFamily="34" charset="0"/>
                <a:cs typeface="Open Sans Light" panose="020B0306030504020204" pitchFamily="34" charset="0"/>
              </a:rPr>
              <a:t>, sed do </a:t>
            </a:r>
            <a:r>
              <a:rPr lang="en-US" sz="1152" dirty="0" err="1">
                <a:solidFill>
                  <a:schemeClr val="tx1"/>
                </a:solidFill>
                <a:latin typeface="+mn-lt"/>
                <a:ea typeface="Open Sans Light" panose="020B0306030504020204" pitchFamily="34" charset="0"/>
                <a:cs typeface="Open Sans Light" panose="020B0306030504020204" pitchFamily="34" charset="0"/>
              </a:rPr>
              <a:t>eiusmod</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tempor</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incididunt</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ut</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labore</a:t>
            </a:r>
            <a:r>
              <a:rPr lang="en-US" sz="1152" dirty="0">
                <a:solidFill>
                  <a:schemeClr val="tx1"/>
                </a:solidFill>
                <a:latin typeface="+mn-lt"/>
                <a:ea typeface="Open Sans Light" panose="020B0306030504020204" pitchFamily="34" charset="0"/>
                <a:cs typeface="Open Sans Light" panose="020B0306030504020204" pitchFamily="34" charset="0"/>
              </a:rPr>
              <a:t> et dolore magna </a:t>
            </a:r>
            <a:r>
              <a:rPr lang="en-US" sz="1152" dirty="0" err="1">
                <a:solidFill>
                  <a:schemeClr val="tx1"/>
                </a:solidFill>
                <a:latin typeface="+mn-lt"/>
                <a:ea typeface="Open Sans Light" panose="020B0306030504020204" pitchFamily="34" charset="0"/>
                <a:cs typeface="Open Sans Light" panose="020B0306030504020204" pitchFamily="34" charset="0"/>
              </a:rPr>
              <a:t>aliqua</a:t>
            </a:r>
            <a:r>
              <a:rPr lang="en-US" sz="1152" dirty="0">
                <a:solidFill>
                  <a:schemeClr val="tx1"/>
                </a:solidFill>
                <a:latin typeface="+mn-lt"/>
                <a:ea typeface="Open Sans Light" panose="020B0306030504020204" pitchFamily="34" charset="0"/>
                <a:cs typeface="Open Sans Light" panose="020B0306030504020204" pitchFamily="34" charset="0"/>
              </a:rPr>
              <a:t>. Ut </a:t>
            </a:r>
            <a:r>
              <a:rPr lang="en-US" sz="1152" dirty="0" err="1">
                <a:solidFill>
                  <a:schemeClr val="tx1"/>
                </a:solidFill>
                <a:latin typeface="+mn-lt"/>
                <a:ea typeface="Open Sans Light" panose="020B0306030504020204" pitchFamily="34" charset="0"/>
                <a:cs typeface="Open Sans Light" panose="020B0306030504020204" pitchFamily="34" charset="0"/>
              </a:rPr>
              <a:t>enim</a:t>
            </a:r>
            <a:r>
              <a:rPr lang="en-US" sz="1152" dirty="0">
                <a:solidFill>
                  <a:schemeClr val="tx1"/>
                </a:solidFill>
                <a:latin typeface="+mn-lt"/>
                <a:ea typeface="Open Sans Light" panose="020B0306030504020204" pitchFamily="34" charset="0"/>
                <a:cs typeface="Open Sans Light" panose="020B0306030504020204" pitchFamily="34" charset="0"/>
              </a:rPr>
              <a:t> ad minim </a:t>
            </a:r>
            <a:r>
              <a:rPr lang="en-US" sz="1152" dirty="0" err="1">
                <a:solidFill>
                  <a:schemeClr val="tx1"/>
                </a:solidFill>
                <a:latin typeface="+mn-lt"/>
                <a:ea typeface="Open Sans Light" panose="020B0306030504020204" pitchFamily="34" charset="0"/>
                <a:cs typeface="Open Sans Light" panose="020B0306030504020204" pitchFamily="34" charset="0"/>
              </a:rPr>
              <a:t>veniam</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quis</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nostrud</a:t>
            </a:r>
            <a:r>
              <a:rPr lang="en-US" sz="1152" dirty="0">
                <a:solidFill>
                  <a:schemeClr val="tx1"/>
                </a:solidFill>
                <a:latin typeface="+mn-lt"/>
                <a:ea typeface="Open Sans Light" panose="020B0306030504020204" pitchFamily="34" charset="0"/>
                <a:cs typeface="Open Sans Light" panose="020B0306030504020204" pitchFamily="34" charset="0"/>
              </a:rPr>
              <a:t> exercitation </a:t>
            </a:r>
            <a:r>
              <a:rPr lang="en-US" sz="1152" dirty="0" err="1">
                <a:solidFill>
                  <a:schemeClr val="tx1"/>
                </a:solidFill>
                <a:latin typeface="+mn-lt"/>
                <a:ea typeface="Open Sans Light" panose="020B0306030504020204" pitchFamily="34" charset="0"/>
                <a:cs typeface="Open Sans Light" panose="020B0306030504020204" pitchFamily="34" charset="0"/>
              </a:rPr>
              <a:t>ullamco</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laboris</a:t>
            </a:r>
            <a:r>
              <a:rPr lang="en-US" sz="1152" dirty="0">
                <a:solidFill>
                  <a:schemeClr val="tx1"/>
                </a:solidFill>
                <a:latin typeface="+mn-lt"/>
                <a:ea typeface="Open Sans Light" panose="020B0306030504020204" pitchFamily="34" charset="0"/>
                <a:cs typeface="Open Sans Light" panose="020B0306030504020204" pitchFamily="34" charset="0"/>
              </a:rPr>
              <a:t> nisi </a:t>
            </a:r>
            <a:r>
              <a:rPr lang="en-US" sz="1152" dirty="0" err="1">
                <a:solidFill>
                  <a:schemeClr val="tx1"/>
                </a:solidFill>
                <a:latin typeface="+mn-lt"/>
                <a:ea typeface="Open Sans Light" panose="020B0306030504020204" pitchFamily="34" charset="0"/>
                <a:cs typeface="Open Sans Light" panose="020B0306030504020204" pitchFamily="34" charset="0"/>
              </a:rPr>
              <a:t>ut</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aliquip</a:t>
            </a:r>
            <a:r>
              <a:rPr lang="en-US" sz="1152" dirty="0">
                <a:solidFill>
                  <a:schemeClr val="tx1"/>
                </a:solidFill>
                <a:latin typeface="+mn-lt"/>
                <a:ea typeface="Open Sans Light" panose="020B0306030504020204" pitchFamily="34" charset="0"/>
                <a:cs typeface="Open Sans Light" panose="020B0306030504020204" pitchFamily="34" charset="0"/>
              </a:rPr>
              <a:t> ex </a:t>
            </a:r>
            <a:r>
              <a:rPr lang="en-US" sz="1152" dirty="0" err="1">
                <a:solidFill>
                  <a:schemeClr val="tx1"/>
                </a:solidFill>
                <a:latin typeface="+mn-lt"/>
                <a:ea typeface="Open Sans Light" panose="020B0306030504020204" pitchFamily="34" charset="0"/>
                <a:cs typeface="Open Sans Light" panose="020B0306030504020204" pitchFamily="34" charset="0"/>
              </a:rPr>
              <a:t>ea</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commodo</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consequat</a:t>
            </a:r>
            <a:r>
              <a:rPr lang="en-US" sz="1152" dirty="0">
                <a:solidFill>
                  <a:schemeClr val="tx1"/>
                </a:solidFill>
                <a:latin typeface="+mn-lt"/>
                <a:ea typeface="Open Sans Light" panose="020B0306030504020204" pitchFamily="34" charset="0"/>
                <a:cs typeface="Open Sans Light" panose="020B0306030504020204" pitchFamily="34" charset="0"/>
              </a:rPr>
              <a:t>. Duis </a:t>
            </a:r>
            <a:r>
              <a:rPr lang="en-US" sz="1152" dirty="0" err="1">
                <a:solidFill>
                  <a:schemeClr val="tx1"/>
                </a:solidFill>
                <a:latin typeface="+mn-lt"/>
                <a:ea typeface="Open Sans Light" panose="020B0306030504020204" pitchFamily="34" charset="0"/>
                <a:cs typeface="Open Sans Light" panose="020B0306030504020204" pitchFamily="34" charset="0"/>
              </a:rPr>
              <a:t>aute</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irure</a:t>
            </a:r>
            <a:r>
              <a:rPr lang="en-US" sz="1152" dirty="0">
                <a:solidFill>
                  <a:schemeClr val="tx1"/>
                </a:solidFill>
                <a:latin typeface="+mn-lt"/>
                <a:ea typeface="Open Sans Light" panose="020B0306030504020204" pitchFamily="34" charset="0"/>
                <a:cs typeface="Open Sans Light" panose="020B0306030504020204" pitchFamily="34" charset="0"/>
              </a:rPr>
              <a:t> dolor in </a:t>
            </a:r>
            <a:r>
              <a:rPr lang="en-US" sz="1152" dirty="0" err="1">
                <a:solidFill>
                  <a:schemeClr val="tx1"/>
                </a:solidFill>
                <a:latin typeface="+mn-lt"/>
                <a:ea typeface="Open Sans Light" panose="020B0306030504020204" pitchFamily="34" charset="0"/>
                <a:cs typeface="Open Sans Light" panose="020B0306030504020204" pitchFamily="34" charset="0"/>
              </a:rPr>
              <a:t>reprehenderit</a:t>
            </a:r>
            <a:r>
              <a:rPr lang="en-US" sz="1152" dirty="0">
                <a:solidFill>
                  <a:schemeClr val="tx1"/>
                </a:solidFill>
                <a:latin typeface="+mn-lt"/>
                <a:ea typeface="Open Sans Light" panose="020B0306030504020204" pitchFamily="34" charset="0"/>
                <a:cs typeface="Open Sans Light" panose="020B0306030504020204" pitchFamily="34" charset="0"/>
              </a:rPr>
              <a:t> in </a:t>
            </a:r>
            <a:r>
              <a:rPr lang="en-US" sz="1152" dirty="0" err="1">
                <a:solidFill>
                  <a:schemeClr val="tx1"/>
                </a:solidFill>
                <a:latin typeface="+mn-lt"/>
                <a:ea typeface="Open Sans Light" panose="020B0306030504020204" pitchFamily="34" charset="0"/>
                <a:cs typeface="Open Sans Light" panose="020B0306030504020204" pitchFamily="34" charset="0"/>
              </a:rPr>
              <a:t>voluptate</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velit</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esse</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cillum</a:t>
            </a:r>
            <a:r>
              <a:rPr lang="en-US" sz="1152" dirty="0">
                <a:solidFill>
                  <a:schemeClr val="tx1"/>
                </a:solidFill>
                <a:latin typeface="+mn-lt"/>
                <a:ea typeface="Open Sans Light" panose="020B0306030504020204" pitchFamily="34" charset="0"/>
                <a:cs typeface="Open Sans Light" panose="020B0306030504020204" pitchFamily="34" charset="0"/>
              </a:rPr>
              <a:t> dolore </a:t>
            </a:r>
            <a:r>
              <a:rPr lang="en-US" sz="1152" dirty="0" err="1">
                <a:solidFill>
                  <a:schemeClr val="tx1"/>
                </a:solidFill>
                <a:latin typeface="+mn-lt"/>
                <a:ea typeface="Open Sans Light" panose="020B0306030504020204" pitchFamily="34" charset="0"/>
                <a:cs typeface="Open Sans Light" panose="020B0306030504020204" pitchFamily="34" charset="0"/>
              </a:rPr>
              <a:t>eu</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fugiat</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nulla</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pariatur</a:t>
            </a:r>
            <a:r>
              <a:rPr lang="en-US" sz="1152" dirty="0">
                <a:solidFill>
                  <a:schemeClr val="tx1"/>
                </a:solidFill>
                <a:latin typeface="+mn-lt"/>
                <a:ea typeface="Open Sans Light" panose="020B0306030504020204" pitchFamily="34" charset="0"/>
                <a:cs typeface="Open Sans Light" panose="020B0306030504020204" pitchFamily="34" charset="0"/>
              </a:rPr>
              <a:t>.</a:t>
            </a:r>
          </a:p>
        </p:txBody>
      </p:sp>
      <p:pic>
        <p:nvPicPr>
          <p:cNvPr id="34" name="Graphic 33" descr="Guitar">
            <a:extLst>
              <a:ext uri="{FF2B5EF4-FFF2-40B4-BE49-F238E27FC236}">
                <a16:creationId xmlns:a16="http://schemas.microsoft.com/office/drawing/2014/main" id="{4DFC8FCC-FA1A-420D-9A07-3ECA4FFB28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19032" y="2700929"/>
            <a:ext cx="634522" cy="634522"/>
          </a:xfrm>
          <a:prstGeom prst="rect">
            <a:avLst/>
          </a:prstGeom>
        </p:spPr>
      </p:pic>
      <p:pic>
        <p:nvPicPr>
          <p:cNvPr id="36" name="Graphic 35" descr="Video camera">
            <a:extLst>
              <a:ext uri="{FF2B5EF4-FFF2-40B4-BE49-F238E27FC236}">
                <a16:creationId xmlns:a16="http://schemas.microsoft.com/office/drawing/2014/main" id="{CF100320-1909-4E26-951F-A337FFB69B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05333" y="2676761"/>
            <a:ext cx="634522" cy="634522"/>
          </a:xfrm>
          <a:prstGeom prst="rect">
            <a:avLst/>
          </a:prstGeom>
        </p:spPr>
      </p:pic>
      <p:pic>
        <p:nvPicPr>
          <p:cNvPr id="38" name="Graphic 37" descr="Drum">
            <a:extLst>
              <a:ext uri="{FF2B5EF4-FFF2-40B4-BE49-F238E27FC236}">
                <a16:creationId xmlns:a16="http://schemas.microsoft.com/office/drawing/2014/main" id="{D0CAA771-920A-44BF-8029-0DD33CEBB6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34581" y="2676761"/>
            <a:ext cx="634522" cy="634522"/>
          </a:xfrm>
          <a:prstGeom prst="rect">
            <a:avLst/>
          </a:prstGeom>
        </p:spPr>
      </p:pic>
      <p:pic>
        <p:nvPicPr>
          <p:cNvPr id="40" name="Graphic 39" descr="Xylophone">
            <a:extLst>
              <a:ext uri="{FF2B5EF4-FFF2-40B4-BE49-F238E27FC236}">
                <a16:creationId xmlns:a16="http://schemas.microsoft.com/office/drawing/2014/main" id="{9EE03794-368B-4037-954C-60BBDE33C4A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34630" y="2676761"/>
            <a:ext cx="634522" cy="634522"/>
          </a:xfrm>
          <a:prstGeom prst="rect">
            <a:avLst/>
          </a:prstGeom>
        </p:spPr>
      </p:pic>
      <p:pic>
        <p:nvPicPr>
          <p:cNvPr id="42" name="Graphic 41" descr="Clapper board">
            <a:extLst>
              <a:ext uri="{FF2B5EF4-FFF2-40B4-BE49-F238E27FC236}">
                <a16:creationId xmlns:a16="http://schemas.microsoft.com/office/drawing/2014/main" id="{02843977-C3A3-4950-A485-14353618059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87528" y="2657390"/>
            <a:ext cx="634522" cy="634522"/>
          </a:xfrm>
          <a:prstGeom prst="rect">
            <a:avLst/>
          </a:prstGeom>
        </p:spPr>
      </p:pic>
    </p:spTree>
    <p:extLst>
      <p:ext uri="{BB962C8B-B14F-4D97-AF65-F5344CB8AC3E}">
        <p14:creationId xmlns:p14="http://schemas.microsoft.com/office/powerpoint/2010/main" val="359162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6E448D-449E-4BE8-953F-7A3A3F57332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11AA183-AC69-40D7-93DE-AAF975543D6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7C5BCB4-BDC2-4369-A0F1-F9F1BF15F142}"/>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2A08488C-EBBA-4A61-A979-31F8922BBB3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1810803-672F-47C7-A388-D52DE18BC95D}"/>
              </a:ext>
            </a:extLst>
          </p:cNvPr>
          <p:cNvSpPr>
            <a:spLocks noGrp="1"/>
          </p:cNvSpPr>
          <p:nvPr>
            <p:ph type="body" sz="quarter" idx="13"/>
          </p:nvPr>
        </p:nvSpPr>
        <p:spPr/>
        <p:txBody>
          <a:bodyPr/>
          <a:lstStyle/>
          <a:p>
            <a:endParaRPr lang="en-ZA"/>
          </a:p>
        </p:txBody>
      </p:sp>
      <p:sp>
        <p:nvSpPr>
          <p:cNvPr id="7" name="Freeform 66">
            <a:extLst>
              <a:ext uri="{FF2B5EF4-FFF2-40B4-BE49-F238E27FC236}">
                <a16:creationId xmlns:a16="http://schemas.microsoft.com/office/drawing/2014/main" id="{CBA29DE5-9882-431A-8609-6C155E3CC10E}"/>
              </a:ext>
            </a:extLst>
          </p:cNvPr>
          <p:cNvSpPr/>
          <p:nvPr/>
        </p:nvSpPr>
        <p:spPr>
          <a:xfrm>
            <a:off x="8183427" y="1995027"/>
            <a:ext cx="2346270" cy="2188576"/>
          </a:xfrm>
          <a:custGeom>
            <a:avLst/>
            <a:gdLst>
              <a:gd name="connsiteX0" fmla="*/ 2354192 w 5008036"/>
              <a:gd name="connsiteY0" fmla="*/ 0 h 4671442"/>
              <a:gd name="connsiteX1" fmla="*/ 2360338 w 5008036"/>
              <a:gd name="connsiteY1" fmla="*/ 310 h 4671442"/>
              <a:gd name="connsiteX2" fmla="*/ 2366818 w 5008036"/>
              <a:gd name="connsiteY2" fmla="*/ 3 h 4671442"/>
              <a:gd name="connsiteX3" fmla="*/ 2366818 w 5008036"/>
              <a:gd name="connsiteY3" fmla="*/ 638 h 4671442"/>
              <a:gd name="connsiteX4" fmla="*/ 2589872 w 5008036"/>
              <a:gd name="connsiteY4" fmla="*/ 11902 h 4671442"/>
              <a:gd name="connsiteX5" fmla="*/ 4704228 w 5008036"/>
              <a:gd name="connsiteY5" fmla="*/ 2139724 h 4671442"/>
              <a:gd name="connsiteX6" fmla="*/ 4714380 w 5008036"/>
              <a:gd name="connsiteY6" fmla="*/ 2354125 h 4671442"/>
              <a:gd name="connsiteX7" fmla="*/ 4714684 w 5008036"/>
              <a:gd name="connsiteY7" fmla="*/ 2354125 h 4671442"/>
              <a:gd name="connsiteX8" fmla="*/ 4714684 w 5008036"/>
              <a:gd name="connsiteY8" fmla="*/ 2360565 h 4671442"/>
              <a:gd name="connsiteX9" fmla="*/ 4714980 w 5008036"/>
              <a:gd name="connsiteY9" fmla="*/ 2366816 h 4671442"/>
              <a:gd name="connsiteX10" fmla="*/ 4714684 w 5008036"/>
              <a:gd name="connsiteY10" fmla="*/ 2366816 h 4671442"/>
              <a:gd name="connsiteX11" fmla="*/ 4714684 w 5008036"/>
              <a:gd name="connsiteY11" fmla="*/ 3928679 h 4671442"/>
              <a:gd name="connsiteX12" fmla="*/ 5008036 w 5008036"/>
              <a:gd name="connsiteY12" fmla="*/ 3928679 h 4671442"/>
              <a:gd name="connsiteX13" fmla="*/ 4265272 w 5008036"/>
              <a:gd name="connsiteY13" fmla="*/ 4671442 h 4671442"/>
              <a:gd name="connsiteX14" fmla="*/ 3522508 w 5008036"/>
              <a:gd name="connsiteY14" fmla="*/ 3928679 h 4671442"/>
              <a:gd name="connsiteX15" fmla="*/ 3803212 w 5008036"/>
              <a:gd name="connsiteY15" fmla="*/ 3928679 h 4671442"/>
              <a:gd name="connsiteX16" fmla="*/ 3803212 w 5008036"/>
              <a:gd name="connsiteY16" fmla="*/ 2366816 h 4671442"/>
              <a:gd name="connsiteX17" fmla="*/ 3801126 w 5008036"/>
              <a:gd name="connsiteY17" fmla="*/ 2366816 h 4671442"/>
              <a:gd name="connsiteX18" fmla="*/ 3801126 w 5008036"/>
              <a:gd name="connsiteY18" fmla="*/ 2366815 h 4671442"/>
              <a:gd name="connsiteX19" fmla="*/ 2496434 w 5008036"/>
              <a:gd name="connsiteY19" fmla="*/ 921037 h 4671442"/>
              <a:gd name="connsiteX20" fmla="*/ 2360358 w 5008036"/>
              <a:gd name="connsiteY20" fmla="*/ 914166 h 4671442"/>
              <a:gd name="connsiteX21" fmla="*/ 2227396 w 5008036"/>
              <a:gd name="connsiteY21" fmla="*/ 920461 h 4671442"/>
              <a:gd name="connsiteX22" fmla="*/ 921038 w 5008036"/>
              <a:gd name="connsiteY22" fmla="*/ 2218552 h 4671442"/>
              <a:gd name="connsiteX23" fmla="*/ 913856 w 5008036"/>
              <a:gd name="connsiteY23" fmla="*/ 2360795 h 4671442"/>
              <a:gd name="connsiteX24" fmla="*/ 911470 w 5008036"/>
              <a:gd name="connsiteY24" fmla="*/ 2360795 h 4671442"/>
              <a:gd name="connsiteX25" fmla="*/ 911470 w 5008036"/>
              <a:gd name="connsiteY25" fmla="*/ 4192352 h 4671442"/>
              <a:gd name="connsiteX26" fmla="*/ 0 w 5008036"/>
              <a:gd name="connsiteY26" fmla="*/ 4192352 h 4671442"/>
              <a:gd name="connsiteX27" fmla="*/ 0 w 5008036"/>
              <a:gd name="connsiteY27" fmla="*/ 2354123 h 4671442"/>
              <a:gd name="connsiteX28" fmla="*/ 338 w 5008036"/>
              <a:gd name="connsiteY28" fmla="*/ 2354123 h 4671442"/>
              <a:gd name="connsiteX29" fmla="*/ 11904 w 5008036"/>
              <a:gd name="connsiteY29" fmla="*/ 2125114 h 4671442"/>
              <a:gd name="connsiteX30" fmla="*/ 2139726 w 5008036"/>
              <a:gd name="connsiteY30" fmla="*/ 10756 h 4671442"/>
              <a:gd name="connsiteX31" fmla="*/ 2354192 w 5008036"/>
              <a:gd name="connsiteY31" fmla="*/ 601 h 467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008036" h="4671442">
                <a:moveTo>
                  <a:pt x="2354192" y="0"/>
                </a:moveTo>
                <a:lnTo>
                  <a:pt x="2360338" y="310"/>
                </a:lnTo>
                <a:lnTo>
                  <a:pt x="2366818" y="3"/>
                </a:lnTo>
                <a:lnTo>
                  <a:pt x="2366818" y="638"/>
                </a:lnTo>
                <a:lnTo>
                  <a:pt x="2589872" y="11902"/>
                </a:lnTo>
                <a:cubicBezTo>
                  <a:pt x="3708912" y="125546"/>
                  <a:pt x="4597522" y="1018647"/>
                  <a:pt x="4704228" y="2139724"/>
                </a:cubicBezTo>
                <a:lnTo>
                  <a:pt x="4714380" y="2354125"/>
                </a:lnTo>
                <a:lnTo>
                  <a:pt x="4714684" y="2354125"/>
                </a:lnTo>
                <a:lnTo>
                  <a:pt x="4714684" y="2360565"/>
                </a:lnTo>
                <a:lnTo>
                  <a:pt x="4714980" y="2366816"/>
                </a:lnTo>
                <a:lnTo>
                  <a:pt x="4714684" y="2366816"/>
                </a:lnTo>
                <a:lnTo>
                  <a:pt x="4714684" y="3928679"/>
                </a:lnTo>
                <a:lnTo>
                  <a:pt x="5008036" y="3928679"/>
                </a:lnTo>
                <a:lnTo>
                  <a:pt x="4265272" y="4671442"/>
                </a:lnTo>
                <a:lnTo>
                  <a:pt x="3522508" y="3928679"/>
                </a:lnTo>
                <a:lnTo>
                  <a:pt x="3803212" y="3928679"/>
                </a:lnTo>
                <a:lnTo>
                  <a:pt x="3803212" y="2366816"/>
                </a:lnTo>
                <a:lnTo>
                  <a:pt x="3801126" y="2366816"/>
                </a:lnTo>
                <a:lnTo>
                  <a:pt x="3801126" y="2366815"/>
                </a:lnTo>
                <a:cubicBezTo>
                  <a:pt x="3801126" y="1614355"/>
                  <a:pt x="3229260" y="995460"/>
                  <a:pt x="2496434" y="921037"/>
                </a:cubicBezTo>
                <a:lnTo>
                  <a:pt x="2360358" y="914166"/>
                </a:lnTo>
                <a:lnTo>
                  <a:pt x="2227396" y="920461"/>
                </a:lnTo>
                <a:cubicBezTo>
                  <a:pt x="1539122" y="985972"/>
                  <a:pt x="990810" y="1531527"/>
                  <a:pt x="921038" y="2218552"/>
                </a:cubicBezTo>
                <a:lnTo>
                  <a:pt x="913856" y="2360795"/>
                </a:lnTo>
                <a:lnTo>
                  <a:pt x="911470" y="2360795"/>
                </a:lnTo>
                <a:lnTo>
                  <a:pt x="911470" y="4192352"/>
                </a:lnTo>
                <a:lnTo>
                  <a:pt x="0" y="4192352"/>
                </a:lnTo>
                <a:lnTo>
                  <a:pt x="0" y="2354123"/>
                </a:lnTo>
                <a:lnTo>
                  <a:pt x="338" y="2354123"/>
                </a:lnTo>
                <a:lnTo>
                  <a:pt x="11904" y="2125114"/>
                </a:lnTo>
                <a:cubicBezTo>
                  <a:pt x="125548" y="1006074"/>
                  <a:pt x="1018650" y="117461"/>
                  <a:pt x="2139726" y="10756"/>
                </a:cubicBezTo>
                <a:lnTo>
                  <a:pt x="2354192" y="60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sz="3189" dirty="0">
              <a:latin typeface="Lato Light" panose="020F0502020204030203" pitchFamily="34" charset="0"/>
            </a:endParaRPr>
          </a:p>
        </p:txBody>
      </p:sp>
      <p:sp>
        <p:nvSpPr>
          <p:cNvPr id="8" name="Freeform 65">
            <a:extLst>
              <a:ext uri="{FF2B5EF4-FFF2-40B4-BE49-F238E27FC236}">
                <a16:creationId xmlns:a16="http://schemas.microsoft.com/office/drawing/2014/main" id="{C4963137-4B03-474C-A4E2-175804CA352A}"/>
              </a:ext>
            </a:extLst>
          </p:cNvPr>
          <p:cNvSpPr/>
          <p:nvPr/>
        </p:nvSpPr>
        <p:spPr>
          <a:xfrm rot="10800000" flipH="1">
            <a:off x="6393591" y="3712813"/>
            <a:ext cx="2345417" cy="2188576"/>
          </a:xfrm>
          <a:custGeom>
            <a:avLst/>
            <a:gdLst>
              <a:gd name="connsiteX0" fmla="*/ 4263450 w 5006214"/>
              <a:gd name="connsiteY0" fmla="*/ 4671443 h 4671443"/>
              <a:gd name="connsiteX1" fmla="*/ 5006214 w 5006214"/>
              <a:gd name="connsiteY1" fmla="*/ 3928679 h 4671443"/>
              <a:gd name="connsiteX2" fmla="*/ 4712860 w 5006214"/>
              <a:gd name="connsiteY2" fmla="*/ 3928679 h 4671443"/>
              <a:gd name="connsiteX3" fmla="*/ 4712860 w 5006214"/>
              <a:gd name="connsiteY3" fmla="*/ 2366816 h 4671443"/>
              <a:gd name="connsiteX4" fmla="*/ 4713158 w 5006214"/>
              <a:gd name="connsiteY4" fmla="*/ 2366816 h 4671443"/>
              <a:gd name="connsiteX5" fmla="*/ 4712860 w 5006214"/>
              <a:gd name="connsiteY5" fmla="*/ 2360522 h 4671443"/>
              <a:gd name="connsiteX6" fmla="*/ 4712860 w 5006214"/>
              <a:gd name="connsiteY6" fmla="*/ 2354127 h 4671443"/>
              <a:gd name="connsiteX7" fmla="*/ 4712558 w 5006214"/>
              <a:gd name="connsiteY7" fmla="*/ 2354127 h 4671443"/>
              <a:gd name="connsiteX8" fmla="*/ 4702406 w 5006214"/>
              <a:gd name="connsiteY8" fmla="*/ 2139724 h 4671443"/>
              <a:gd name="connsiteX9" fmla="*/ 2588047 w 5006214"/>
              <a:gd name="connsiteY9" fmla="*/ 11902 h 4671443"/>
              <a:gd name="connsiteX10" fmla="*/ 2366820 w 5006214"/>
              <a:gd name="connsiteY10" fmla="*/ 730 h 4671443"/>
              <a:gd name="connsiteX11" fmla="*/ 2366820 w 5006214"/>
              <a:gd name="connsiteY11" fmla="*/ 3 h 4671443"/>
              <a:gd name="connsiteX12" fmla="*/ 2359391 w 5006214"/>
              <a:gd name="connsiteY12" fmla="*/ 355 h 4671443"/>
              <a:gd name="connsiteX13" fmla="*/ 2352367 w 5006214"/>
              <a:gd name="connsiteY13" fmla="*/ 0 h 4671443"/>
              <a:gd name="connsiteX14" fmla="*/ 2352367 w 5006214"/>
              <a:gd name="connsiteY14" fmla="*/ 687 h 4671443"/>
              <a:gd name="connsiteX15" fmla="*/ 2139728 w 5006214"/>
              <a:gd name="connsiteY15" fmla="*/ 10755 h 4671443"/>
              <a:gd name="connsiteX16" fmla="*/ 11905 w 5006214"/>
              <a:gd name="connsiteY16" fmla="*/ 2125115 h 4671443"/>
              <a:gd name="connsiteX17" fmla="*/ 341 w 5006214"/>
              <a:gd name="connsiteY17" fmla="*/ 2354124 h 4671443"/>
              <a:gd name="connsiteX18" fmla="*/ 0 w 5006214"/>
              <a:gd name="connsiteY18" fmla="*/ 2354124 h 4671443"/>
              <a:gd name="connsiteX19" fmla="*/ 0 w 5006214"/>
              <a:gd name="connsiteY19" fmla="*/ 4192353 h 4671443"/>
              <a:gd name="connsiteX20" fmla="*/ 911470 w 5006214"/>
              <a:gd name="connsiteY20" fmla="*/ 4192353 h 4671443"/>
              <a:gd name="connsiteX21" fmla="*/ 911470 w 5006214"/>
              <a:gd name="connsiteY21" fmla="*/ 2360795 h 4671443"/>
              <a:gd name="connsiteX22" fmla="*/ 913858 w 5006214"/>
              <a:gd name="connsiteY22" fmla="*/ 2360795 h 4671443"/>
              <a:gd name="connsiteX23" fmla="*/ 921041 w 5006214"/>
              <a:gd name="connsiteY23" fmla="*/ 2218552 h 4671443"/>
              <a:gd name="connsiteX24" fmla="*/ 2227397 w 5006214"/>
              <a:gd name="connsiteY24" fmla="*/ 920461 h 4671443"/>
              <a:gd name="connsiteX25" fmla="*/ 2359421 w 5006214"/>
              <a:gd name="connsiteY25" fmla="*/ 914210 h 4671443"/>
              <a:gd name="connsiteX26" fmla="*/ 2494610 w 5006214"/>
              <a:gd name="connsiteY26" fmla="*/ 921037 h 4671443"/>
              <a:gd name="connsiteX27" fmla="*/ 3799302 w 5006214"/>
              <a:gd name="connsiteY27" fmla="*/ 2366815 h 4671443"/>
              <a:gd name="connsiteX28" fmla="*/ 3799302 w 5006214"/>
              <a:gd name="connsiteY28" fmla="*/ 2366816 h 4671443"/>
              <a:gd name="connsiteX29" fmla="*/ 3801392 w 5006214"/>
              <a:gd name="connsiteY29" fmla="*/ 2366816 h 4671443"/>
              <a:gd name="connsiteX30" fmla="*/ 3801392 w 5006214"/>
              <a:gd name="connsiteY30" fmla="*/ 3928679 h 4671443"/>
              <a:gd name="connsiteX31" fmla="*/ 3520686 w 5006214"/>
              <a:gd name="connsiteY31" fmla="*/ 3928679 h 467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006214" h="4671443">
                <a:moveTo>
                  <a:pt x="4263450" y="4671443"/>
                </a:moveTo>
                <a:lnTo>
                  <a:pt x="5006214" y="3928679"/>
                </a:lnTo>
                <a:lnTo>
                  <a:pt x="4712860" y="3928679"/>
                </a:lnTo>
                <a:lnTo>
                  <a:pt x="4712860" y="2366816"/>
                </a:lnTo>
                <a:lnTo>
                  <a:pt x="4713158" y="2366816"/>
                </a:lnTo>
                <a:lnTo>
                  <a:pt x="4712860" y="2360522"/>
                </a:lnTo>
                <a:lnTo>
                  <a:pt x="4712860" y="2354127"/>
                </a:lnTo>
                <a:lnTo>
                  <a:pt x="4712558" y="2354127"/>
                </a:lnTo>
                <a:lnTo>
                  <a:pt x="4702406" y="2139724"/>
                </a:lnTo>
                <a:cubicBezTo>
                  <a:pt x="4595700" y="1018648"/>
                  <a:pt x="3707088" y="125546"/>
                  <a:pt x="2588047" y="11902"/>
                </a:cubicBezTo>
                <a:lnTo>
                  <a:pt x="2366820" y="730"/>
                </a:lnTo>
                <a:lnTo>
                  <a:pt x="2366820" y="3"/>
                </a:lnTo>
                <a:lnTo>
                  <a:pt x="2359391" y="355"/>
                </a:lnTo>
                <a:lnTo>
                  <a:pt x="2352367" y="0"/>
                </a:lnTo>
                <a:lnTo>
                  <a:pt x="2352367" y="687"/>
                </a:lnTo>
                <a:lnTo>
                  <a:pt x="2139728" y="10755"/>
                </a:lnTo>
                <a:cubicBezTo>
                  <a:pt x="1018651" y="117461"/>
                  <a:pt x="125550" y="1006074"/>
                  <a:pt x="11905" y="2125115"/>
                </a:cubicBezTo>
                <a:lnTo>
                  <a:pt x="341" y="2354124"/>
                </a:lnTo>
                <a:lnTo>
                  <a:pt x="0" y="2354124"/>
                </a:lnTo>
                <a:lnTo>
                  <a:pt x="0" y="4192353"/>
                </a:lnTo>
                <a:lnTo>
                  <a:pt x="911470" y="4192353"/>
                </a:lnTo>
                <a:lnTo>
                  <a:pt x="911470" y="2360795"/>
                </a:lnTo>
                <a:lnTo>
                  <a:pt x="913858" y="2360795"/>
                </a:lnTo>
                <a:lnTo>
                  <a:pt x="921041" y="2218552"/>
                </a:lnTo>
                <a:cubicBezTo>
                  <a:pt x="990813" y="1531528"/>
                  <a:pt x="1539123" y="985972"/>
                  <a:pt x="2227397" y="920461"/>
                </a:cubicBezTo>
                <a:lnTo>
                  <a:pt x="2359421" y="914210"/>
                </a:lnTo>
                <a:lnTo>
                  <a:pt x="2494610" y="921037"/>
                </a:lnTo>
                <a:cubicBezTo>
                  <a:pt x="3227436" y="995460"/>
                  <a:pt x="3799302" y="1614355"/>
                  <a:pt x="3799302" y="2366815"/>
                </a:cubicBezTo>
                <a:lnTo>
                  <a:pt x="3799302" y="2366816"/>
                </a:lnTo>
                <a:lnTo>
                  <a:pt x="3801392" y="2366816"/>
                </a:lnTo>
                <a:lnTo>
                  <a:pt x="3801392" y="3928679"/>
                </a:lnTo>
                <a:lnTo>
                  <a:pt x="3520686" y="392867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sz="3189" dirty="0">
              <a:latin typeface="Lato Light" panose="020F0502020204030203" pitchFamily="34" charset="0"/>
            </a:endParaRPr>
          </a:p>
        </p:txBody>
      </p:sp>
      <p:sp>
        <p:nvSpPr>
          <p:cNvPr id="9" name="Freeform 64">
            <a:extLst>
              <a:ext uri="{FF2B5EF4-FFF2-40B4-BE49-F238E27FC236}">
                <a16:creationId xmlns:a16="http://schemas.microsoft.com/office/drawing/2014/main" id="{7F4AABB7-C2F1-4E39-954C-9B638BA13476}"/>
              </a:ext>
            </a:extLst>
          </p:cNvPr>
          <p:cNvSpPr/>
          <p:nvPr/>
        </p:nvSpPr>
        <p:spPr>
          <a:xfrm>
            <a:off x="4611780" y="1995027"/>
            <a:ext cx="2346270" cy="2188576"/>
          </a:xfrm>
          <a:custGeom>
            <a:avLst/>
            <a:gdLst>
              <a:gd name="connsiteX0" fmla="*/ 2354193 w 5008036"/>
              <a:gd name="connsiteY0" fmla="*/ 0 h 4671442"/>
              <a:gd name="connsiteX1" fmla="*/ 2360333 w 5008036"/>
              <a:gd name="connsiteY1" fmla="*/ 310 h 4671442"/>
              <a:gd name="connsiteX2" fmla="*/ 2366818 w 5008036"/>
              <a:gd name="connsiteY2" fmla="*/ 3 h 4671442"/>
              <a:gd name="connsiteX3" fmla="*/ 2366818 w 5008036"/>
              <a:gd name="connsiteY3" fmla="*/ 637 h 4671442"/>
              <a:gd name="connsiteX4" fmla="*/ 2589873 w 5008036"/>
              <a:gd name="connsiteY4" fmla="*/ 11902 h 4671442"/>
              <a:gd name="connsiteX5" fmla="*/ 4704230 w 5008036"/>
              <a:gd name="connsiteY5" fmla="*/ 2139724 h 4671442"/>
              <a:gd name="connsiteX6" fmla="*/ 4714381 w 5008036"/>
              <a:gd name="connsiteY6" fmla="*/ 2354125 h 4671442"/>
              <a:gd name="connsiteX7" fmla="*/ 4714686 w 5008036"/>
              <a:gd name="connsiteY7" fmla="*/ 2354125 h 4671442"/>
              <a:gd name="connsiteX8" fmla="*/ 4714686 w 5008036"/>
              <a:gd name="connsiteY8" fmla="*/ 2360565 h 4671442"/>
              <a:gd name="connsiteX9" fmla="*/ 4714982 w 5008036"/>
              <a:gd name="connsiteY9" fmla="*/ 2366816 h 4671442"/>
              <a:gd name="connsiteX10" fmla="*/ 4714686 w 5008036"/>
              <a:gd name="connsiteY10" fmla="*/ 2366816 h 4671442"/>
              <a:gd name="connsiteX11" fmla="*/ 4714686 w 5008036"/>
              <a:gd name="connsiteY11" fmla="*/ 3928679 h 4671442"/>
              <a:gd name="connsiteX12" fmla="*/ 5008036 w 5008036"/>
              <a:gd name="connsiteY12" fmla="*/ 3928679 h 4671442"/>
              <a:gd name="connsiteX13" fmla="*/ 4265273 w 5008036"/>
              <a:gd name="connsiteY13" fmla="*/ 4671442 h 4671442"/>
              <a:gd name="connsiteX14" fmla="*/ 3522510 w 5008036"/>
              <a:gd name="connsiteY14" fmla="*/ 3928679 h 4671442"/>
              <a:gd name="connsiteX15" fmla="*/ 3803215 w 5008036"/>
              <a:gd name="connsiteY15" fmla="*/ 3928679 h 4671442"/>
              <a:gd name="connsiteX16" fmla="*/ 3803215 w 5008036"/>
              <a:gd name="connsiteY16" fmla="*/ 2366816 h 4671442"/>
              <a:gd name="connsiteX17" fmla="*/ 3801126 w 5008036"/>
              <a:gd name="connsiteY17" fmla="*/ 2366816 h 4671442"/>
              <a:gd name="connsiteX18" fmla="*/ 3801126 w 5008036"/>
              <a:gd name="connsiteY18" fmla="*/ 2366815 h 4671442"/>
              <a:gd name="connsiteX19" fmla="*/ 2496435 w 5008036"/>
              <a:gd name="connsiteY19" fmla="*/ 921037 h 4671442"/>
              <a:gd name="connsiteX20" fmla="*/ 2360353 w 5008036"/>
              <a:gd name="connsiteY20" fmla="*/ 914165 h 4671442"/>
              <a:gd name="connsiteX21" fmla="*/ 2227396 w 5008036"/>
              <a:gd name="connsiteY21" fmla="*/ 920461 h 4671442"/>
              <a:gd name="connsiteX22" fmla="*/ 921040 w 5008036"/>
              <a:gd name="connsiteY22" fmla="*/ 2218551 h 4671442"/>
              <a:gd name="connsiteX23" fmla="*/ 913857 w 5008036"/>
              <a:gd name="connsiteY23" fmla="*/ 2360794 h 4671442"/>
              <a:gd name="connsiteX24" fmla="*/ 911471 w 5008036"/>
              <a:gd name="connsiteY24" fmla="*/ 2360794 h 4671442"/>
              <a:gd name="connsiteX25" fmla="*/ 911471 w 5008036"/>
              <a:gd name="connsiteY25" fmla="*/ 4192352 h 4671442"/>
              <a:gd name="connsiteX26" fmla="*/ 0 w 5008036"/>
              <a:gd name="connsiteY26" fmla="*/ 4192352 h 4671442"/>
              <a:gd name="connsiteX27" fmla="*/ 0 w 5008036"/>
              <a:gd name="connsiteY27" fmla="*/ 2354123 h 4671442"/>
              <a:gd name="connsiteX28" fmla="*/ 340 w 5008036"/>
              <a:gd name="connsiteY28" fmla="*/ 2354123 h 4671442"/>
              <a:gd name="connsiteX29" fmla="*/ 11905 w 5008036"/>
              <a:gd name="connsiteY29" fmla="*/ 2125114 h 4671442"/>
              <a:gd name="connsiteX30" fmla="*/ 2139726 w 5008036"/>
              <a:gd name="connsiteY30" fmla="*/ 10755 h 4671442"/>
              <a:gd name="connsiteX31" fmla="*/ 2354193 w 5008036"/>
              <a:gd name="connsiteY31" fmla="*/ 601 h 467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008036" h="4671442">
                <a:moveTo>
                  <a:pt x="2354193" y="0"/>
                </a:moveTo>
                <a:lnTo>
                  <a:pt x="2360333" y="310"/>
                </a:lnTo>
                <a:lnTo>
                  <a:pt x="2366818" y="3"/>
                </a:lnTo>
                <a:lnTo>
                  <a:pt x="2366818" y="637"/>
                </a:lnTo>
                <a:lnTo>
                  <a:pt x="2589873" y="11902"/>
                </a:lnTo>
                <a:cubicBezTo>
                  <a:pt x="3708912" y="125546"/>
                  <a:pt x="4597525" y="1018647"/>
                  <a:pt x="4704230" y="2139724"/>
                </a:cubicBezTo>
                <a:lnTo>
                  <a:pt x="4714381" y="2354125"/>
                </a:lnTo>
                <a:lnTo>
                  <a:pt x="4714686" y="2354125"/>
                </a:lnTo>
                <a:lnTo>
                  <a:pt x="4714686" y="2360565"/>
                </a:lnTo>
                <a:lnTo>
                  <a:pt x="4714982" y="2366816"/>
                </a:lnTo>
                <a:lnTo>
                  <a:pt x="4714686" y="2366816"/>
                </a:lnTo>
                <a:lnTo>
                  <a:pt x="4714686" y="3928679"/>
                </a:lnTo>
                <a:lnTo>
                  <a:pt x="5008036" y="3928679"/>
                </a:lnTo>
                <a:lnTo>
                  <a:pt x="4265273" y="4671442"/>
                </a:lnTo>
                <a:lnTo>
                  <a:pt x="3522510" y="3928679"/>
                </a:lnTo>
                <a:lnTo>
                  <a:pt x="3803215" y="3928679"/>
                </a:lnTo>
                <a:lnTo>
                  <a:pt x="3803215" y="2366816"/>
                </a:lnTo>
                <a:lnTo>
                  <a:pt x="3801126" y="2366816"/>
                </a:lnTo>
                <a:lnTo>
                  <a:pt x="3801126" y="2366815"/>
                </a:lnTo>
                <a:cubicBezTo>
                  <a:pt x="3801126" y="1614355"/>
                  <a:pt x="3229261" y="995460"/>
                  <a:pt x="2496435" y="921037"/>
                </a:cubicBezTo>
                <a:lnTo>
                  <a:pt x="2360353" y="914165"/>
                </a:lnTo>
                <a:lnTo>
                  <a:pt x="2227396" y="920461"/>
                </a:lnTo>
                <a:cubicBezTo>
                  <a:pt x="1539122" y="985971"/>
                  <a:pt x="990812" y="1531526"/>
                  <a:pt x="921040" y="2218551"/>
                </a:cubicBezTo>
                <a:lnTo>
                  <a:pt x="913857" y="2360794"/>
                </a:lnTo>
                <a:lnTo>
                  <a:pt x="911471" y="2360794"/>
                </a:lnTo>
                <a:lnTo>
                  <a:pt x="911471" y="4192352"/>
                </a:lnTo>
                <a:lnTo>
                  <a:pt x="0" y="4192352"/>
                </a:lnTo>
                <a:lnTo>
                  <a:pt x="0" y="2354123"/>
                </a:lnTo>
                <a:lnTo>
                  <a:pt x="340" y="2354123"/>
                </a:lnTo>
                <a:lnTo>
                  <a:pt x="11905" y="2125114"/>
                </a:lnTo>
                <a:cubicBezTo>
                  <a:pt x="125549" y="1006073"/>
                  <a:pt x="1018650" y="117461"/>
                  <a:pt x="2139726" y="10755"/>
                </a:cubicBezTo>
                <a:lnTo>
                  <a:pt x="2354193" y="60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sz="3189" dirty="0">
              <a:latin typeface="Lato Light" panose="020F0502020204030203" pitchFamily="34" charset="0"/>
            </a:endParaRPr>
          </a:p>
        </p:txBody>
      </p:sp>
      <p:sp>
        <p:nvSpPr>
          <p:cNvPr id="10" name="Freeform 63">
            <a:extLst>
              <a:ext uri="{FF2B5EF4-FFF2-40B4-BE49-F238E27FC236}">
                <a16:creationId xmlns:a16="http://schemas.microsoft.com/office/drawing/2014/main" id="{D5EABC6A-8E31-49DC-8DE8-95E0E87CE29A}"/>
              </a:ext>
            </a:extLst>
          </p:cNvPr>
          <p:cNvSpPr/>
          <p:nvPr/>
        </p:nvSpPr>
        <p:spPr>
          <a:xfrm rot="16200000" flipH="1">
            <a:off x="2910667" y="3634392"/>
            <a:ext cx="2188576" cy="2345417"/>
          </a:xfrm>
          <a:custGeom>
            <a:avLst/>
            <a:gdLst>
              <a:gd name="connsiteX0" fmla="*/ 0 w 4671443"/>
              <a:gd name="connsiteY0" fmla="*/ 4263451 h 5006214"/>
              <a:gd name="connsiteX1" fmla="*/ 742763 w 4671443"/>
              <a:gd name="connsiteY1" fmla="*/ 5006214 h 5006214"/>
              <a:gd name="connsiteX2" fmla="*/ 742763 w 4671443"/>
              <a:gd name="connsiteY2" fmla="*/ 4712862 h 5006214"/>
              <a:gd name="connsiteX3" fmla="*/ 2304626 w 4671443"/>
              <a:gd name="connsiteY3" fmla="*/ 4712862 h 5006214"/>
              <a:gd name="connsiteX4" fmla="*/ 2304626 w 4671443"/>
              <a:gd name="connsiteY4" fmla="*/ 4713159 h 5006214"/>
              <a:gd name="connsiteX5" fmla="*/ 2310900 w 4671443"/>
              <a:gd name="connsiteY5" fmla="*/ 4712862 h 5006214"/>
              <a:gd name="connsiteX6" fmla="*/ 2317316 w 4671443"/>
              <a:gd name="connsiteY6" fmla="*/ 4712862 h 5006214"/>
              <a:gd name="connsiteX7" fmla="*/ 2317316 w 4671443"/>
              <a:gd name="connsiteY7" fmla="*/ 4712558 h 5006214"/>
              <a:gd name="connsiteX8" fmla="*/ 2531719 w 4671443"/>
              <a:gd name="connsiteY8" fmla="*/ 4702407 h 5006214"/>
              <a:gd name="connsiteX9" fmla="*/ 4659541 w 4671443"/>
              <a:gd name="connsiteY9" fmla="*/ 2588048 h 5006214"/>
              <a:gd name="connsiteX10" fmla="*/ 4670713 w 4671443"/>
              <a:gd name="connsiteY10" fmla="*/ 2366820 h 5006214"/>
              <a:gd name="connsiteX11" fmla="*/ 4671440 w 4671443"/>
              <a:gd name="connsiteY11" fmla="*/ 2366820 h 5006214"/>
              <a:gd name="connsiteX12" fmla="*/ 4671088 w 4671443"/>
              <a:gd name="connsiteY12" fmla="*/ 2359392 h 5006214"/>
              <a:gd name="connsiteX13" fmla="*/ 4671443 w 4671443"/>
              <a:gd name="connsiteY13" fmla="*/ 2352368 h 5006214"/>
              <a:gd name="connsiteX14" fmla="*/ 4670756 w 4671443"/>
              <a:gd name="connsiteY14" fmla="*/ 2352368 h 5006214"/>
              <a:gd name="connsiteX15" fmla="*/ 4660688 w 4671443"/>
              <a:gd name="connsiteY15" fmla="*/ 2139729 h 5006214"/>
              <a:gd name="connsiteX16" fmla="*/ 2546328 w 4671443"/>
              <a:gd name="connsiteY16" fmla="*/ 11906 h 5006214"/>
              <a:gd name="connsiteX17" fmla="*/ 2317319 w 4671443"/>
              <a:gd name="connsiteY17" fmla="*/ 341 h 5006214"/>
              <a:gd name="connsiteX18" fmla="*/ 2317319 w 4671443"/>
              <a:gd name="connsiteY18" fmla="*/ 0 h 5006214"/>
              <a:gd name="connsiteX19" fmla="*/ 479089 w 4671443"/>
              <a:gd name="connsiteY19" fmla="*/ 0 h 5006214"/>
              <a:gd name="connsiteX20" fmla="*/ 479089 w 4671443"/>
              <a:gd name="connsiteY20" fmla="*/ 911471 h 5006214"/>
              <a:gd name="connsiteX21" fmla="*/ 2310647 w 4671443"/>
              <a:gd name="connsiteY21" fmla="*/ 911471 h 5006214"/>
              <a:gd name="connsiteX22" fmla="*/ 2310647 w 4671443"/>
              <a:gd name="connsiteY22" fmla="*/ 913859 h 5006214"/>
              <a:gd name="connsiteX23" fmla="*/ 2452891 w 4671443"/>
              <a:gd name="connsiteY23" fmla="*/ 921041 h 5006214"/>
              <a:gd name="connsiteX24" fmla="*/ 3750982 w 4671443"/>
              <a:gd name="connsiteY24" fmla="*/ 2227398 h 5006214"/>
              <a:gd name="connsiteX25" fmla="*/ 3757233 w 4671443"/>
              <a:gd name="connsiteY25" fmla="*/ 2359422 h 5006214"/>
              <a:gd name="connsiteX26" fmla="*/ 3750406 w 4671443"/>
              <a:gd name="connsiteY26" fmla="*/ 2494611 h 5006214"/>
              <a:gd name="connsiteX27" fmla="*/ 2304627 w 4671443"/>
              <a:gd name="connsiteY27" fmla="*/ 3799303 h 5006214"/>
              <a:gd name="connsiteX28" fmla="*/ 2304626 w 4671443"/>
              <a:gd name="connsiteY28" fmla="*/ 3799303 h 5006214"/>
              <a:gd name="connsiteX29" fmla="*/ 2304626 w 4671443"/>
              <a:gd name="connsiteY29" fmla="*/ 3801392 h 5006214"/>
              <a:gd name="connsiteX30" fmla="*/ 742763 w 4671443"/>
              <a:gd name="connsiteY30" fmla="*/ 3801392 h 5006214"/>
              <a:gd name="connsiteX31" fmla="*/ 742763 w 4671443"/>
              <a:gd name="connsiteY31" fmla="*/ 3520688 h 500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671443" h="5006214">
                <a:moveTo>
                  <a:pt x="0" y="4263451"/>
                </a:moveTo>
                <a:lnTo>
                  <a:pt x="742763" y="5006214"/>
                </a:lnTo>
                <a:lnTo>
                  <a:pt x="742763" y="4712862"/>
                </a:lnTo>
                <a:lnTo>
                  <a:pt x="2304626" y="4712862"/>
                </a:lnTo>
                <a:lnTo>
                  <a:pt x="2304626" y="4713159"/>
                </a:lnTo>
                <a:lnTo>
                  <a:pt x="2310900" y="4712862"/>
                </a:lnTo>
                <a:lnTo>
                  <a:pt x="2317316" y="4712862"/>
                </a:lnTo>
                <a:lnTo>
                  <a:pt x="2317316" y="4712558"/>
                </a:lnTo>
                <a:lnTo>
                  <a:pt x="2531719" y="4702407"/>
                </a:lnTo>
                <a:cubicBezTo>
                  <a:pt x="3652795" y="4595701"/>
                  <a:pt x="4545897" y="3707088"/>
                  <a:pt x="4659541" y="2588048"/>
                </a:cubicBezTo>
                <a:lnTo>
                  <a:pt x="4670713" y="2366820"/>
                </a:lnTo>
                <a:lnTo>
                  <a:pt x="4671440" y="2366820"/>
                </a:lnTo>
                <a:lnTo>
                  <a:pt x="4671088" y="2359392"/>
                </a:lnTo>
                <a:lnTo>
                  <a:pt x="4671443" y="2352368"/>
                </a:lnTo>
                <a:lnTo>
                  <a:pt x="4670756" y="2352368"/>
                </a:lnTo>
                <a:lnTo>
                  <a:pt x="4660688" y="2139729"/>
                </a:lnTo>
                <a:cubicBezTo>
                  <a:pt x="4553982" y="1018652"/>
                  <a:pt x="3665369" y="125551"/>
                  <a:pt x="2546328" y="11906"/>
                </a:cubicBezTo>
                <a:lnTo>
                  <a:pt x="2317319" y="341"/>
                </a:lnTo>
                <a:lnTo>
                  <a:pt x="2317319" y="0"/>
                </a:lnTo>
                <a:lnTo>
                  <a:pt x="479089" y="0"/>
                </a:lnTo>
                <a:lnTo>
                  <a:pt x="479089" y="911471"/>
                </a:lnTo>
                <a:lnTo>
                  <a:pt x="2310647" y="911471"/>
                </a:lnTo>
                <a:lnTo>
                  <a:pt x="2310647" y="913859"/>
                </a:lnTo>
                <a:lnTo>
                  <a:pt x="2452891" y="921041"/>
                </a:lnTo>
                <a:cubicBezTo>
                  <a:pt x="3139915" y="990813"/>
                  <a:pt x="3685471" y="1539124"/>
                  <a:pt x="3750982" y="2227398"/>
                </a:cubicBezTo>
                <a:lnTo>
                  <a:pt x="3757233" y="2359422"/>
                </a:lnTo>
                <a:lnTo>
                  <a:pt x="3750406" y="2494611"/>
                </a:lnTo>
                <a:cubicBezTo>
                  <a:pt x="3675983" y="3227437"/>
                  <a:pt x="3057088" y="3799303"/>
                  <a:pt x="2304627" y="3799303"/>
                </a:cubicBezTo>
                <a:lnTo>
                  <a:pt x="2304626" y="3799303"/>
                </a:lnTo>
                <a:lnTo>
                  <a:pt x="2304626" y="3801392"/>
                </a:lnTo>
                <a:lnTo>
                  <a:pt x="742763" y="3801392"/>
                </a:lnTo>
                <a:lnTo>
                  <a:pt x="742763" y="35206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189" dirty="0">
              <a:latin typeface="Lato Light" panose="020F0502020204030203" pitchFamily="34" charset="0"/>
            </a:endParaRPr>
          </a:p>
        </p:txBody>
      </p:sp>
      <p:sp>
        <p:nvSpPr>
          <p:cNvPr id="11" name="Freeform 62">
            <a:extLst>
              <a:ext uri="{FF2B5EF4-FFF2-40B4-BE49-F238E27FC236}">
                <a16:creationId xmlns:a16="http://schemas.microsoft.com/office/drawing/2014/main" id="{01B99006-F57B-438C-8906-81B978854DDC}"/>
              </a:ext>
            </a:extLst>
          </p:cNvPr>
          <p:cNvSpPr/>
          <p:nvPr/>
        </p:nvSpPr>
        <p:spPr>
          <a:xfrm>
            <a:off x="1050437" y="1995027"/>
            <a:ext cx="2346273" cy="2188577"/>
          </a:xfrm>
          <a:custGeom>
            <a:avLst/>
            <a:gdLst>
              <a:gd name="connsiteX0" fmla="*/ 2354193 w 5008041"/>
              <a:gd name="connsiteY0" fmla="*/ 0 h 4671444"/>
              <a:gd name="connsiteX1" fmla="*/ 2360354 w 5008041"/>
              <a:gd name="connsiteY1" fmla="*/ 311 h 4671444"/>
              <a:gd name="connsiteX2" fmla="*/ 2366818 w 5008041"/>
              <a:gd name="connsiteY2" fmla="*/ 5 h 4671444"/>
              <a:gd name="connsiteX3" fmla="*/ 2366818 w 5008041"/>
              <a:gd name="connsiteY3" fmla="*/ 638 h 4671444"/>
              <a:gd name="connsiteX4" fmla="*/ 2589873 w 5008041"/>
              <a:gd name="connsiteY4" fmla="*/ 11902 h 4671444"/>
              <a:gd name="connsiteX5" fmla="*/ 4704230 w 5008041"/>
              <a:gd name="connsiteY5" fmla="*/ 2139725 h 4671444"/>
              <a:gd name="connsiteX6" fmla="*/ 4714381 w 5008041"/>
              <a:gd name="connsiteY6" fmla="*/ 2354123 h 4671444"/>
              <a:gd name="connsiteX7" fmla="*/ 4714684 w 5008041"/>
              <a:gd name="connsiteY7" fmla="*/ 2354123 h 4671444"/>
              <a:gd name="connsiteX8" fmla="*/ 4714684 w 5008041"/>
              <a:gd name="connsiteY8" fmla="*/ 2360523 h 4671444"/>
              <a:gd name="connsiteX9" fmla="*/ 4714982 w 5008041"/>
              <a:gd name="connsiteY9" fmla="*/ 2366816 h 4671444"/>
              <a:gd name="connsiteX10" fmla="*/ 4714684 w 5008041"/>
              <a:gd name="connsiteY10" fmla="*/ 2366816 h 4671444"/>
              <a:gd name="connsiteX11" fmla="*/ 4714684 w 5008041"/>
              <a:gd name="connsiteY11" fmla="*/ 3928681 h 4671444"/>
              <a:gd name="connsiteX12" fmla="*/ 5008041 w 5008041"/>
              <a:gd name="connsiteY12" fmla="*/ 3928681 h 4671444"/>
              <a:gd name="connsiteX13" fmla="*/ 4265277 w 5008041"/>
              <a:gd name="connsiteY13" fmla="*/ 4671444 h 4671444"/>
              <a:gd name="connsiteX14" fmla="*/ 3522514 w 5008041"/>
              <a:gd name="connsiteY14" fmla="*/ 3928681 h 4671444"/>
              <a:gd name="connsiteX15" fmla="*/ 3803213 w 5008041"/>
              <a:gd name="connsiteY15" fmla="*/ 3928681 h 4671444"/>
              <a:gd name="connsiteX16" fmla="*/ 3803213 w 5008041"/>
              <a:gd name="connsiteY16" fmla="*/ 2366816 h 4671444"/>
              <a:gd name="connsiteX17" fmla="*/ 3801127 w 5008041"/>
              <a:gd name="connsiteY17" fmla="*/ 2366816 h 4671444"/>
              <a:gd name="connsiteX18" fmla="*/ 3801127 w 5008041"/>
              <a:gd name="connsiteY18" fmla="*/ 2366815 h 4671444"/>
              <a:gd name="connsiteX19" fmla="*/ 2496436 w 5008041"/>
              <a:gd name="connsiteY19" fmla="*/ 921037 h 4671444"/>
              <a:gd name="connsiteX20" fmla="*/ 2360374 w 5008041"/>
              <a:gd name="connsiteY20" fmla="*/ 914167 h 4671444"/>
              <a:gd name="connsiteX21" fmla="*/ 2227396 w 5008041"/>
              <a:gd name="connsiteY21" fmla="*/ 920463 h 4671444"/>
              <a:gd name="connsiteX22" fmla="*/ 921040 w 5008041"/>
              <a:gd name="connsiteY22" fmla="*/ 2218554 h 4671444"/>
              <a:gd name="connsiteX23" fmla="*/ 913857 w 5008041"/>
              <a:gd name="connsiteY23" fmla="*/ 2360796 h 4671444"/>
              <a:gd name="connsiteX24" fmla="*/ 911471 w 5008041"/>
              <a:gd name="connsiteY24" fmla="*/ 2360796 h 4671444"/>
              <a:gd name="connsiteX25" fmla="*/ 911471 w 5008041"/>
              <a:gd name="connsiteY25" fmla="*/ 4192352 h 4671444"/>
              <a:gd name="connsiteX26" fmla="*/ 0 w 5008041"/>
              <a:gd name="connsiteY26" fmla="*/ 4192352 h 4671444"/>
              <a:gd name="connsiteX27" fmla="*/ 0 w 5008041"/>
              <a:gd name="connsiteY27" fmla="*/ 2354123 h 4671444"/>
              <a:gd name="connsiteX28" fmla="*/ 340 w 5008041"/>
              <a:gd name="connsiteY28" fmla="*/ 2354123 h 4671444"/>
              <a:gd name="connsiteX29" fmla="*/ 11905 w 5008041"/>
              <a:gd name="connsiteY29" fmla="*/ 2125116 h 4671444"/>
              <a:gd name="connsiteX30" fmla="*/ 2139726 w 5008041"/>
              <a:gd name="connsiteY30" fmla="*/ 10757 h 4671444"/>
              <a:gd name="connsiteX31" fmla="*/ 2354193 w 5008041"/>
              <a:gd name="connsiteY31" fmla="*/ 603 h 467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008041" h="4671444">
                <a:moveTo>
                  <a:pt x="2354193" y="0"/>
                </a:moveTo>
                <a:lnTo>
                  <a:pt x="2360354" y="311"/>
                </a:lnTo>
                <a:lnTo>
                  <a:pt x="2366818" y="5"/>
                </a:lnTo>
                <a:lnTo>
                  <a:pt x="2366818" y="638"/>
                </a:lnTo>
                <a:lnTo>
                  <a:pt x="2589873" y="11902"/>
                </a:lnTo>
                <a:cubicBezTo>
                  <a:pt x="3708913" y="125546"/>
                  <a:pt x="4597525" y="1018648"/>
                  <a:pt x="4704230" y="2139725"/>
                </a:cubicBezTo>
                <a:lnTo>
                  <a:pt x="4714381" y="2354123"/>
                </a:lnTo>
                <a:lnTo>
                  <a:pt x="4714684" y="2354123"/>
                </a:lnTo>
                <a:lnTo>
                  <a:pt x="4714684" y="2360523"/>
                </a:lnTo>
                <a:lnTo>
                  <a:pt x="4714982" y="2366816"/>
                </a:lnTo>
                <a:lnTo>
                  <a:pt x="4714684" y="2366816"/>
                </a:lnTo>
                <a:lnTo>
                  <a:pt x="4714684" y="3928681"/>
                </a:lnTo>
                <a:lnTo>
                  <a:pt x="5008041" y="3928681"/>
                </a:lnTo>
                <a:lnTo>
                  <a:pt x="4265277" y="4671444"/>
                </a:lnTo>
                <a:lnTo>
                  <a:pt x="3522514" y="3928681"/>
                </a:lnTo>
                <a:lnTo>
                  <a:pt x="3803213" y="3928681"/>
                </a:lnTo>
                <a:lnTo>
                  <a:pt x="3803213" y="2366816"/>
                </a:lnTo>
                <a:lnTo>
                  <a:pt x="3801127" y="2366816"/>
                </a:lnTo>
                <a:lnTo>
                  <a:pt x="3801127" y="2366815"/>
                </a:lnTo>
                <a:cubicBezTo>
                  <a:pt x="3801127" y="1614355"/>
                  <a:pt x="3229261" y="995460"/>
                  <a:pt x="2496436" y="921037"/>
                </a:cubicBezTo>
                <a:lnTo>
                  <a:pt x="2360374" y="914167"/>
                </a:lnTo>
                <a:lnTo>
                  <a:pt x="2227396" y="920463"/>
                </a:lnTo>
                <a:cubicBezTo>
                  <a:pt x="1539122" y="985974"/>
                  <a:pt x="990811" y="1531529"/>
                  <a:pt x="921040" y="2218554"/>
                </a:cubicBezTo>
                <a:lnTo>
                  <a:pt x="913857" y="2360796"/>
                </a:lnTo>
                <a:lnTo>
                  <a:pt x="911471" y="2360796"/>
                </a:lnTo>
                <a:lnTo>
                  <a:pt x="911471" y="4192352"/>
                </a:lnTo>
                <a:lnTo>
                  <a:pt x="0" y="4192352"/>
                </a:lnTo>
                <a:lnTo>
                  <a:pt x="0" y="2354123"/>
                </a:lnTo>
                <a:lnTo>
                  <a:pt x="340" y="2354123"/>
                </a:lnTo>
                <a:lnTo>
                  <a:pt x="11905" y="2125116"/>
                </a:lnTo>
                <a:cubicBezTo>
                  <a:pt x="125549" y="1006076"/>
                  <a:pt x="1018650" y="117463"/>
                  <a:pt x="2139726" y="10757"/>
                </a:cubicBezTo>
                <a:lnTo>
                  <a:pt x="2354193" y="6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189" dirty="0">
              <a:latin typeface="Lato Light" panose="020F0502020204030203" pitchFamily="34" charset="0"/>
            </a:endParaRPr>
          </a:p>
        </p:txBody>
      </p:sp>
      <p:sp>
        <p:nvSpPr>
          <p:cNvPr id="17" name="TextBox 16">
            <a:extLst>
              <a:ext uri="{FF2B5EF4-FFF2-40B4-BE49-F238E27FC236}">
                <a16:creationId xmlns:a16="http://schemas.microsoft.com/office/drawing/2014/main" id="{02FB6275-5841-409B-B8F1-76D6A9A91973}"/>
              </a:ext>
            </a:extLst>
          </p:cNvPr>
          <p:cNvSpPr txBox="1"/>
          <p:nvPr/>
        </p:nvSpPr>
        <p:spPr>
          <a:xfrm>
            <a:off x="1732114" y="3321120"/>
            <a:ext cx="878766"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Caption</a:t>
            </a:r>
          </a:p>
        </p:txBody>
      </p:sp>
      <p:sp>
        <p:nvSpPr>
          <p:cNvPr id="18" name="Subtitle 2">
            <a:extLst>
              <a:ext uri="{FF2B5EF4-FFF2-40B4-BE49-F238E27FC236}">
                <a16:creationId xmlns:a16="http://schemas.microsoft.com/office/drawing/2014/main" id="{ACC6B3A6-B237-4DBA-9D5D-596C709A7C28}"/>
              </a:ext>
            </a:extLst>
          </p:cNvPr>
          <p:cNvSpPr txBox="1">
            <a:spLocks/>
          </p:cNvSpPr>
          <p:nvPr/>
        </p:nvSpPr>
        <p:spPr>
          <a:xfrm>
            <a:off x="1542504" y="3677546"/>
            <a:ext cx="1099405" cy="83939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639"/>
              </a:lnSpc>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consectetur</a:t>
            </a:r>
            <a:r>
              <a:rPr lang="en-US" sz="1100" dirty="0">
                <a:solidFill>
                  <a:schemeClr val="tx1"/>
                </a:solidFill>
                <a:latin typeface="+mn-lt"/>
                <a:ea typeface="Lato Light" panose="020F0502020204030203" pitchFamily="34" charset="0"/>
                <a:cs typeface="Mukta ExtraLight" panose="020B0000000000000000" pitchFamily="34" charset="77"/>
              </a:rPr>
              <a:t> companies</a:t>
            </a:r>
          </a:p>
        </p:txBody>
      </p:sp>
      <p:sp>
        <p:nvSpPr>
          <p:cNvPr id="19" name="TextBox 18">
            <a:extLst>
              <a:ext uri="{FF2B5EF4-FFF2-40B4-BE49-F238E27FC236}">
                <a16:creationId xmlns:a16="http://schemas.microsoft.com/office/drawing/2014/main" id="{AEB2781A-A3D2-4907-AFB6-FE368AC4B520}"/>
              </a:ext>
            </a:extLst>
          </p:cNvPr>
          <p:cNvSpPr txBox="1"/>
          <p:nvPr/>
        </p:nvSpPr>
        <p:spPr>
          <a:xfrm>
            <a:off x="5292708" y="3321120"/>
            <a:ext cx="878766"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Caption</a:t>
            </a:r>
          </a:p>
        </p:txBody>
      </p:sp>
      <p:sp>
        <p:nvSpPr>
          <p:cNvPr id="20" name="Subtitle 2">
            <a:extLst>
              <a:ext uri="{FF2B5EF4-FFF2-40B4-BE49-F238E27FC236}">
                <a16:creationId xmlns:a16="http://schemas.microsoft.com/office/drawing/2014/main" id="{704C9FAD-D43A-4625-BDD5-13E210C4D611}"/>
              </a:ext>
            </a:extLst>
          </p:cNvPr>
          <p:cNvSpPr txBox="1">
            <a:spLocks/>
          </p:cNvSpPr>
          <p:nvPr/>
        </p:nvSpPr>
        <p:spPr>
          <a:xfrm>
            <a:off x="5157528" y="3677546"/>
            <a:ext cx="1099405" cy="83939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639"/>
              </a:lnSpc>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consectetur</a:t>
            </a:r>
            <a:r>
              <a:rPr lang="en-US" sz="1100" dirty="0">
                <a:solidFill>
                  <a:schemeClr val="tx1"/>
                </a:solidFill>
                <a:latin typeface="+mn-lt"/>
                <a:ea typeface="Lato Light" panose="020F0502020204030203" pitchFamily="34" charset="0"/>
                <a:cs typeface="Mukta ExtraLight" panose="020B0000000000000000" pitchFamily="34" charset="77"/>
              </a:rPr>
              <a:t> companies</a:t>
            </a:r>
          </a:p>
        </p:txBody>
      </p:sp>
      <p:sp>
        <p:nvSpPr>
          <p:cNvPr id="21" name="TextBox 20">
            <a:extLst>
              <a:ext uri="{FF2B5EF4-FFF2-40B4-BE49-F238E27FC236}">
                <a16:creationId xmlns:a16="http://schemas.microsoft.com/office/drawing/2014/main" id="{6095AD12-6483-417C-B694-2A4031157C3F}"/>
              </a:ext>
            </a:extLst>
          </p:cNvPr>
          <p:cNvSpPr txBox="1"/>
          <p:nvPr/>
        </p:nvSpPr>
        <p:spPr>
          <a:xfrm>
            <a:off x="8865578" y="3321120"/>
            <a:ext cx="878766"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Caption</a:t>
            </a:r>
          </a:p>
        </p:txBody>
      </p:sp>
      <p:sp>
        <p:nvSpPr>
          <p:cNvPr id="22" name="Subtitle 2">
            <a:extLst>
              <a:ext uri="{FF2B5EF4-FFF2-40B4-BE49-F238E27FC236}">
                <a16:creationId xmlns:a16="http://schemas.microsoft.com/office/drawing/2014/main" id="{82C5082F-762A-427A-ACEF-8D6D30D3DF12}"/>
              </a:ext>
            </a:extLst>
          </p:cNvPr>
          <p:cNvSpPr txBox="1">
            <a:spLocks/>
          </p:cNvSpPr>
          <p:nvPr/>
        </p:nvSpPr>
        <p:spPr>
          <a:xfrm>
            <a:off x="8741283" y="3677546"/>
            <a:ext cx="1099405" cy="83939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639"/>
              </a:lnSpc>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consectetur</a:t>
            </a:r>
            <a:r>
              <a:rPr lang="en-US" sz="1100" dirty="0">
                <a:solidFill>
                  <a:schemeClr val="tx1"/>
                </a:solidFill>
                <a:latin typeface="+mn-lt"/>
                <a:ea typeface="Lato Light" panose="020F0502020204030203" pitchFamily="34" charset="0"/>
                <a:cs typeface="Mukta ExtraLight" panose="020B0000000000000000" pitchFamily="34" charset="77"/>
              </a:rPr>
              <a:t> companies</a:t>
            </a:r>
          </a:p>
        </p:txBody>
      </p:sp>
      <p:sp>
        <p:nvSpPr>
          <p:cNvPr id="23" name="TextBox 22">
            <a:extLst>
              <a:ext uri="{FF2B5EF4-FFF2-40B4-BE49-F238E27FC236}">
                <a16:creationId xmlns:a16="http://schemas.microsoft.com/office/drawing/2014/main" id="{868C8322-3C1B-418E-A8FB-E34D44D7FB34}"/>
              </a:ext>
            </a:extLst>
          </p:cNvPr>
          <p:cNvSpPr txBox="1"/>
          <p:nvPr/>
        </p:nvSpPr>
        <p:spPr>
          <a:xfrm>
            <a:off x="3512132" y="3321120"/>
            <a:ext cx="878766"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Caption</a:t>
            </a:r>
          </a:p>
        </p:txBody>
      </p:sp>
      <p:sp>
        <p:nvSpPr>
          <p:cNvPr id="24" name="Subtitle 2">
            <a:extLst>
              <a:ext uri="{FF2B5EF4-FFF2-40B4-BE49-F238E27FC236}">
                <a16:creationId xmlns:a16="http://schemas.microsoft.com/office/drawing/2014/main" id="{9676683B-3D67-4A89-9096-E1EFDBD08429}"/>
              </a:ext>
            </a:extLst>
          </p:cNvPr>
          <p:cNvSpPr txBox="1">
            <a:spLocks/>
          </p:cNvSpPr>
          <p:nvPr/>
        </p:nvSpPr>
        <p:spPr>
          <a:xfrm>
            <a:off x="3387838" y="3677546"/>
            <a:ext cx="1099405" cy="83939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639"/>
              </a:lnSpc>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consectetur</a:t>
            </a:r>
            <a:r>
              <a:rPr lang="en-US" sz="1100" dirty="0">
                <a:solidFill>
                  <a:schemeClr val="tx1"/>
                </a:solidFill>
                <a:latin typeface="+mn-lt"/>
                <a:ea typeface="Lato Light" panose="020F0502020204030203" pitchFamily="34" charset="0"/>
                <a:cs typeface="Mukta ExtraLight" panose="020B0000000000000000" pitchFamily="34" charset="77"/>
              </a:rPr>
              <a:t> companies</a:t>
            </a:r>
          </a:p>
        </p:txBody>
      </p:sp>
      <p:sp>
        <p:nvSpPr>
          <p:cNvPr id="25" name="TextBox 24">
            <a:extLst>
              <a:ext uri="{FF2B5EF4-FFF2-40B4-BE49-F238E27FC236}">
                <a16:creationId xmlns:a16="http://schemas.microsoft.com/office/drawing/2014/main" id="{D8320DBF-F044-4205-A67F-AFD85CCA34E1}"/>
              </a:ext>
            </a:extLst>
          </p:cNvPr>
          <p:cNvSpPr txBox="1"/>
          <p:nvPr/>
        </p:nvSpPr>
        <p:spPr>
          <a:xfrm>
            <a:off x="7085191" y="3321120"/>
            <a:ext cx="878766"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Caption</a:t>
            </a:r>
          </a:p>
        </p:txBody>
      </p:sp>
      <p:sp>
        <p:nvSpPr>
          <p:cNvPr id="26" name="Subtitle 2">
            <a:extLst>
              <a:ext uri="{FF2B5EF4-FFF2-40B4-BE49-F238E27FC236}">
                <a16:creationId xmlns:a16="http://schemas.microsoft.com/office/drawing/2014/main" id="{6998C987-B5A1-4A3C-9C43-4660F1E8C62A}"/>
              </a:ext>
            </a:extLst>
          </p:cNvPr>
          <p:cNvSpPr txBox="1">
            <a:spLocks/>
          </p:cNvSpPr>
          <p:nvPr/>
        </p:nvSpPr>
        <p:spPr>
          <a:xfrm>
            <a:off x="6950010" y="3677546"/>
            <a:ext cx="1099405" cy="83939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639"/>
              </a:lnSpc>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consectetur</a:t>
            </a:r>
            <a:r>
              <a:rPr lang="en-US" sz="1100" dirty="0">
                <a:solidFill>
                  <a:schemeClr val="tx1"/>
                </a:solidFill>
                <a:latin typeface="+mn-lt"/>
                <a:ea typeface="Lato Light" panose="020F0502020204030203" pitchFamily="34" charset="0"/>
                <a:cs typeface="Mukta ExtraLight" panose="020B0000000000000000" pitchFamily="34" charset="77"/>
              </a:rPr>
              <a:t> companies</a:t>
            </a:r>
          </a:p>
        </p:txBody>
      </p:sp>
      <p:pic>
        <p:nvPicPr>
          <p:cNvPr id="27" name="Graphic 26" descr="Guitar">
            <a:extLst>
              <a:ext uri="{FF2B5EF4-FFF2-40B4-BE49-F238E27FC236}">
                <a16:creationId xmlns:a16="http://schemas.microsoft.com/office/drawing/2014/main" id="{25124468-B02F-4373-BD09-B111A42626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63099" y="2622598"/>
            <a:ext cx="634522" cy="634522"/>
          </a:xfrm>
          <a:prstGeom prst="rect">
            <a:avLst/>
          </a:prstGeom>
        </p:spPr>
      </p:pic>
      <p:pic>
        <p:nvPicPr>
          <p:cNvPr id="28" name="Graphic 27" descr="Video camera">
            <a:extLst>
              <a:ext uri="{FF2B5EF4-FFF2-40B4-BE49-F238E27FC236}">
                <a16:creationId xmlns:a16="http://schemas.microsoft.com/office/drawing/2014/main" id="{98193ED8-D310-4BBB-B8DE-9CE29DD2A6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15477" y="4742938"/>
            <a:ext cx="634522" cy="634522"/>
          </a:xfrm>
          <a:prstGeom prst="rect">
            <a:avLst/>
          </a:prstGeom>
        </p:spPr>
      </p:pic>
      <p:pic>
        <p:nvPicPr>
          <p:cNvPr id="29" name="Graphic 28" descr="Drum">
            <a:extLst>
              <a:ext uri="{FF2B5EF4-FFF2-40B4-BE49-F238E27FC236}">
                <a16:creationId xmlns:a16="http://schemas.microsoft.com/office/drawing/2014/main" id="{10CFD726-F4E3-418A-AAD5-011B0318EA0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98308" y="2590153"/>
            <a:ext cx="634522" cy="634522"/>
          </a:xfrm>
          <a:prstGeom prst="rect">
            <a:avLst/>
          </a:prstGeom>
        </p:spPr>
      </p:pic>
      <p:pic>
        <p:nvPicPr>
          <p:cNvPr id="30" name="Graphic 29" descr="Xylophone">
            <a:extLst>
              <a:ext uri="{FF2B5EF4-FFF2-40B4-BE49-F238E27FC236}">
                <a16:creationId xmlns:a16="http://schemas.microsoft.com/office/drawing/2014/main" id="{303E52EE-70B9-4292-BCAD-31001DFC6DC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18942" y="4774152"/>
            <a:ext cx="634522" cy="634522"/>
          </a:xfrm>
          <a:prstGeom prst="rect">
            <a:avLst/>
          </a:prstGeom>
        </p:spPr>
      </p:pic>
      <p:pic>
        <p:nvPicPr>
          <p:cNvPr id="31" name="Graphic 30" descr="Clapper board">
            <a:extLst>
              <a:ext uri="{FF2B5EF4-FFF2-40B4-BE49-F238E27FC236}">
                <a16:creationId xmlns:a16="http://schemas.microsoft.com/office/drawing/2014/main" id="{05ACD40F-B77B-4DF5-A304-488033BCDAD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37714" y="2566123"/>
            <a:ext cx="634522" cy="634522"/>
          </a:xfrm>
          <a:prstGeom prst="rect">
            <a:avLst/>
          </a:prstGeom>
        </p:spPr>
      </p:pic>
    </p:spTree>
    <p:extLst>
      <p:ext uri="{BB962C8B-B14F-4D97-AF65-F5344CB8AC3E}">
        <p14:creationId xmlns:p14="http://schemas.microsoft.com/office/powerpoint/2010/main" val="308277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6E448D-449E-4BE8-953F-7A3A3F57332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11AA183-AC69-40D7-93DE-AAF975543D6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7C5BCB4-BDC2-4369-A0F1-F9F1BF15F142}"/>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2A08488C-EBBA-4A61-A979-31F8922BBB3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1810803-672F-47C7-A388-D52DE18BC95D}"/>
              </a:ext>
            </a:extLst>
          </p:cNvPr>
          <p:cNvSpPr>
            <a:spLocks noGrp="1"/>
          </p:cNvSpPr>
          <p:nvPr>
            <p:ph type="body" sz="quarter" idx="13"/>
          </p:nvPr>
        </p:nvSpPr>
        <p:spPr/>
        <p:txBody>
          <a:bodyPr/>
          <a:lstStyle/>
          <a:p>
            <a:endParaRPr lang="en-ZA"/>
          </a:p>
        </p:txBody>
      </p:sp>
      <p:sp>
        <p:nvSpPr>
          <p:cNvPr id="7" name="Line 1">
            <a:extLst>
              <a:ext uri="{FF2B5EF4-FFF2-40B4-BE49-F238E27FC236}">
                <a16:creationId xmlns:a16="http://schemas.microsoft.com/office/drawing/2014/main" id="{E564AC97-9156-4FA8-B45F-BE8DCD6224F9}"/>
              </a:ext>
            </a:extLst>
          </p:cNvPr>
          <p:cNvSpPr>
            <a:spLocks/>
          </p:cNvSpPr>
          <p:nvPr/>
        </p:nvSpPr>
        <p:spPr bwMode="auto">
          <a:xfrm>
            <a:off x="6873413" y="3059187"/>
            <a:ext cx="1954941" cy="723164"/>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4">
              <a:alpha val="80000"/>
            </a:schemeClr>
          </a:solidFill>
          <a:ln>
            <a:noFill/>
          </a:ln>
          <a:effectLst/>
        </p:spPr>
        <p:txBody>
          <a:bodyPr vert="horz" wrap="square" lIns="80998" tIns="40500" rIns="80998" bIns="40500" numCol="1" anchor="t" anchorCtr="0" compatLnSpc="1">
            <a:prstTxWarp prst="textNoShape">
              <a:avLst/>
            </a:prstTxWarp>
          </a:bodyPr>
          <a:lstStyle/>
          <a:p>
            <a:endParaRPr lang="en-US" sz="800" dirty="0"/>
          </a:p>
        </p:txBody>
      </p:sp>
      <p:sp>
        <p:nvSpPr>
          <p:cNvPr id="8" name="Side 1">
            <a:extLst>
              <a:ext uri="{FF2B5EF4-FFF2-40B4-BE49-F238E27FC236}">
                <a16:creationId xmlns:a16="http://schemas.microsoft.com/office/drawing/2014/main" id="{67CB1846-C6DE-4B74-9B2A-24919D8CDE60}"/>
              </a:ext>
            </a:extLst>
          </p:cNvPr>
          <p:cNvSpPr>
            <a:spLocks/>
          </p:cNvSpPr>
          <p:nvPr/>
        </p:nvSpPr>
        <p:spPr bwMode="auto">
          <a:xfrm rot="16200000">
            <a:off x="7400004" y="3025590"/>
            <a:ext cx="1461331" cy="1468832"/>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4">
              <a:alpha val="80000"/>
            </a:schemeClr>
          </a:solidFill>
          <a:ln>
            <a:noFill/>
          </a:ln>
          <a:effectLst/>
        </p:spPr>
        <p:txBody>
          <a:bodyPr vert="horz" wrap="square" lIns="80998" tIns="40500" rIns="80998" bIns="40500" numCol="1" anchor="t" anchorCtr="0" compatLnSpc="1">
            <a:prstTxWarp prst="textNoShape">
              <a:avLst/>
            </a:prstTxWarp>
          </a:bodyPr>
          <a:lstStyle/>
          <a:p>
            <a:endParaRPr lang="en-US" sz="800" dirty="0"/>
          </a:p>
        </p:txBody>
      </p:sp>
      <p:sp>
        <p:nvSpPr>
          <p:cNvPr id="9" name="Side 2">
            <a:extLst>
              <a:ext uri="{FF2B5EF4-FFF2-40B4-BE49-F238E27FC236}">
                <a16:creationId xmlns:a16="http://schemas.microsoft.com/office/drawing/2014/main" id="{9A2DC778-4D2D-405B-8DAB-CD320A000CC4}"/>
              </a:ext>
            </a:extLst>
          </p:cNvPr>
          <p:cNvSpPr>
            <a:spLocks/>
          </p:cNvSpPr>
          <p:nvPr/>
        </p:nvSpPr>
        <p:spPr bwMode="auto">
          <a:xfrm rot="5400000">
            <a:off x="7400486" y="2345868"/>
            <a:ext cx="1461331" cy="1471833"/>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4">
              <a:alpha val="80000"/>
            </a:schemeClr>
          </a:solidFill>
          <a:ln>
            <a:noFill/>
          </a:ln>
          <a:effectLst/>
        </p:spPr>
        <p:txBody>
          <a:bodyPr vert="horz" wrap="square" lIns="80998" tIns="40500" rIns="80998" bIns="40500" numCol="1" anchor="t" anchorCtr="0" compatLnSpc="1">
            <a:prstTxWarp prst="textNoShape">
              <a:avLst/>
            </a:prstTxWarp>
          </a:bodyPr>
          <a:lstStyle/>
          <a:p>
            <a:endParaRPr lang="en-US" sz="800" dirty="0"/>
          </a:p>
        </p:txBody>
      </p:sp>
      <p:sp>
        <p:nvSpPr>
          <p:cNvPr id="10" name="Oval 1">
            <a:extLst>
              <a:ext uri="{FF2B5EF4-FFF2-40B4-BE49-F238E27FC236}">
                <a16:creationId xmlns:a16="http://schemas.microsoft.com/office/drawing/2014/main" id="{6797FC0D-A720-4FAC-8226-589808C25342}"/>
              </a:ext>
            </a:extLst>
          </p:cNvPr>
          <p:cNvSpPr>
            <a:spLocks noChangeArrowheads="1"/>
          </p:cNvSpPr>
          <p:nvPr/>
        </p:nvSpPr>
        <p:spPr bwMode="auto">
          <a:xfrm>
            <a:off x="8171207" y="3120707"/>
            <a:ext cx="595635" cy="601636"/>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80998" tIns="40500" rIns="80998" bIns="40500" numCol="1" anchor="t" anchorCtr="0" compatLnSpc="1">
            <a:prstTxWarp prst="textNoShape">
              <a:avLst/>
            </a:prstTxWarp>
          </a:bodyPr>
          <a:lstStyle/>
          <a:p>
            <a:endParaRPr lang="en-US" sz="800" dirty="0"/>
          </a:p>
        </p:txBody>
      </p:sp>
      <p:sp>
        <p:nvSpPr>
          <p:cNvPr id="11" name="Line 1">
            <a:extLst>
              <a:ext uri="{FF2B5EF4-FFF2-40B4-BE49-F238E27FC236}">
                <a16:creationId xmlns:a16="http://schemas.microsoft.com/office/drawing/2014/main" id="{1D46A024-664B-4D8A-B65A-588CF658204E}"/>
              </a:ext>
            </a:extLst>
          </p:cNvPr>
          <p:cNvSpPr>
            <a:spLocks/>
          </p:cNvSpPr>
          <p:nvPr/>
        </p:nvSpPr>
        <p:spPr bwMode="auto">
          <a:xfrm>
            <a:off x="4810881" y="3059187"/>
            <a:ext cx="1954941" cy="723164"/>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6">
              <a:alpha val="80000"/>
            </a:schemeClr>
          </a:solidFill>
          <a:ln>
            <a:noFill/>
          </a:ln>
          <a:effectLst/>
        </p:spPr>
        <p:txBody>
          <a:bodyPr vert="horz" wrap="square" lIns="80998" tIns="40500" rIns="80998" bIns="40500" numCol="1" anchor="t" anchorCtr="0" compatLnSpc="1">
            <a:prstTxWarp prst="textNoShape">
              <a:avLst/>
            </a:prstTxWarp>
          </a:bodyPr>
          <a:lstStyle/>
          <a:p>
            <a:endParaRPr lang="en-US" sz="800" dirty="0"/>
          </a:p>
        </p:txBody>
      </p:sp>
      <p:sp>
        <p:nvSpPr>
          <p:cNvPr id="12" name="Side 1">
            <a:extLst>
              <a:ext uri="{FF2B5EF4-FFF2-40B4-BE49-F238E27FC236}">
                <a16:creationId xmlns:a16="http://schemas.microsoft.com/office/drawing/2014/main" id="{1DB22AD5-0899-4FA5-81CF-C1C407684246}"/>
              </a:ext>
            </a:extLst>
          </p:cNvPr>
          <p:cNvSpPr>
            <a:spLocks/>
          </p:cNvSpPr>
          <p:nvPr/>
        </p:nvSpPr>
        <p:spPr bwMode="auto">
          <a:xfrm rot="16200000">
            <a:off x="5337473" y="3025590"/>
            <a:ext cx="1461331" cy="1468832"/>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6">
              <a:alpha val="80000"/>
            </a:schemeClr>
          </a:solidFill>
          <a:ln>
            <a:noFill/>
          </a:ln>
          <a:effectLst/>
        </p:spPr>
        <p:txBody>
          <a:bodyPr vert="horz" wrap="square" lIns="80998" tIns="40500" rIns="80998" bIns="40500" numCol="1" anchor="t" anchorCtr="0" compatLnSpc="1">
            <a:prstTxWarp prst="textNoShape">
              <a:avLst/>
            </a:prstTxWarp>
          </a:bodyPr>
          <a:lstStyle/>
          <a:p>
            <a:endParaRPr lang="en-US" sz="800" dirty="0"/>
          </a:p>
        </p:txBody>
      </p:sp>
      <p:sp>
        <p:nvSpPr>
          <p:cNvPr id="13" name="Side 2">
            <a:extLst>
              <a:ext uri="{FF2B5EF4-FFF2-40B4-BE49-F238E27FC236}">
                <a16:creationId xmlns:a16="http://schemas.microsoft.com/office/drawing/2014/main" id="{1DE8C8E3-7BDA-436D-AE1B-4B529E795F4C}"/>
              </a:ext>
            </a:extLst>
          </p:cNvPr>
          <p:cNvSpPr>
            <a:spLocks/>
          </p:cNvSpPr>
          <p:nvPr/>
        </p:nvSpPr>
        <p:spPr bwMode="auto">
          <a:xfrm rot="5400000">
            <a:off x="5337953" y="2345868"/>
            <a:ext cx="1461331" cy="1471833"/>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6">
              <a:alpha val="80000"/>
            </a:schemeClr>
          </a:solidFill>
          <a:ln>
            <a:noFill/>
          </a:ln>
          <a:effectLst/>
        </p:spPr>
        <p:txBody>
          <a:bodyPr vert="horz" wrap="square" lIns="80998" tIns="40500" rIns="80998" bIns="40500" numCol="1" anchor="t" anchorCtr="0" compatLnSpc="1">
            <a:prstTxWarp prst="textNoShape">
              <a:avLst/>
            </a:prstTxWarp>
          </a:bodyPr>
          <a:lstStyle/>
          <a:p>
            <a:endParaRPr lang="en-US" sz="800" dirty="0"/>
          </a:p>
        </p:txBody>
      </p:sp>
      <p:sp>
        <p:nvSpPr>
          <p:cNvPr id="14" name="Oval 1">
            <a:extLst>
              <a:ext uri="{FF2B5EF4-FFF2-40B4-BE49-F238E27FC236}">
                <a16:creationId xmlns:a16="http://schemas.microsoft.com/office/drawing/2014/main" id="{189BF929-F7C5-4714-8F2F-38BA4E61C78C}"/>
              </a:ext>
            </a:extLst>
          </p:cNvPr>
          <p:cNvSpPr>
            <a:spLocks noChangeArrowheads="1"/>
          </p:cNvSpPr>
          <p:nvPr/>
        </p:nvSpPr>
        <p:spPr bwMode="auto">
          <a:xfrm>
            <a:off x="6108676" y="3120707"/>
            <a:ext cx="595635" cy="601636"/>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80998" tIns="40500" rIns="80998" bIns="40500" numCol="1" anchor="t" anchorCtr="0" compatLnSpc="1">
            <a:prstTxWarp prst="textNoShape">
              <a:avLst/>
            </a:prstTxWarp>
          </a:bodyPr>
          <a:lstStyle/>
          <a:p>
            <a:endParaRPr lang="en-US" sz="800" dirty="0"/>
          </a:p>
        </p:txBody>
      </p:sp>
      <p:sp>
        <p:nvSpPr>
          <p:cNvPr id="15" name="Line 1">
            <a:extLst>
              <a:ext uri="{FF2B5EF4-FFF2-40B4-BE49-F238E27FC236}">
                <a16:creationId xmlns:a16="http://schemas.microsoft.com/office/drawing/2014/main" id="{1B2C3BC8-5CC7-4D2C-8CFF-FCB65D37D8CE}"/>
              </a:ext>
            </a:extLst>
          </p:cNvPr>
          <p:cNvSpPr>
            <a:spLocks/>
          </p:cNvSpPr>
          <p:nvPr/>
        </p:nvSpPr>
        <p:spPr bwMode="auto">
          <a:xfrm>
            <a:off x="2737423" y="3059187"/>
            <a:ext cx="1954941" cy="723164"/>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2">
              <a:alpha val="80000"/>
            </a:schemeClr>
          </a:solidFill>
          <a:ln>
            <a:noFill/>
          </a:ln>
          <a:effectLst/>
        </p:spPr>
        <p:txBody>
          <a:bodyPr vert="horz" wrap="square" lIns="80998" tIns="40500" rIns="80998" bIns="40500" numCol="1" anchor="t" anchorCtr="0" compatLnSpc="1">
            <a:prstTxWarp prst="textNoShape">
              <a:avLst/>
            </a:prstTxWarp>
          </a:bodyPr>
          <a:lstStyle/>
          <a:p>
            <a:endParaRPr lang="en-US" sz="800" dirty="0"/>
          </a:p>
        </p:txBody>
      </p:sp>
      <p:sp>
        <p:nvSpPr>
          <p:cNvPr id="16" name="Side 1">
            <a:extLst>
              <a:ext uri="{FF2B5EF4-FFF2-40B4-BE49-F238E27FC236}">
                <a16:creationId xmlns:a16="http://schemas.microsoft.com/office/drawing/2014/main" id="{ABC18B2A-4934-4DD9-94CE-C34066CF0ED2}"/>
              </a:ext>
            </a:extLst>
          </p:cNvPr>
          <p:cNvSpPr>
            <a:spLocks/>
          </p:cNvSpPr>
          <p:nvPr/>
        </p:nvSpPr>
        <p:spPr bwMode="auto">
          <a:xfrm rot="16200000">
            <a:off x="3264014" y="3025590"/>
            <a:ext cx="1461331" cy="1468832"/>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2">
              <a:alpha val="80000"/>
            </a:schemeClr>
          </a:solidFill>
          <a:ln>
            <a:noFill/>
          </a:ln>
          <a:effectLst/>
        </p:spPr>
        <p:txBody>
          <a:bodyPr vert="horz" wrap="square" lIns="80998" tIns="40500" rIns="80998" bIns="40500" numCol="1" anchor="t" anchorCtr="0" compatLnSpc="1">
            <a:prstTxWarp prst="textNoShape">
              <a:avLst/>
            </a:prstTxWarp>
          </a:bodyPr>
          <a:lstStyle/>
          <a:p>
            <a:endParaRPr lang="en-US" sz="800" dirty="0"/>
          </a:p>
        </p:txBody>
      </p:sp>
      <p:sp>
        <p:nvSpPr>
          <p:cNvPr id="17" name="Side 2">
            <a:extLst>
              <a:ext uri="{FF2B5EF4-FFF2-40B4-BE49-F238E27FC236}">
                <a16:creationId xmlns:a16="http://schemas.microsoft.com/office/drawing/2014/main" id="{47E3FC2E-2BB8-4874-BB5E-271CDEE098EE}"/>
              </a:ext>
            </a:extLst>
          </p:cNvPr>
          <p:cNvSpPr>
            <a:spLocks/>
          </p:cNvSpPr>
          <p:nvPr/>
        </p:nvSpPr>
        <p:spPr bwMode="auto">
          <a:xfrm rot="5400000">
            <a:off x="3264495" y="2345868"/>
            <a:ext cx="1461331" cy="1471833"/>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2">
              <a:alpha val="80000"/>
            </a:schemeClr>
          </a:solidFill>
          <a:ln>
            <a:noFill/>
          </a:ln>
          <a:effectLst/>
        </p:spPr>
        <p:txBody>
          <a:bodyPr vert="horz" wrap="square" lIns="80998" tIns="40500" rIns="80998" bIns="40500" numCol="1" anchor="t" anchorCtr="0" compatLnSpc="1">
            <a:prstTxWarp prst="textNoShape">
              <a:avLst/>
            </a:prstTxWarp>
          </a:bodyPr>
          <a:lstStyle/>
          <a:p>
            <a:endParaRPr lang="en-US" sz="800" dirty="0"/>
          </a:p>
        </p:txBody>
      </p:sp>
      <p:sp>
        <p:nvSpPr>
          <p:cNvPr id="18" name="Oval 1">
            <a:extLst>
              <a:ext uri="{FF2B5EF4-FFF2-40B4-BE49-F238E27FC236}">
                <a16:creationId xmlns:a16="http://schemas.microsoft.com/office/drawing/2014/main" id="{7AC3F08B-B1BE-4F04-BD12-474F512E70B2}"/>
              </a:ext>
            </a:extLst>
          </p:cNvPr>
          <p:cNvSpPr>
            <a:spLocks noChangeArrowheads="1"/>
          </p:cNvSpPr>
          <p:nvPr/>
        </p:nvSpPr>
        <p:spPr bwMode="auto">
          <a:xfrm>
            <a:off x="4035217" y="3120707"/>
            <a:ext cx="595635" cy="601636"/>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80998" tIns="40500" rIns="80998" bIns="40500" numCol="1" anchor="t" anchorCtr="0" compatLnSpc="1">
            <a:prstTxWarp prst="textNoShape">
              <a:avLst/>
            </a:prstTxWarp>
          </a:bodyPr>
          <a:lstStyle/>
          <a:p>
            <a:endParaRPr lang="en-US" sz="800" dirty="0"/>
          </a:p>
        </p:txBody>
      </p:sp>
      <p:sp>
        <p:nvSpPr>
          <p:cNvPr id="19" name="Line 1">
            <a:extLst>
              <a:ext uri="{FF2B5EF4-FFF2-40B4-BE49-F238E27FC236}">
                <a16:creationId xmlns:a16="http://schemas.microsoft.com/office/drawing/2014/main" id="{D78A4544-65D3-42B7-AFE8-7C3DAE5BBA54}"/>
              </a:ext>
            </a:extLst>
          </p:cNvPr>
          <p:cNvSpPr>
            <a:spLocks/>
          </p:cNvSpPr>
          <p:nvPr/>
        </p:nvSpPr>
        <p:spPr bwMode="auto">
          <a:xfrm>
            <a:off x="669428" y="3059187"/>
            <a:ext cx="1954941" cy="723164"/>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1">
              <a:alpha val="80000"/>
            </a:schemeClr>
          </a:solidFill>
          <a:ln>
            <a:noFill/>
          </a:ln>
          <a:effectLst/>
        </p:spPr>
        <p:txBody>
          <a:bodyPr vert="horz" wrap="square" lIns="80998" tIns="40500" rIns="80998" bIns="40500" numCol="1" anchor="t" anchorCtr="0" compatLnSpc="1">
            <a:prstTxWarp prst="textNoShape">
              <a:avLst/>
            </a:prstTxWarp>
          </a:bodyPr>
          <a:lstStyle/>
          <a:p>
            <a:endParaRPr lang="en-US" sz="800" dirty="0"/>
          </a:p>
        </p:txBody>
      </p:sp>
      <p:sp>
        <p:nvSpPr>
          <p:cNvPr id="20" name="Side 1">
            <a:extLst>
              <a:ext uri="{FF2B5EF4-FFF2-40B4-BE49-F238E27FC236}">
                <a16:creationId xmlns:a16="http://schemas.microsoft.com/office/drawing/2014/main" id="{10357BDE-EEA0-42FD-88E5-ED98929C508D}"/>
              </a:ext>
            </a:extLst>
          </p:cNvPr>
          <p:cNvSpPr>
            <a:spLocks/>
          </p:cNvSpPr>
          <p:nvPr/>
        </p:nvSpPr>
        <p:spPr bwMode="auto">
          <a:xfrm rot="16200000">
            <a:off x="1196018" y="3025590"/>
            <a:ext cx="1461331" cy="1468832"/>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1">
              <a:alpha val="80000"/>
            </a:schemeClr>
          </a:solidFill>
          <a:ln>
            <a:noFill/>
          </a:ln>
          <a:effectLst/>
        </p:spPr>
        <p:txBody>
          <a:bodyPr vert="horz" wrap="square" lIns="80998" tIns="40500" rIns="80998" bIns="40500" numCol="1" anchor="t" anchorCtr="0" compatLnSpc="1">
            <a:prstTxWarp prst="textNoShape">
              <a:avLst/>
            </a:prstTxWarp>
          </a:bodyPr>
          <a:lstStyle/>
          <a:p>
            <a:endParaRPr lang="en-US" sz="800" dirty="0"/>
          </a:p>
        </p:txBody>
      </p:sp>
      <p:sp>
        <p:nvSpPr>
          <p:cNvPr id="21" name="Side 2">
            <a:extLst>
              <a:ext uri="{FF2B5EF4-FFF2-40B4-BE49-F238E27FC236}">
                <a16:creationId xmlns:a16="http://schemas.microsoft.com/office/drawing/2014/main" id="{9AA6ACD5-16F7-4D8A-BC76-49C335E76830}"/>
              </a:ext>
            </a:extLst>
          </p:cNvPr>
          <p:cNvSpPr>
            <a:spLocks/>
          </p:cNvSpPr>
          <p:nvPr/>
        </p:nvSpPr>
        <p:spPr bwMode="auto">
          <a:xfrm rot="5400000">
            <a:off x="1196499" y="2345868"/>
            <a:ext cx="1461331" cy="1471833"/>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1">
              <a:alpha val="80000"/>
            </a:schemeClr>
          </a:solidFill>
          <a:ln>
            <a:noFill/>
          </a:ln>
          <a:effectLst/>
        </p:spPr>
        <p:txBody>
          <a:bodyPr vert="horz" wrap="square" lIns="80998" tIns="40500" rIns="80998" bIns="40500" numCol="1" anchor="t" anchorCtr="0" compatLnSpc="1">
            <a:prstTxWarp prst="textNoShape">
              <a:avLst/>
            </a:prstTxWarp>
          </a:bodyPr>
          <a:lstStyle/>
          <a:p>
            <a:endParaRPr lang="en-US" sz="800" dirty="0"/>
          </a:p>
        </p:txBody>
      </p:sp>
      <p:sp>
        <p:nvSpPr>
          <p:cNvPr id="22" name="Oval 1">
            <a:extLst>
              <a:ext uri="{FF2B5EF4-FFF2-40B4-BE49-F238E27FC236}">
                <a16:creationId xmlns:a16="http://schemas.microsoft.com/office/drawing/2014/main" id="{B43E6694-1357-4A0D-9F4B-8ADC13E74CAA}"/>
              </a:ext>
            </a:extLst>
          </p:cNvPr>
          <p:cNvSpPr>
            <a:spLocks noChangeArrowheads="1"/>
          </p:cNvSpPr>
          <p:nvPr/>
        </p:nvSpPr>
        <p:spPr bwMode="auto">
          <a:xfrm>
            <a:off x="1967222" y="3120707"/>
            <a:ext cx="595635" cy="601636"/>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80998" tIns="40500" rIns="80998" bIns="40500" numCol="1" anchor="t" anchorCtr="0" compatLnSpc="1">
            <a:prstTxWarp prst="textNoShape">
              <a:avLst/>
            </a:prstTxWarp>
          </a:bodyPr>
          <a:lstStyle/>
          <a:p>
            <a:endParaRPr lang="en-US" sz="800" dirty="0"/>
          </a:p>
        </p:txBody>
      </p:sp>
      <p:sp>
        <p:nvSpPr>
          <p:cNvPr id="23" name="Line 1">
            <a:extLst>
              <a:ext uri="{FF2B5EF4-FFF2-40B4-BE49-F238E27FC236}">
                <a16:creationId xmlns:a16="http://schemas.microsoft.com/office/drawing/2014/main" id="{81859C3D-9434-4759-A6F7-2562FA2F4ED5}"/>
              </a:ext>
            </a:extLst>
          </p:cNvPr>
          <p:cNvSpPr>
            <a:spLocks/>
          </p:cNvSpPr>
          <p:nvPr/>
        </p:nvSpPr>
        <p:spPr bwMode="auto">
          <a:xfrm>
            <a:off x="8924674" y="3059117"/>
            <a:ext cx="1954941" cy="723164"/>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5">
              <a:alpha val="80000"/>
            </a:schemeClr>
          </a:solidFill>
          <a:ln>
            <a:noFill/>
          </a:ln>
          <a:effectLst/>
        </p:spPr>
        <p:txBody>
          <a:bodyPr vert="horz" wrap="square" lIns="80998" tIns="40500" rIns="80998" bIns="40500" numCol="1" anchor="t" anchorCtr="0" compatLnSpc="1">
            <a:prstTxWarp prst="textNoShape">
              <a:avLst/>
            </a:prstTxWarp>
          </a:bodyPr>
          <a:lstStyle/>
          <a:p>
            <a:endParaRPr lang="en-US" sz="800" dirty="0"/>
          </a:p>
        </p:txBody>
      </p:sp>
      <p:sp>
        <p:nvSpPr>
          <p:cNvPr id="24" name="Side 1">
            <a:extLst>
              <a:ext uri="{FF2B5EF4-FFF2-40B4-BE49-F238E27FC236}">
                <a16:creationId xmlns:a16="http://schemas.microsoft.com/office/drawing/2014/main" id="{691B6562-8E1C-4E27-A021-4AD56B247E4D}"/>
              </a:ext>
            </a:extLst>
          </p:cNvPr>
          <p:cNvSpPr>
            <a:spLocks/>
          </p:cNvSpPr>
          <p:nvPr/>
        </p:nvSpPr>
        <p:spPr bwMode="auto">
          <a:xfrm rot="16200000">
            <a:off x="9451264" y="3025520"/>
            <a:ext cx="1461331" cy="1468832"/>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5">
              <a:alpha val="80000"/>
            </a:schemeClr>
          </a:solidFill>
          <a:ln>
            <a:noFill/>
          </a:ln>
          <a:effectLst/>
        </p:spPr>
        <p:txBody>
          <a:bodyPr vert="horz" wrap="square" lIns="80998" tIns="40500" rIns="80998" bIns="40500" numCol="1" anchor="t" anchorCtr="0" compatLnSpc="1">
            <a:prstTxWarp prst="textNoShape">
              <a:avLst/>
            </a:prstTxWarp>
          </a:bodyPr>
          <a:lstStyle/>
          <a:p>
            <a:endParaRPr lang="en-US" sz="800" dirty="0"/>
          </a:p>
        </p:txBody>
      </p:sp>
      <p:sp>
        <p:nvSpPr>
          <p:cNvPr id="25" name="Side 2">
            <a:extLst>
              <a:ext uri="{FF2B5EF4-FFF2-40B4-BE49-F238E27FC236}">
                <a16:creationId xmlns:a16="http://schemas.microsoft.com/office/drawing/2014/main" id="{6786FFAB-1A29-4071-A225-040EBC196612}"/>
              </a:ext>
            </a:extLst>
          </p:cNvPr>
          <p:cNvSpPr>
            <a:spLocks/>
          </p:cNvSpPr>
          <p:nvPr/>
        </p:nvSpPr>
        <p:spPr bwMode="auto">
          <a:xfrm rot="5400000">
            <a:off x="9451746" y="2345799"/>
            <a:ext cx="1461331" cy="1471833"/>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5">
              <a:alpha val="80000"/>
            </a:schemeClr>
          </a:solidFill>
          <a:ln>
            <a:noFill/>
          </a:ln>
          <a:effectLst/>
        </p:spPr>
        <p:txBody>
          <a:bodyPr vert="horz" wrap="square" lIns="80998" tIns="40500" rIns="80998" bIns="40500" numCol="1" anchor="t" anchorCtr="0" compatLnSpc="1">
            <a:prstTxWarp prst="textNoShape">
              <a:avLst/>
            </a:prstTxWarp>
          </a:bodyPr>
          <a:lstStyle/>
          <a:p>
            <a:endParaRPr lang="en-US" sz="800" dirty="0"/>
          </a:p>
        </p:txBody>
      </p:sp>
      <p:sp>
        <p:nvSpPr>
          <p:cNvPr id="26" name="Oval 1">
            <a:extLst>
              <a:ext uri="{FF2B5EF4-FFF2-40B4-BE49-F238E27FC236}">
                <a16:creationId xmlns:a16="http://schemas.microsoft.com/office/drawing/2014/main" id="{84C1E87D-F472-4985-B9D6-F8519A8F02EE}"/>
              </a:ext>
            </a:extLst>
          </p:cNvPr>
          <p:cNvSpPr>
            <a:spLocks noChangeArrowheads="1"/>
          </p:cNvSpPr>
          <p:nvPr/>
        </p:nvSpPr>
        <p:spPr bwMode="auto">
          <a:xfrm>
            <a:off x="10222467" y="3120638"/>
            <a:ext cx="595635" cy="601636"/>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80998" tIns="40500" rIns="80998" bIns="40500" numCol="1" anchor="t" anchorCtr="0" compatLnSpc="1">
            <a:prstTxWarp prst="textNoShape">
              <a:avLst/>
            </a:prstTxWarp>
          </a:bodyPr>
          <a:lstStyle/>
          <a:p>
            <a:endParaRPr lang="en-US" sz="800" dirty="0"/>
          </a:p>
        </p:txBody>
      </p:sp>
      <p:sp>
        <p:nvSpPr>
          <p:cNvPr id="27" name="Subtitle 2">
            <a:extLst>
              <a:ext uri="{FF2B5EF4-FFF2-40B4-BE49-F238E27FC236}">
                <a16:creationId xmlns:a16="http://schemas.microsoft.com/office/drawing/2014/main" id="{3C6C6BC9-9E30-4D78-8C18-0C42412A307F}"/>
              </a:ext>
            </a:extLst>
          </p:cNvPr>
          <p:cNvSpPr txBox="1">
            <a:spLocks/>
          </p:cNvSpPr>
          <p:nvPr/>
        </p:nvSpPr>
        <p:spPr>
          <a:xfrm>
            <a:off x="795824" y="4724132"/>
            <a:ext cx="1624401" cy="692008"/>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63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commodo</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consequat</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8" name="Subtitle 2">
            <a:extLst>
              <a:ext uri="{FF2B5EF4-FFF2-40B4-BE49-F238E27FC236}">
                <a16:creationId xmlns:a16="http://schemas.microsoft.com/office/drawing/2014/main" id="{4432F2BD-5F0C-40C9-83EF-009938F28710}"/>
              </a:ext>
            </a:extLst>
          </p:cNvPr>
          <p:cNvSpPr txBox="1">
            <a:spLocks/>
          </p:cNvSpPr>
          <p:nvPr/>
        </p:nvSpPr>
        <p:spPr>
          <a:xfrm>
            <a:off x="2861554" y="4724132"/>
            <a:ext cx="1624401" cy="692008"/>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63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commodo</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consequat</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9" name="Subtitle 2">
            <a:extLst>
              <a:ext uri="{FF2B5EF4-FFF2-40B4-BE49-F238E27FC236}">
                <a16:creationId xmlns:a16="http://schemas.microsoft.com/office/drawing/2014/main" id="{88F2A698-FFF9-49DA-8A21-97CC147E8685}"/>
              </a:ext>
            </a:extLst>
          </p:cNvPr>
          <p:cNvSpPr txBox="1">
            <a:spLocks/>
          </p:cNvSpPr>
          <p:nvPr/>
        </p:nvSpPr>
        <p:spPr>
          <a:xfrm>
            <a:off x="4963546" y="4724132"/>
            <a:ext cx="1624401" cy="692008"/>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63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commodo</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consequat</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30" name="Subtitle 2">
            <a:extLst>
              <a:ext uri="{FF2B5EF4-FFF2-40B4-BE49-F238E27FC236}">
                <a16:creationId xmlns:a16="http://schemas.microsoft.com/office/drawing/2014/main" id="{37B78448-5D13-42EC-BAED-B1B2ED686563}"/>
              </a:ext>
            </a:extLst>
          </p:cNvPr>
          <p:cNvSpPr txBox="1">
            <a:spLocks/>
          </p:cNvSpPr>
          <p:nvPr/>
        </p:nvSpPr>
        <p:spPr>
          <a:xfrm>
            <a:off x="6987673" y="4724132"/>
            <a:ext cx="1624401" cy="692008"/>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63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commodo</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consequat</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31" name="Subtitle 2">
            <a:extLst>
              <a:ext uri="{FF2B5EF4-FFF2-40B4-BE49-F238E27FC236}">
                <a16:creationId xmlns:a16="http://schemas.microsoft.com/office/drawing/2014/main" id="{4886C17A-3970-48CF-8F94-5A0B5D96B30B}"/>
              </a:ext>
            </a:extLst>
          </p:cNvPr>
          <p:cNvSpPr txBox="1">
            <a:spLocks/>
          </p:cNvSpPr>
          <p:nvPr/>
        </p:nvSpPr>
        <p:spPr>
          <a:xfrm>
            <a:off x="9009810" y="4724132"/>
            <a:ext cx="1624401" cy="692008"/>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639"/>
              </a:lnSpc>
            </a:pPr>
            <a:r>
              <a:rPr lang="en-GB" sz="1100" dirty="0">
                <a:solidFill>
                  <a:schemeClr val="tx1"/>
                </a:solidFill>
                <a:latin typeface="+mn-lt"/>
                <a:ea typeface="Lato Light" panose="020F0502020204030203" pitchFamily="34" charset="0"/>
                <a:cs typeface="Mukta ExtraLight" panose="020B0000000000000000" pitchFamily="34" charset="77"/>
              </a:rPr>
              <a:t>Lorem ipsum </a:t>
            </a:r>
            <a:r>
              <a:rPr lang="en-GB" sz="1100" dirty="0" err="1">
                <a:solidFill>
                  <a:schemeClr val="tx1"/>
                </a:solidFill>
                <a:latin typeface="+mn-lt"/>
                <a:ea typeface="Lato Light" panose="020F0502020204030203" pitchFamily="34" charset="0"/>
                <a:cs typeface="Mukta ExtraLight" panose="020B0000000000000000" pitchFamily="34" charset="77"/>
              </a:rPr>
              <a:t>dolor</a:t>
            </a:r>
            <a:r>
              <a:rPr lang="en-GB" sz="1100" dirty="0">
                <a:solidFill>
                  <a:schemeClr val="tx1"/>
                </a:solidFill>
                <a:latin typeface="+mn-lt"/>
                <a:ea typeface="Lato Light" panose="020F0502020204030203" pitchFamily="34" charset="0"/>
                <a:cs typeface="Mukta ExtraLight" panose="020B0000000000000000" pitchFamily="34" charset="77"/>
              </a:rPr>
              <a:t> sit </a:t>
            </a:r>
            <a:r>
              <a:rPr lang="en-GB" sz="1100" dirty="0" err="1">
                <a:solidFill>
                  <a:schemeClr val="tx1"/>
                </a:solidFill>
                <a:latin typeface="+mn-lt"/>
                <a:ea typeface="Lato Light" panose="020F0502020204030203" pitchFamily="34" charset="0"/>
                <a:cs typeface="Mukta ExtraLight" panose="020B0000000000000000" pitchFamily="34" charset="77"/>
              </a:rPr>
              <a:t>amet</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consectetur</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commodo</a:t>
            </a:r>
            <a:r>
              <a:rPr lang="en-GB" sz="1100" dirty="0">
                <a:solidFill>
                  <a:schemeClr val="tx1"/>
                </a:solidFill>
                <a:latin typeface="+mn-lt"/>
                <a:ea typeface="Lato Light" panose="020F0502020204030203" pitchFamily="34" charset="0"/>
                <a:cs typeface="Mukta ExtraLight" panose="020B0000000000000000" pitchFamily="34" charset="77"/>
              </a:rPr>
              <a:t> </a:t>
            </a:r>
            <a:r>
              <a:rPr lang="en-GB" sz="1100" dirty="0" err="1">
                <a:solidFill>
                  <a:schemeClr val="tx1"/>
                </a:solidFill>
                <a:latin typeface="+mn-lt"/>
                <a:ea typeface="Lato Light" panose="020F0502020204030203" pitchFamily="34" charset="0"/>
                <a:cs typeface="Mukta ExtraLight" panose="020B0000000000000000" pitchFamily="34" charset="77"/>
              </a:rPr>
              <a:t>consequat</a:t>
            </a:r>
            <a:r>
              <a:rPr lang="en-GB" sz="1100" dirty="0">
                <a:solidFill>
                  <a:schemeClr val="tx1"/>
                </a:solidFill>
                <a:latin typeface="+mn-lt"/>
                <a:ea typeface="Lato Light" panose="020F0502020204030203" pitchFamily="34" charset="0"/>
                <a:cs typeface="Mukta ExtraLight" panose="020B0000000000000000" pitchFamily="34" charset="77"/>
              </a:rPr>
              <a:t>.</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32" name="TextBox 31">
            <a:extLst>
              <a:ext uri="{FF2B5EF4-FFF2-40B4-BE49-F238E27FC236}">
                <a16:creationId xmlns:a16="http://schemas.microsoft.com/office/drawing/2014/main" id="{E25C475A-AE12-479F-A586-32C0A0F97879}"/>
              </a:ext>
            </a:extLst>
          </p:cNvPr>
          <p:cNvSpPr txBox="1"/>
          <p:nvPr/>
        </p:nvSpPr>
        <p:spPr>
          <a:xfrm>
            <a:off x="884009" y="3251421"/>
            <a:ext cx="878766"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Caption</a:t>
            </a:r>
          </a:p>
        </p:txBody>
      </p:sp>
      <p:sp>
        <p:nvSpPr>
          <p:cNvPr id="33" name="TextBox 32">
            <a:extLst>
              <a:ext uri="{FF2B5EF4-FFF2-40B4-BE49-F238E27FC236}">
                <a16:creationId xmlns:a16="http://schemas.microsoft.com/office/drawing/2014/main" id="{D2177B81-0F42-428A-AE56-98BB940E8B04}"/>
              </a:ext>
            </a:extLst>
          </p:cNvPr>
          <p:cNvSpPr txBox="1"/>
          <p:nvPr/>
        </p:nvSpPr>
        <p:spPr>
          <a:xfrm>
            <a:off x="2949739" y="3251421"/>
            <a:ext cx="878766"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Caption</a:t>
            </a:r>
          </a:p>
        </p:txBody>
      </p:sp>
      <p:sp>
        <p:nvSpPr>
          <p:cNvPr id="34" name="TextBox 33">
            <a:extLst>
              <a:ext uri="{FF2B5EF4-FFF2-40B4-BE49-F238E27FC236}">
                <a16:creationId xmlns:a16="http://schemas.microsoft.com/office/drawing/2014/main" id="{5AF4DC39-D121-47AE-A133-EEB5D911B0F9}"/>
              </a:ext>
            </a:extLst>
          </p:cNvPr>
          <p:cNvSpPr txBox="1"/>
          <p:nvPr/>
        </p:nvSpPr>
        <p:spPr>
          <a:xfrm>
            <a:off x="5027934" y="3251421"/>
            <a:ext cx="878766"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Caption</a:t>
            </a:r>
          </a:p>
        </p:txBody>
      </p:sp>
      <p:sp>
        <p:nvSpPr>
          <p:cNvPr id="35" name="TextBox 34">
            <a:extLst>
              <a:ext uri="{FF2B5EF4-FFF2-40B4-BE49-F238E27FC236}">
                <a16:creationId xmlns:a16="http://schemas.microsoft.com/office/drawing/2014/main" id="{D2AF3AF2-F4A7-41DD-A6AB-E049ACA2B966}"/>
              </a:ext>
            </a:extLst>
          </p:cNvPr>
          <p:cNvSpPr txBox="1"/>
          <p:nvPr/>
        </p:nvSpPr>
        <p:spPr>
          <a:xfrm>
            <a:off x="7075858" y="3251421"/>
            <a:ext cx="878766"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Caption</a:t>
            </a:r>
          </a:p>
        </p:txBody>
      </p:sp>
      <p:sp>
        <p:nvSpPr>
          <p:cNvPr id="36" name="TextBox 35">
            <a:extLst>
              <a:ext uri="{FF2B5EF4-FFF2-40B4-BE49-F238E27FC236}">
                <a16:creationId xmlns:a16="http://schemas.microsoft.com/office/drawing/2014/main" id="{80CC4200-05D0-4E61-B2F6-FBD67CC50C72}"/>
              </a:ext>
            </a:extLst>
          </p:cNvPr>
          <p:cNvSpPr txBox="1"/>
          <p:nvPr/>
        </p:nvSpPr>
        <p:spPr>
          <a:xfrm>
            <a:off x="9128109" y="3251421"/>
            <a:ext cx="878766"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Caption</a:t>
            </a:r>
          </a:p>
        </p:txBody>
      </p:sp>
      <p:sp>
        <p:nvSpPr>
          <p:cNvPr id="37" name="TextBox 36">
            <a:extLst>
              <a:ext uri="{FF2B5EF4-FFF2-40B4-BE49-F238E27FC236}">
                <a16:creationId xmlns:a16="http://schemas.microsoft.com/office/drawing/2014/main" id="{AA53C05F-444A-4396-9182-1C6C8A5DFE65}"/>
              </a:ext>
            </a:extLst>
          </p:cNvPr>
          <p:cNvSpPr txBox="1"/>
          <p:nvPr/>
        </p:nvSpPr>
        <p:spPr>
          <a:xfrm>
            <a:off x="2104579" y="3128312"/>
            <a:ext cx="320922" cy="584775"/>
          </a:xfrm>
          <a:prstGeom prst="rect">
            <a:avLst/>
          </a:prstGeom>
          <a:noFill/>
        </p:spPr>
        <p:txBody>
          <a:bodyPr wrap="none" rtlCol="0" anchor="ctr" anchorCtr="0">
            <a:spAutoFit/>
          </a:bodyPr>
          <a:lstStyle/>
          <a:p>
            <a:pPr algn="ctr"/>
            <a:r>
              <a:rPr lang="en-US" sz="3200" b="1" dirty="0">
                <a:solidFill>
                  <a:schemeClr val="accent1"/>
                </a:solidFill>
                <a:ea typeface="League Spartan" charset="0"/>
                <a:cs typeface="Poppins" pitchFamily="2" charset="77"/>
              </a:rPr>
              <a:t>1</a:t>
            </a:r>
          </a:p>
        </p:txBody>
      </p:sp>
      <p:sp>
        <p:nvSpPr>
          <p:cNvPr id="38" name="TextBox 37">
            <a:extLst>
              <a:ext uri="{FF2B5EF4-FFF2-40B4-BE49-F238E27FC236}">
                <a16:creationId xmlns:a16="http://schemas.microsoft.com/office/drawing/2014/main" id="{BFC4E3C9-55A1-426B-8035-F6F005C407EF}"/>
              </a:ext>
            </a:extLst>
          </p:cNvPr>
          <p:cNvSpPr txBox="1"/>
          <p:nvPr/>
        </p:nvSpPr>
        <p:spPr>
          <a:xfrm>
            <a:off x="4133352" y="3128312"/>
            <a:ext cx="396263" cy="584775"/>
          </a:xfrm>
          <a:prstGeom prst="rect">
            <a:avLst/>
          </a:prstGeom>
          <a:noFill/>
        </p:spPr>
        <p:txBody>
          <a:bodyPr wrap="none" rtlCol="0" anchor="ctr" anchorCtr="0">
            <a:spAutoFit/>
          </a:bodyPr>
          <a:lstStyle/>
          <a:p>
            <a:pPr algn="ctr"/>
            <a:r>
              <a:rPr lang="en-US" sz="3200" b="1" dirty="0">
                <a:solidFill>
                  <a:schemeClr val="accent2"/>
                </a:solidFill>
                <a:ea typeface="League Spartan" charset="0"/>
                <a:cs typeface="Poppins" pitchFamily="2" charset="77"/>
              </a:rPr>
              <a:t>2</a:t>
            </a:r>
          </a:p>
        </p:txBody>
      </p:sp>
      <p:sp>
        <p:nvSpPr>
          <p:cNvPr id="39" name="TextBox 38">
            <a:extLst>
              <a:ext uri="{FF2B5EF4-FFF2-40B4-BE49-F238E27FC236}">
                <a16:creationId xmlns:a16="http://schemas.microsoft.com/office/drawing/2014/main" id="{D0564FC2-64C2-4239-871F-3984A2D3D738}"/>
              </a:ext>
            </a:extLst>
          </p:cNvPr>
          <p:cNvSpPr txBox="1"/>
          <p:nvPr/>
        </p:nvSpPr>
        <p:spPr>
          <a:xfrm>
            <a:off x="6206931" y="3128312"/>
            <a:ext cx="401072" cy="584775"/>
          </a:xfrm>
          <a:prstGeom prst="rect">
            <a:avLst/>
          </a:prstGeom>
          <a:noFill/>
        </p:spPr>
        <p:txBody>
          <a:bodyPr wrap="none" rtlCol="0" anchor="ctr" anchorCtr="0">
            <a:spAutoFit/>
          </a:bodyPr>
          <a:lstStyle/>
          <a:p>
            <a:pPr algn="ctr"/>
            <a:r>
              <a:rPr lang="en-US" sz="3200" b="1" dirty="0">
                <a:solidFill>
                  <a:schemeClr val="accent6"/>
                </a:solidFill>
                <a:ea typeface="League Spartan" charset="0"/>
                <a:cs typeface="Poppins" pitchFamily="2" charset="77"/>
              </a:rPr>
              <a:t>3</a:t>
            </a:r>
          </a:p>
        </p:txBody>
      </p:sp>
      <p:sp>
        <p:nvSpPr>
          <p:cNvPr id="40" name="TextBox 39">
            <a:extLst>
              <a:ext uri="{FF2B5EF4-FFF2-40B4-BE49-F238E27FC236}">
                <a16:creationId xmlns:a16="http://schemas.microsoft.com/office/drawing/2014/main" id="{70EB9EBA-FD46-4B95-99E2-782C3CA9312F}"/>
              </a:ext>
            </a:extLst>
          </p:cNvPr>
          <p:cNvSpPr txBox="1"/>
          <p:nvPr/>
        </p:nvSpPr>
        <p:spPr>
          <a:xfrm>
            <a:off x="8259674" y="3128312"/>
            <a:ext cx="418704" cy="584775"/>
          </a:xfrm>
          <a:prstGeom prst="rect">
            <a:avLst/>
          </a:prstGeom>
          <a:noFill/>
        </p:spPr>
        <p:txBody>
          <a:bodyPr wrap="none" rtlCol="0" anchor="ctr" anchorCtr="0">
            <a:spAutoFit/>
          </a:bodyPr>
          <a:lstStyle/>
          <a:p>
            <a:pPr algn="ctr"/>
            <a:r>
              <a:rPr lang="en-US" sz="3200" b="1" dirty="0">
                <a:solidFill>
                  <a:schemeClr val="accent4"/>
                </a:solidFill>
                <a:ea typeface="League Spartan" charset="0"/>
                <a:cs typeface="Poppins" pitchFamily="2" charset="77"/>
              </a:rPr>
              <a:t>4</a:t>
            </a:r>
          </a:p>
        </p:txBody>
      </p:sp>
      <p:sp>
        <p:nvSpPr>
          <p:cNvPr id="41" name="TextBox 40">
            <a:extLst>
              <a:ext uri="{FF2B5EF4-FFF2-40B4-BE49-F238E27FC236}">
                <a16:creationId xmlns:a16="http://schemas.microsoft.com/office/drawing/2014/main" id="{DFF93C87-4B98-422C-83A5-89570E5DC4A0}"/>
              </a:ext>
            </a:extLst>
          </p:cNvPr>
          <p:cNvSpPr txBox="1"/>
          <p:nvPr/>
        </p:nvSpPr>
        <p:spPr>
          <a:xfrm>
            <a:off x="10316546" y="3128312"/>
            <a:ext cx="407484" cy="584775"/>
          </a:xfrm>
          <a:prstGeom prst="rect">
            <a:avLst/>
          </a:prstGeom>
          <a:noFill/>
        </p:spPr>
        <p:txBody>
          <a:bodyPr wrap="none" rtlCol="0" anchor="ctr" anchorCtr="0">
            <a:spAutoFit/>
          </a:bodyPr>
          <a:lstStyle/>
          <a:p>
            <a:pPr algn="ctr"/>
            <a:r>
              <a:rPr lang="en-US" sz="3200" b="1" dirty="0">
                <a:solidFill>
                  <a:schemeClr val="accent5"/>
                </a:solidFill>
                <a:ea typeface="League Spartan" charset="0"/>
                <a:cs typeface="Poppins" pitchFamily="2" charset="77"/>
              </a:rPr>
              <a:t>5</a:t>
            </a:r>
          </a:p>
        </p:txBody>
      </p:sp>
    </p:spTree>
    <p:extLst>
      <p:ext uri="{BB962C8B-B14F-4D97-AF65-F5344CB8AC3E}">
        <p14:creationId xmlns:p14="http://schemas.microsoft.com/office/powerpoint/2010/main" val="131401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6E448D-449E-4BE8-953F-7A3A3F57332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11AA183-AC69-40D7-93DE-AAF975543D6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7C5BCB4-BDC2-4369-A0F1-F9F1BF15F142}"/>
              </a:ext>
            </a:extLst>
          </p:cNvPr>
          <p:cNvSpPr>
            <a:spLocks noGrp="1"/>
          </p:cNvSpPr>
          <p:nvPr>
            <p:ph type="sldNum" sz="quarter" idx="12"/>
          </p:nvPr>
        </p:nvSpPr>
        <p:spPr/>
        <p:txBody>
          <a:bodyPr/>
          <a:lstStyle/>
          <a:p>
            <a:r>
              <a:rPr lang="en-US"/>
              <a:t>|   </a:t>
            </a:r>
            <a:fld id="{24AA432E-61BB-4EF9-8610-004BEFB30EB4}" type="slidenum">
              <a:rPr lang="en-US" smtClean="0"/>
              <a:pPr/>
              <a:t>15</a:t>
            </a:fld>
            <a:endParaRPr lang="en-US" dirty="0"/>
          </a:p>
        </p:txBody>
      </p:sp>
      <p:sp>
        <p:nvSpPr>
          <p:cNvPr id="5" name="Title 4">
            <a:extLst>
              <a:ext uri="{FF2B5EF4-FFF2-40B4-BE49-F238E27FC236}">
                <a16:creationId xmlns:a16="http://schemas.microsoft.com/office/drawing/2014/main" id="{2A08488C-EBBA-4A61-A979-31F8922BBB3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1810803-672F-47C7-A388-D52DE18BC95D}"/>
              </a:ext>
            </a:extLst>
          </p:cNvPr>
          <p:cNvSpPr>
            <a:spLocks noGrp="1"/>
          </p:cNvSpPr>
          <p:nvPr>
            <p:ph type="body" sz="quarter" idx="13"/>
          </p:nvPr>
        </p:nvSpPr>
        <p:spPr/>
        <p:txBody>
          <a:bodyPr/>
          <a:lstStyle/>
          <a:p>
            <a:endParaRPr lang="en-ZA"/>
          </a:p>
        </p:txBody>
      </p:sp>
      <p:sp>
        <p:nvSpPr>
          <p:cNvPr id="7" name="Freeform 208">
            <a:extLst>
              <a:ext uri="{FF2B5EF4-FFF2-40B4-BE49-F238E27FC236}">
                <a16:creationId xmlns:a16="http://schemas.microsoft.com/office/drawing/2014/main" id="{BDB55031-64B5-43DA-A0C0-E7A673210406}"/>
              </a:ext>
            </a:extLst>
          </p:cNvPr>
          <p:cNvSpPr>
            <a:spLocks/>
          </p:cNvSpPr>
          <p:nvPr/>
        </p:nvSpPr>
        <p:spPr bwMode="auto">
          <a:xfrm>
            <a:off x="4372467" y="1859872"/>
            <a:ext cx="1396962" cy="775849"/>
          </a:xfrm>
          <a:custGeom>
            <a:avLst/>
            <a:gdLst>
              <a:gd name="T0" fmla="*/ 637 w 901"/>
              <a:gd name="T1" fmla="*/ 534 h 534"/>
              <a:gd name="T2" fmla="*/ 828 w 901"/>
              <a:gd name="T3" fmla="*/ 351 h 534"/>
              <a:gd name="T4" fmla="*/ 883 w 901"/>
              <a:gd name="T5" fmla="*/ 298 h 534"/>
              <a:gd name="T6" fmla="*/ 883 w 901"/>
              <a:gd name="T7" fmla="*/ 237 h 534"/>
              <a:gd name="T8" fmla="*/ 828 w 901"/>
              <a:gd name="T9" fmla="*/ 184 h 534"/>
              <a:gd name="T10" fmla="*/ 635 w 901"/>
              <a:gd name="T11" fmla="*/ 0 h 534"/>
              <a:gd name="T12" fmla="*/ 635 w 901"/>
              <a:gd name="T13" fmla="*/ 0 h 534"/>
              <a:gd name="T14" fmla="*/ 635 w 901"/>
              <a:gd name="T15" fmla="*/ 0 h 534"/>
              <a:gd name="T16" fmla="*/ 177 w 901"/>
              <a:gd name="T17" fmla="*/ 0 h 534"/>
              <a:gd name="T18" fmla="*/ 0 w 901"/>
              <a:gd name="T19" fmla="*/ 534 h 534"/>
              <a:gd name="T20" fmla="*/ 635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8" y="351"/>
                  <a:pt x="828" y="351"/>
                  <a:pt x="828" y="351"/>
                </a:cubicBezTo>
                <a:cubicBezTo>
                  <a:pt x="883" y="298"/>
                  <a:pt x="883" y="298"/>
                  <a:pt x="883" y="298"/>
                </a:cubicBezTo>
                <a:cubicBezTo>
                  <a:pt x="901" y="282"/>
                  <a:pt x="901" y="254"/>
                  <a:pt x="883" y="237"/>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chemeClr val="accent1">
              <a:alpha val="80000"/>
            </a:schemeClr>
          </a:solidFill>
          <a:ln>
            <a:noFill/>
          </a:ln>
          <a:effectLst/>
        </p:spPr>
        <p:txBody>
          <a:bodyPr vert="horz" wrap="square" lIns="80998" tIns="40499" rIns="80998" bIns="40499" numCol="1" anchor="t" anchorCtr="0" compatLnSpc="1">
            <a:prstTxWarp prst="textNoShape">
              <a:avLst/>
            </a:prstTxWarp>
          </a:bodyPr>
          <a:lstStyle/>
          <a:p>
            <a:endParaRPr lang="en-US" sz="3189" dirty="0"/>
          </a:p>
        </p:txBody>
      </p:sp>
      <p:sp>
        <p:nvSpPr>
          <p:cNvPr id="8" name="Freeform 47">
            <a:extLst>
              <a:ext uri="{FF2B5EF4-FFF2-40B4-BE49-F238E27FC236}">
                <a16:creationId xmlns:a16="http://schemas.microsoft.com/office/drawing/2014/main" id="{01ABB5AF-60BE-43F4-B165-1D6D072F10B9}"/>
              </a:ext>
            </a:extLst>
          </p:cNvPr>
          <p:cNvSpPr>
            <a:spLocks/>
          </p:cNvSpPr>
          <p:nvPr/>
        </p:nvSpPr>
        <p:spPr bwMode="auto">
          <a:xfrm>
            <a:off x="0" y="3027781"/>
            <a:ext cx="4239213" cy="773095"/>
          </a:xfrm>
          <a:custGeom>
            <a:avLst/>
            <a:gdLst>
              <a:gd name="connsiteX0" fmla="*/ 0 w 10788489"/>
              <a:gd name="connsiteY0" fmla="*/ 0 h 1967470"/>
              <a:gd name="connsiteX1" fmla="*/ 3767592 w 10788489"/>
              <a:gd name="connsiteY1" fmla="*/ 0 h 1967470"/>
              <a:gd name="connsiteX2" fmla="*/ 3767592 w 10788489"/>
              <a:gd name="connsiteY2" fmla="*/ 16 h 1967470"/>
              <a:gd name="connsiteX3" fmla="*/ 10788489 w 10788489"/>
              <a:gd name="connsiteY3" fmla="*/ 16 h 1967470"/>
              <a:gd name="connsiteX4" fmla="*/ 10084164 w 10788489"/>
              <a:gd name="connsiteY4" fmla="*/ 1967470 h 1967470"/>
              <a:gd name="connsiteX5" fmla="*/ 3767592 w 10788489"/>
              <a:gd name="connsiteY5" fmla="*/ 1967470 h 1967470"/>
              <a:gd name="connsiteX6" fmla="*/ 3767592 w 10788489"/>
              <a:gd name="connsiteY6" fmla="*/ 1963298 h 1967470"/>
              <a:gd name="connsiteX7" fmla="*/ 0 w 10788489"/>
              <a:gd name="connsiteY7" fmla="*/ 1963298 h 196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8489" h="1967470">
                <a:moveTo>
                  <a:pt x="0" y="0"/>
                </a:moveTo>
                <a:lnTo>
                  <a:pt x="3767592" y="0"/>
                </a:lnTo>
                <a:lnTo>
                  <a:pt x="3767592" y="16"/>
                </a:lnTo>
                <a:lnTo>
                  <a:pt x="10788489" y="16"/>
                </a:lnTo>
                <a:lnTo>
                  <a:pt x="10084164" y="1967470"/>
                </a:lnTo>
                <a:lnTo>
                  <a:pt x="3767592" y="1967470"/>
                </a:lnTo>
                <a:lnTo>
                  <a:pt x="3767592" y="1963298"/>
                </a:lnTo>
                <a:lnTo>
                  <a:pt x="0" y="196329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noAutofit/>
          </a:bodyPr>
          <a:lstStyle/>
          <a:p>
            <a:endParaRPr lang="en-US" sz="3189" dirty="0"/>
          </a:p>
        </p:txBody>
      </p:sp>
      <p:sp>
        <p:nvSpPr>
          <p:cNvPr id="9" name="Freeform 207">
            <a:extLst>
              <a:ext uri="{FF2B5EF4-FFF2-40B4-BE49-F238E27FC236}">
                <a16:creationId xmlns:a16="http://schemas.microsoft.com/office/drawing/2014/main" id="{65848878-8E65-47A6-90A3-E76DAC4D81CF}"/>
              </a:ext>
            </a:extLst>
          </p:cNvPr>
          <p:cNvSpPr>
            <a:spLocks/>
          </p:cNvSpPr>
          <p:nvPr/>
        </p:nvSpPr>
        <p:spPr bwMode="auto">
          <a:xfrm>
            <a:off x="4095710" y="2635721"/>
            <a:ext cx="1398427" cy="773089"/>
          </a:xfrm>
          <a:custGeom>
            <a:avLst/>
            <a:gdLst>
              <a:gd name="T0" fmla="*/ 637 w 901"/>
              <a:gd name="T1" fmla="*/ 533 h 533"/>
              <a:gd name="T2" fmla="*/ 828 w 901"/>
              <a:gd name="T3" fmla="*/ 351 h 533"/>
              <a:gd name="T4" fmla="*/ 883 w 901"/>
              <a:gd name="T5" fmla="*/ 298 h 533"/>
              <a:gd name="T6" fmla="*/ 883 w 901"/>
              <a:gd name="T7" fmla="*/ 236 h 533"/>
              <a:gd name="T8" fmla="*/ 828 w 901"/>
              <a:gd name="T9" fmla="*/ 183 h 533"/>
              <a:gd name="T10" fmla="*/ 635 w 901"/>
              <a:gd name="T11" fmla="*/ 0 h 533"/>
              <a:gd name="T12" fmla="*/ 635 w 901"/>
              <a:gd name="T13" fmla="*/ 0 h 533"/>
              <a:gd name="T14" fmla="*/ 635 w 901"/>
              <a:gd name="T15" fmla="*/ 0 h 533"/>
              <a:gd name="T16" fmla="*/ 178 w 901"/>
              <a:gd name="T17" fmla="*/ 0 h 533"/>
              <a:gd name="T18" fmla="*/ 0 w 901"/>
              <a:gd name="T19" fmla="*/ 533 h 533"/>
              <a:gd name="T20" fmla="*/ 635 w 901"/>
              <a:gd name="T21" fmla="*/ 53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3">
                <a:moveTo>
                  <a:pt x="637" y="533"/>
                </a:moveTo>
                <a:cubicBezTo>
                  <a:pt x="828" y="351"/>
                  <a:pt x="828" y="351"/>
                  <a:pt x="828" y="351"/>
                </a:cubicBezTo>
                <a:cubicBezTo>
                  <a:pt x="883" y="298"/>
                  <a:pt x="883" y="298"/>
                  <a:pt x="883" y="298"/>
                </a:cubicBezTo>
                <a:cubicBezTo>
                  <a:pt x="901" y="281"/>
                  <a:pt x="901" y="253"/>
                  <a:pt x="883" y="236"/>
                </a:cubicBezTo>
                <a:cubicBezTo>
                  <a:pt x="828" y="183"/>
                  <a:pt x="828" y="183"/>
                  <a:pt x="828" y="183"/>
                </a:cubicBezTo>
                <a:cubicBezTo>
                  <a:pt x="635" y="0"/>
                  <a:pt x="635" y="0"/>
                  <a:pt x="635" y="0"/>
                </a:cubicBezTo>
                <a:cubicBezTo>
                  <a:pt x="635" y="0"/>
                  <a:pt x="635" y="0"/>
                  <a:pt x="635" y="0"/>
                </a:cubicBezTo>
                <a:cubicBezTo>
                  <a:pt x="635" y="0"/>
                  <a:pt x="635" y="0"/>
                  <a:pt x="635" y="0"/>
                </a:cubicBezTo>
                <a:cubicBezTo>
                  <a:pt x="178" y="0"/>
                  <a:pt x="178" y="0"/>
                  <a:pt x="178" y="0"/>
                </a:cubicBezTo>
                <a:cubicBezTo>
                  <a:pt x="0" y="533"/>
                  <a:pt x="0" y="533"/>
                  <a:pt x="0" y="533"/>
                </a:cubicBezTo>
                <a:cubicBezTo>
                  <a:pt x="635" y="533"/>
                  <a:pt x="635" y="533"/>
                  <a:pt x="635" y="533"/>
                </a:cubicBezTo>
              </a:path>
            </a:pathLst>
          </a:custGeom>
          <a:solidFill>
            <a:schemeClr val="accent2">
              <a:alpha val="80000"/>
            </a:schemeClr>
          </a:solidFill>
          <a:ln>
            <a:noFill/>
          </a:ln>
        </p:spPr>
        <p:txBody>
          <a:bodyPr vert="horz" wrap="square" lIns="80998" tIns="40499" rIns="80998" bIns="40499" numCol="1" anchor="t" anchorCtr="0" compatLnSpc="1">
            <a:prstTxWarp prst="textNoShape">
              <a:avLst/>
            </a:prstTxWarp>
          </a:bodyPr>
          <a:lstStyle/>
          <a:p>
            <a:endParaRPr lang="en-US" sz="3189" dirty="0"/>
          </a:p>
        </p:txBody>
      </p:sp>
      <p:sp>
        <p:nvSpPr>
          <p:cNvPr id="10" name="Freeform 206">
            <a:extLst>
              <a:ext uri="{FF2B5EF4-FFF2-40B4-BE49-F238E27FC236}">
                <a16:creationId xmlns:a16="http://schemas.microsoft.com/office/drawing/2014/main" id="{FCC6BDB4-A2AF-4CCB-856E-1930D2EC065A}"/>
              </a:ext>
            </a:extLst>
          </p:cNvPr>
          <p:cNvSpPr>
            <a:spLocks/>
          </p:cNvSpPr>
          <p:nvPr/>
        </p:nvSpPr>
        <p:spPr bwMode="auto">
          <a:xfrm>
            <a:off x="3820417" y="3408809"/>
            <a:ext cx="1396962" cy="774468"/>
          </a:xfrm>
          <a:custGeom>
            <a:avLst/>
            <a:gdLst>
              <a:gd name="T0" fmla="*/ 637 w 901"/>
              <a:gd name="T1" fmla="*/ 533 h 533"/>
              <a:gd name="T2" fmla="*/ 828 w 901"/>
              <a:gd name="T3" fmla="*/ 351 h 533"/>
              <a:gd name="T4" fmla="*/ 883 w 901"/>
              <a:gd name="T5" fmla="*/ 299 h 533"/>
              <a:gd name="T6" fmla="*/ 883 w 901"/>
              <a:gd name="T7" fmla="*/ 236 h 533"/>
              <a:gd name="T8" fmla="*/ 828 w 901"/>
              <a:gd name="T9" fmla="*/ 184 h 533"/>
              <a:gd name="T10" fmla="*/ 636 w 901"/>
              <a:gd name="T11" fmla="*/ 0 h 533"/>
              <a:gd name="T12" fmla="*/ 636 w 901"/>
              <a:gd name="T13" fmla="*/ 0 h 533"/>
              <a:gd name="T14" fmla="*/ 636 w 901"/>
              <a:gd name="T15" fmla="*/ 0 h 533"/>
              <a:gd name="T16" fmla="*/ 178 w 901"/>
              <a:gd name="T17" fmla="*/ 0 h 533"/>
              <a:gd name="T18" fmla="*/ 0 w 901"/>
              <a:gd name="T19" fmla="*/ 533 h 533"/>
              <a:gd name="T20" fmla="*/ 636 w 901"/>
              <a:gd name="T21" fmla="*/ 53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3">
                <a:moveTo>
                  <a:pt x="637" y="533"/>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3"/>
                  <a:pt x="0" y="533"/>
                  <a:pt x="0" y="533"/>
                </a:cubicBezTo>
                <a:cubicBezTo>
                  <a:pt x="636" y="533"/>
                  <a:pt x="636" y="533"/>
                  <a:pt x="636" y="533"/>
                </a:cubicBezTo>
              </a:path>
            </a:pathLst>
          </a:custGeom>
          <a:solidFill>
            <a:schemeClr val="accent3">
              <a:alpha val="80000"/>
            </a:schemeClr>
          </a:solidFill>
          <a:ln>
            <a:noFill/>
          </a:ln>
        </p:spPr>
        <p:txBody>
          <a:bodyPr vert="horz" wrap="square" lIns="80998" tIns="40499" rIns="80998" bIns="40499" numCol="1" anchor="t" anchorCtr="0" compatLnSpc="1">
            <a:prstTxWarp prst="textNoShape">
              <a:avLst/>
            </a:prstTxWarp>
          </a:bodyPr>
          <a:lstStyle/>
          <a:p>
            <a:endParaRPr lang="en-US" sz="3189" dirty="0"/>
          </a:p>
        </p:txBody>
      </p:sp>
      <p:sp>
        <p:nvSpPr>
          <p:cNvPr id="11" name="Freeform 200">
            <a:extLst>
              <a:ext uri="{FF2B5EF4-FFF2-40B4-BE49-F238E27FC236}">
                <a16:creationId xmlns:a16="http://schemas.microsoft.com/office/drawing/2014/main" id="{E7806BC0-AE7A-4552-8555-BACFEA163164}"/>
              </a:ext>
            </a:extLst>
          </p:cNvPr>
          <p:cNvSpPr>
            <a:spLocks/>
          </p:cNvSpPr>
          <p:nvPr/>
        </p:nvSpPr>
        <p:spPr bwMode="auto">
          <a:xfrm>
            <a:off x="1480432" y="4575344"/>
            <a:ext cx="2205268" cy="775850"/>
          </a:xfrm>
          <a:custGeom>
            <a:avLst/>
            <a:gdLst>
              <a:gd name="T0" fmla="*/ 1506 w 1506"/>
              <a:gd name="T1" fmla="*/ 0 h 561"/>
              <a:gd name="T2" fmla="*/ 0 w 1506"/>
              <a:gd name="T3" fmla="*/ 0 h 561"/>
              <a:gd name="T4" fmla="*/ 0 w 1506"/>
              <a:gd name="T5" fmla="*/ 561 h 561"/>
              <a:gd name="T6" fmla="*/ 1318 w 1506"/>
              <a:gd name="T7" fmla="*/ 561 h 561"/>
              <a:gd name="T8" fmla="*/ 1506 w 1506"/>
              <a:gd name="T9" fmla="*/ 0 h 561"/>
            </a:gdLst>
            <a:ahLst/>
            <a:cxnLst>
              <a:cxn ang="0">
                <a:pos x="T0" y="T1"/>
              </a:cxn>
              <a:cxn ang="0">
                <a:pos x="T2" y="T3"/>
              </a:cxn>
              <a:cxn ang="0">
                <a:pos x="T4" y="T5"/>
              </a:cxn>
              <a:cxn ang="0">
                <a:pos x="T6" y="T7"/>
              </a:cxn>
              <a:cxn ang="0">
                <a:pos x="T8" y="T9"/>
              </a:cxn>
            </a:cxnLst>
            <a:rect l="0" t="0" r="r" b="b"/>
            <a:pathLst>
              <a:path w="1506" h="561">
                <a:moveTo>
                  <a:pt x="1506" y="0"/>
                </a:moveTo>
                <a:lnTo>
                  <a:pt x="0" y="0"/>
                </a:lnTo>
                <a:lnTo>
                  <a:pt x="0" y="561"/>
                </a:lnTo>
                <a:lnTo>
                  <a:pt x="1318" y="561"/>
                </a:lnTo>
                <a:lnTo>
                  <a:pt x="1506"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12" name="Freeform 205">
            <a:extLst>
              <a:ext uri="{FF2B5EF4-FFF2-40B4-BE49-F238E27FC236}">
                <a16:creationId xmlns:a16="http://schemas.microsoft.com/office/drawing/2014/main" id="{7C6C763F-6E5E-4C96-9E6A-0B96F811335D}"/>
              </a:ext>
            </a:extLst>
          </p:cNvPr>
          <p:cNvSpPr>
            <a:spLocks/>
          </p:cNvSpPr>
          <p:nvPr/>
        </p:nvSpPr>
        <p:spPr bwMode="auto">
          <a:xfrm>
            <a:off x="3543660" y="4183278"/>
            <a:ext cx="1398427" cy="774468"/>
          </a:xfrm>
          <a:custGeom>
            <a:avLst/>
            <a:gdLst>
              <a:gd name="T0" fmla="*/ 637 w 901"/>
              <a:gd name="T1" fmla="*/ 534 h 534"/>
              <a:gd name="T2" fmla="*/ 829 w 901"/>
              <a:gd name="T3" fmla="*/ 351 h 534"/>
              <a:gd name="T4" fmla="*/ 883 w 901"/>
              <a:gd name="T5" fmla="*/ 299 h 534"/>
              <a:gd name="T6" fmla="*/ 883 w 901"/>
              <a:gd name="T7" fmla="*/ 236 h 534"/>
              <a:gd name="T8" fmla="*/ 829 w 901"/>
              <a:gd name="T9" fmla="*/ 184 h 534"/>
              <a:gd name="T10" fmla="*/ 636 w 901"/>
              <a:gd name="T11" fmla="*/ 0 h 534"/>
              <a:gd name="T12" fmla="*/ 636 w 901"/>
              <a:gd name="T13" fmla="*/ 0 h 534"/>
              <a:gd name="T14" fmla="*/ 636 w 901"/>
              <a:gd name="T15" fmla="*/ 0 h 534"/>
              <a:gd name="T16" fmla="*/ 178 w 901"/>
              <a:gd name="T17" fmla="*/ 0 h 534"/>
              <a:gd name="T18" fmla="*/ 0 w 901"/>
              <a:gd name="T19" fmla="*/ 534 h 534"/>
              <a:gd name="T20" fmla="*/ 636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9" y="351"/>
                  <a:pt x="829" y="351"/>
                  <a:pt x="829" y="351"/>
                </a:cubicBezTo>
                <a:cubicBezTo>
                  <a:pt x="883" y="299"/>
                  <a:pt x="883" y="299"/>
                  <a:pt x="883" y="299"/>
                </a:cubicBezTo>
                <a:cubicBezTo>
                  <a:pt x="901" y="282"/>
                  <a:pt x="901" y="253"/>
                  <a:pt x="883" y="236"/>
                </a:cubicBezTo>
                <a:cubicBezTo>
                  <a:pt x="829" y="184"/>
                  <a:pt x="829" y="184"/>
                  <a:pt x="829" y="184"/>
                </a:cubicBezTo>
                <a:cubicBezTo>
                  <a:pt x="636" y="0"/>
                  <a:pt x="636" y="0"/>
                  <a:pt x="636" y="0"/>
                </a:cubicBezTo>
                <a:cubicBezTo>
                  <a:pt x="636" y="0"/>
                  <a:pt x="636" y="0"/>
                  <a:pt x="636" y="0"/>
                </a:cubicBezTo>
                <a:cubicBezTo>
                  <a:pt x="636" y="0"/>
                  <a:pt x="636" y="0"/>
                  <a:pt x="636" y="0"/>
                </a:cubicBezTo>
                <a:cubicBezTo>
                  <a:pt x="178" y="0"/>
                  <a:pt x="178" y="0"/>
                  <a:pt x="178" y="0"/>
                </a:cubicBezTo>
                <a:cubicBezTo>
                  <a:pt x="0" y="534"/>
                  <a:pt x="0" y="534"/>
                  <a:pt x="0" y="534"/>
                </a:cubicBezTo>
                <a:cubicBezTo>
                  <a:pt x="636" y="534"/>
                  <a:pt x="636" y="534"/>
                  <a:pt x="636" y="534"/>
                </a:cubicBezTo>
              </a:path>
            </a:pathLst>
          </a:custGeom>
          <a:solidFill>
            <a:schemeClr val="accent4">
              <a:alpha val="80000"/>
            </a:schemeClr>
          </a:solidFill>
          <a:ln>
            <a:noFill/>
          </a:ln>
        </p:spPr>
        <p:txBody>
          <a:bodyPr vert="horz" wrap="square" lIns="80998" tIns="40499" rIns="80998" bIns="40499" numCol="1" anchor="t" anchorCtr="0" compatLnSpc="1">
            <a:prstTxWarp prst="textNoShape">
              <a:avLst/>
            </a:prstTxWarp>
          </a:bodyPr>
          <a:lstStyle/>
          <a:p>
            <a:endParaRPr lang="en-US" sz="3189" dirty="0"/>
          </a:p>
        </p:txBody>
      </p:sp>
      <p:sp>
        <p:nvSpPr>
          <p:cNvPr id="13" name="Freeform 43">
            <a:extLst>
              <a:ext uri="{FF2B5EF4-FFF2-40B4-BE49-F238E27FC236}">
                <a16:creationId xmlns:a16="http://schemas.microsoft.com/office/drawing/2014/main" id="{44220C1B-CA17-4231-8466-D8C3E700B439}"/>
              </a:ext>
            </a:extLst>
          </p:cNvPr>
          <p:cNvSpPr>
            <a:spLocks/>
          </p:cNvSpPr>
          <p:nvPr/>
        </p:nvSpPr>
        <p:spPr bwMode="auto">
          <a:xfrm>
            <a:off x="0" y="5349127"/>
            <a:ext cx="3410407" cy="765894"/>
          </a:xfrm>
          <a:custGeom>
            <a:avLst/>
            <a:gdLst>
              <a:gd name="connsiteX0" fmla="*/ 0 w 8679240"/>
              <a:gd name="connsiteY0" fmla="*/ 0 h 1949145"/>
              <a:gd name="connsiteX1" fmla="*/ 3767592 w 8679240"/>
              <a:gd name="connsiteY1" fmla="*/ 0 h 1949145"/>
              <a:gd name="connsiteX2" fmla="*/ 3767592 w 8679240"/>
              <a:gd name="connsiteY2" fmla="*/ 1758 h 1949145"/>
              <a:gd name="connsiteX3" fmla="*/ 8679240 w 8679240"/>
              <a:gd name="connsiteY3" fmla="*/ 1758 h 1949145"/>
              <a:gd name="connsiteX4" fmla="*/ 7978641 w 8679240"/>
              <a:gd name="connsiteY4" fmla="*/ 1944625 h 1949145"/>
              <a:gd name="connsiteX5" fmla="*/ 3767592 w 8679240"/>
              <a:gd name="connsiteY5" fmla="*/ 1944625 h 1949145"/>
              <a:gd name="connsiteX6" fmla="*/ 3767592 w 8679240"/>
              <a:gd name="connsiteY6" fmla="*/ 1949145 h 1949145"/>
              <a:gd name="connsiteX7" fmla="*/ 0 w 8679240"/>
              <a:gd name="connsiteY7" fmla="*/ 1949145 h 194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79240" h="1949145">
                <a:moveTo>
                  <a:pt x="0" y="0"/>
                </a:moveTo>
                <a:lnTo>
                  <a:pt x="3767592" y="0"/>
                </a:lnTo>
                <a:lnTo>
                  <a:pt x="3767592" y="1758"/>
                </a:lnTo>
                <a:lnTo>
                  <a:pt x="8679240" y="1758"/>
                </a:lnTo>
                <a:lnTo>
                  <a:pt x="7978641" y="1944625"/>
                </a:lnTo>
                <a:lnTo>
                  <a:pt x="3767592" y="1944625"/>
                </a:lnTo>
                <a:lnTo>
                  <a:pt x="3767592" y="1949145"/>
                </a:lnTo>
                <a:lnTo>
                  <a:pt x="0" y="1949145"/>
                </a:lnTo>
                <a:close/>
              </a:path>
            </a:pathLst>
          </a:custGeom>
          <a:solidFill>
            <a:schemeClr val="accent6"/>
          </a:solidFill>
          <a:ln>
            <a:noFill/>
          </a:ln>
        </p:spPr>
        <p:txBody>
          <a:bodyPr vert="horz" wrap="square" lIns="80998" tIns="40499" rIns="80998" bIns="40499" numCol="1" anchor="t" anchorCtr="0" compatLnSpc="1">
            <a:prstTxWarp prst="textNoShape">
              <a:avLst/>
            </a:prstTxWarp>
            <a:noAutofit/>
          </a:bodyPr>
          <a:lstStyle/>
          <a:p>
            <a:endParaRPr lang="en-US" sz="3189" dirty="0"/>
          </a:p>
        </p:txBody>
      </p:sp>
      <p:sp>
        <p:nvSpPr>
          <p:cNvPr id="14" name="Freeform 204">
            <a:extLst>
              <a:ext uri="{FF2B5EF4-FFF2-40B4-BE49-F238E27FC236}">
                <a16:creationId xmlns:a16="http://schemas.microsoft.com/office/drawing/2014/main" id="{9CB1C88E-0B90-4AF2-AAE8-9BCDC01AFD39}"/>
              </a:ext>
            </a:extLst>
          </p:cNvPr>
          <p:cNvSpPr>
            <a:spLocks/>
          </p:cNvSpPr>
          <p:nvPr/>
        </p:nvSpPr>
        <p:spPr bwMode="auto">
          <a:xfrm>
            <a:off x="3268367" y="4956370"/>
            <a:ext cx="1398427" cy="775850"/>
          </a:xfrm>
          <a:custGeom>
            <a:avLst/>
            <a:gdLst>
              <a:gd name="T0" fmla="*/ 637 w 901"/>
              <a:gd name="T1" fmla="*/ 534 h 534"/>
              <a:gd name="T2" fmla="*/ 828 w 901"/>
              <a:gd name="T3" fmla="*/ 351 h 534"/>
              <a:gd name="T4" fmla="*/ 883 w 901"/>
              <a:gd name="T5" fmla="*/ 299 h 534"/>
              <a:gd name="T6" fmla="*/ 883 w 901"/>
              <a:gd name="T7" fmla="*/ 236 h 534"/>
              <a:gd name="T8" fmla="*/ 828 w 901"/>
              <a:gd name="T9" fmla="*/ 184 h 534"/>
              <a:gd name="T10" fmla="*/ 635 w 901"/>
              <a:gd name="T11" fmla="*/ 0 h 534"/>
              <a:gd name="T12" fmla="*/ 635 w 901"/>
              <a:gd name="T13" fmla="*/ 0 h 534"/>
              <a:gd name="T14" fmla="*/ 635 w 901"/>
              <a:gd name="T15" fmla="*/ 0 h 534"/>
              <a:gd name="T16" fmla="*/ 177 w 901"/>
              <a:gd name="T17" fmla="*/ 0 h 534"/>
              <a:gd name="T18" fmla="*/ 0 w 901"/>
              <a:gd name="T19" fmla="*/ 534 h 534"/>
              <a:gd name="T20" fmla="*/ 635 w 901"/>
              <a:gd name="T21"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1" h="534">
                <a:moveTo>
                  <a:pt x="637" y="534"/>
                </a:moveTo>
                <a:cubicBezTo>
                  <a:pt x="828" y="351"/>
                  <a:pt x="828" y="351"/>
                  <a:pt x="828" y="351"/>
                </a:cubicBezTo>
                <a:cubicBezTo>
                  <a:pt x="883" y="299"/>
                  <a:pt x="883" y="299"/>
                  <a:pt x="883" y="299"/>
                </a:cubicBezTo>
                <a:cubicBezTo>
                  <a:pt x="901" y="282"/>
                  <a:pt x="901" y="253"/>
                  <a:pt x="883" y="236"/>
                </a:cubicBezTo>
                <a:cubicBezTo>
                  <a:pt x="828" y="184"/>
                  <a:pt x="828" y="184"/>
                  <a:pt x="828" y="184"/>
                </a:cubicBezTo>
                <a:cubicBezTo>
                  <a:pt x="635" y="0"/>
                  <a:pt x="635" y="0"/>
                  <a:pt x="635" y="0"/>
                </a:cubicBezTo>
                <a:cubicBezTo>
                  <a:pt x="635" y="0"/>
                  <a:pt x="635" y="0"/>
                  <a:pt x="635" y="0"/>
                </a:cubicBezTo>
                <a:cubicBezTo>
                  <a:pt x="635" y="0"/>
                  <a:pt x="635" y="0"/>
                  <a:pt x="635" y="0"/>
                </a:cubicBezTo>
                <a:cubicBezTo>
                  <a:pt x="177" y="0"/>
                  <a:pt x="177" y="0"/>
                  <a:pt x="177" y="0"/>
                </a:cubicBezTo>
                <a:cubicBezTo>
                  <a:pt x="0" y="534"/>
                  <a:pt x="0" y="534"/>
                  <a:pt x="0" y="534"/>
                </a:cubicBezTo>
                <a:cubicBezTo>
                  <a:pt x="635" y="534"/>
                  <a:pt x="635" y="534"/>
                  <a:pt x="635" y="534"/>
                </a:cubicBezTo>
              </a:path>
            </a:pathLst>
          </a:custGeom>
          <a:solidFill>
            <a:schemeClr val="accent6">
              <a:alpha val="80000"/>
            </a:schemeClr>
          </a:solidFill>
          <a:ln>
            <a:noFill/>
          </a:ln>
        </p:spPr>
        <p:txBody>
          <a:bodyPr vert="horz" wrap="square" lIns="80998" tIns="40499" rIns="80998" bIns="40499" numCol="1" anchor="t" anchorCtr="0" compatLnSpc="1">
            <a:prstTxWarp prst="textNoShape">
              <a:avLst/>
            </a:prstTxWarp>
          </a:bodyPr>
          <a:lstStyle/>
          <a:p>
            <a:endParaRPr lang="en-US" sz="3189" dirty="0"/>
          </a:p>
        </p:txBody>
      </p:sp>
      <p:sp>
        <p:nvSpPr>
          <p:cNvPr id="15" name="Freeform 45">
            <a:extLst>
              <a:ext uri="{FF2B5EF4-FFF2-40B4-BE49-F238E27FC236}">
                <a16:creationId xmlns:a16="http://schemas.microsoft.com/office/drawing/2014/main" id="{A575A2BB-AD44-4D17-BC71-A5EEF58530D2}"/>
              </a:ext>
            </a:extLst>
          </p:cNvPr>
          <p:cNvSpPr/>
          <p:nvPr/>
        </p:nvSpPr>
        <p:spPr>
          <a:xfrm>
            <a:off x="0" y="2251932"/>
            <a:ext cx="4514505" cy="775855"/>
          </a:xfrm>
          <a:custGeom>
            <a:avLst/>
            <a:gdLst>
              <a:gd name="connsiteX0" fmla="*/ 0 w 11489088"/>
              <a:gd name="connsiteY0" fmla="*/ 0 h 1974496"/>
              <a:gd name="connsiteX1" fmla="*/ 3767592 w 11489088"/>
              <a:gd name="connsiteY1" fmla="*/ 0 h 1974496"/>
              <a:gd name="connsiteX2" fmla="*/ 3767592 w 11489088"/>
              <a:gd name="connsiteY2" fmla="*/ 16 h 1974496"/>
              <a:gd name="connsiteX3" fmla="*/ 11489088 w 11489088"/>
              <a:gd name="connsiteY3" fmla="*/ 16 h 1974496"/>
              <a:gd name="connsiteX4" fmla="*/ 10788489 w 11489088"/>
              <a:gd name="connsiteY4" fmla="*/ 1974496 h 1974496"/>
              <a:gd name="connsiteX5" fmla="*/ 3767592 w 11489088"/>
              <a:gd name="connsiteY5" fmla="*/ 1974496 h 1974496"/>
              <a:gd name="connsiteX6" fmla="*/ 3767592 w 11489088"/>
              <a:gd name="connsiteY6" fmla="*/ 1974480 h 1974496"/>
              <a:gd name="connsiteX7" fmla="*/ 0 w 11489088"/>
              <a:gd name="connsiteY7" fmla="*/ 1974480 h 197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89088" h="1974496">
                <a:moveTo>
                  <a:pt x="0" y="0"/>
                </a:moveTo>
                <a:lnTo>
                  <a:pt x="3767592" y="0"/>
                </a:lnTo>
                <a:lnTo>
                  <a:pt x="3767592" y="16"/>
                </a:lnTo>
                <a:lnTo>
                  <a:pt x="11489088" y="16"/>
                </a:lnTo>
                <a:lnTo>
                  <a:pt x="10788489" y="1974496"/>
                </a:lnTo>
                <a:lnTo>
                  <a:pt x="3767592" y="1974496"/>
                </a:lnTo>
                <a:lnTo>
                  <a:pt x="3767592" y="1974480"/>
                </a:lnTo>
                <a:lnTo>
                  <a:pt x="0" y="19744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3" dirty="0"/>
          </a:p>
        </p:txBody>
      </p:sp>
      <p:sp>
        <p:nvSpPr>
          <p:cNvPr id="16" name="Freeform 48">
            <a:extLst>
              <a:ext uri="{FF2B5EF4-FFF2-40B4-BE49-F238E27FC236}">
                <a16:creationId xmlns:a16="http://schemas.microsoft.com/office/drawing/2014/main" id="{E1D480F9-F937-4DFA-98D7-403612185BDF}"/>
              </a:ext>
            </a:extLst>
          </p:cNvPr>
          <p:cNvSpPr/>
          <p:nvPr/>
        </p:nvSpPr>
        <p:spPr>
          <a:xfrm>
            <a:off x="0" y="3800185"/>
            <a:ext cx="3962456" cy="775849"/>
          </a:xfrm>
          <a:custGeom>
            <a:avLst/>
            <a:gdLst>
              <a:gd name="connsiteX0" fmla="*/ 0 w 10084163"/>
              <a:gd name="connsiteY0" fmla="*/ 0 h 1974480"/>
              <a:gd name="connsiteX1" fmla="*/ 3767592 w 10084163"/>
              <a:gd name="connsiteY1" fmla="*/ 0 h 1974480"/>
              <a:gd name="connsiteX2" fmla="*/ 3767592 w 10084163"/>
              <a:gd name="connsiteY2" fmla="*/ 1757 h 1974480"/>
              <a:gd name="connsiteX3" fmla="*/ 10084163 w 10084163"/>
              <a:gd name="connsiteY3" fmla="*/ 1757 h 1974480"/>
              <a:gd name="connsiteX4" fmla="*/ 9379838 w 10084163"/>
              <a:gd name="connsiteY4" fmla="*/ 1972722 h 1974480"/>
              <a:gd name="connsiteX5" fmla="*/ 3767592 w 10084163"/>
              <a:gd name="connsiteY5" fmla="*/ 1972722 h 1974480"/>
              <a:gd name="connsiteX6" fmla="*/ 3767592 w 10084163"/>
              <a:gd name="connsiteY6" fmla="*/ 1974480 h 1974480"/>
              <a:gd name="connsiteX7" fmla="*/ 0 w 10084163"/>
              <a:gd name="connsiteY7" fmla="*/ 1974480 h 197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84163" h="1974480">
                <a:moveTo>
                  <a:pt x="0" y="0"/>
                </a:moveTo>
                <a:lnTo>
                  <a:pt x="3767592" y="0"/>
                </a:lnTo>
                <a:lnTo>
                  <a:pt x="3767592" y="1757"/>
                </a:lnTo>
                <a:lnTo>
                  <a:pt x="10084163" y="1757"/>
                </a:lnTo>
                <a:lnTo>
                  <a:pt x="9379838" y="1972722"/>
                </a:lnTo>
                <a:lnTo>
                  <a:pt x="3767592" y="1972722"/>
                </a:lnTo>
                <a:lnTo>
                  <a:pt x="3767592" y="1974480"/>
                </a:lnTo>
                <a:lnTo>
                  <a:pt x="0" y="197448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3" dirty="0"/>
          </a:p>
        </p:txBody>
      </p:sp>
      <p:sp>
        <p:nvSpPr>
          <p:cNvPr id="17" name="Rectangle 16">
            <a:extLst>
              <a:ext uri="{FF2B5EF4-FFF2-40B4-BE49-F238E27FC236}">
                <a16:creationId xmlns:a16="http://schemas.microsoft.com/office/drawing/2014/main" id="{8B5DF496-BDD1-4361-A79E-9D808EE267F4}"/>
              </a:ext>
            </a:extLst>
          </p:cNvPr>
          <p:cNvSpPr/>
          <p:nvPr/>
        </p:nvSpPr>
        <p:spPr>
          <a:xfrm>
            <a:off x="0" y="4575777"/>
            <a:ext cx="1480432" cy="7744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3" dirty="0"/>
          </a:p>
        </p:txBody>
      </p:sp>
      <p:sp>
        <p:nvSpPr>
          <p:cNvPr id="18" name="TextBox 17">
            <a:extLst>
              <a:ext uri="{FF2B5EF4-FFF2-40B4-BE49-F238E27FC236}">
                <a16:creationId xmlns:a16="http://schemas.microsoft.com/office/drawing/2014/main" id="{F1FA6506-D0B9-4038-A3C3-0AF5EAC24728}"/>
              </a:ext>
            </a:extLst>
          </p:cNvPr>
          <p:cNvSpPr txBox="1"/>
          <p:nvPr/>
        </p:nvSpPr>
        <p:spPr>
          <a:xfrm>
            <a:off x="3663364" y="4998894"/>
            <a:ext cx="525401" cy="692177"/>
          </a:xfrm>
          <a:prstGeom prst="rect">
            <a:avLst/>
          </a:prstGeom>
          <a:noFill/>
        </p:spPr>
        <p:txBody>
          <a:bodyPr wrap="none" rtlCol="0" anchor="ctr">
            <a:spAutoFit/>
          </a:bodyPr>
          <a:lstStyle/>
          <a:p>
            <a:r>
              <a:rPr lang="en-US" sz="3898" b="1" spc="532" dirty="0">
                <a:solidFill>
                  <a:schemeClr val="bg1"/>
                </a:solidFill>
              </a:rPr>
              <a:t>5</a:t>
            </a:r>
          </a:p>
        </p:txBody>
      </p:sp>
      <p:sp>
        <p:nvSpPr>
          <p:cNvPr id="19" name="TextBox 18">
            <a:extLst>
              <a:ext uri="{FF2B5EF4-FFF2-40B4-BE49-F238E27FC236}">
                <a16:creationId xmlns:a16="http://schemas.microsoft.com/office/drawing/2014/main" id="{A9B99A42-C709-43EA-9D01-30A67D9AFA70}"/>
              </a:ext>
            </a:extLst>
          </p:cNvPr>
          <p:cNvSpPr txBox="1"/>
          <p:nvPr/>
        </p:nvSpPr>
        <p:spPr>
          <a:xfrm>
            <a:off x="4732286" y="1905274"/>
            <a:ext cx="419602" cy="692177"/>
          </a:xfrm>
          <a:prstGeom prst="rect">
            <a:avLst/>
          </a:prstGeom>
          <a:noFill/>
        </p:spPr>
        <p:txBody>
          <a:bodyPr wrap="none" rtlCol="0" anchor="ctr">
            <a:spAutoFit/>
          </a:bodyPr>
          <a:lstStyle/>
          <a:p>
            <a:r>
              <a:rPr lang="en-US" sz="3898" b="1" spc="532" dirty="0">
                <a:solidFill>
                  <a:schemeClr val="bg1"/>
                </a:solidFill>
              </a:rPr>
              <a:t>1</a:t>
            </a:r>
          </a:p>
        </p:txBody>
      </p:sp>
      <p:sp>
        <p:nvSpPr>
          <p:cNvPr id="20" name="TextBox 19">
            <a:extLst>
              <a:ext uri="{FF2B5EF4-FFF2-40B4-BE49-F238E27FC236}">
                <a16:creationId xmlns:a16="http://schemas.microsoft.com/office/drawing/2014/main" id="{2E56567C-BAD1-43A7-BFEC-E3D86F5C2FEB}"/>
              </a:ext>
            </a:extLst>
          </p:cNvPr>
          <p:cNvSpPr txBox="1"/>
          <p:nvPr/>
        </p:nvSpPr>
        <p:spPr>
          <a:xfrm>
            <a:off x="4379588" y="2673939"/>
            <a:ext cx="510974" cy="692177"/>
          </a:xfrm>
          <a:prstGeom prst="rect">
            <a:avLst/>
          </a:prstGeom>
          <a:noFill/>
        </p:spPr>
        <p:txBody>
          <a:bodyPr wrap="none" rtlCol="0" anchor="ctr">
            <a:spAutoFit/>
          </a:bodyPr>
          <a:lstStyle/>
          <a:p>
            <a:r>
              <a:rPr lang="en-US" sz="3898" b="1" spc="532" dirty="0">
                <a:solidFill>
                  <a:schemeClr val="bg1"/>
                </a:solidFill>
              </a:rPr>
              <a:t>2</a:t>
            </a:r>
          </a:p>
        </p:txBody>
      </p:sp>
      <p:sp>
        <p:nvSpPr>
          <p:cNvPr id="21" name="TextBox 20">
            <a:extLst>
              <a:ext uri="{FF2B5EF4-FFF2-40B4-BE49-F238E27FC236}">
                <a16:creationId xmlns:a16="http://schemas.microsoft.com/office/drawing/2014/main" id="{6E478845-973D-470B-88F5-A4D69AFC6476}"/>
              </a:ext>
            </a:extLst>
          </p:cNvPr>
          <p:cNvSpPr txBox="1"/>
          <p:nvPr/>
        </p:nvSpPr>
        <p:spPr>
          <a:xfrm>
            <a:off x="4101428" y="3449953"/>
            <a:ext cx="517386" cy="692177"/>
          </a:xfrm>
          <a:prstGeom prst="rect">
            <a:avLst/>
          </a:prstGeom>
          <a:noFill/>
        </p:spPr>
        <p:txBody>
          <a:bodyPr wrap="none" rtlCol="0" anchor="ctr">
            <a:spAutoFit/>
          </a:bodyPr>
          <a:lstStyle/>
          <a:p>
            <a:r>
              <a:rPr lang="en-US" sz="3898" b="1" spc="532" dirty="0">
                <a:solidFill>
                  <a:schemeClr val="bg1"/>
                </a:solidFill>
              </a:rPr>
              <a:t>3</a:t>
            </a:r>
          </a:p>
        </p:txBody>
      </p:sp>
      <p:sp>
        <p:nvSpPr>
          <p:cNvPr id="22" name="TextBox 21">
            <a:extLst>
              <a:ext uri="{FF2B5EF4-FFF2-40B4-BE49-F238E27FC236}">
                <a16:creationId xmlns:a16="http://schemas.microsoft.com/office/drawing/2014/main" id="{2CC9B2CD-C7AE-419A-A9C4-5F561D49992C}"/>
              </a:ext>
            </a:extLst>
          </p:cNvPr>
          <p:cNvSpPr txBox="1"/>
          <p:nvPr/>
        </p:nvSpPr>
        <p:spPr>
          <a:xfrm>
            <a:off x="3846268" y="4224424"/>
            <a:ext cx="536622" cy="692177"/>
          </a:xfrm>
          <a:prstGeom prst="rect">
            <a:avLst/>
          </a:prstGeom>
          <a:noFill/>
        </p:spPr>
        <p:txBody>
          <a:bodyPr wrap="none" rtlCol="0" anchor="ctr">
            <a:spAutoFit/>
          </a:bodyPr>
          <a:lstStyle/>
          <a:p>
            <a:r>
              <a:rPr lang="en-US" sz="3898" b="1" spc="532" dirty="0">
                <a:solidFill>
                  <a:schemeClr val="bg1"/>
                </a:solidFill>
              </a:rPr>
              <a:t>4</a:t>
            </a:r>
          </a:p>
        </p:txBody>
      </p:sp>
      <p:sp>
        <p:nvSpPr>
          <p:cNvPr id="23" name="Subtitle 2">
            <a:extLst>
              <a:ext uri="{FF2B5EF4-FFF2-40B4-BE49-F238E27FC236}">
                <a16:creationId xmlns:a16="http://schemas.microsoft.com/office/drawing/2014/main" id="{B49C2A61-2820-4F40-8104-E88BA160F271}"/>
              </a:ext>
            </a:extLst>
          </p:cNvPr>
          <p:cNvSpPr txBox="1">
            <a:spLocks/>
          </p:cNvSpPr>
          <p:nvPr/>
        </p:nvSpPr>
        <p:spPr>
          <a:xfrm>
            <a:off x="517610" y="5510348"/>
            <a:ext cx="2552798" cy="486823"/>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bg1"/>
                </a:solidFill>
                <a:latin typeface="+mn-lt"/>
                <a:ea typeface="Lato Light" panose="020F0502020204030203" pitchFamily="34" charset="0"/>
                <a:cs typeface="Mukta ExtraLight" panose="020B0000000000000000" pitchFamily="34" charset="77"/>
              </a:rPr>
              <a:t>Lorem ipsum </a:t>
            </a:r>
            <a:r>
              <a:rPr lang="en-GB" sz="1152" dirty="0" err="1">
                <a:solidFill>
                  <a:schemeClr val="bg1"/>
                </a:solidFill>
                <a:latin typeface="+mn-lt"/>
                <a:ea typeface="Lato Light" panose="020F0502020204030203" pitchFamily="34" charset="0"/>
                <a:cs typeface="Mukta ExtraLight" panose="020B0000000000000000" pitchFamily="34" charset="77"/>
              </a:rPr>
              <a:t>dolor</a:t>
            </a:r>
            <a:r>
              <a:rPr lang="en-GB" sz="1152" dirty="0">
                <a:solidFill>
                  <a:schemeClr val="bg1"/>
                </a:solidFill>
                <a:latin typeface="+mn-lt"/>
                <a:ea typeface="Lato Light" panose="020F0502020204030203" pitchFamily="34" charset="0"/>
                <a:cs typeface="Mukta ExtraLight" panose="020B0000000000000000" pitchFamily="34" charset="77"/>
              </a:rPr>
              <a:t> sit </a:t>
            </a:r>
            <a:r>
              <a:rPr lang="en-GB" sz="1152" dirty="0" err="1">
                <a:solidFill>
                  <a:schemeClr val="bg1"/>
                </a:solidFill>
                <a:latin typeface="+mn-lt"/>
                <a:ea typeface="Lato Light" panose="020F0502020204030203" pitchFamily="34" charset="0"/>
                <a:cs typeface="Mukta ExtraLight" panose="020B0000000000000000" pitchFamily="34" charset="77"/>
              </a:rPr>
              <a:t>amet</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consectetur</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commodo</a:t>
            </a:r>
            <a:r>
              <a:rPr lang="en-GB" sz="1152" dirty="0">
                <a:solidFill>
                  <a:schemeClr val="bg1"/>
                </a:solidFill>
                <a:latin typeface="+mn-lt"/>
                <a:ea typeface="Lato Light" panose="020F0502020204030203" pitchFamily="34" charset="0"/>
                <a:cs typeface="Mukta ExtraLight" panose="020B0000000000000000" pitchFamily="34" charset="77"/>
              </a:rPr>
              <a:t>.</a:t>
            </a:r>
            <a:endParaRPr lang="en-US" sz="1152" dirty="0">
              <a:solidFill>
                <a:schemeClr val="bg1"/>
              </a:solidFill>
              <a:latin typeface="+mn-lt"/>
              <a:ea typeface="Lato Light" panose="020F0502020204030203" pitchFamily="34" charset="0"/>
              <a:cs typeface="Mukta ExtraLight" panose="020B0000000000000000" pitchFamily="34" charset="77"/>
            </a:endParaRPr>
          </a:p>
        </p:txBody>
      </p:sp>
      <p:sp>
        <p:nvSpPr>
          <p:cNvPr id="24" name="Subtitle 2">
            <a:extLst>
              <a:ext uri="{FF2B5EF4-FFF2-40B4-BE49-F238E27FC236}">
                <a16:creationId xmlns:a16="http://schemas.microsoft.com/office/drawing/2014/main" id="{C6B57AB5-27A8-4A15-B8D9-ADAE6520E2D6}"/>
              </a:ext>
            </a:extLst>
          </p:cNvPr>
          <p:cNvSpPr txBox="1">
            <a:spLocks/>
          </p:cNvSpPr>
          <p:nvPr/>
        </p:nvSpPr>
        <p:spPr>
          <a:xfrm>
            <a:off x="517610" y="4742779"/>
            <a:ext cx="2552798" cy="486823"/>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bg1"/>
                </a:solidFill>
                <a:latin typeface="+mn-lt"/>
                <a:ea typeface="Lato Light" panose="020F0502020204030203" pitchFamily="34" charset="0"/>
                <a:cs typeface="Mukta ExtraLight" panose="020B0000000000000000" pitchFamily="34" charset="77"/>
              </a:rPr>
              <a:t>Lorem ipsum </a:t>
            </a:r>
            <a:r>
              <a:rPr lang="en-GB" sz="1152" dirty="0" err="1">
                <a:solidFill>
                  <a:schemeClr val="bg1"/>
                </a:solidFill>
                <a:latin typeface="+mn-lt"/>
                <a:ea typeface="Lato Light" panose="020F0502020204030203" pitchFamily="34" charset="0"/>
                <a:cs typeface="Mukta ExtraLight" panose="020B0000000000000000" pitchFamily="34" charset="77"/>
              </a:rPr>
              <a:t>dolor</a:t>
            </a:r>
            <a:r>
              <a:rPr lang="en-GB" sz="1152" dirty="0">
                <a:solidFill>
                  <a:schemeClr val="bg1"/>
                </a:solidFill>
                <a:latin typeface="+mn-lt"/>
                <a:ea typeface="Lato Light" panose="020F0502020204030203" pitchFamily="34" charset="0"/>
                <a:cs typeface="Mukta ExtraLight" panose="020B0000000000000000" pitchFamily="34" charset="77"/>
              </a:rPr>
              <a:t> sit </a:t>
            </a:r>
            <a:r>
              <a:rPr lang="en-GB" sz="1152" dirty="0" err="1">
                <a:solidFill>
                  <a:schemeClr val="bg1"/>
                </a:solidFill>
                <a:latin typeface="+mn-lt"/>
                <a:ea typeface="Lato Light" panose="020F0502020204030203" pitchFamily="34" charset="0"/>
                <a:cs typeface="Mukta ExtraLight" panose="020B0000000000000000" pitchFamily="34" charset="77"/>
              </a:rPr>
              <a:t>amet</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consectetur</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commodo</a:t>
            </a:r>
            <a:r>
              <a:rPr lang="en-GB" sz="1152" dirty="0">
                <a:solidFill>
                  <a:schemeClr val="bg1"/>
                </a:solidFill>
                <a:latin typeface="+mn-lt"/>
                <a:ea typeface="Lato Light" panose="020F0502020204030203" pitchFamily="34" charset="0"/>
                <a:cs typeface="Mukta ExtraLight" panose="020B0000000000000000" pitchFamily="34" charset="77"/>
              </a:rPr>
              <a:t>.</a:t>
            </a:r>
            <a:endParaRPr lang="en-US" sz="1152" dirty="0">
              <a:solidFill>
                <a:schemeClr val="bg1"/>
              </a:solidFill>
              <a:latin typeface="+mn-lt"/>
              <a:ea typeface="Lato Light" panose="020F0502020204030203" pitchFamily="34" charset="0"/>
              <a:cs typeface="Mukta ExtraLight" panose="020B0000000000000000" pitchFamily="34" charset="77"/>
            </a:endParaRPr>
          </a:p>
        </p:txBody>
      </p:sp>
      <p:sp>
        <p:nvSpPr>
          <p:cNvPr id="25" name="Subtitle 2">
            <a:extLst>
              <a:ext uri="{FF2B5EF4-FFF2-40B4-BE49-F238E27FC236}">
                <a16:creationId xmlns:a16="http://schemas.microsoft.com/office/drawing/2014/main" id="{F23B6892-080E-4F78-BE5F-C20D8D0062AC}"/>
              </a:ext>
            </a:extLst>
          </p:cNvPr>
          <p:cNvSpPr txBox="1">
            <a:spLocks/>
          </p:cNvSpPr>
          <p:nvPr/>
        </p:nvSpPr>
        <p:spPr>
          <a:xfrm>
            <a:off x="517610" y="3970069"/>
            <a:ext cx="2552798" cy="486823"/>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bg1"/>
                </a:solidFill>
                <a:latin typeface="+mn-lt"/>
                <a:ea typeface="Lato Light" panose="020F0502020204030203" pitchFamily="34" charset="0"/>
                <a:cs typeface="Mukta ExtraLight" panose="020B0000000000000000" pitchFamily="34" charset="77"/>
              </a:rPr>
              <a:t>Lorem ipsum </a:t>
            </a:r>
            <a:r>
              <a:rPr lang="en-GB" sz="1152" dirty="0" err="1">
                <a:solidFill>
                  <a:schemeClr val="bg1"/>
                </a:solidFill>
                <a:latin typeface="+mn-lt"/>
                <a:ea typeface="Lato Light" panose="020F0502020204030203" pitchFamily="34" charset="0"/>
                <a:cs typeface="Mukta ExtraLight" panose="020B0000000000000000" pitchFamily="34" charset="77"/>
              </a:rPr>
              <a:t>dolor</a:t>
            </a:r>
            <a:r>
              <a:rPr lang="en-GB" sz="1152" dirty="0">
                <a:solidFill>
                  <a:schemeClr val="bg1"/>
                </a:solidFill>
                <a:latin typeface="+mn-lt"/>
                <a:ea typeface="Lato Light" panose="020F0502020204030203" pitchFamily="34" charset="0"/>
                <a:cs typeface="Mukta ExtraLight" panose="020B0000000000000000" pitchFamily="34" charset="77"/>
              </a:rPr>
              <a:t> sit </a:t>
            </a:r>
            <a:r>
              <a:rPr lang="en-GB" sz="1152" dirty="0" err="1">
                <a:solidFill>
                  <a:schemeClr val="bg1"/>
                </a:solidFill>
                <a:latin typeface="+mn-lt"/>
                <a:ea typeface="Lato Light" panose="020F0502020204030203" pitchFamily="34" charset="0"/>
                <a:cs typeface="Mukta ExtraLight" panose="020B0000000000000000" pitchFamily="34" charset="77"/>
              </a:rPr>
              <a:t>amet</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consectetur</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commodo</a:t>
            </a:r>
            <a:r>
              <a:rPr lang="en-GB" sz="1152" dirty="0">
                <a:solidFill>
                  <a:schemeClr val="bg1"/>
                </a:solidFill>
                <a:latin typeface="+mn-lt"/>
                <a:ea typeface="Lato Light" panose="020F0502020204030203" pitchFamily="34" charset="0"/>
                <a:cs typeface="Mukta ExtraLight" panose="020B0000000000000000" pitchFamily="34" charset="77"/>
              </a:rPr>
              <a:t>.</a:t>
            </a:r>
            <a:endParaRPr lang="en-US" sz="1152" dirty="0">
              <a:solidFill>
                <a:schemeClr val="bg1"/>
              </a:solidFill>
              <a:latin typeface="+mn-lt"/>
              <a:ea typeface="Lato Light" panose="020F0502020204030203" pitchFamily="34" charset="0"/>
              <a:cs typeface="Mukta ExtraLight" panose="020B0000000000000000" pitchFamily="34" charset="77"/>
            </a:endParaRPr>
          </a:p>
        </p:txBody>
      </p:sp>
      <p:sp>
        <p:nvSpPr>
          <p:cNvPr id="26" name="Subtitle 2">
            <a:extLst>
              <a:ext uri="{FF2B5EF4-FFF2-40B4-BE49-F238E27FC236}">
                <a16:creationId xmlns:a16="http://schemas.microsoft.com/office/drawing/2014/main" id="{EB55BB24-B55A-4831-BA09-C7F93EA64802}"/>
              </a:ext>
            </a:extLst>
          </p:cNvPr>
          <p:cNvSpPr txBox="1">
            <a:spLocks/>
          </p:cNvSpPr>
          <p:nvPr/>
        </p:nvSpPr>
        <p:spPr>
          <a:xfrm>
            <a:off x="517610" y="3197148"/>
            <a:ext cx="2552798" cy="486823"/>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bg1"/>
                </a:solidFill>
                <a:latin typeface="+mn-lt"/>
                <a:ea typeface="Lato Light" panose="020F0502020204030203" pitchFamily="34" charset="0"/>
                <a:cs typeface="Mukta ExtraLight" panose="020B0000000000000000" pitchFamily="34" charset="77"/>
              </a:rPr>
              <a:t>Lorem ipsum </a:t>
            </a:r>
            <a:r>
              <a:rPr lang="en-GB" sz="1152" dirty="0" err="1">
                <a:solidFill>
                  <a:schemeClr val="bg1"/>
                </a:solidFill>
                <a:latin typeface="+mn-lt"/>
                <a:ea typeface="Lato Light" panose="020F0502020204030203" pitchFamily="34" charset="0"/>
                <a:cs typeface="Mukta ExtraLight" panose="020B0000000000000000" pitchFamily="34" charset="77"/>
              </a:rPr>
              <a:t>dolor</a:t>
            </a:r>
            <a:r>
              <a:rPr lang="en-GB" sz="1152" dirty="0">
                <a:solidFill>
                  <a:schemeClr val="bg1"/>
                </a:solidFill>
                <a:latin typeface="+mn-lt"/>
                <a:ea typeface="Lato Light" panose="020F0502020204030203" pitchFamily="34" charset="0"/>
                <a:cs typeface="Mukta ExtraLight" panose="020B0000000000000000" pitchFamily="34" charset="77"/>
              </a:rPr>
              <a:t> sit </a:t>
            </a:r>
            <a:r>
              <a:rPr lang="en-GB" sz="1152" dirty="0" err="1">
                <a:solidFill>
                  <a:schemeClr val="bg1"/>
                </a:solidFill>
                <a:latin typeface="+mn-lt"/>
                <a:ea typeface="Lato Light" panose="020F0502020204030203" pitchFamily="34" charset="0"/>
                <a:cs typeface="Mukta ExtraLight" panose="020B0000000000000000" pitchFamily="34" charset="77"/>
              </a:rPr>
              <a:t>amet</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consectetur</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commodo</a:t>
            </a:r>
            <a:r>
              <a:rPr lang="en-GB" sz="1152" dirty="0">
                <a:solidFill>
                  <a:schemeClr val="bg1"/>
                </a:solidFill>
                <a:latin typeface="+mn-lt"/>
                <a:ea typeface="Lato Light" panose="020F0502020204030203" pitchFamily="34" charset="0"/>
                <a:cs typeface="Mukta ExtraLight" panose="020B0000000000000000" pitchFamily="34" charset="77"/>
              </a:rPr>
              <a:t>.</a:t>
            </a:r>
            <a:endParaRPr lang="en-US" sz="1152" dirty="0">
              <a:solidFill>
                <a:schemeClr val="bg1"/>
              </a:solidFill>
              <a:latin typeface="+mn-lt"/>
              <a:ea typeface="Lato Light" panose="020F0502020204030203" pitchFamily="34" charset="0"/>
              <a:cs typeface="Mukta ExtraLight" panose="020B0000000000000000" pitchFamily="34" charset="77"/>
            </a:endParaRPr>
          </a:p>
        </p:txBody>
      </p:sp>
      <p:sp>
        <p:nvSpPr>
          <p:cNvPr id="27" name="Subtitle 2">
            <a:extLst>
              <a:ext uri="{FF2B5EF4-FFF2-40B4-BE49-F238E27FC236}">
                <a16:creationId xmlns:a16="http://schemas.microsoft.com/office/drawing/2014/main" id="{05B00814-CFA8-40DC-B98A-451CBB1A593B}"/>
              </a:ext>
            </a:extLst>
          </p:cNvPr>
          <p:cNvSpPr txBox="1">
            <a:spLocks/>
          </p:cNvSpPr>
          <p:nvPr/>
        </p:nvSpPr>
        <p:spPr>
          <a:xfrm>
            <a:off x="517610" y="2415489"/>
            <a:ext cx="2552798" cy="486823"/>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bg1"/>
                </a:solidFill>
                <a:latin typeface="+mn-lt"/>
                <a:ea typeface="Lato Light" panose="020F0502020204030203" pitchFamily="34" charset="0"/>
                <a:cs typeface="Mukta ExtraLight" panose="020B0000000000000000" pitchFamily="34" charset="77"/>
              </a:rPr>
              <a:t>Lorem ipsum </a:t>
            </a:r>
            <a:r>
              <a:rPr lang="en-GB" sz="1152" dirty="0" err="1">
                <a:solidFill>
                  <a:schemeClr val="bg1"/>
                </a:solidFill>
                <a:latin typeface="+mn-lt"/>
                <a:ea typeface="Lato Light" panose="020F0502020204030203" pitchFamily="34" charset="0"/>
                <a:cs typeface="Mukta ExtraLight" panose="020B0000000000000000" pitchFamily="34" charset="77"/>
              </a:rPr>
              <a:t>dolor</a:t>
            </a:r>
            <a:r>
              <a:rPr lang="en-GB" sz="1152" dirty="0">
                <a:solidFill>
                  <a:schemeClr val="bg1"/>
                </a:solidFill>
                <a:latin typeface="+mn-lt"/>
                <a:ea typeface="Lato Light" panose="020F0502020204030203" pitchFamily="34" charset="0"/>
                <a:cs typeface="Mukta ExtraLight" panose="020B0000000000000000" pitchFamily="34" charset="77"/>
              </a:rPr>
              <a:t> sit </a:t>
            </a:r>
            <a:r>
              <a:rPr lang="en-GB" sz="1152" dirty="0" err="1">
                <a:solidFill>
                  <a:schemeClr val="bg1"/>
                </a:solidFill>
                <a:latin typeface="+mn-lt"/>
                <a:ea typeface="Lato Light" panose="020F0502020204030203" pitchFamily="34" charset="0"/>
                <a:cs typeface="Mukta ExtraLight" panose="020B0000000000000000" pitchFamily="34" charset="77"/>
              </a:rPr>
              <a:t>amet</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consectetur</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commodo</a:t>
            </a:r>
            <a:r>
              <a:rPr lang="en-GB" sz="1152" dirty="0">
                <a:solidFill>
                  <a:schemeClr val="bg1"/>
                </a:solidFill>
                <a:latin typeface="+mn-lt"/>
                <a:ea typeface="Lato Light" panose="020F0502020204030203" pitchFamily="34" charset="0"/>
                <a:cs typeface="Mukta ExtraLight" panose="020B0000000000000000" pitchFamily="34" charset="77"/>
              </a:rPr>
              <a:t>.</a:t>
            </a:r>
            <a:endParaRPr lang="en-US" sz="1152" dirty="0">
              <a:solidFill>
                <a:schemeClr val="bg1"/>
              </a:solidFill>
              <a:latin typeface="+mn-lt"/>
              <a:ea typeface="Lato Light" panose="020F0502020204030203" pitchFamily="34" charset="0"/>
              <a:cs typeface="Mukta ExtraLight" panose="020B0000000000000000" pitchFamily="34" charset="77"/>
            </a:endParaRPr>
          </a:p>
        </p:txBody>
      </p:sp>
      <p:sp>
        <p:nvSpPr>
          <p:cNvPr id="48" name="Oval 47">
            <a:extLst>
              <a:ext uri="{FF2B5EF4-FFF2-40B4-BE49-F238E27FC236}">
                <a16:creationId xmlns:a16="http://schemas.microsoft.com/office/drawing/2014/main" id="{AABB99DC-EAFC-473E-A4B6-EDBA9E5A5780}"/>
              </a:ext>
            </a:extLst>
          </p:cNvPr>
          <p:cNvSpPr/>
          <p:nvPr/>
        </p:nvSpPr>
        <p:spPr>
          <a:xfrm>
            <a:off x="6560664" y="2753289"/>
            <a:ext cx="640849" cy="640849"/>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723" dirty="0"/>
          </a:p>
        </p:txBody>
      </p:sp>
      <p:sp>
        <p:nvSpPr>
          <p:cNvPr id="49" name="Oval 48">
            <a:extLst>
              <a:ext uri="{FF2B5EF4-FFF2-40B4-BE49-F238E27FC236}">
                <a16:creationId xmlns:a16="http://schemas.microsoft.com/office/drawing/2014/main" id="{DED18DE4-62D9-4BA0-807D-ED7162B7F228}"/>
              </a:ext>
            </a:extLst>
          </p:cNvPr>
          <p:cNvSpPr/>
          <p:nvPr/>
        </p:nvSpPr>
        <p:spPr>
          <a:xfrm>
            <a:off x="6560664" y="5517748"/>
            <a:ext cx="640849" cy="640849"/>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723" dirty="0"/>
          </a:p>
        </p:txBody>
      </p:sp>
      <p:sp>
        <p:nvSpPr>
          <p:cNvPr id="50" name="Oval 49">
            <a:extLst>
              <a:ext uri="{FF2B5EF4-FFF2-40B4-BE49-F238E27FC236}">
                <a16:creationId xmlns:a16="http://schemas.microsoft.com/office/drawing/2014/main" id="{545C3485-AC19-453D-AB4E-DEB9535836E9}"/>
              </a:ext>
            </a:extLst>
          </p:cNvPr>
          <p:cNvSpPr/>
          <p:nvPr/>
        </p:nvSpPr>
        <p:spPr>
          <a:xfrm>
            <a:off x="6560664" y="4624955"/>
            <a:ext cx="640849" cy="64084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51" name="Oval 50">
            <a:extLst>
              <a:ext uri="{FF2B5EF4-FFF2-40B4-BE49-F238E27FC236}">
                <a16:creationId xmlns:a16="http://schemas.microsoft.com/office/drawing/2014/main" id="{D2977C8E-8DF1-421D-B801-B4D3F66035BB}"/>
              </a:ext>
            </a:extLst>
          </p:cNvPr>
          <p:cNvSpPr/>
          <p:nvPr/>
        </p:nvSpPr>
        <p:spPr>
          <a:xfrm>
            <a:off x="6560664" y="3646083"/>
            <a:ext cx="640849" cy="6408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52" name="TextBox 51">
            <a:extLst>
              <a:ext uri="{FF2B5EF4-FFF2-40B4-BE49-F238E27FC236}">
                <a16:creationId xmlns:a16="http://schemas.microsoft.com/office/drawing/2014/main" id="{0C654BAD-EED3-4AB7-921D-A5B6AC6C1EE9}"/>
              </a:ext>
            </a:extLst>
          </p:cNvPr>
          <p:cNvSpPr txBox="1"/>
          <p:nvPr/>
        </p:nvSpPr>
        <p:spPr>
          <a:xfrm>
            <a:off x="7457115" y="5575034"/>
            <a:ext cx="1031821" cy="351315"/>
          </a:xfrm>
          <a:prstGeom prst="rect">
            <a:avLst/>
          </a:prstGeom>
          <a:noFill/>
        </p:spPr>
        <p:txBody>
          <a:bodyPr wrap="none" rtlCol="0" anchor="ctr" anchorCtr="0">
            <a:spAutoFit/>
          </a:bodyPr>
          <a:lstStyle/>
          <a:p>
            <a:r>
              <a:rPr lang="en-US" sz="1683" b="1" spc="133" dirty="0">
                <a:solidFill>
                  <a:schemeClr val="tx2"/>
                </a:solidFill>
                <a:ea typeface="League Spartan" charset="0"/>
                <a:cs typeface="Poppins" pitchFamily="2" charset="77"/>
              </a:rPr>
              <a:t>Caption</a:t>
            </a:r>
          </a:p>
        </p:txBody>
      </p:sp>
      <p:sp>
        <p:nvSpPr>
          <p:cNvPr id="53" name="Subtitle 2">
            <a:extLst>
              <a:ext uri="{FF2B5EF4-FFF2-40B4-BE49-F238E27FC236}">
                <a16:creationId xmlns:a16="http://schemas.microsoft.com/office/drawing/2014/main" id="{BB9FD83A-C9EC-451C-8A09-73882B79E3F9}"/>
              </a:ext>
            </a:extLst>
          </p:cNvPr>
          <p:cNvSpPr txBox="1">
            <a:spLocks/>
          </p:cNvSpPr>
          <p:nvPr/>
        </p:nvSpPr>
        <p:spPr>
          <a:xfrm>
            <a:off x="7436715" y="5798690"/>
            <a:ext cx="3193185" cy="281639"/>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US" sz="1152" dirty="0">
                <a:solidFill>
                  <a:schemeClr val="tx1"/>
                </a:solidFill>
                <a:latin typeface="+mn-lt"/>
                <a:ea typeface="Lato Light" panose="020F0502020204030203" pitchFamily="34" charset="0"/>
                <a:cs typeface="Mukta ExtraLight" panose="020B0000000000000000" pitchFamily="34" charset="77"/>
              </a:rPr>
              <a:t>Lorem ipsum dolor sit </a:t>
            </a:r>
            <a:r>
              <a:rPr lang="en-US" sz="1152" dirty="0" err="1">
                <a:solidFill>
                  <a:schemeClr val="tx1"/>
                </a:solidFill>
                <a:latin typeface="+mn-lt"/>
                <a:ea typeface="Lato Light" panose="020F0502020204030203" pitchFamily="34" charset="0"/>
                <a:cs typeface="Mukta ExtraLight" panose="020B0000000000000000" pitchFamily="34" charset="77"/>
              </a:rPr>
              <a:t>amet</a:t>
            </a:r>
            <a:r>
              <a:rPr lang="en-US" sz="1152" dirty="0">
                <a:solidFill>
                  <a:schemeClr val="tx1"/>
                </a:solidFill>
                <a:latin typeface="+mn-lt"/>
                <a:ea typeface="Lato Light" panose="020F0502020204030203" pitchFamily="34" charset="0"/>
                <a:cs typeface="Mukta ExtraLight" panose="020B0000000000000000" pitchFamily="34" charset="77"/>
              </a:rPr>
              <a:t>, </a:t>
            </a:r>
            <a:r>
              <a:rPr lang="en-US" sz="1152" dirty="0" err="1">
                <a:solidFill>
                  <a:schemeClr val="tx1"/>
                </a:solidFill>
                <a:latin typeface="+mn-lt"/>
                <a:ea typeface="Lato Light" panose="020F0502020204030203" pitchFamily="34" charset="0"/>
                <a:cs typeface="Mukta ExtraLight" panose="020B0000000000000000" pitchFamily="34" charset="77"/>
              </a:rPr>
              <a:t>consectetur</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54" name="TextBox 53">
            <a:extLst>
              <a:ext uri="{FF2B5EF4-FFF2-40B4-BE49-F238E27FC236}">
                <a16:creationId xmlns:a16="http://schemas.microsoft.com/office/drawing/2014/main" id="{08A4482A-465C-41D6-A848-E783072EF9A9}"/>
              </a:ext>
            </a:extLst>
          </p:cNvPr>
          <p:cNvSpPr txBox="1"/>
          <p:nvPr/>
        </p:nvSpPr>
        <p:spPr>
          <a:xfrm>
            <a:off x="7457115" y="2797467"/>
            <a:ext cx="1031821" cy="351315"/>
          </a:xfrm>
          <a:prstGeom prst="rect">
            <a:avLst/>
          </a:prstGeom>
          <a:noFill/>
        </p:spPr>
        <p:txBody>
          <a:bodyPr wrap="none" rtlCol="0" anchor="ctr" anchorCtr="0">
            <a:spAutoFit/>
          </a:bodyPr>
          <a:lstStyle/>
          <a:p>
            <a:r>
              <a:rPr lang="en-US" sz="1683" b="1" spc="133" dirty="0">
                <a:solidFill>
                  <a:schemeClr val="tx2"/>
                </a:solidFill>
                <a:ea typeface="League Spartan" charset="0"/>
                <a:cs typeface="Poppins" pitchFamily="2" charset="77"/>
              </a:rPr>
              <a:t>Caption</a:t>
            </a:r>
          </a:p>
        </p:txBody>
      </p:sp>
      <p:sp>
        <p:nvSpPr>
          <p:cNvPr id="55" name="Subtitle 2">
            <a:extLst>
              <a:ext uri="{FF2B5EF4-FFF2-40B4-BE49-F238E27FC236}">
                <a16:creationId xmlns:a16="http://schemas.microsoft.com/office/drawing/2014/main" id="{75870807-883F-4CAE-8A74-117E745983CF}"/>
              </a:ext>
            </a:extLst>
          </p:cNvPr>
          <p:cNvSpPr txBox="1">
            <a:spLocks/>
          </p:cNvSpPr>
          <p:nvPr/>
        </p:nvSpPr>
        <p:spPr>
          <a:xfrm>
            <a:off x="7436715" y="3021122"/>
            <a:ext cx="3193185" cy="281639"/>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US" sz="1152" dirty="0">
                <a:solidFill>
                  <a:schemeClr val="tx1"/>
                </a:solidFill>
                <a:latin typeface="+mn-lt"/>
                <a:ea typeface="Lato Light" panose="020F0502020204030203" pitchFamily="34" charset="0"/>
                <a:cs typeface="Mukta ExtraLight" panose="020B0000000000000000" pitchFamily="34" charset="77"/>
              </a:rPr>
              <a:t>Lorem ipsum dolor sit </a:t>
            </a:r>
            <a:r>
              <a:rPr lang="en-US" sz="1152" dirty="0" err="1">
                <a:solidFill>
                  <a:schemeClr val="tx1"/>
                </a:solidFill>
                <a:latin typeface="+mn-lt"/>
                <a:ea typeface="Lato Light" panose="020F0502020204030203" pitchFamily="34" charset="0"/>
                <a:cs typeface="Mukta ExtraLight" panose="020B0000000000000000" pitchFamily="34" charset="77"/>
              </a:rPr>
              <a:t>amet</a:t>
            </a:r>
            <a:r>
              <a:rPr lang="en-US" sz="1152" dirty="0">
                <a:solidFill>
                  <a:schemeClr val="tx1"/>
                </a:solidFill>
                <a:latin typeface="+mn-lt"/>
                <a:ea typeface="Lato Light" panose="020F0502020204030203" pitchFamily="34" charset="0"/>
                <a:cs typeface="Mukta ExtraLight" panose="020B0000000000000000" pitchFamily="34" charset="77"/>
              </a:rPr>
              <a:t>, </a:t>
            </a:r>
            <a:r>
              <a:rPr lang="en-US" sz="1152" dirty="0" err="1">
                <a:solidFill>
                  <a:schemeClr val="tx1"/>
                </a:solidFill>
                <a:latin typeface="+mn-lt"/>
                <a:ea typeface="Lato Light" panose="020F0502020204030203" pitchFamily="34" charset="0"/>
                <a:cs typeface="Mukta ExtraLight" panose="020B0000000000000000" pitchFamily="34" charset="77"/>
              </a:rPr>
              <a:t>consectetur</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56" name="TextBox 55">
            <a:extLst>
              <a:ext uri="{FF2B5EF4-FFF2-40B4-BE49-F238E27FC236}">
                <a16:creationId xmlns:a16="http://schemas.microsoft.com/office/drawing/2014/main" id="{23F35748-7C87-4167-9073-DBC80FA859AA}"/>
              </a:ext>
            </a:extLst>
          </p:cNvPr>
          <p:cNvSpPr txBox="1"/>
          <p:nvPr/>
        </p:nvSpPr>
        <p:spPr>
          <a:xfrm>
            <a:off x="7457115" y="3666480"/>
            <a:ext cx="1031821" cy="351315"/>
          </a:xfrm>
          <a:prstGeom prst="rect">
            <a:avLst/>
          </a:prstGeom>
          <a:noFill/>
        </p:spPr>
        <p:txBody>
          <a:bodyPr wrap="none" rtlCol="0" anchor="ctr" anchorCtr="0">
            <a:spAutoFit/>
          </a:bodyPr>
          <a:lstStyle/>
          <a:p>
            <a:r>
              <a:rPr lang="en-US" sz="1683" b="1" spc="133" dirty="0">
                <a:solidFill>
                  <a:schemeClr val="tx2"/>
                </a:solidFill>
                <a:ea typeface="League Spartan" charset="0"/>
                <a:cs typeface="Poppins" pitchFamily="2" charset="77"/>
              </a:rPr>
              <a:t>Caption</a:t>
            </a:r>
          </a:p>
        </p:txBody>
      </p:sp>
      <p:sp>
        <p:nvSpPr>
          <p:cNvPr id="57" name="Subtitle 2">
            <a:extLst>
              <a:ext uri="{FF2B5EF4-FFF2-40B4-BE49-F238E27FC236}">
                <a16:creationId xmlns:a16="http://schemas.microsoft.com/office/drawing/2014/main" id="{56A5619F-6E4D-446D-936F-086573384951}"/>
              </a:ext>
            </a:extLst>
          </p:cNvPr>
          <p:cNvSpPr txBox="1">
            <a:spLocks/>
          </p:cNvSpPr>
          <p:nvPr/>
        </p:nvSpPr>
        <p:spPr>
          <a:xfrm>
            <a:off x="7436715" y="3890135"/>
            <a:ext cx="3193185" cy="281639"/>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US" sz="1152" dirty="0">
                <a:solidFill>
                  <a:schemeClr val="tx1"/>
                </a:solidFill>
                <a:latin typeface="+mn-lt"/>
                <a:ea typeface="Lato Light" panose="020F0502020204030203" pitchFamily="34" charset="0"/>
                <a:cs typeface="Mukta ExtraLight" panose="020B0000000000000000" pitchFamily="34" charset="77"/>
              </a:rPr>
              <a:t>Lorem ipsum dolor sit </a:t>
            </a:r>
            <a:r>
              <a:rPr lang="en-US" sz="1152" dirty="0" err="1">
                <a:solidFill>
                  <a:schemeClr val="tx1"/>
                </a:solidFill>
                <a:latin typeface="+mn-lt"/>
                <a:ea typeface="Lato Light" panose="020F0502020204030203" pitchFamily="34" charset="0"/>
                <a:cs typeface="Mukta ExtraLight" panose="020B0000000000000000" pitchFamily="34" charset="77"/>
              </a:rPr>
              <a:t>amet</a:t>
            </a:r>
            <a:r>
              <a:rPr lang="en-US" sz="1152" dirty="0">
                <a:solidFill>
                  <a:schemeClr val="tx1"/>
                </a:solidFill>
                <a:latin typeface="+mn-lt"/>
                <a:ea typeface="Lato Light" panose="020F0502020204030203" pitchFamily="34" charset="0"/>
                <a:cs typeface="Mukta ExtraLight" panose="020B0000000000000000" pitchFamily="34" charset="77"/>
              </a:rPr>
              <a:t>, </a:t>
            </a:r>
            <a:r>
              <a:rPr lang="en-US" sz="1152" dirty="0" err="1">
                <a:solidFill>
                  <a:schemeClr val="tx1"/>
                </a:solidFill>
                <a:latin typeface="+mn-lt"/>
                <a:ea typeface="Lato Light" panose="020F0502020204030203" pitchFamily="34" charset="0"/>
                <a:cs typeface="Mukta ExtraLight" panose="020B0000000000000000" pitchFamily="34" charset="77"/>
              </a:rPr>
              <a:t>consectetur</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58" name="TextBox 57">
            <a:extLst>
              <a:ext uri="{FF2B5EF4-FFF2-40B4-BE49-F238E27FC236}">
                <a16:creationId xmlns:a16="http://schemas.microsoft.com/office/drawing/2014/main" id="{78E68CEE-C206-40BD-9626-07D1C44472BE}"/>
              </a:ext>
            </a:extLst>
          </p:cNvPr>
          <p:cNvSpPr txBox="1"/>
          <p:nvPr/>
        </p:nvSpPr>
        <p:spPr>
          <a:xfrm>
            <a:off x="7457115" y="4655410"/>
            <a:ext cx="1031821" cy="351315"/>
          </a:xfrm>
          <a:prstGeom prst="rect">
            <a:avLst/>
          </a:prstGeom>
          <a:noFill/>
        </p:spPr>
        <p:txBody>
          <a:bodyPr wrap="none" rtlCol="0" anchor="ctr" anchorCtr="0">
            <a:spAutoFit/>
          </a:bodyPr>
          <a:lstStyle/>
          <a:p>
            <a:r>
              <a:rPr lang="en-US" sz="1683" b="1" spc="133" dirty="0">
                <a:solidFill>
                  <a:schemeClr val="tx2"/>
                </a:solidFill>
                <a:ea typeface="League Spartan" charset="0"/>
                <a:cs typeface="Poppins" pitchFamily="2" charset="77"/>
              </a:rPr>
              <a:t>Caption</a:t>
            </a:r>
          </a:p>
        </p:txBody>
      </p:sp>
      <p:sp>
        <p:nvSpPr>
          <p:cNvPr id="59" name="Subtitle 2">
            <a:extLst>
              <a:ext uri="{FF2B5EF4-FFF2-40B4-BE49-F238E27FC236}">
                <a16:creationId xmlns:a16="http://schemas.microsoft.com/office/drawing/2014/main" id="{3D925739-1DDE-4A5E-B09F-A9BDB4F19C8E}"/>
              </a:ext>
            </a:extLst>
          </p:cNvPr>
          <p:cNvSpPr txBox="1">
            <a:spLocks/>
          </p:cNvSpPr>
          <p:nvPr/>
        </p:nvSpPr>
        <p:spPr>
          <a:xfrm>
            <a:off x="7436715" y="4879066"/>
            <a:ext cx="3193185" cy="281639"/>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US" sz="1152" dirty="0">
                <a:solidFill>
                  <a:schemeClr val="tx1"/>
                </a:solidFill>
                <a:latin typeface="+mn-lt"/>
                <a:ea typeface="Lato Light" panose="020F0502020204030203" pitchFamily="34" charset="0"/>
                <a:cs typeface="Mukta ExtraLight" panose="020B0000000000000000" pitchFamily="34" charset="77"/>
              </a:rPr>
              <a:t>Lorem ipsum dolor sit </a:t>
            </a:r>
            <a:r>
              <a:rPr lang="en-US" sz="1152" dirty="0" err="1">
                <a:solidFill>
                  <a:schemeClr val="tx1"/>
                </a:solidFill>
                <a:latin typeface="+mn-lt"/>
                <a:ea typeface="Lato Light" panose="020F0502020204030203" pitchFamily="34" charset="0"/>
                <a:cs typeface="Mukta ExtraLight" panose="020B0000000000000000" pitchFamily="34" charset="77"/>
              </a:rPr>
              <a:t>amet</a:t>
            </a:r>
            <a:r>
              <a:rPr lang="en-US" sz="1152" dirty="0">
                <a:solidFill>
                  <a:schemeClr val="tx1"/>
                </a:solidFill>
                <a:latin typeface="+mn-lt"/>
                <a:ea typeface="Lato Light" panose="020F0502020204030203" pitchFamily="34" charset="0"/>
                <a:cs typeface="Mukta ExtraLight" panose="020B0000000000000000" pitchFamily="34" charset="77"/>
              </a:rPr>
              <a:t>, </a:t>
            </a:r>
            <a:r>
              <a:rPr lang="en-US" sz="1152" dirty="0" err="1">
                <a:solidFill>
                  <a:schemeClr val="tx1"/>
                </a:solidFill>
                <a:latin typeface="+mn-lt"/>
                <a:ea typeface="Lato Light" panose="020F0502020204030203" pitchFamily="34" charset="0"/>
                <a:cs typeface="Mukta ExtraLight" panose="020B0000000000000000" pitchFamily="34" charset="77"/>
              </a:rPr>
              <a:t>consectetur</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60" name="Oval 59">
            <a:extLst>
              <a:ext uri="{FF2B5EF4-FFF2-40B4-BE49-F238E27FC236}">
                <a16:creationId xmlns:a16="http://schemas.microsoft.com/office/drawing/2014/main" id="{B285CD92-90C2-44BA-B2BB-CC2DDFEF492A}"/>
              </a:ext>
            </a:extLst>
          </p:cNvPr>
          <p:cNvSpPr/>
          <p:nvPr/>
        </p:nvSpPr>
        <p:spPr>
          <a:xfrm>
            <a:off x="6560664" y="1774417"/>
            <a:ext cx="640849" cy="6408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latin typeface="Lato Light" panose="020F0502020204030203" pitchFamily="34" charset="0"/>
            </a:endParaRPr>
          </a:p>
        </p:txBody>
      </p:sp>
      <p:sp>
        <p:nvSpPr>
          <p:cNvPr id="61" name="TextBox 60">
            <a:extLst>
              <a:ext uri="{FF2B5EF4-FFF2-40B4-BE49-F238E27FC236}">
                <a16:creationId xmlns:a16="http://schemas.microsoft.com/office/drawing/2014/main" id="{2D9F0285-AC4F-4610-8332-6371BE9C054C}"/>
              </a:ext>
            </a:extLst>
          </p:cNvPr>
          <p:cNvSpPr txBox="1"/>
          <p:nvPr/>
        </p:nvSpPr>
        <p:spPr>
          <a:xfrm>
            <a:off x="7457115" y="1818595"/>
            <a:ext cx="1031821" cy="351315"/>
          </a:xfrm>
          <a:prstGeom prst="rect">
            <a:avLst/>
          </a:prstGeom>
          <a:noFill/>
        </p:spPr>
        <p:txBody>
          <a:bodyPr wrap="none" rtlCol="0" anchor="ctr" anchorCtr="0">
            <a:spAutoFit/>
          </a:bodyPr>
          <a:lstStyle/>
          <a:p>
            <a:r>
              <a:rPr lang="en-US" sz="1683" b="1" spc="133" dirty="0">
                <a:solidFill>
                  <a:schemeClr val="tx2"/>
                </a:solidFill>
                <a:ea typeface="League Spartan" charset="0"/>
                <a:cs typeface="Poppins" pitchFamily="2" charset="77"/>
              </a:rPr>
              <a:t>Caption</a:t>
            </a:r>
          </a:p>
        </p:txBody>
      </p:sp>
      <p:sp>
        <p:nvSpPr>
          <p:cNvPr id="62" name="Subtitle 2">
            <a:extLst>
              <a:ext uri="{FF2B5EF4-FFF2-40B4-BE49-F238E27FC236}">
                <a16:creationId xmlns:a16="http://schemas.microsoft.com/office/drawing/2014/main" id="{40809ACF-79A5-4CEE-914C-53B2CFA22375}"/>
              </a:ext>
            </a:extLst>
          </p:cNvPr>
          <p:cNvSpPr txBox="1">
            <a:spLocks/>
          </p:cNvSpPr>
          <p:nvPr/>
        </p:nvSpPr>
        <p:spPr>
          <a:xfrm>
            <a:off x="7436715" y="2042250"/>
            <a:ext cx="3193185" cy="281639"/>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US" sz="1152" dirty="0">
                <a:solidFill>
                  <a:schemeClr val="tx1"/>
                </a:solidFill>
                <a:latin typeface="+mn-lt"/>
                <a:ea typeface="Lato Light" panose="020F0502020204030203" pitchFamily="34" charset="0"/>
                <a:cs typeface="Mukta ExtraLight" panose="020B0000000000000000" pitchFamily="34" charset="77"/>
              </a:rPr>
              <a:t>Lorem ipsum dolor sit </a:t>
            </a:r>
            <a:r>
              <a:rPr lang="en-US" sz="1152" dirty="0" err="1">
                <a:solidFill>
                  <a:schemeClr val="tx1"/>
                </a:solidFill>
                <a:latin typeface="+mn-lt"/>
                <a:ea typeface="Lato Light" panose="020F0502020204030203" pitchFamily="34" charset="0"/>
                <a:cs typeface="Mukta ExtraLight" panose="020B0000000000000000" pitchFamily="34" charset="77"/>
              </a:rPr>
              <a:t>amet</a:t>
            </a:r>
            <a:r>
              <a:rPr lang="en-US" sz="1152" dirty="0">
                <a:solidFill>
                  <a:schemeClr val="tx1"/>
                </a:solidFill>
                <a:latin typeface="+mn-lt"/>
                <a:ea typeface="Lato Light" panose="020F0502020204030203" pitchFamily="34" charset="0"/>
                <a:cs typeface="Mukta ExtraLight" panose="020B0000000000000000" pitchFamily="34" charset="77"/>
              </a:rPr>
              <a:t>, </a:t>
            </a:r>
            <a:r>
              <a:rPr lang="en-US" sz="1152" dirty="0" err="1">
                <a:solidFill>
                  <a:schemeClr val="tx1"/>
                </a:solidFill>
                <a:latin typeface="+mn-lt"/>
                <a:ea typeface="Lato Light" panose="020F0502020204030203" pitchFamily="34" charset="0"/>
                <a:cs typeface="Mukta ExtraLight" panose="020B0000000000000000" pitchFamily="34" charset="77"/>
              </a:rPr>
              <a:t>consectetur</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pic>
        <p:nvPicPr>
          <p:cNvPr id="63" name="Graphic 62" descr="Paperclip">
            <a:extLst>
              <a:ext uri="{FF2B5EF4-FFF2-40B4-BE49-F238E27FC236}">
                <a16:creationId xmlns:a16="http://schemas.microsoft.com/office/drawing/2014/main" id="{20668435-9885-4741-A6CA-BAFD2392A0D9}"/>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88387" y="3769969"/>
            <a:ext cx="401805" cy="401805"/>
          </a:xfrm>
          <a:prstGeom prst="rect">
            <a:avLst/>
          </a:prstGeom>
        </p:spPr>
      </p:pic>
      <p:pic>
        <p:nvPicPr>
          <p:cNvPr id="64" name="Graphic 63" descr="Briefcase">
            <a:extLst>
              <a:ext uri="{FF2B5EF4-FFF2-40B4-BE49-F238E27FC236}">
                <a16:creationId xmlns:a16="http://schemas.microsoft.com/office/drawing/2014/main" id="{82B17F43-8040-4EFC-BC73-BF69DFA419FB}"/>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88387" y="4758900"/>
            <a:ext cx="401805" cy="401805"/>
          </a:xfrm>
          <a:prstGeom prst="rect">
            <a:avLst/>
          </a:prstGeom>
        </p:spPr>
      </p:pic>
      <p:pic>
        <p:nvPicPr>
          <p:cNvPr id="65" name="Graphic 64" descr="Star">
            <a:extLst>
              <a:ext uri="{FF2B5EF4-FFF2-40B4-BE49-F238E27FC236}">
                <a16:creationId xmlns:a16="http://schemas.microsoft.com/office/drawing/2014/main" id="{6765363E-88FA-4CE7-96BA-BD32C8E24382}"/>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88388" y="5632402"/>
            <a:ext cx="401805" cy="401805"/>
          </a:xfrm>
          <a:prstGeom prst="rect">
            <a:avLst/>
          </a:prstGeom>
        </p:spPr>
      </p:pic>
      <p:pic>
        <p:nvPicPr>
          <p:cNvPr id="66" name="Graphic 65" descr="Piggy Bank">
            <a:extLst>
              <a:ext uri="{FF2B5EF4-FFF2-40B4-BE49-F238E27FC236}">
                <a16:creationId xmlns:a16="http://schemas.microsoft.com/office/drawing/2014/main" id="{0722E0B5-2322-44E1-99DC-7A6EFBCD3B84}"/>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207" y="2869509"/>
            <a:ext cx="401805" cy="401805"/>
          </a:xfrm>
          <a:prstGeom prst="rect">
            <a:avLst/>
          </a:prstGeom>
        </p:spPr>
      </p:pic>
      <p:pic>
        <p:nvPicPr>
          <p:cNvPr id="67" name="Graphic 66" descr="Chat RTL">
            <a:extLst>
              <a:ext uri="{FF2B5EF4-FFF2-40B4-BE49-F238E27FC236}">
                <a16:creationId xmlns:a16="http://schemas.microsoft.com/office/drawing/2014/main" id="{0E4D4783-1390-4009-A09D-F990C830406F}"/>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80185" y="1911921"/>
            <a:ext cx="401805" cy="401805"/>
          </a:xfrm>
          <a:prstGeom prst="rect">
            <a:avLst/>
          </a:prstGeom>
        </p:spPr>
      </p:pic>
    </p:spTree>
    <p:extLst>
      <p:ext uri="{BB962C8B-B14F-4D97-AF65-F5344CB8AC3E}">
        <p14:creationId xmlns:p14="http://schemas.microsoft.com/office/powerpoint/2010/main" val="63382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6E448D-449E-4BE8-953F-7A3A3F57332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11AA183-AC69-40D7-93DE-AAF975543D6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7C5BCB4-BDC2-4369-A0F1-F9F1BF15F142}"/>
              </a:ext>
            </a:extLst>
          </p:cNvPr>
          <p:cNvSpPr>
            <a:spLocks noGrp="1"/>
          </p:cNvSpPr>
          <p:nvPr>
            <p:ph type="sldNum" sz="quarter" idx="12"/>
          </p:nvPr>
        </p:nvSpPr>
        <p:spPr/>
        <p:txBody>
          <a:bodyPr/>
          <a:lstStyle/>
          <a:p>
            <a:r>
              <a:rPr lang="en-US"/>
              <a:t>|   </a:t>
            </a:r>
            <a:fld id="{24AA432E-61BB-4EF9-8610-004BEFB30EB4}" type="slidenum">
              <a:rPr lang="en-US" smtClean="0"/>
              <a:pPr/>
              <a:t>16</a:t>
            </a:fld>
            <a:endParaRPr lang="en-US" dirty="0"/>
          </a:p>
        </p:txBody>
      </p:sp>
      <p:sp>
        <p:nvSpPr>
          <p:cNvPr id="5" name="Title 4">
            <a:extLst>
              <a:ext uri="{FF2B5EF4-FFF2-40B4-BE49-F238E27FC236}">
                <a16:creationId xmlns:a16="http://schemas.microsoft.com/office/drawing/2014/main" id="{2A08488C-EBBA-4A61-A979-31F8922BBB3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1810803-672F-47C7-A388-D52DE18BC95D}"/>
              </a:ext>
            </a:extLst>
          </p:cNvPr>
          <p:cNvSpPr>
            <a:spLocks noGrp="1"/>
          </p:cNvSpPr>
          <p:nvPr>
            <p:ph type="body" sz="quarter" idx="13"/>
          </p:nvPr>
        </p:nvSpPr>
        <p:spPr/>
        <p:txBody>
          <a:bodyPr/>
          <a:lstStyle/>
          <a:p>
            <a:endParaRPr lang="en-ZA"/>
          </a:p>
        </p:txBody>
      </p:sp>
      <p:grpSp>
        <p:nvGrpSpPr>
          <p:cNvPr id="40" name="Group 39">
            <a:extLst>
              <a:ext uri="{FF2B5EF4-FFF2-40B4-BE49-F238E27FC236}">
                <a16:creationId xmlns:a16="http://schemas.microsoft.com/office/drawing/2014/main" id="{A3206DCA-234D-4BEE-8561-0D7D2055E9EF}"/>
              </a:ext>
            </a:extLst>
          </p:cNvPr>
          <p:cNvGrpSpPr/>
          <p:nvPr/>
        </p:nvGrpSpPr>
        <p:grpSpPr>
          <a:xfrm>
            <a:off x="669476" y="1762471"/>
            <a:ext cx="10205356" cy="4187599"/>
            <a:chOff x="466236" y="1620953"/>
            <a:chExt cx="10648081" cy="4369264"/>
          </a:xfrm>
        </p:grpSpPr>
        <p:sp>
          <p:nvSpPr>
            <p:cNvPr id="7" name="Rectangle 1">
              <a:extLst>
                <a:ext uri="{FF2B5EF4-FFF2-40B4-BE49-F238E27FC236}">
                  <a16:creationId xmlns:a16="http://schemas.microsoft.com/office/drawing/2014/main" id="{27C2066F-74D0-4D3B-A4C4-3F384F7D4AA3}"/>
                </a:ext>
              </a:extLst>
            </p:cNvPr>
            <p:cNvSpPr>
              <a:spLocks/>
            </p:cNvSpPr>
            <p:nvPr/>
          </p:nvSpPr>
          <p:spPr bwMode="auto">
            <a:xfrm>
              <a:off x="466236" y="4557098"/>
              <a:ext cx="2570660" cy="1433118"/>
            </a:xfrm>
            <a:prstGeom prst="rect">
              <a:avLst/>
            </a:prstGeom>
            <a:solidFill>
              <a:schemeClr val="accent1"/>
            </a:solidFill>
            <a:ln w="25400">
              <a:noFill/>
              <a:miter lim="800000"/>
              <a:headEnd/>
              <a:tailEnd/>
            </a:ln>
          </p:spPr>
          <p:txBody>
            <a:bodyPr lIns="0" tIns="0" rIns="0" bIns="0"/>
            <a:lstStyle/>
            <a:p>
              <a:endParaRPr lang="en-US" sz="1240" dirty="0"/>
            </a:p>
          </p:txBody>
        </p:sp>
        <p:sp>
          <p:nvSpPr>
            <p:cNvPr id="8" name="Freeform 2">
              <a:extLst>
                <a:ext uri="{FF2B5EF4-FFF2-40B4-BE49-F238E27FC236}">
                  <a16:creationId xmlns:a16="http://schemas.microsoft.com/office/drawing/2014/main" id="{C38DF5A7-FA50-45DE-B950-30C5B9D6B823}"/>
                </a:ext>
              </a:extLst>
            </p:cNvPr>
            <p:cNvSpPr>
              <a:spLocks/>
            </p:cNvSpPr>
            <p:nvPr/>
          </p:nvSpPr>
          <p:spPr bwMode="auto">
            <a:xfrm>
              <a:off x="2337526" y="5331915"/>
              <a:ext cx="705671" cy="658302"/>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accent1">
                <a:lumMod val="75000"/>
              </a:schemeClr>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sz="1240" dirty="0"/>
            </a:p>
          </p:txBody>
        </p:sp>
        <p:sp>
          <p:nvSpPr>
            <p:cNvPr id="9" name="Isosceles Triangle 102">
              <a:extLst>
                <a:ext uri="{FF2B5EF4-FFF2-40B4-BE49-F238E27FC236}">
                  <a16:creationId xmlns:a16="http://schemas.microsoft.com/office/drawing/2014/main" id="{318A80BD-00D1-4F06-B29F-37058BC64180}"/>
                </a:ext>
              </a:extLst>
            </p:cNvPr>
            <p:cNvSpPr/>
            <p:nvPr/>
          </p:nvSpPr>
          <p:spPr>
            <a:xfrm>
              <a:off x="2048738" y="4294744"/>
              <a:ext cx="253227" cy="234139"/>
            </a:xfrm>
            <a:prstGeom prst="triangle">
              <a:avLst>
                <a:gd name="adj" fmla="val 100000"/>
              </a:avLst>
            </a:prstGeom>
            <a:solidFill>
              <a:schemeClr val="accent1"/>
            </a:solidFill>
            <a:ln>
              <a:noFill/>
            </a:ln>
          </p:spPr>
          <p:style>
            <a:lnRef idx="2">
              <a:scrgbClr r="0" g="0" b="0"/>
            </a:lnRef>
            <a:fillRef idx="1">
              <a:scrgbClr r="0" g="0" b="0"/>
            </a:fillRef>
            <a:effectRef idx="0">
              <a:schemeClr val="accent4">
                <a:hueOff val="651056"/>
                <a:satOff val="-5209"/>
                <a:lumOff val="-1814"/>
                <a:alphaOff val="0"/>
              </a:schemeClr>
            </a:effectRef>
            <a:fontRef idx="minor">
              <a:schemeClr val="lt1"/>
            </a:fontRef>
          </p:style>
        </p:sp>
        <p:sp>
          <p:nvSpPr>
            <p:cNvPr id="10" name="Rectangle 4">
              <a:extLst>
                <a:ext uri="{FF2B5EF4-FFF2-40B4-BE49-F238E27FC236}">
                  <a16:creationId xmlns:a16="http://schemas.microsoft.com/office/drawing/2014/main" id="{A746A832-D335-4DF5-98CC-4794C977FFED}"/>
                </a:ext>
              </a:extLst>
            </p:cNvPr>
            <p:cNvSpPr>
              <a:spLocks/>
            </p:cNvSpPr>
            <p:nvPr/>
          </p:nvSpPr>
          <p:spPr bwMode="auto">
            <a:xfrm>
              <a:off x="2337526" y="3898797"/>
              <a:ext cx="2570660" cy="1433118"/>
            </a:xfrm>
            <a:prstGeom prst="rect">
              <a:avLst/>
            </a:prstGeom>
            <a:solidFill>
              <a:schemeClr val="accent2"/>
            </a:solidFill>
            <a:ln w="25400">
              <a:noFill/>
              <a:miter lim="800000"/>
              <a:headEnd/>
              <a:tailEnd/>
            </a:ln>
          </p:spPr>
          <p:txBody>
            <a:bodyPr lIns="0" tIns="0" rIns="0" bIns="0"/>
            <a:lstStyle/>
            <a:p>
              <a:endParaRPr lang="en-US" sz="1240" dirty="0"/>
            </a:p>
          </p:txBody>
        </p:sp>
        <p:sp>
          <p:nvSpPr>
            <p:cNvPr id="11" name="Freeform 5">
              <a:extLst>
                <a:ext uri="{FF2B5EF4-FFF2-40B4-BE49-F238E27FC236}">
                  <a16:creationId xmlns:a16="http://schemas.microsoft.com/office/drawing/2014/main" id="{BBDDF383-31E7-4BEC-8E68-809569606D64}"/>
                </a:ext>
              </a:extLst>
            </p:cNvPr>
            <p:cNvSpPr>
              <a:spLocks/>
            </p:cNvSpPr>
            <p:nvPr/>
          </p:nvSpPr>
          <p:spPr bwMode="auto">
            <a:xfrm>
              <a:off x="4208816" y="4673613"/>
              <a:ext cx="705671" cy="658302"/>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accent2">
                <a:lumMod val="75000"/>
              </a:schemeClr>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sz="1240" dirty="0"/>
            </a:p>
          </p:txBody>
        </p:sp>
        <p:sp>
          <p:nvSpPr>
            <p:cNvPr id="12" name="Isosceles Triangle 109">
              <a:extLst>
                <a:ext uri="{FF2B5EF4-FFF2-40B4-BE49-F238E27FC236}">
                  <a16:creationId xmlns:a16="http://schemas.microsoft.com/office/drawing/2014/main" id="{0FB89B1D-65D8-4FA4-8EA4-3C1EBC678823}"/>
                </a:ext>
              </a:extLst>
            </p:cNvPr>
            <p:cNvSpPr/>
            <p:nvPr/>
          </p:nvSpPr>
          <p:spPr>
            <a:xfrm>
              <a:off x="3898475" y="3617820"/>
              <a:ext cx="253227" cy="234139"/>
            </a:xfrm>
            <a:prstGeom prst="triangle">
              <a:avLst>
                <a:gd name="adj" fmla="val 100000"/>
              </a:avLst>
            </a:prstGeom>
            <a:solidFill>
              <a:schemeClr val="accent2"/>
            </a:solidFill>
            <a:ln>
              <a:noFill/>
            </a:ln>
          </p:spPr>
          <p:style>
            <a:lnRef idx="2">
              <a:scrgbClr r="0" g="0" b="0"/>
            </a:lnRef>
            <a:fillRef idx="1">
              <a:schemeClr val="accent4">
                <a:hueOff val="1953167"/>
                <a:satOff val="-15628"/>
                <a:lumOff val="-5442"/>
                <a:alphaOff val="0"/>
              </a:schemeClr>
            </a:fillRef>
            <a:effectRef idx="0">
              <a:schemeClr val="accent4">
                <a:hueOff val="1953167"/>
                <a:satOff val="-15628"/>
                <a:lumOff val="-5442"/>
                <a:alphaOff val="0"/>
              </a:schemeClr>
            </a:effectRef>
            <a:fontRef idx="minor">
              <a:schemeClr val="lt1"/>
            </a:fontRef>
          </p:style>
        </p:sp>
        <p:sp>
          <p:nvSpPr>
            <p:cNvPr id="13" name="Rectangle 12">
              <a:extLst>
                <a:ext uri="{FF2B5EF4-FFF2-40B4-BE49-F238E27FC236}">
                  <a16:creationId xmlns:a16="http://schemas.microsoft.com/office/drawing/2014/main" id="{99EDBBE0-A5F1-4648-B082-5BE9D9D8B8D5}"/>
                </a:ext>
              </a:extLst>
            </p:cNvPr>
            <p:cNvSpPr>
              <a:spLocks/>
            </p:cNvSpPr>
            <p:nvPr/>
          </p:nvSpPr>
          <p:spPr bwMode="auto">
            <a:xfrm>
              <a:off x="4215116" y="3240494"/>
              <a:ext cx="2570661" cy="1433118"/>
            </a:xfrm>
            <a:prstGeom prst="rect">
              <a:avLst/>
            </a:prstGeom>
            <a:solidFill>
              <a:schemeClr val="accent3"/>
            </a:solidFill>
            <a:ln w="25400">
              <a:noFill/>
              <a:miter lim="800000"/>
              <a:headEnd/>
              <a:tailEnd/>
            </a:ln>
          </p:spPr>
          <p:txBody>
            <a:bodyPr lIns="0" tIns="0" rIns="0" bIns="0"/>
            <a:lstStyle/>
            <a:p>
              <a:endParaRPr lang="en-US" sz="1240" dirty="0"/>
            </a:p>
          </p:txBody>
        </p:sp>
        <p:sp>
          <p:nvSpPr>
            <p:cNvPr id="14" name="Freeform 23">
              <a:extLst>
                <a:ext uri="{FF2B5EF4-FFF2-40B4-BE49-F238E27FC236}">
                  <a16:creationId xmlns:a16="http://schemas.microsoft.com/office/drawing/2014/main" id="{A71B669D-C421-4B3E-AF9B-A0CAB92192C7}"/>
                </a:ext>
              </a:extLst>
            </p:cNvPr>
            <p:cNvSpPr>
              <a:spLocks/>
            </p:cNvSpPr>
            <p:nvPr/>
          </p:nvSpPr>
          <p:spPr bwMode="auto">
            <a:xfrm>
              <a:off x="6073805" y="4015309"/>
              <a:ext cx="705671" cy="658302"/>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accent3">
                <a:lumMod val="75000"/>
              </a:schemeClr>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sz="1240" dirty="0"/>
            </a:p>
          </p:txBody>
        </p:sp>
        <p:sp>
          <p:nvSpPr>
            <p:cNvPr id="15" name="Isosceles Triangle 116">
              <a:extLst>
                <a:ext uri="{FF2B5EF4-FFF2-40B4-BE49-F238E27FC236}">
                  <a16:creationId xmlns:a16="http://schemas.microsoft.com/office/drawing/2014/main" id="{8B0F7E50-A7C4-47F0-9044-631DC5A43D78}"/>
                </a:ext>
              </a:extLst>
            </p:cNvPr>
            <p:cNvSpPr/>
            <p:nvPr/>
          </p:nvSpPr>
          <p:spPr>
            <a:xfrm>
              <a:off x="5770444" y="2968994"/>
              <a:ext cx="253227" cy="234139"/>
            </a:xfrm>
            <a:prstGeom prst="triangle">
              <a:avLst>
                <a:gd name="adj" fmla="val 100000"/>
              </a:avLst>
            </a:prstGeom>
            <a:solidFill>
              <a:schemeClr val="accent3"/>
            </a:solidFill>
            <a:ln>
              <a:noFill/>
            </a:ln>
          </p:spPr>
          <p:style>
            <a:lnRef idx="2">
              <a:scrgbClr r="0" g="0" b="0"/>
            </a:lnRef>
            <a:fillRef idx="1">
              <a:schemeClr val="accent4">
                <a:hueOff val="3255278"/>
                <a:satOff val="-26046"/>
                <a:lumOff val="-9069"/>
                <a:alphaOff val="0"/>
              </a:schemeClr>
            </a:fillRef>
            <a:effectRef idx="0">
              <a:schemeClr val="accent4">
                <a:hueOff val="3255278"/>
                <a:satOff val="-26046"/>
                <a:lumOff val="-9069"/>
                <a:alphaOff val="0"/>
              </a:schemeClr>
            </a:effectRef>
            <a:fontRef idx="minor">
              <a:schemeClr val="lt1"/>
            </a:fontRef>
          </p:style>
        </p:sp>
        <p:sp>
          <p:nvSpPr>
            <p:cNvPr id="16" name="Rectangle 15">
              <a:extLst>
                <a:ext uri="{FF2B5EF4-FFF2-40B4-BE49-F238E27FC236}">
                  <a16:creationId xmlns:a16="http://schemas.microsoft.com/office/drawing/2014/main" id="{6B69C070-764F-452E-BBD2-B9EAE6B644C1}"/>
                </a:ext>
              </a:extLst>
            </p:cNvPr>
            <p:cNvSpPr>
              <a:spLocks/>
            </p:cNvSpPr>
            <p:nvPr/>
          </p:nvSpPr>
          <p:spPr bwMode="auto">
            <a:xfrm>
              <a:off x="6073804" y="2588017"/>
              <a:ext cx="2570661" cy="1433118"/>
            </a:xfrm>
            <a:prstGeom prst="rect">
              <a:avLst/>
            </a:prstGeom>
            <a:solidFill>
              <a:schemeClr val="accent4"/>
            </a:solidFill>
            <a:ln w="25400">
              <a:noFill/>
              <a:miter lim="800000"/>
              <a:headEnd/>
              <a:tailEnd/>
            </a:ln>
          </p:spPr>
          <p:txBody>
            <a:bodyPr lIns="0" tIns="0" rIns="0" bIns="0"/>
            <a:lstStyle/>
            <a:p>
              <a:endParaRPr lang="en-US" sz="1240" dirty="0"/>
            </a:p>
          </p:txBody>
        </p:sp>
        <p:sp>
          <p:nvSpPr>
            <p:cNvPr id="17" name="Freeform 30">
              <a:extLst>
                <a:ext uri="{FF2B5EF4-FFF2-40B4-BE49-F238E27FC236}">
                  <a16:creationId xmlns:a16="http://schemas.microsoft.com/office/drawing/2014/main" id="{591C0AE5-390D-4008-A097-7A246CCF46B8}"/>
                </a:ext>
              </a:extLst>
            </p:cNvPr>
            <p:cNvSpPr>
              <a:spLocks/>
            </p:cNvSpPr>
            <p:nvPr/>
          </p:nvSpPr>
          <p:spPr bwMode="auto">
            <a:xfrm>
              <a:off x="7938794" y="3351181"/>
              <a:ext cx="705671" cy="658302"/>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accent4">
                <a:lumMod val="75000"/>
              </a:schemeClr>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sz="1240" dirty="0"/>
            </a:p>
          </p:txBody>
        </p:sp>
        <p:sp>
          <p:nvSpPr>
            <p:cNvPr id="18" name="Isosceles Triangle 123">
              <a:extLst>
                <a:ext uri="{FF2B5EF4-FFF2-40B4-BE49-F238E27FC236}">
                  <a16:creationId xmlns:a16="http://schemas.microsoft.com/office/drawing/2014/main" id="{97920BB0-49CF-46C8-A8A0-9ED0939ED4B2}"/>
                </a:ext>
              </a:extLst>
            </p:cNvPr>
            <p:cNvSpPr/>
            <p:nvPr/>
          </p:nvSpPr>
          <p:spPr>
            <a:xfrm>
              <a:off x="7635289" y="2318781"/>
              <a:ext cx="253227" cy="234139"/>
            </a:xfrm>
            <a:prstGeom prst="triangle">
              <a:avLst>
                <a:gd name="adj" fmla="val 100000"/>
              </a:avLst>
            </a:prstGeom>
            <a:solidFill>
              <a:schemeClr val="accent4"/>
            </a:solidFill>
            <a:ln>
              <a:noFill/>
            </a:ln>
          </p:spPr>
          <p:style>
            <a:lnRef idx="2">
              <a:scrgbClr r="0" g="0" b="0"/>
            </a:lnRef>
            <a:fillRef idx="1">
              <a:scrgbClr r="0" g="0" b="0"/>
            </a:fillRef>
            <a:effectRef idx="0">
              <a:schemeClr val="accent4">
                <a:hueOff val="4557389"/>
                <a:satOff val="-36465"/>
                <a:lumOff val="-12697"/>
                <a:alphaOff val="0"/>
              </a:schemeClr>
            </a:effectRef>
            <a:fontRef idx="minor">
              <a:schemeClr val="lt1"/>
            </a:fontRef>
          </p:style>
        </p:sp>
        <p:sp>
          <p:nvSpPr>
            <p:cNvPr id="19" name="AutoShape 13">
              <a:extLst>
                <a:ext uri="{FF2B5EF4-FFF2-40B4-BE49-F238E27FC236}">
                  <a16:creationId xmlns:a16="http://schemas.microsoft.com/office/drawing/2014/main" id="{C0F6EE15-7107-4E9B-95B4-0FA477751E61}"/>
                </a:ext>
              </a:extLst>
            </p:cNvPr>
            <p:cNvSpPr>
              <a:spLocks/>
            </p:cNvSpPr>
            <p:nvPr/>
          </p:nvSpPr>
          <p:spPr bwMode="auto">
            <a:xfrm>
              <a:off x="7938794" y="1620953"/>
              <a:ext cx="3175523" cy="2044816"/>
            </a:xfrm>
            <a:prstGeom prst="rightArrow">
              <a:avLst>
                <a:gd name="adj1" fmla="val 69463"/>
                <a:gd name="adj2" fmla="val 28319"/>
              </a:avLst>
            </a:prstGeom>
            <a:solidFill>
              <a:schemeClr val="accent5"/>
            </a:solidFill>
            <a:ln w="25400">
              <a:noFill/>
              <a:miter lim="800000"/>
              <a:headEnd/>
              <a:tailEnd/>
            </a:ln>
          </p:spPr>
          <p:txBody>
            <a:bodyPr lIns="0" tIns="0" rIns="0" bIns="0"/>
            <a:lstStyle/>
            <a:p>
              <a:endParaRPr lang="en-US" sz="1240" dirty="0"/>
            </a:p>
          </p:txBody>
        </p:sp>
        <p:sp>
          <p:nvSpPr>
            <p:cNvPr id="20" name="Subtitle 2">
              <a:extLst>
                <a:ext uri="{FF2B5EF4-FFF2-40B4-BE49-F238E27FC236}">
                  <a16:creationId xmlns:a16="http://schemas.microsoft.com/office/drawing/2014/main" id="{CAC1FE0A-CFE1-4039-9BF7-F9224A7BC837}"/>
                </a:ext>
              </a:extLst>
            </p:cNvPr>
            <p:cNvSpPr txBox="1">
              <a:spLocks/>
            </p:cNvSpPr>
            <p:nvPr/>
          </p:nvSpPr>
          <p:spPr>
            <a:xfrm>
              <a:off x="560423" y="5161428"/>
              <a:ext cx="1682915" cy="717774"/>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639"/>
                </a:lnSpc>
              </a:pPr>
              <a:r>
                <a:rPr lang="en-GB" sz="1152" dirty="0">
                  <a:solidFill>
                    <a:schemeClr val="bg1"/>
                  </a:solidFill>
                  <a:latin typeface="+mn-lt"/>
                  <a:ea typeface="Lato Light" panose="020F0502020204030203" pitchFamily="34" charset="0"/>
                  <a:cs typeface="Mukta ExtraLight" panose="020B0000000000000000" pitchFamily="34" charset="77"/>
                </a:rPr>
                <a:t>Lorem ipsum </a:t>
              </a:r>
              <a:r>
                <a:rPr lang="en-GB" sz="1152" dirty="0" err="1">
                  <a:solidFill>
                    <a:schemeClr val="bg1"/>
                  </a:solidFill>
                  <a:latin typeface="+mn-lt"/>
                  <a:ea typeface="Lato Light" panose="020F0502020204030203" pitchFamily="34" charset="0"/>
                  <a:cs typeface="Mukta ExtraLight" panose="020B0000000000000000" pitchFamily="34" charset="77"/>
                </a:rPr>
                <a:t>dolor</a:t>
              </a:r>
              <a:r>
                <a:rPr lang="en-GB" sz="1152" dirty="0">
                  <a:solidFill>
                    <a:schemeClr val="bg1"/>
                  </a:solidFill>
                  <a:latin typeface="+mn-lt"/>
                  <a:ea typeface="Lato Light" panose="020F0502020204030203" pitchFamily="34" charset="0"/>
                  <a:cs typeface="Mukta ExtraLight" panose="020B0000000000000000" pitchFamily="34" charset="77"/>
                </a:rPr>
                <a:t> sit </a:t>
              </a:r>
              <a:r>
                <a:rPr lang="en-GB" sz="1152" dirty="0" err="1">
                  <a:solidFill>
                    <a:schemeClr val="bg1"/>
                  </a:solidFill>
                  <a:latin typeface="+mn-lt"/>
                  <a:ea typeface="Lato Light" panose="020F0502020204030203" pitchFamily="34" charset="0"/>
                  <a:cs typeface="Mukta ExtraLight" panose="020B0000000000000000" pitchFamily="34" charset="77"/>
                </a:rPr>
                <a:t>amet</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consectetur</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commodo</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consequat</a:t>
              </a:r>
              <a:r>
                <a:rPr lang="en-GB" sz="1152" dirty="0">
                  <a:solidFill>
                    <a:schemeClr val="bg1"/>
                  </a:solidFill>
                  <a:latin typeface="+mn-lt"/>
                  <a:ea typeface="Lato Light" panose="020F0502020204030203" pitchFamily="34" charset="0"/>
                  <a:cs typeface="Mukta ExtraLight" panose="020B0000000000000000" pitchFamily="34" charset="77"/>
                </a:rPr>
                <a:t>.</a:t>
              </a:r>
              <a:endParaRPr lang="en-US" sz="1152" dirty="0">
                <a:solidFill>
                  <a:schemeClr val="bg1"/>
                </a:solidFill>
                <a:latin typeface="+mn-lt"/>
                <a:ea typeface="Lato Light" panose="020F0502020204030203" pitchFamily="34" charset="0"/>
                <a:cs typeface="Mukta ExtraLight" panose="020B0000000000000000" pitchFamily="34" charset="77"/>
              </a:endParaRPr>
            </a:p>
          </p:txBody>
        </p:sp>
        <p:sp>
          <p:nvSpPr>
            <p:cNvPr id="22" name="Subtitle 2">
              <a:extLst>
                <a:ext uri="{FF2B5EF4-FFF2-40B4-BE49-F238E27FC236}">
                  <a16:creationId xmlns:a16="http://schemas.microsoft.com/office/drawing/2014/main" id="{21C8823A-AB06-4FAF-AA4C-5D8E3983F06F}"/>
                </a:ext>
              </a:extLst>
            </p:cNvPr>
            <p:cNvSpPr txBox="1">
              <a:spLocks/>
            </p:cNvSpPr>
            <p:nvPr/>
          </p:nvSpPr>
          <p:spPr>
            <a:xfrm>
              <a:off x="2434863" y="4493242"/>
              <a:ext cx="1682915" cy="717774"/>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639"/>
                </a:lnSpc>
              </a:pPr>
              <a:r>
                <a:rPr lang="en-GB" sz="1152" dirty="0">
                  <a:solidFill>
                    <a:schemeClr val="bg1"/>
                  </a:solidFill>
                  <a:latin typeface="+mn-lt"/>
                  <a:ea typeface="Lato Light" panose="020F0502020204030203" pitchFamily="34" charset="0"/>
                  <a:cs typeface="Mukta ExtraLight" panose="020B0000000000000000" pitchFamily="34" charset="77"/>
                </a:rPr>
                <a:t>Lorem ipsum </a:t>
              </a:r>
              <a:r>
                <a:rPr lang="en-GB" sz="1152" dirty="0" err="1">
                  <a:solidFill>
                    <a:schemeClr val="bg1"/>
                  </a:solidFill>
                  <a:latin typeface="+mn-lt"/>
                  <a:ea typeface="Lato Light" panose="020F0502020204030203" pitchFamily="34" charset="0"/>
                  <a:cs typeface="Mukta ExtraLight" panose="020B0000000000000000" pitchFamily="34" charset="77"/>
                </a:rPr>
                <a:t>dolor</a:t>
              </a:r>
              <a:r>
                <a:rPr lang="en-GB" sz="1152" dirty="0">
                  <a:solidFill>
                    <a:schemeClr val="bg1"/>
                  </a:solidFill>
                  <a:latin typeface="+mn-lt"/>
                  <a:ea typeface="Lato Light" panose="020F0502020204030203" pitchFamily="34" charset="0"/>
                  <a:cs typeface="Mukta ExtraLight" panose="020B0000000000000000" pitchFamily="34" charset="77"/>
                </a:rPr>
                <a:t> sit </a:t>
              </a:r>
              <a:r>
                <a:rPr lang="en-GB" sz="1152" dirty="0" err="1">
                  <a:solidFill>
                    <a:schemeClr val="bg1"/>
                  </a:solidFill>
                  <a:latin typeface="+mn-lt"/>
                  <a:ea typeface="Lato Light" panose="020F0502020204030203" pitchFamily="34" charset="0"/>
                  <a:cs typeface="Mukta ExtraLight" panose="020B0000000000000000" pitchFamily="34" charset="77"/>
                </a:rPr>
                <a:t>amet</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consectetur</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commodo</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consequat</a:t>
              </a:r>
              <a:r>
                <a:rPr lang="en-GB" sz="1152" dirty="0">
                  <a:solidFill>
                    <a:schemeClr val="bg1"/>
                  </a:solidFill>
                  <a:latin typeface="+mn-lt"/>
                  <a:ea typeface="Lato Light" panose="020F0502020204030203" pitchFamily="34" charset="0"/>
                  <a:cs typeface="Mukta ExtraLight" panose="020B0000000000000000" pitchFamily="34" charset="77"/>
                </a:rPr>
                <a:t>.</a:t>
              </a:r>
              <a:endParaRPr lang="en-US" sz="1152" dirty="0">
                <a:solidFill>
                  <a:schemeClr val="bg1"/>
                </a:solidFill>
                <a:latin typeface="+mn-lt"/>
                <a:ea typeface="Lato Light" panose="020F0502020204030203" pitchFamily="34" charset="0"/>
                <a:cs typeface="Mukta ExtraLight" panose="020B0000000000000000" pitchFamily="34" charset="77"/>
              </a:endParaRPr>
            </a:p>
          </p:txBody>
        </p:sp>
        <p:sp>
          <p:nvSpPr>
            <p:cNvPr id="27" name="Subtitle 2">
              <a:extLst>
                <a:ext uri="{FF2B5EF4-FFF2-40B4-BE49-F238E27FC236}">
                  <a16:creationId xmlns:a16="http://schemas.microsoft.com/office/drawing/2014/main" id="{4F5D513D-DB9C-41D4-97FB-0FC3760202F5}"/>
                </a:ext>
              </a:extLst>
            </p:cNvPr>
            <p:cNvSpPr txBox="1">
              <a:spLocks/>
            </p:cNvSpPr>
            <p:nvPr/>
          </p:nvSpPr>
          <p:spPr>
            <a:xfrm>
              <a:off x="4300085" y="3814652"/>
              <a:ext cx="1682915" cy="717774"/>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639"/>
                </a:lnSpc>
              </a:pPr>
              <a:r>
                <a:rPr lang="en-GB" sz="1152" dirty="0">
                  <a:solidFill>
                    <a:schemeClr val="bg1"/>
                  </a:solidFill>
                  <a:latin typeface="+mn-lt"/>
                  <a:ea typeface="Lato Light" panose="020F0502020204030203" pitchFamily="34" charset="0"/>
                  <a:cs typeface="Mukta ExtraLight" panose="020B0000000000000000" pitchFamily="34" charset="77"/>
                </a:rPr>
                <a:t>Lorem ipsum </a:t>
              </a:r>
              <a:r>
                <a:rPr lang="en-GB" sz="1152" dirty="0" err="1">
                  <a:solidFill>
                    <a:schemeClr val="bg1"/>
                  </a:solidFill>
                  <a:latin typeface="+mn-lt"/>
                  <a:ea typeface="Lato Light" panose="020F0502020204030203" pitchFamily="34" charset="0"/>
                  <a:cs typeface="Mukta ExtraLight" panose="020B0000000000000000" pitchFamily="34" charset="77"/>
                </a:rPr>
                <a:t>dolor</a:t>
              </a:r>
              <a:r>
                <a:rPr lang="en-GB" sz="1152" dirty="0">
                  <a:solidFill>
                    <a:schemeClr val="bg1"/>
                  </a:solidFill>
                  <a:latin typeface="+mn-lt"/>
                  <a:ea typeface="Lato Light" panose="020F0502020204030203" pitchFamily="34" charset="0"/>
                  <a:cs typeface="Mukta ExtraLight" panose="020B0000000000000000" pitchFamily="34" charset="77"/>
                </a:rPr>
                <a:t> sit </a:t>
              </a:r>
              <a:r>
                <a:rPr lang="en-GB" sz="1152" dirty="0" err="1">
                  <a:solidFill>
                    <a:schemeClr val="bg1"/>
                  </a:solidFill>
                  <a:latin typeface="+mn-lt"/>
                  <a:ea typeface="Lato Light" panose="020F0502020204030203" pitchFamily="34" charset="0"/>
                  <a:cs typeface="Mukta ExtraLight" panose="020B0000000000000000" pitchFamily="34" charset="77"/>
                </a:rPr>
                <a:t>amet</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consectetur</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commodo</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consequat</a:t>
              </a:r>
              <a:r>
                <a:rPr lang="en-GB" sz="1152" dirty="0">
                  <a:solidFill>
                    <a:schemeClr val="bg1"/>
                  </a:solidFill>
                  <a:latin typeface="+mn-lt"/>
                  <a:ea typeface="Lato Light" panose="020F0502020204030203" pitchFamily="34" charset="0"/>
                  <a:cs typeface="Mukta ExtraLight" panose="020B0000000000000000" pitchFamily="34" charset="77"/>
                </a:rPr>
                <a:t>.</a:t>
              </a:r>
              <a:endParaRPr lang="en-US" sz="1152" dirty="0">
                <a:solidFill>
                  <a:schemeClr val="bg1"/>
                </a:solidFill>
                <a:latin typeface="+mn-lt"/>
                <a:ea typeface="Lato Light" panose="020F0502020204030203" pitchFamily="34" charset="0"/>
                <a:cs typeface="Mukta ExtraLight" panose="020B0000000000000000" pitchFamily="34" charset="77"/>
              </a:endParaRPr>
            </a:p>
          </p:txBody>
        </p:sp>
        <p:sp>
          <p:nvSpPr>
            <p:cNvPr id="28" name="Subtitle 2">
              <a:extLst>
                <a:ext uri="{FF2B5EF4-FFF2-40B4-BE49-F238E27FC236}">
                  <a16:creationId xmlns:a16="http://schemas.microsoft.com/office/drawing/2014/main" id="{C6BBE5ED-5B05-49EC-A9B0-AB18AA32C10C}"/>
                </a:ext>
              </a:extLst>
            </p:cNvPr>
            <p:cNvSpPr txBox="1">
              <a:spLocks/>
            </p:cNvSpPr>
            <p:nvPr/>
          </p:nvSpPr>
          <p:spPr>
            <a:xfrm>
              <a:off x="6167604" y="3175451"/>
              <a:ext cx="1682915" cy="717774"/>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639"/>
                </a:lnSpc>
              </a:pPr>
              <a:r>
                <a:rPr lang="en-GB" sz="1152" dirty="0">
                  <a:solidFill>
                    <a:schemeClr val="bg1"/>
                  </a:solidFill>
                  <a:latin typeface="+mn-lt"/>
                  <a:ea typeface="Lato Light" panose="020F0502020204030203" pitchFamily="34" charset="0"/>
                  <a:cs typeface="Mukta ExtraLight" panose="020B0000000000000000" pitchFamily="34" charset="77"/>
                </a:rPr>
                <a:t>Lorem ipsum </a:t>
              </a:r>
              <a:r>
                <a:rPr lang="en-GB" sz="1152" dirty="0" err="1">
                  <a:solidFill>
                    <a:schemeClr val="bg1"/>
                  </a:solidFill>
                  <a:latin typeface="+mn-lt"/>
                  <a:ea typeface="Lato Light" panose="020F0502020204030203" pitchFamily="34" charset="0"/>
                  <a:cs typeface="Mukta ExtraLight" panose="020B0000000000000000" pitchFamily="34" charset="77"/>
                </a:rPr>
                <a:t>dolor</a:t>
              </a:r>
              <a:r>
                <a:rPr lang="en-GB" sz="1152" dirty="0">
                  <a:solidFill>
                    <a:schemeClr val="bg1"/>
                  </a:solidFill>
                  <a:latin typeface="+mn-lt"/>
                  <a:ea typeface="Lato Light" panose="020F0502020204030203" pitchFamily="34" charset="0"/>
                  <a:cs typeface="Mukta ExtraLight" panose="020B0000000000000000" pitchFamily="34" charset="77"/>
                </a:rPr>
                <a:t> sit </a:t>
              </a:r>
              <a:r>
                <a:rPr lang="en-GB" sz="1152" dirty="0" err="1">
                  <a:solidFill>
                    <a:schemeClr val="bg1"/>
                  </a:solidFill>
                  <a:latin typeface="+mn-lt"/>
                  <a:ea typeface="Lato Light" panose="020F0502020204030203" pitchFamily="34" charset="0"/>
                  <a:cs typeface="Mukta ExtraLight" panose="020B0000000000000000" pitchFamily="34" charset="77"/>
                </a:rPr>
                <a:t>amet</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consectetur</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commodo</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consequat</a:t>
              </a:r>
              <a:r>
                <a:rPr lang="en-GB" sz="1152" dirty="0">
                  <a:solidFill>
                    <a:schemeClr val="bg1"/>
                  </a:solidFill>
                  <a:latin typeface="+mn-lt"/>
                  <a:ea typeface="Lato Light" panose="020F0502020204030203" pitchFamily="34" charset="0"/>
                  <a:cs typeface="Mukta ExtraLight" panose="020B0000000000000000" pitchFamily="34" charset="77"/>
                </a:rPr>
                <a:t>.</a:t>
              </a:r>
              <a:endParaRPr lang="en-US" sz="1152" dirty="0">
                <a:solidFill>
                  <a:schemeClr val="bg1"/>
                </a:solidFill>
                <a:latin typeface="+mn-lt"/>
                <a:ea typeface="Lato Light" panose="020F0502020204030203" pitchFamily="34" charset="0"/>
                <a:cs typeface="Mukta ExtraLight" panose="020B0000000000000000" pitchFamily="34" charset="77"/>
              </a:endParaRPr>
            </a:p>
          </p:txBody>
        </p:sp>
        <p:sp>
          <p:nvSpPr>
            <p:cNvPr id="29" name="Subtitle 2">
              <a:extLst>
                <a:ext uri="{FF2B5EF4-FFF2-40B4-BE49-F238E27FC236}">
                  <a16:creationId xmlns:a16="http://schemas.microsoft.com/office/drawing/2014/main" id="{338C3E01-D5C4-402B-ACE0-EF7A210CFE2C}"/>
                </a:ext>
              </a:extLst>
            </p:cNvPr>
            <p:cNvSpPr txBox="1">
              <a:spLocks/>
            </p:cNvSpPr>
            <p:nvPr/>
          </p:nvSpPr>
          <p:spPr>
            <a:xfrm>
              <a:off x="8082400" y="2485626"/>
              <a:ext cx="2322657" cy="936114"/>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639"/>
                </a:lnSpc>
              </a:pPr>
              <a:r>
                <a:rPr lang="en-GB" sz="1152" dirty="0">
                  <a:solidFill>
                    <a:schemeClr val="bg1"/>
                  </a:solidFill>
                  <a:latin typeface="+mn-lt"/>
                  <a:ea typeface="Lato Light" panose="020F0502020204030203" pitchFamily="34" charset="0"/>
                  <a:cs typeface="Mukta ExtraLight" panose="020B0000000000000000" pitchFamily="34" charset="77"/>
                </a:rPr>
                <a:t>Lorem ipsum </a:t>
              </a:r>
              <a:r>
                <a:rPr lang="en-GB" sz="1152" dirty="0" err="1">
                  <a:solidFill>
                    <a:schemeClr val="bg1"/>
                  </a:solidFill>
                  <a:latin typeface="+mn-lt"/>
                  <a:ea typeface="Lato Light" panose="020F0502020204030203" pitchFamily="34" charset="0"/>
                  <a:cs typeface="Mukta ExtraLight" panose="020B0000000000000000" pitchFamily="34" charset="77"/>
                </a:rPr>
                <a:t>dolor</a:t>
              </a:r>
              <a:r>
                <a:rPr lang="en-GB" sz="1152" dirty="0">
                  <a:solidFill>
                    <a:schemeClr val="bg1"/>
                  </a:solidFill>
                  <a:latin typeface="+mn-lt"/>
                  <a:ea typeface="Lato Light" panose="020F0502020204030203" pitchFamily="34" charset="0"/>
                  <a:cs typeface="Mukta ExtraLight" panose="020B0000000000000000" pitchFamily="34" charset="77"/>
                </a:rPr>
                <a:t> sit </a:t>
              </a:r>
              <a:r>
                <a:rPr lang="en-GB" sz="1152" dirty="0" err="1">
                  <a:solidFill>
                    <a:schemeClr val="bg1"/>
                  </a:solidFill>
                  <a:latin typeface="+mn-lt"/>
                  <a:ea typeface="Lato Light" panose="020F0502020204030203" pitchFamily="34" charset="0"/>
                  <a:cs typeface="Mukta ExtraLight" panose="020B0000000000000000" pitchFamily="34" charset="77"/>
                </a:rPr>
                <a:t>amet</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consectetur</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commodo</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consequat</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vulu</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vua</a:t>
              </a:r>
              <a:r>
                <a:rPr lang="en-GB" sz="1152" dirty="0">
                  <a:solidFill>
                    <a:schemeClr val="bg1"/>
                  </a:solidFill>
                  <a:latin typeface="+mn-lt"/>
                  <a:ea typeface="Lato Light" panose="020F0502020204030203" pitchFamily="34" charset="0"/>
                  <a:cs typeface="Mukta ExtraLight" panose="020B0000000000000000" pitchFamily="34" charset="77"/>
                </a:rPr>
                <a:t>.</a:t>
              </a:r>
              <a:r>
                <a:rPr lang="en-US" sz="1152" dirty="0">
                  <a:solidFill>
                    <a:schemeClr val="bg1"/>
                  </a:solidFill>
                  <a:latin typeface="+mn-lt"/>
                  <a:ea typeface="Lato Light" panose="020F0502020204030203" pitchFamily="34" charset="0"/>
                  <a:cs typeface="Mukta ExtraLight" panose="020B0000000000000000" pitchFamily="34" charset="77"/>
                </a:rPr>
                <a:t> and beyond.</a:t>
              </a:r>
            </a:p>
          </p:txBody>
        </p:sp>
        <p:sp>
          <p:nvSpPr>
            <p:cNvPr id="30" name="Subtitle 2">
              <a:extLst>
                <a:ext uri="{FF2B5EF4-FFF2-40B4-BE49-F238E27FC236}">
                  <a16:creationId xmlns:a16="http://schemas.microsoft.com/office/drawing/2014/main" id="{FAA598DC-9A2E-4971-95B6-07411B612A81}"/>
                </a:ext>
              </a:extLst>
            </p:cNvPr>
            <p:cNvSpPr txBox="1">
              <a:spLocks/>
            </p:cNvSpPr>
            <p:nvPr/>
          </p:nvSpPr>
          <p:spPr>
            <a:xfrm>
              <a:off x="477070" y="3659804"/>
              <a:ext cx="1660815" cy="717774"/>
            </a:xfrm>
            <a:prstGeom prst="rect">
              <a:avLst/>
            </a:prstGeom>
          </p:spPr>
          <p:txBody>
            <a:bodyPr vert="horz" wrap="square" lIns="96352" tIns="48176" rIns="96352" bIns="48176"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a:t>
              </a:r>
              <a:r>
                <a:rPr lang="en-US" sz="1152" dirty="0">
                  <a:solidFill>
                    <a:schemeClr val="tx1"/>
                  </a:solidFill>
                  <a:latin typeface="+mn-lt"/>
                  <a:ea typeface="Lato Light" panose="020F0502020204030203" pitchFamily="34" charset="0"/>
                  <a:cs typeface="Mukta ExtraLight" panose="020B0000000000000000" pitchFamily="34" charset="77"/>
                </a:rPr>
                <a:t>.</a:t>
              </a:r>
            </a:p>
          </p:txBody>
        </p:sp>
        <p:sp>
          <p:nvSpPr>
            <p:cNvPr id="31" name="Subtitle 2">
              <a:extLst>
                <a:ext uri="{FF2B5EF4-FFF2-40B4-BE49-F238E27FC236}">
                  <a16:creationId xmlns:a16="http://schemas.microsoft.com/office/drawing/2014/main" id="{4FD5A662-069D-4536-B247-ADA833A98ADB}"/>
                </a:ext>
              </a:extLst>
            </p:cNvPr>
            <p:cNvSpPr txBox="1">
              <a:spLocks/>
            </p:cNvSpPr>
            <p:nvPr/>
          </p:nvSpPr>
          <p:spPr>
            <a:xfrm>
              <a:off x="2337526" y="2984641"/>
              <a:ext cx="1660815" cy="717774"/>
            </a:xfrm>
            <a:prstGeom prst="rect">
              <a:avLst/>
            </a:prstGeom>
          </p:spPr>
          <p:txBody>
            <a:bodyPr vert="horz" wrap="square" lIns="96352" tIns="48176" rIns="96352" bIns="48176"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a:t>
              </a:r>
              <a:r>
                <a:rPr lang="en-US" sz="1152" dirty="0">
                  <a:solidFill>
                    <a:schemeClr val="tx1"/>
                  </a:solidFill>
                  <a:latin typeface="+mn-lt"/>
                  <a:ea typeface="Lato Light" panose="020F0502020204030203" pitchFamily="34" charset="0"/>
                  <a:cs typeface="Mukta ExtraLight" panose="020B0000000000000000" pitchFamily="34" charset="77"/>
                </a:rPr>
                <a:t>.</a:t>
              </a:r>
            </a:p>
          </p:txBody>
        </p:sp>
        <p:sp>
          <p:nvSpPr>
            <p:cNvPr id="32" name="Subtitle 2">
              <a:extLst>
                <a:ext uri="{FF2B5EF4-FFF2-40B4-BE49-F238E27FC236}">
                  <a16:creationId xmlns:a16="http://schemas.microsoft.com/office/drawing/2014/main" id="{A7613A64-F169-4D22-B781-69975B5F9468}"/>
                </a:ext>
              </a:extLst>
            </p:cNvPr>
            <p:cNvSpPr txBox="1">
              <a:spLocks/>
            </p:cNvSpPr>
            <p:nvPr/>
          </p:nvSpPr>
          <p:spPr>
            <a:xfrm>
              <a:off x="4211572" y="2343571"/>
              <a:ext cx="1660815" cy="717774"/>
            </a:xfrm>
            <a:prstGeom prst="rect">
              <a:avLst/>
            </a:prstGeom>
          </p:spPr>
          <p:txBody>
            <a:bodyPr vert="horz" wrap="square" lIns="96352" tIns="48176" rIns="96352" bIns="48176"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a:t>
              </a:r>
              <a:r>
                <a:rPr lang="en-US" sz="1152" dirty="0">
                  <a:solidFill>
                    <a:schemeClr val="tx1"/>
                  </a:solidFill>
                  <a:latin typeface="+mn-lt"/>
                  <a:ea typeface="Lato Light" panose="020F0502020204030203" pitchFamily="34" charset="0"/>
                  <a:cs typeface="Mukta ExtraLight" panose="020B0000000000000000" pitchFamily="34" charset="77"/>
                </a:rPr>
                <a:t>.</a:t>
              </a:r>
            </a:p>
          </p:txBody>
        </p:sp>
        <p:sp>
          <p:nvSpPr>
            <p:cNvPr id="33" name="Subtitle 2">
              <a:extLst>
                <a:ext uri="{FF2B5EF4-FFF2-40B4-BE49-F238E27FC236}">
                  <a16:creationId xmlns:a16="http://schemas.microsoft.com/office/drawing/2014/main" id="{AEA5F0C4-303B-4C94-BD13-AD157BCADD5F}"/>
                </a:ext>
              </a:extLst>
            </p:cNvPr>
            <p:cNvSpPr txBox="1">
              <a:spLocks/>
            </p:cNvSpPr>
            <p:nvPr/>
          </p:nvSpPr>
          <p:spPr>
            <a:xfrm>
              <a:off x="6073804" y="1704233"/>
              <a:ext cx="1660815" cy="717774"/>
            </a:xfrm>
            <a:prstGeom prst="rect">
              <a:avLst/>
            </a:prstGeom>
          </p:spPr>
          <p:txBody>
            <a:bodyPr vert="horz" wrap="square" lIns="96352" tIns="48176" rIns="96352" bIns="48176"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a:t>
              </a:r>
              <a:r>
                <a:rPr lang="en-US" sz="1152" dirty="0">
                  <a:solidFill>
                    <a:schemeClr val="tx1"/>
                  </a:solidFill>
                  <a:latin typeface="+mn-lt"/>
                  <a:ea typeface="Lato Light" panose="020F0502020204030203" pitchFamily="34" charset="0"/>
                  <a:cs typeface="Mukta ExtraLight" panose="020B0000000000000000" pitchFamily="34" charset="77"/>
                </a:rPr>
                <a:t>.</a:t>
              </a:r>
            </a:p>
          </p:txBody>
        </p:sp>
        <p:pic>
          <p:nvPicPr>
            <p:cNvPr id="35" name="Graphic 34" descr="Paperclip">
              <a:extLst>
                <a:ext uri="{FF2B5EF4-FFF2-40B4-BE49-F238E27FC236}">
                  <a16:creationId xmlns:a16="http://schemas.microsoft.com/office/drawing/2014/main" id="{B69F0C0B-3DE2-4DCB-A371-356DB423ADAF}"/>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91904" y="3379157"/>
              <a:ext cx="401805" cy="401805"/>
            </a:xfrm>
            <a:prstGeom prst="rect">
              <a:avLst/>
            </a:prstGeom>
          </p:spPr>
        </p:pic>
        <p:pic>
          <p:nvPicPr>
            <p:cNvPr id="36" name="Graphic 35" descr="Briefcase">
              <a:extLst>
                <a:ext uri="{FF2B5EF4-FFF2-40B4-BE49-F238E27FC236}">
                  <a16:creationId xmlns:a16="http://schemas.microsoft.com/office/drawing/2014/main" id="{426C3B70-1352-47B4-BF15-5B383C810CD7}"/>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25088" y="2722450"/>
              <a:ext cx="401805" cy="401805"/>
            </a:xfrm>
            <a:prstGeom prst="rect">
              <a:avLst/>
            </a:prstGeom>
          </p:spPr>
        </p:pic>
        <p:pic>
          <p:nvPicPr>
            <p:cNvPr id="37" name="Graphic 36" descr="Star">
              <a:extLst>
                <a:ext uri="{FF2B5EF4-FFF2-40B4-BE49-F238E27FC236}">
                  <a16:creationId xmlns:a16="http://schemas.microsoft.com/office/drawing/2014/main" id="{1150238D-6D72-4DC3-ABCE-2AC48C62C54D}"/>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66267" y="2051195"/>
              <a:ext cx="401805" cy="401805"/>
            </a:xfrm>
            <a:prstGeom prst="rect">
              <a:avLst/>
            </a:prstGeom>
          </p:spPr>
        </p:pic>
        <p:pic>
          <p:nvPicPr>
            <p:cNvPr id="38" name="Graphic 37" descr="Piggy Bank">
              <a:extLst>
                <a:ext uri="{FF2B5EF4-FFF2-40B4-BE49-F238E27FC236}">
                  <a16:creationId xmlns:a16="http://schemas.microsoft.com/office/drawing/2014/main" id="{8E1A12A4-563E-4FF1-B27D-5B56E55872D2}"/>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89458" y="3993246"/>
              <a:ext cx="401805" cy="401805"/>
            </a:xfrm>
            <a:prstGeom prst="rect">
              <a:avLst/>
            </a:prstGeom>
          </p:spPr>
        </p:pic>
        <p:pic>
          <p:nvPicPr>
            <p:cNvPr id="39" name="Graphic 38" descr="Chat RTL">
              <a:extLst>
                <a:ext uri="{FF2B5EF4-FFF2-40B4-BE49-F238E27FC236}">
                  <a16:creationId xmlns:a16="http://schemas.microsoft.com/office/drawing/2014/main" id="{4E10BFA7-B82E-41C2-A89D-67622E7401D5}"/>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0033" y="4709584"/>
              <a:ext cx="401805" cy="401805"/>
            </a:xfrm>
            <a:prstGeom prst="rect">
              <a:avLst/>
            </a:prstGeom>
          </p:spPr>
        </p:pic>
      </p:grpSp>
    </p:spTree>
    <p:extLst>
      <p:ext uri="{BB962C8B-B14F-4D97-AF65-F5344CB8AC3E}">
        <p14:creationId xmlns:p14="http://schemas.microsoft.com/office/powerpoint/2010/main" val="121705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6E448D-449E-4BE8-953F-7A3A3F57332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11AA183-AC69-40D7-93DE-AAF975543D6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7C5BCB4-BDC2-4369-A0F1-F9F1BF15F142}"/>
              </a:ext>
            </a:extLst>
          </p:cNvPr>
          <p:cNvSpPr>
            <a:spLocks noGrp="1"/>
          </p:cNvSpPr>
          <p:nvPr>
            <p:ph type="sldNum" sz="quarter" idx="12"/>
          </p:nvPr>
        </p:nvSpPr>
        <p:spPr/>
        <p:txBody>
          <a:bodyPr/>
          <a:lstStyle/>
          <a:p>
            <a:r>
              <a:rPr lang="en-US"/>
              <a:t>|   </a:t>
            </a:r>
            <a:fld id="{24AA432E-61BB-4EF9-8610-004BEFB30EB4}" type="slidenum">
              <a:rPr lang="en-US" smtClean="0"/>
              <a:pPr/>
              <a:t>17</a:t>
            </a:fld>
            <a:endParaRPr lang="en-US" dirty="0"/>
          </a:p>
        </p:txBody>
      </p:sp>
      <p:sp>
        <p:nvSpPr>
          <p:cNvPr id="5" name="Title 4">
            <a:extLst>
              <a:ext uri="{FF2B5EF4-FFF2-40B4-BE49-F238E27FC236}">
                <a16:creationId xmlns:a16="http://schemas.microsoft.com/office/drawing/2014/main" id="{2A08488C-EBBA-4A61-A979-31F8922BBB3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1810803-672F-47C7-A388-D52DE18BC95D}"/>
              </a:ext>
            </a:extLst>
          </p:cNvPr>
          <p:cNvSpPr>
            <a:spLocks noGrp="1"/>
          </p:cNvSpPr>
          <p:nvPr>
            <p:ph type="body" sz="quarter" idx="13"/>
          </p:nvPr>
        </p:nvSpPr>
        <p:spPr/>
        <p:txBody>
          <a:bodyPr/>
          <a:lstStyle/>
          <a:p>
            <a:endParaRPr lang="en-ZA"/>
          </a:p>
        </p:txBody>
      </p:sp>
      <p:grpSp>
        <p:nvGrpSpPr>
          <p:cNvPr id="27" name="Group 26">
            <a:extLst>
              <a:ext uri="{FF2B5EF4-FFF2-40B4-BE49-F238E27FC236}">
                <a16:creationId xmlns:a16="http://schemas.microsoft.com/office/drawing/2014/main" id="{0C4E7240-D84A-49A3-9296-DA2C0D70D550}"/>
              </a:ext>
            </a:extLst>
          </p:cNvPr>
          <p:cNvGrpSpPr/>
          <p:nvPr/>
        </p:nvGrpSpPr>
        <p:grpSpPr>
          <a:xfrm>
            <a:off x="0" y="2081203"/>
            <a:ext cx="6450414" cy="3807967"/>
            <a:chOff x="0" y="2081204"/>
            <a:chExt cx="5345207" cy="3155514"/>
          </a:xfrm>
        </p:grpSpPr>
        <p:sp>
          <p:nvSpPr>
            <p:cNvPr id="7" name="Rectangle 5">
              <a:extLst>
                <a:ext uri="{FF2B5EF4-FFF2-40B4-BE49-F238E27FC236}">
                  <a16:creationId xmlns:a16="http://schemas.microsoft.com/office/drawing/2014/main" id="{C739013E-849A-4223-BF53-94F7F16CCD74}"/>
                </a:ext>
              </a:extLst>
            </p:cNvPr>
            <p:cNvSpPr>
              <a:spLocks noChangeArrowheads="1"/>
            </p:cNvSpPr>
            <p:nvPr/>
          </p:nvSpPr>
          <p:spPr bwMode="auto">
            <a:xfrm rot="10800000">
              <a:off x="0" y="4503835"/>
              <a:ext cx="2481447" cy="732883"/>
            </a:xfrm>
            <a:prstGeom prst="rect">
              <a:avLst/>
            </a:prstGeom>
            <a:solidFill>
              <a:schemeClr val="accent4"/>
            </a:solidFill>
            <a:ln>
              <a:noFill/>
            </a:ln>
          </p:spPr>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8" name="Rectangle 9">
              <a:extLst>
                <a:ext uri="{FF2B5EF4-FFF2-40B4-BE49-F238E27FC236}">
                  <a16:creationId xmlns:a16="http://schemas.microsoft.com/office/drawing/2014/main" id="{D0F6A7A7-88E4-426C-84CE-13527E5FF72F}"/>
                </a:ext>
              </a:extLst>
            </p:cNvPr>
            <p:cNvSpPr>
              <a:spLocks noChangeArrowheads="1"/>
            </p:cNvSpPr>
            <p:nvPr/>
          </p:nvSpPr>
          <p:spPr bwMode="auto">
            <a:xfrm rot="10800000">
              <a:off x="3197088" y="4136207"/>
              <a:ext cx="1109901" cy="424550"/>
            </a:xfrm>
            <a:prstGeom prst="rect">
              <a:avLst/>
            </a:prstGeom>
            <a:solidFill>
              <a:schemeClr val="accent4"/>
            </a:solidFill>
            <a:ln>
              <a:noFill/>
            </a:ln>
          </p:spPr>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9" name="Freeform 13">
              <a:extLst>
                <a:ext uri="{FF2B5EF4-FFF2-40B4-BE49-F238E27FC236}">
                  <a16:creationId xmlns:a16="http://schemas.microsoft.com/office/drawing/2014/main" id="{722344E3-98A8-436A-A910-61D35C374999}"/>
                </a:ext>
              </a:extLst>
            </p:cNvPr>
            <p:cNvSpPr>
              <a:spLocks/>
            </p:cNvSpPr>
            <p:nvPr/>
          </p:nvSpPr>
          <p:spPr bwMode="auto">
            <a:xfrm rot="10800000">
              <a:off x="2481447" y="4136208"/>
              <a:ext cx="715641" cy="1100510"/>
            </a:xfrm>
            <a:custGeom>
              <a:avLst/>
              <a:gdLst>
                <a:gd name="T0" fmla="*/ 0 w 599"/>
                <a:gd name="T1" fmla="*/ 570 h 928"/>
                <a:gd name="T2" fmla="*/ 599 w 599"/>
                <a:gd name="T3" fmla="*/ 0 h 928"/>
                <a:gd name="T4" fmla="*/ 599 w 599"/>
                <a:gd name="T5" fmla="*/ 618 h 928"/>
                <a:gd name="T6" fmla="*/ 0 w 599"/>
                <a:gd name="T7" fmla="*/ 928 h 928"/>
                <a:gd name="T8" fmla="*/ 0 w 599"/>
                <a:gd name="T9" fmla="*/ 570 h 928"/>
              </a:gdLst>
              <a:ahLst/>
              <a:cxnLst>
                <a:cxn ang="0">
                  <a:pos x="T0" y="T1"/>
                </a:cxn>
                <a:cxn ang="0">
                  <a:pos x="T2" y="T3"/>
                </a:cxn>
                <a:cxn ang="0">
                  <a:pos x="T4" y="T5"/>
                </a:cxn>
                <a:cxn ang="0">
                  <a:pos x="T6" y="T7"/>
                </a:cxn>
                <a:cxn ang="0">
                  <a:pos x="T8" y="T9"/>
                </a:cxn>
              </a:cxnLst>
              <a:rect l="0" t="0" r="r" b="b"/>
              <a:pathLst>
                <a:path w="599" h="928">
                  <a:moveTo>
                    <a:pt x="0" y="570"/>
                  </a:moveTo>
                  <a:lnTo>
                    <a:pt x="599" y="0"/>
                  </a:lnTo>
                  <a:lnTo>
                    <a:pt x="599" y="618"/>
                  </a:lnTo>
                  <a:lnTo>
                    <a:pt x="0" y="928"/>
                  </a:lnTo>
                  <a:lnTo>
                    <a:pt x="0" y="570"/>
                  </a:lnTo>
                  <a:close/>
                </a:path>
              </a:pathLst>
            </a:custGeom>
            <a:solidFill>
              <a:schemeClr val="accent4">
                <a:lumMod val="75000"/>
              </a:schemeClr>
            </a:solidFill>
            <a:ln>
              <a:noFill/>
            </a:ln>
          </p:spPr>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10" name="Freeform 17">
              <a:extLst>
                <a:ext uri="{FF2B5EF4-FFF2-40B4-BE49-F238E27FC236}">
                  <a16:creationId xmlns:a16="http://schemas.microsoft.com/office/drawing/2014/main" id="{12E3C2FB-707F-42F0-A377-5AFB13AC9BB8}"/>
                </a:ext>
              </a:extLst>
            </p:cNvPr>
            <p:cNvSpPr>
              <a:spLocks/>
            </p:cNvSpPr>
            <p:nvPr/>
          </p:nvSpPr>
          <p:spPr bwMode="auto">
            <a:xfrm rot="10800000">
              <a:off x="4306989" y="4136207"/>
              <a:ext cx="647542" cy="802851"/>
            </a:xfrm>
            <a:custGeom>
              <a:avLst/>
              <a:gdLst>
                <a:gd name="T0" fmla="*/ 542 w 542"/>
                <a:gd name="T1" fmla="*/ 0 h 677"/>
                <a:gd name="T2" fmla="*/ 0 w 542"/>
                <a:gd name="T3" fmla="*/ 677 h 677"/>
                <a:gd name="T4" fmla="*/ 542 w 542"/>
                <a:gd name="T5" fmla="*/ 677 h 677"/>
                <a:gd name="T6" fmla="*/ 542 w 542"/>
                <a:gd name="T7" fmla="*/ 0 h 677"/>
              </a:gdLst>
              <a:ahLst/>
              <a:cxnLst>
                <a:cxn ang="0">
                  <a:pos x="T0" y="T1"/>
                </a:cxn>
                <a:cxn ang="0">
                  <a:pos x="T2" y="T3"/>
                </a:cxn>
                <a:cxn ang="0">
                  <a:pos x="T4" y="T5"/>
                </a:cxn>
                <a:cxn ang="0">
                  <a:pos x="T6" y="T7"/>
                </a:cxn>
              </a:cxnLst>
              <a:rect l="0" t="0" r="r" b="b"/>
              <a:pathLst>
                <a:path w="542" h="677">
                  <a:moveTo>
                    <a:pt x="542" y="0"/>
                  </a:moveTo>
                  <a:lnTo>
                    <a:pt x="0" y="677"/>
                  </a:lnTo>
                  <a:lnTo>
                    <a:pt x="542" y="677"/>
                  </a:lnTo>
                  <a:lnTo>
                    <a:pt x="542" y="0"/>
                  </a:lnTo>
                  <a:close/>
                </a:path>
              </a:pathLst>
            </a:custGeom>
            <a:solidFill>
              <a:schemeClr val="accent4"/>
            </a:solidFill>
            <a:ln>
              <a:noFill/>
            </a:ln>
          </p:spPr>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11" name="Rectangle 8">
              <a:extLst>
                <a:ext uri="{FF2B5EF4-FFF2-40B4-BE49-F238E27FC236}">
                  <a16:creationId xmlns:a16="http://schemas.microsoft.com/office/drawing/2014/main" id="{FD517CC9-35DD-45A9-AF9A-85126E0652BB}"/>
                </a:ext>
              </a:extLst>
            </p:cNvPr>
            <p:cNvSpPr>
              <a:spLocks noChangeArrowheads="1"/>
            </p:cNvSpPr>
            <p:nvPr/>
          </p:nvSpPr>
          <p:spPr bwMode="auto">
            <a:xfrm rot="10800000">
              <a:off x="0" y="2081204"/>
              <a:ext cx="2481447" cy="734069"/>
            </a:xfrm>
            <a:prstGeom prst="rect">
              <a:avLst/>
            </a:prstGeom>
            <a:solidFill>
              <a:schemeClr val="accent1"/>
            </a:solidFill>
            <a:ln>
              <a:noFill/>
            </a:ln>
          </p:spPr>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12" name="Rectangle 12">
              <a:extLst>
                <a:ext uri="{FF2B5EF4-FFF2-40B4-BE49-F238E27FC236}">
                  <a16:creationId xmlns:a16="http://schemas.microsoft.com/office/drawing/2014/main" id="{71F8D4A0-C85C-43B8-BFAF-62F68B5B9503}"/>
                </a:ext>
              </a:extLst>
            </p:cNvPr>
            <p:cNvSpPr>
              <a:spLocks noChangeArrowheads="1"/>
            </p:cNvSpPr>
            <p:nvPr/>
          </p:nvSpPr>
          <p:spPr bwMode="auto">
            <a:xfrm rot="10800000">
              <a:off x="3197088" y="2758351"/>
              <a:ext cx="1109901" cy="424550"/>
            </a:xfrm>
            <a:prstGeom prst="rect">
              <a:avLst/>
            </a:prstGeom>
            <a:solidFill>
              <a:schemeClr val="accent1"/>
            </a:solidFill>
            <a:ln>
              <a:noFill/>
            </a:ln>
          </p:spPr>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13" name="Freeform 14">
              <a:extLst>
                <a:ext uri="{FF2B5EF4-FFF2-40B4-BE49-F238E27FC236}">
                  <a16:creationId xmlns:a16="http://schemas.microsoft.com/office/drawing/2014/main" id="{3A78E289-F009-4888-9BC2-040E85A8E9F7}"/>
                </a:ext>
              </a:extLst>
            </p:cNvPr>
            <p:cNvSpPr>
              <a:spLocks/>
            </p:cNvSpPr>
            <p:nvPr/>
          </p:nvSpPr>
          <p:spPr bwMode="auto">
            <a:xfrm rot="10800000">
              <a:off x="2481447" y="2081204"/>
              <a:ext cx="715641" cy="1101696"/>
            </a:xfrm>
            <a:custGeom>
              <a:avLst/>
              <a:gdLst>
                <a:gd name="T0" fmla="*/ 0 w 599"/>
                <a:gd name="T1" fmla="*/ 358 h 929"/>
                <a:gd name="T2" fmla="*/ 599 w 599"/>
                <a:gd name="T3" fmla="*/ 929 h 929"/>
                <a:gd name="T4" fmla="*/ 599 w 599"/>
                <a:gd name="T5" fmla="*/ 310 h 929"/>
                <a:gd name="T6" fmla="*/ 0 w 599"/>
                <a:gd name="T7" fmla="*/ 0 h 929"/>
                <a:gd name="T8" fmla="*/ 0 w 599"/>
                <a:gd name="T9" fmla="*/ 358 h 929"/>
              </a:gdLst>
              <a:ahLst/>
              <a:cxnLst>
                <a:cxn ang="0">
                  <a:pos x="T0" y="T1"/>
                </a:cxn>
                <a:cxn ang="0">
                  <a:pos x="T2" y="T3"/>
                </a:cxn>
                <a:cxn ang="0">
                  <a:pos x="T4" y="T5"/>
                </a:cxn>
                <a:cxn ang="0">
                  <a:pos x="T6" y="T7"/>
                </a:cxn>
                <a:cxn ang="0">
                  <a:pos x="T8" y="T9"/>
                </a:cxn>
              </a:cxnLst>
              <a:rect l="0" t="0" r="r" b="b"/>
              <a:pathLst>
                <a:path w="599" h="929">
                  <a:moveTo>
                    <a:pt x="0" y="358"/>
                  </a:moveTo>
                  <a:lnTo>
                    <a:pt x="599" y="929"/>
                  </a:lnTo>
                  <a:lnTo>
                    <a:pt x="599" y="310"/>
                  </a:lnTo>
                  <a:lnTo>
                    <a:pt x="0" y="0"/>
                  </a:lnTo>
                  <a:lnTo>
                    <a:pt x="0" y="358"/>
                  </a:lnTo>
                  <a:close/>
                </a:path>
              </a:pathLst>
            </a:custGeom>
            <a:solidFill>
              <a:schemeClr val="accent1">
                <a:lumMod val="75000"/>
              </a:schemeClr>
            </a:solidFill>
            <a:ln>
              <a:noFill/>
            </a:ln>
          </p:spPr>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14" name="Freeform 18">
              <a:extLst>
                <a:ext uri="{FF2B5EF4-FFF2-40B4-BE49-F238E27FC236}">
                  <a16:creationId xmlns:a16="http://schemas.microsoft.com/office/drawing/2014/main" id="{79081641-450B-4F64-97D6-9E99DC541F9C}"/>
                </a:ext>
              </a:extLst>
            </p:cNvPr>
            <p:cNvSpPr>
              <a:spLocks/>
            </p:cNvSpPr>
            <p:nvPr/>
          </p:nvSpPr>
          <p:spPr bwMode="auto">
            <a:xfrm rot="10800000">
              <a:off x="4306989" y="2378864"/>
              <a:ext cx="647542" cy="804036"/>
            </a:xfrm>
            <a:custGeom>
              <a:avLst/>
              <a:gdLst>
                <a:gd name="T0" fmla="*/ 542 w 542"/>
                <a:gd name="T1" fmla="*/ 678 h 678"/>
                <a:gd name="T2" fmla="*/ 0 w 542"/>
                <a:gd name="T3" fmla="*/ 0 h 678"/>
                <a:gd name="T4" fmla="*/ 542 w 542"/>
                <a:gd name="T5" fmla="*/ 0 h 678"/>
                <a:gd name="T6" fmla="*/ 542 w 542"/>
                <a:gd name="T7" fmla="*/ 678 h 678"/>
              </a:gdLst>
              <a:ahLst/>
              <a:cxnLst>
                <a:cxn ang="0">
                  <a:pos x="T0" y="T1"/>
                </a:cxn>
                <a:cxn ang="0">
                  <a:pos x="T2" y="T3"/>
                </a:cxn>
                <a:cxn ang="0">
                  <a:pos x="T4" y="T5"/>
                </a:cxn>
                <a:cxn ang="0">
                  <a:pos x="T6" y="T7"/>
                </a:cxn>
              </a:cxnLst>
              <a:rect l="0" t="0" r="r" b="b"/>
              <a:pathLst>
                <a:path w="542" h="678">
                  <a:moveTo>
                    <a:pt x="542" y="678"/>
                  </a:moveTo>
                  <a:lnTo>
                    <a:pt x="0" y="0"/>
                  </a:lnTo>
                  <a:lnTo>
                    <a:pt x="542" y="0"/>
                  </a:lnTo>
                  <a:lnTo>
                    <a:pt x="542" y="678"/>
                  </a:lnTo>
                  <a:close/>
                </a:path>
              </a:pathLst>
            </a:custGeom>
            <a:solidFill>
              <a:schemeClr val="accent1"/>
            </a:solidFill>
            <a:ln>
              <a:noFill/>
            </a:ln>
          </p:spPr>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15" name="Freeform 7">
              <a:extLst>
                <a:ext uri="{FF2B5EF4-FFF2-40B4-BE49-F238E27FC236}">
                  <a16:creationId xmlns:a16="http://schemas.microsoft.com/office/drawing/2014/main" id="{9EF7DCE7-08D8-4212-93FA-EF6ED48B0B3D}"/>
                </a:ext>
              </a:extLst>
            </p:cNvPr>
            <p:cNvSpPr>
              <a:spLocks/>
            </p:cNvSpPr>
            <p:nvPr/>
          </p:nvSpPr>
          <p:spPr bwMode="auto">
            <a:xfrm rot="10800000">
              <a:off x="0" y="2889280"/>
              <a:ext cx="2481447" cy="732883"/>
            </a:xfrm>
            <a:custGeom>
              <a:avLst/>
              <a:gdLst>
                <a:gd name="T0" fmla="*/ 0 w 878"/>
                <a:gd name="T1" fmla="*/ 0 h 261"/>
                <a:gd name="T2" fmla="*/ 878 w 878"/>
                <a:gd name="T3" fmla="*/ 0 h 261"/>
                <a:gd name="T4" fmla="*/ 878 w 878"/>
                <a:gd name="T5" fmla="*/ 261 h 261"/>
                <a:gd name="T6" fmla="*/ 0 w 878"/>
                <a:gd name="T7" fmla="*/ 261 h 261"/>
                <a:gd name="T8" fmla="*/ 0 w 878"/>
                <a:gd name="T9" fmla="*/ 0 h 261"/>
              </a:gdLst>
              <a:ahLst/>
              <a:cxnLst>
                <a:cxn ang="0">
                  <a:pos x="T0" y="T1"/>
                </a:cxn>
                <a:cxn ang="0">
                  <a:pos x="T2" y="T3"/>
                </a:cxn>
                <a:cxn ang="0">
                  <a:pos x="T4" y="T5"/>
                </a:cxn>
                <a:cxn ang="0">
                  <a:pos x="T6" y="T7"/>
                </a:cxn>
                <a:cxn ang="0">
                  <a:pos x="T8" y="T9"/>
                </a:cxn>
              </a:cxnLst>
              <a:rect l="0" t="0" r="r" b="b"/>
              <a:pathLst>
                <a:path w="878" h="261">
                  <a:moveTo>
                    <a:pt x="0" y="0"/>
                  </a:moveTo>
                  <a:cubicBezTo>
                    <a:pt x="275" y="0"/>
                    <a:pt x="604" y="0"/>
                    <a:pt x="878" y="0"/>
                  </a:cubicBezTo>
                  <a:cubicBezTo>
                    <a:pt x="878" y="87"/>
                    <a:pt x="878" y="174"/>
                    <a:pt x="878" y="261"/>
                  </a:cubicBezTo>
                  <a:cubicBezTo>
                    <a:pt x="604" y="261"/>
                    <a:pt x="275" y="261"/>
                    <a:pt x="0" y="261"/>
                  </a:cubicBezTo>
                  <a:cubicBezTo>
                    <a:pt x="0" y="174"/>
                    <a:pt x="0" y="87"/>
                    <a:pt x="0" y="0"/>
                  </a:cubicBezTo>
                  <a:close/>
                </a:path>
              </a:pathLst>
            </a:custGeom>
            <a:solidFill>
              <a:schemeClr val="accent2"/>
            </a:solidFill>
            <a:ln>
              <a:noFill/>
            </a:ln>
          </p:spPr>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16" name="Freeform 11">
              <a:extLst>
                <a:ext uri="{FF2B5EF4-FFF2-40B4-BE49-F238E27FC236}">
                  <a16:creationId xmlns:a16="http://schemas.microsoft.com/office/drawing/2014/main" id="{76E6C0CF-933E-4274-9CFE-626749C65D71}"/>
                </a:ext>
              </a:extLst>
            </p:cNvPr>
            <p:cNvSpPr>
              <a:spLocks/>
            </p:cNvSpPr>
            <p:nvPr/>
          </p:nvSpPr>
          <p:spPr bwMode="auto">
            <a:xfrm rot="10800000">
              <a:off x="3197088" y="3217773"/>
              <a:ext cx="1109901" cy="423365"/>
            </a:xfrm>
            <a:custGeom>
              <a:avLst/>
              <a:gdLst>
                <a:gd name="T0" fmla="*/ 0 w 393"/>
                <a:gd name="T1" fmla="*/ 0 h 151"/>
                <a:gd name="T2" fmla="*/ 393 w 393"/>
                <a:gd name="T3" fmla="*/ 0 h 151"/>
                <a:gd name="T4" fmla="*/ 393 w 393"/>
                <a:gd name="T5" fmla="*/ 151 h 151"/>
                <a:gd name="T6" fmla="*/ 0 w 393"/>
                <a:gd name="T7" fmla="*/ 151 h 151"/>
                <a:gd name="T8" fmla="*/ 0 w 393"/>
                <a:gd name="T9" fmla="*/ 0 h 151"/>
              </a:gdLst>
              <a:ahLst/>
              <a:cxnLst>
                <a:cxn ang="0">
                  <a:pos x="T0" y="T1"/>
                </a:cxn>
                <a:cxn ang="0">
                  <a:pos x="T2" y="T3"/>
                </a:cxn>
                <a:cxn ang="0">
                  <a:pos x="T4" y="T5"/>
                </a:cxn>
                <a:cxn ang="0">
                  <a:pos x="T6" y="T7"/>
                </a:cxn>
                <a:cxn ang="0">
                  <a:pos x="T8" y="T9"/>
                </a:cxn>
              </a:cxnLst>
              <a:rect l="0" t="0" r="r" b="b"/>
              <a:pathLst>
                <a:path w="393" h="151">
                  <a:moveTo>
                    <a:pt x="0" y="0"/>
                  </a:moveTo>
                  <a:cubicBezTo>
                    <a:pt x="131" y="0"/>
                    <a:pt x="262" y="0"/>
                    <a:pt x="393" y="0"/>
                  </a:cubicBezTo>
                  <a:cubicBezTo>
                    <a:pt x="393" y="50"/>
                    <a:pt x="393" y="101"/>
                    <a:pt x="393" y="151"/>
                  </a:cubicBezTo>
                  <a:cubicBezTo>
                    <a:pt x="262" y="151"/>
                    <a:pt x="131" y="151"/>
                    <a:pt x="0" y="151"/>
                  </a:cubicBezTo>
                  <a:cubicBezTo>
                    <a:pt x="0" y="101"/>
                    <a:pt x="0" y="50"/>
                    <a:pt x="0" y="0"/>
                  </a:cubicBezTo>
                  <a:close/>
                </a:path>
              </a:pathLst>
            </a:custGeom>
            <a:solidFill>
              <a:schemeClr val="accent2"/>
            </a:solidFill>
            <a:ln>
              <a:noFill/>
            </a:ln>
          </p:spPr>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17" name="Freeform 15">
              <a:extLst>
                <a:ext uri="{FF2B5EF4-FFF2-40B4-BE49-F238E27FC236}">
                  <a16:creationId xmlns:a16="http://schemas.microsoft.com/office/drawing/2014/main" id="{A3931C73-E8BE-44B2-B0E9-0521402FEA92}"/>
                </a:ext>
              </a:extLst>
            </p:cNvPr>
            <p:cNvSpPr>
              <a:spLocks/>
            </p:cNvSpPr>
            <p:nvPr/>
          </p:nvSpPr>
          <p:spPr bwMode="auto">
            <a:xfrm rot="10800000">
              <a:off x="2481447" y="2889280"/>
              <a:ext cx="715641" cy="751857"/>
            </a:xfrm>
            <a:custGeom>
              <a:avLst/>
              <a:gdLst>
                <a:gd name="T0" fmla="*/ 599 w 599"/>
                <a:gd name="T1" fmla="*/ 16 h 634"/>
                <a:gd name="T2" fmla="*/ 599 w 599"/>
                <a:gd name="T3" fmla="*/ 634 h 634"/>
                <a:gd name="T4" fmla="*/ 0 w 599"/>
                <a:gd name="T5" fmla="*/ 357 h 634"/>
                <a:gd name="T6" fmla="*/ 0 w 599"/>
                <a:gd name="T7" fmla="*/ 0 h 634"/>
                <a:gd name="T8" fmla="*/ 599 w 599"/>
                <a:gd name="T9" fmla="*/ 16 h 634"/>
              </a:gdLst>
              <a:ahLst/>
              <a:cxnLst>
                <a:cxn ang="0">
                  <a:pos x="T0" y="T1"/>
                </a:cxn>
                <a:cxn ang="0">
                  <a:pos x="T2" y="T3"/>
                </a:cxn>
                <a:cxn ang="0">
                  <a:pos x="T4" y="T5"/>
                </a:cxn>
                <a:cxn ang="0">
                  <a:pos x="T6" y="T7"/>
                </a:cxn>
                <a:cxn ang="0">
                  <a:pos x="T8" y="T9"/>
                </a:cxn>
              </a:cxnLst>
              <a:rect l="0" t="0" r="r" b="b"/>
              <a:pathLst>
                <a:path w="599" h="634">
                  <a:moveTo>
                    <a:pt x="599" y="16"/>
                  </a:moveTo>
                  <a:lnTo>
                    <a:pt x="599" y="634"/>
                  </a:lnTo>
                  <a:lnTo>
                    <a:pt x="0" y="357"/>
                  </a:lnTo>
                  <a:lnTo>
                    <a:pt x="0" y="0"/>
                  </a:lnTo>
                  <a:lnTo>
                    <a:pt x="599" y="16"/>
                  </a:lnTo>
                  <a:close/>
                </a:path>
              </a:pathLst>
            </a:custGeom>
            <a:solidFill>
              <a:schemeClr val="accent2">
                <a:lumMod val="75000"/>
              </a:schemeClr>
            </a:solidFill>
            <a:ln>
              <a:noFill/>
            </a:ln>
          </p:spPr>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18" name="Freeform 20">
              <a:extLst>
                <a:ext uri="{FF2B5EF4-FFF2-40B4-BE49-F238E27FC236}">
                  <a16:creationId xmlns:a16="http://schemas.microsoft.com/office/drawing/2014/main" id="{64905FFA-9101-47D5-82F3-3228DC1F0347}"/>
                </a:ext>
              </a:extLst>
            </p:cNvPr>
            <p:cNvSpPr>
              <a:spLocks/>
            </p:cNvSpPr>
            <p:nvPr/>
          </p:nvSpPr>
          <p:spPr bwMode="auto">
            <a:xfrm rot="10800000">
              <a:off x="4306989" y="3217773"/>
              <a:ext cx="1038218" cy="423365"/>
            </a:xfrm>
            <a:custGeom>
              <a:avLst/>
              <a:gdLst>
                <a:gd name="T0" fmla="*/ 0 w 367"/>
                <a:gd name="T1" fmla="*/ 0 h 151"/>
                <a:gd name="T2" fmla="*/ 121 w 367"/>
                <a:gd name="T3" fmla="*/ 151 h 151"/>
                <a:gd name="T4" fmla="*/ 367 w 367"/>
                <a:gd name="T5" fmla="*/ 151 h 151"/>
                <a:gd name="T6" fmla="*/ 367 w 367"/>
                <a:gd name="T7" fmla="*/ 0 h 151"/>
                <a:gd name="T8" fmla="*/ 0 w 367"/>
                <a:gd name="T9" fmla="*/ 0 h 151"/>
              </a:gdLst>
              <a:ahLst/>
              <a:cxnLst>
                <a:cxn ang="0">
                  <a:pos x="T0" y="T1"/>
                </a:cxn>
                <a:cxn ang="0">
                  <a:pos x="T2" y="T3"/>
                </a:cxn>
                <a:cxn ang="0">
                  <a:pos x="T4" y="T5"/>
                </a:cxn>
                <a:cxn ang="0">
                  <a:pos x="T6" y="T7"/>
                </a:cxn>
                <a:cxn ang="0">
                  <a:pos x="T8" y="T9"/>
                </a:cxn>
              </a:cxnLst>
              <a:rect l="0" t="0" r="r" b="b"/>
              <a:pathLst>
                <a:path w="367" h="151">
                  <a:moveTo>
                    <a:pt x="0" y="0"/>
                  </a:moveTo>
                  <a:cubicBezTo>
                    <a:pt x="121" y="151"/>
                    <a:pt x="121" y="151"/>
                    <a:pt x="121" y="151"/>
                  </a:cubicBezTo>
                  <a:cubicBezTo>
                    <a:pt x="203" y="151"/>
                    <a:pt x="285" y="151"/>
                    <a:pt x="367" y="151"/>
                  </a:cubicBezTo>
                  <a:cubicBezTo>
                    <a:pt x="367" y="0"/>
                    <a:pt x="367" y="0"/>
                    <a:pt x="367" y="0"/>
                  </a:cubicBezTo>
                  <a:cubicBezTo>
                    <a:pt x="245" y="0"/>
                    <a:pt x="122" y="0"/>
                    <a:pt x="0" y="0"/>
                  </a:cubicBezTo>
                  <a:close/>
                </a:path>
              </a:pathLst>
            </a:custGeom>
            <a:solidFill>
              <a:schemeClr val="accent2"/>
            </a:solidFill>
            <a:ln>
              <a:noFill/>
            </a:ln>
          </p:spPr>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19" name="Freeform 6">
              <a:extLst>
                <a:ext uri="{FF2B5EF4-FFF2-40B4-BE49-F238E27FC236}">
                  <a16:creationId xmlns:a16="http://schemas.microsoft.com/office/drawing/2014/main" id="{EC069F50-005D-4D2B-8323-C4C4E82145E9}"/>
                </a:ext>
              </a:extLst>
            </p:cNvPr>
            <p:cNvSpPr>
              <a:spLocks/>
            </p:cNvSpPr>
            <p:nvPr/>
          </p:nvSpPr>
          <p:spPr bwMode="auto">
            <a:xfrm rot="10800000">
              <a:off x="0" y="3698974"/>
              <a:ext cx="2481447" cy="732883"/>
            </a:xfrm>
            <a:custGeom>
              <a:avLst/>
              <a:gdLst>
                <a:gd name="T0" fmla="*/ 0 w 878"/>
                <a:gd name="T1" fmla="*/ 0 h 261"/>
                <a:gd name="T2" fmla="*/ 878 w 878"/>
                <a:gd name="T3" fmla="*/ 0 h 261"/>
                <a:gd name="T4" fmla="*/ 878 w 878"/>
                <a:gd name="T5" fmla="*/ 261 h 261"/>
                <a:gd name="T6" fmla="*/ 0 w 878"/>
                <a:gd name="T7" fmla="*/ 261 h 261"/>
                <a:gd name="T8" fmla="*/ 0 w 878"/>
                <a:gd name="T9" fmla="*/ 0 h 261"/>
              </a:gdLst>
              <a:ahLst/>
              <a:cxnLst>
                <a:cxn ang="0">
                  <a:pos x="T0" y="T1"/>
                </a:cxn>
                <a:cxn ang="0">
                  <a:pos x="T2" y="T3"/>
                </a:cxn>
                <a:cxn ang="0">
                  <a:pos x="T4" y="T5"/>
                </a:cxn>
                <a:cxn ang="0">
                  <a:pos x="T6" y="T7"/>
                </a:cxn>
                <a:cxn ang="0">
                  <a:pos x="T8" y="T9"/>
                </a:cxn>
              </a:cxnLst>
              <a:rect l="0" t="0" r="r" b="b"/>
              <a:pathLst>
                <a:path w="878" h="261">
                  <a:moveTo>
                    <a:pt x="0" y="0"/>
                  </a:moveTo>
                  <a:cubicBezTo>
                    <a:pt x="275" y="0"/>
                    <a:pt x="604" y="0"/>
                    <a:pt x="878" y="0"/>
                  </a:cubicBezTo>
                  <a:cubicBezTo>
                    <a:pt x="878" y="87"/>
                    <a:pt x="878" y="174"/>
                    <a:pt x="878" y="261"/>
                  </a:cubicBezTo>
                  <a:cubicBezTo>
                    <a:pt x="604" y="261"/>
                    <a:pt x="275" y="261"/>
                    <a:pt x="0" y="261"/>
                  </a:cubicBezTo>
                  <a:cubicBezTo>
                    <a:pt x="0" y="174"/>
                    <a:pt x="0" y="87"/>
                    <a:pt x="0" y="0"/>
                  </a:cubicBezTo>
                  <a:close/>
                </a:path>
              </a:pathLst>
            </a:custGeom>
            <a:solidFill>
              <a:schemeClr val="accent6"/>
            </a:solidFill>
            <a:ln>
              <a:noFill/>
            </a:ln>
          </p:spPr>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20" name="Freeform 10">
              <a:extLst>
                <a:ext uri="{FF2B5EF4-FFF2-40B4-BE49-F238E27FC236}">
                  <a16:creationId xmlns:a16="http://schemas.microsoft.com/office/drawing/2014/main" id="{7A2CD49E-271D-4DA5-9BFA-CC39086FAA51}"/>
                </a:ext>
              </a:extLst>
            </p:cNvPr>
            <p:cNvSpPr>
              <a:spLocks/>
            </p:cNvSpPr>
            <p:nvPr/>
          </p:nvSpPr>
          <p:spPr bwMode="auto">
            <a:xfrm rot="10800000">
              <a:off x="3197088" y="3678814"/>
              <a:ext cx="1109901" cy="424550"/>
            </a:xfrm>
            <a:custGeom>
              <a:avLst/>
              <a:gdLst>
                <a:gd name="T0" fmla="*/ 0 w 393"/>
                <a:gd name="T1" fmla="*/ 0 h 151"/>
                <a:gd name="T2" fmla="*/ 393 w 393"/>
                <a:gd name="T3" fmla="*/ 0 h 151"/>
                <a:gd name="T4" fmla="*/ 393 w 393"/>
                <a:gd name="T5" fmla="*/ 151 h 151"/>
                <a:gd name="T6" fmla="*/ 0 w 393"/>
                <a:gd name="T7" fmla="*/ 151 h 151"/>
                <a:gd name="T8" fmla="*/ 0 w 393"/>
                <a:gd name="T9" fmla="*/ 0 h 151"/>
              </a:gdLst>
              <a:ahLst/>
              <a:cxnLst>
                <a:cxn ang="0">
                  <a:pos x="T0" y="T1"/>
                </a:cxn>
                <a:cxn ang="0">
                  <a:pos x="T2" y="T3"/>
                </a:cxn>
                <a:cxn ang="0">
                  <a:pos x="T4" y="T5"/>
                </a:cxn>
                <a:cxn ang="0">
                  <a:pos x="T6" y="T7"/>
                </a:cxn>
                <a:cxn ang="0">
                  <a:pos x="T8" y="T9"/>
                </a:cxn>
              </a:cxnLst>
              <a:rect l="0" t="0" r="r" b="b"/>
              <a:pathLst>
                <a:path w="393" h="151">
                  <a:moveTo>
                    <a:pt x="0" y="0"/>
                  </a:moveTo>
                  <a:cubicBezTo>
                    <a:pt x="131" y="0"/>
                    <a:pt x="262" y="0"/>
                    <a:pt x="393" y="0"/>
                  </a:cubicBezTo>
                  <a:cubicBezTo>
                    <a:pt x="393" y="50"/>
                    <a:pt x="393" y="101"/>
                    <a:pt x="393" y="151"/>
                  </a:cubicBezTo>
                  <a:cubicBezTo>
                    <a:pt x="262" y="151"/>
                    <a:pt x="131" y="151"/>
                    <a:pt x="0" y="151"/>
                  </a:cubicBezTo>
                  <a:cubicBezTo>
                    <a:pt x="0" y="101"/>
                    <a:pt x="0" y="50"/>
                    <a:pt x="0" y="0"/>
                  </a:cubicBezTo>
                  <a:close/>
                </a:path>
              </a:pathLst>
            </a:custGeom>
            <a:solidFill>
              <a:schemeClr val="accent6"/>
            </a:solidFill>
            <a:ln>
              <a:noFill/>
            </a:ln>
          </p:spPr>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21" name="Freeform 16">
              <a:extLst>
                <a:ext uri="{FF2B5EF4-FFF2-40B4-BE49-F238E27FC236}">
                  <a16:creationId xmlns:a16="http://schemas.microsoft.com/office/drawing/2014/main" id="{D9FCEB89-3535-4762-A1C4-D632543F9B04}"/>
                </a:ext>
              </a:extLst>
            </p:cNvPr>
            <p:cNvSpPr>
              <a:spLocks/>
            </p:cNvSpPr>
            <p:nvPr/>
          </p:nvSpPr>
          <p:spPr bwMode="auto">
            <a:xfrm rot="10800000">
              <a:off x="2481447" y="3678814"/>
              <a:ext cx="715641" cy="753043"/>
            </a:xfrm>
            <a:custGeom>
              <a:avLst/>
              <a:gdLst>
                <a:gd name="T0" fmla="*/ 599 w 599"/>
                <a:gd name="T1" fmla="*/ 618 h 635"/>
                <a:gd name="T2" fmla="*/ 599 w 599"/>
                <a:gd name="T3" fmla="*/ 0 h 635"/>
                <a:gd name="T4" fmla="*/ 0 w 599"/>
                <a:gd name="T5" fmla="*/ 277 h 635"/>
                <a:gd name="T6" fmla="*/ 0 w 599"/>
                <a:gd name="T7" fmla="*/ 635 h 635"/>
                <a:gd name="T8" fmla="*/ 599 w 599"/>
                <a:gd name="T9" fmla="*/ 618 h 635"/>
              </a:gdLst>
              <a:ahLst/>
              <a:cxnLst>
                <a:cxn ang="0">
                  <a:pos x="T0" y="T1"/>
                </a:cxn>
                <a:cxn ang="0">
                  <a:pos x="T2" y="T3"/>
                </a:cxn>
                <a:cxn ang="0">
                  <a:pos x="T4" y="T5"/>
                </a:cxn>
                <a:cxn ang="0">
                  <a:pos x="T6" y="T7"/>
                </a:cxn>
                <a:cxn ang="0">
                  <a:pos x="T8" y="T9"/>
                </a:cxn>
              </a:cxnLst>
              <a:rect l="0" t="0" r="r" b="b"/>
              <a:pathLst>
                <a:path w="599" h="635">
                  <a:moveTo>
                    <a:pt x="599" y="618"/>
                  </a:moveTo>
                  <a:lnTo>
                    <a:pt x="599" y="0"/>
                  </a:lnTo>
                  <a:lnTo>
                    <a:pt x="0" y="277"/>
                  </a:lnTo>
                  <a:lnTo>
                    <a:pt x="0" y="635"/>
                  </a:lnTo>
                  <a:lnTo>
                    <a:pt x="599" y="618"/>
                  </a:lnTo>
                  <a:close/>
                </a:path>
              </a:pathLst>
            </a:custGeom>
            <a:solidFill>
              <a:schemeClr val="accent6">
                <a:lumMod val="75000"/>
              </a:schemeClr>
            </a:solidFill>
            <a:ln>
              <a:noFill/>
            </a:ln>
          </p:spPr>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22" name="Freeform 21">
              <a:extLst>
                <a:ext uri="{FF2B5EF4-FFF2-40B4-BE49-F238E27FC236}">
                  <a16:creationId xmlns:a16="http://schemas.microsoft.com/office/drawing/2014/main" id="{7461CC5B-C743-486D-BF13-E1A3A536F869}"/>
                </a:ext>
              </a:extLst>
            </p:cNvPr>
            <p:cNvSpPr>
              <a:spLocks/>
            </p:cNvSpPr>
            <p:nvPr/>
          </p:nvSpPr>
          <p:spPr bwMode="auto">
            <a:xfrm rot="10800000">
              <a:off x="4306989" y="3678814"/>
              <a:ext cx="1038218" cy="424550"/>
            </a:xfrm>
            <a:custGeom>
              <a:avLst/>
              <a:gdLst>
                <a:gd name="T0" fmla="*/ 121 w 367"/>
                <a:gd name="T1" fmla="*/ 0 h 151"/>
                <a:gd name="T2" fmla="*/ 0 w 367"/>
                <a:gd name="T3" fmla="*/ 151 h 151"/>
                <a:gd name="T4" fmla="*/ 367 w 367"/>
                <a:gd name="T5" fmla="*/ 151 h 151"/>
                <a:gd name="T6" fmla="*/ 367 w 367"/>
                <a:gd name="T7" fmla="*/ 0 h 151"/>
                <a:gd name="T8" fmla="*/ 121 w 367"/>
                <a:gd name="T9" fmla="*/ 0 h 151"/>
              </a:gdLst>
              <a:ahLst/>
              <a:cxnLst>
                <a:cxn ang="0">
                  <a:pos x="T0" y="T1"/>
                </a:cxn>
                <a:cxn ang="0">
                  <a:pos x="T2" y="T3"/>
                </a:cxn>
                <a:cxn ang="0">
                  <a:pos x="T4" y="T5"/>
                </a:cxn>
                <a:cxn ang="0">
                  <a:pos x="T6" y="T7"/>
                </a:cxn>
                <a:cxn ang="0">
                  <a:pos x="T8" y="T9"/>
                </a:cxn>
              </a:cxnLst>
              <a:rect l="0" t="0" r="r" b="b"/>
              <a:pathLst>
                <a:path w="367" h="151">
                  <a:moveTo>
                    <a:pt x="121" y="0"/>
                  </a:moveTo>
                  <a:cubicBezTo>
                    <a:pt x="0" y="151"/>
                    <a:pt x="0" y="151"/>
                    <a:pt x="0" y="151"/>
                  </a:cubicBezTo>
                  <a:cubicBezTo>
                    <a:pt x="122" y="151"/>
                    <a:pt x="245" y="151"/>
                    <a:pt x="367" y="151"/>
                  </a:cubicBezTo>
                  <a:cubicBezTo>
                    <a:pt x="367" y="0"/>
                    <a:pt x="367" y="0"/>
                    <a:pt x="367" y="0"/>
                  </a:cubicBezTo>
                  <a:cubicBezTo>
                    <a:pt x="285" y="0"/>
                    <a:pt x="203" y="0"/>
                    <a:pt x="121" y="0"/>
                  </a:cubicBezTo>
                  <a:close/>
                </a:path>
              </a:pathLst>
            </a:custGeom>
            <a:solidFill>
              <a:schemeClr val="accent6"/>
            </a:solidFill>
            <a:ln>
              <a:noFill/>
            </a:ln>
          </p:spPr>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grpSp>
      <p:sp>
        <p:nvSpPr>
          <p:cNvPr id="36" name="TextBox 35">
            <a:extLst>
              <a:ext uri="{FF2B5EF4-FFF2-40B4-BE49-F238E27FC236}">
                <a16:creationId xmlns:a16="http://schemas.microsoft.com/office/drawing/2014/main" id="{EB19939B-C4D7-41CC-A2BD-0BD02BFAFB43}"/>
              </a:ext>
            </a:extLst>
          </p:cNvPr>
          <p:cNvSpPr txBox="1"/>
          <p:nvPr/>
        </p:nvSpPr>
        <p:spPr>
          <a:xfrm>
            <a:off x="6881225" y="5186110"/>
            <a:ext cx="1517403" cy="369332"/>
          </a:xfrm>
          <a:prstGeom prst="rect">
            <a:avLst/>
          </a:prstGeom>
          <a:noFill/>
        </p:spPr>
        <p:txBody>
          <a:bodyPr wrap="square" rtlCol="0" anchor="ctr" anchorCtr="0">
            <a:spAutoFit/>
          </a:bodyPr>
          <a:lstStyle/>
          <a:p>
            <a:r>
              <a:rPr lang="en-US" b="1" spc="133" dirty="0">
                <a:solidFill>
                  <a:schemeClr val="accent4"/>
                </a:solidFill>
                <a:ea typeface="League Spartan" charset="0"/>
                <a:cs typeface="Poppins" pitchFamily="2" charset="77"/>
              </a:rPr>
              <a:t>Caption</a:t>
            </a:r>
          </a:p>
        </p:txBody>
      </p:sp>
      <p:sp>
        <p:nvSpPr>
          <p:cNvPr id="37" name="Subtitle 2">
            <a:extLst>
              <a:ext uri="{FF2B5EF4-FFF2-40B4-BE49-F238E27FC236}">
                <a16:creationId xmlns:a16="http://schemas.microsoft.com/office/drawing/2014/main" id="{62DC9C1D-4AD4-4B7E-8845-7376DF76F17E}"/>
              </a:ext>
            </a:extLst>
          </p:cNvPr>
          <p:cNvSpPr txBox="1">
            <a:spLocks/>
          </p:cNvSpPr>
          <p:nvPr/>
        </p:nvSpPr>
        <p:spPr>
          <a:xfrm>
            <a:off x="6852662" y="5496946"/>
            <a:ext cx="3333664" cy="487849"/>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consequat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vulu</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vua</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38" name="TextBox 37">
            <a:extLst>
              <a:ext uri="{FF2B5EF4-FFF2-40B4-BE49-F238E27FC236}">
                <a16:creationId xmlns:a16="http://schemas.microsoft.com/office/drawing/2014/main" id="{4286CAF7-6678-490C-BB0E-79244679D9BF}"/>
              </a:ext>
            </a:extLst>
          </p:cNvPr>
          <p:cNvSpPr txBox="1"/>
          <p:nvPr/>
        </p:nvSpPr>
        <p:spPr>
          <a:xfrm>
            <a:off x="6881225" y="1943959"/>
            <a:ext cx="1517403" cy="369332"/>
          </a:xfrm>
          <a:prstGeom prst="rect">
            <a:avLst/>
          </a:prstGeom>
          <a:noFill/>
        </p:spPr>
        <p:txBody>
          <a:bodyPr wrap="square" rtlCol="0" anchor="ctr" anchorCtr="0">
            <a:spAutoFit/>
          </a:bodyPr>
          <a:lstStyle/>
          <a:p>
            <a:r>
              <a:rPr lang="en-US" b="1" spc="133" dirty="0">
                <a:solidFill>
                  <a:schemeClr val="accent1"/>
                </a:solidFill>
                <a:ea typeface="League Spartan" charset="0"/>
                <a:cs typeface="Poppins" pitchFamily="2" charset="77"/>
              </a:rPr>
              <a:t>Caption</a:t>
            </a:r>
          </a:p>
        </p:txBody>
      </p:sp>
      <p:sp>
        <p:nvSpPr>
          <p:cNvPr id="39" name="Subtitle 2">
            <a:extLst>
              <a:ext uri="{FF2B5EF4-FFF2-40B4-BE49-F238E27FC236}">
                <a16:creationId xmlns:a16="http://schemas.microsoft.com/office/drawing/2014/main" id="{CD549265-F899-4619-868E-EE78415D013C}"/>
              </a:ext>
            </a:extLst>
          </p:cNvPr>
          <p:cNvSpPr txBox="1">
            <a:spLocks/>
          </p:cNvSpPr>
          <p:nvPr/>
        </p:nvSpPr>
        <p:spPr>
          <a:xfrm>
            <a:off x="6852662" y="2254795"/>
            <a:ext cx="3333664" cy="487849"/>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consequat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vulu</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vua</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40" name="TextBox 39">
            <a:extLst>
              <a:ext uri="{FF2B5EF4-FFF2-40B4-BE49-F238E27FC236}">
                <a16:creationId xmlns:a16="http://schemas.microsoft.com/office/drawing/2014/main" id="{FA33AB29-3B33-4621-902C-97DF7E93EA34}"/>
              </a:ext>
            </a:extLst>
          </p:cNvPr>
          <p:cNvSpPr txBox="1"/>
          <p:nvPr/>
        </p:nvSpPr>
        <p:spPr>
          <a:xfrm>
            <a:off x="6881225" y="3016731"/>
            <a:ext cx="1517403" cy="369332"/>
          </a:xfrm>
          <a:prstGeom prst="rect">
            <a:avLst/>
          </a:prstGeom>
          <a:noFill/>
        </p:spPr>
        <p:txBody>
          <a:bodyPr wrap="square" rtlCol="0" anchor="ctr" anchorCtr="0">
            <a:spAutoFit/>
          </a:bodyPr>
          <a:lstStyle/>
          <a:p>
            <a:r>
              <a:rPr lang="en-US" b="1" spc="133" dirty="0">
                <a:solidFill>
                  <a:schemeClr val="accent2"/>
                </a:solidFill>
                <a:ea typeface="League Spartan" charset="0"/>
                <a:cs typeface="Poppins" pitchFamily="2" charset="77"/>
              </a:rPr>
              <a:t>Caption</a:t>
            </a:r>
          </a:p>
        </p:txBody>
      </p:sp>
      <p:sp>
        <p:nvSpPr>
          <p:cNvPr id="41" name="Subtitle 2">
            <a:extLst>
              <a:ext uri="{FF2B5EF4-FFF2-40B4-BE49-F238E27FC236}">
                <a16:creationId xmlns:a16="http://schemas.microsoft.com/office/drawing/2014/main" id="{DF1B43D7-A2EE-40E0-A7BA-CFA6523DE28F}"/>
              </a:ext>
            </a:extLst>
          </p:cNvPr>
          <p:cNvSpPr txBox="1">
            <a:spLocks/>
          </p:cNvSpPr>
          <p:nvPr/>
        </p:nvSpPr>
        <p:spPr>
          <a:xfrm>
            <a:off x="6852662" y="3327568"/>
            <a:ext cx="3333664" cy="487849"/>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consequat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vulu</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vua</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42" name="TextBox 41">
            <a:extLst>
              <a:ext uri="{FF2B5EF4-FFF2-40B4-BE49-F238E27FC236}">
                <a16:creationId xmlns:a16="http://schemas.microsoft.com/office/drawing/2014/main" id="{826D2174-658A-49E4-B222-8F6BCFD6434A}"/>
              </a:ext>
            </a:extLst>
          </p:cNvPr>
          <p:cNvSpPr txBox="1"/>
          <p:nvPr/>
        </p:nvSpPr>
        <p:spPr>
          <a:xfrm>
            <a:off x="6881225" y="4113337"/>
            <a:ext cx="1517403" cy="369332"/>
          </a:xfrm>
          <a:prstGeom prst="rect">
            <a:avLst/>
          </a:prstGeom>
          <a:noFill/>
        </p:spPr>
        <p:txBody>
          <a:bodyPr wrap="square" rtlCol="0" anchor="ctr" anchorCtr="0">
            <a:spAutoFit/>
          </a:bodyPr>
          <a:lstStyle/>
          <a:p>
            <a:r>
              <a:rPr lang="en-US" b="1" spc="133" dirty="0">
                <a:solidFill>
                  <a:schemeClr val="accent6"/>
                </a:solidFill>
                <a:ea typeface="League Spartan" charset="0"/>
                <a:cs typeface="Poppins" pitchFamily="2" charset="77"/>
              </a:rPr>
              <a:t>Caption</a:t>
            </a:r>
          </a:p>
        </p:txBody>
      </p:sp>
      <p:sp>
        <p:nvSpPr>
          <p:cNvPr id="43" name="Subtitle 2">
            <a:extLst>
              <a:ext uri="{FF2B5EF4-FFF2-40B4-BE49-F238E27FC236}">
                <a16:creationId xmlns:a16="http://schemas.microsoft.com/office/drawing/2014/main" id="{90324D1E-CE3A-4378-9B29-33210A232FCC}"/>
              </a:ext>
            </a:extLst>
          </p:cNvPr>
          <p:cNvSpPr txBox="1">
            <a:spLocks/>
          </p:cNvSpPr>
          <p:nvPr/>
        </p:nvSpPr>
        <p:spPr>
          <a:xfrm>
            <a:off x="6852662" y="4424174"/>
            <a:ext cx="3333664" cy="487849"/>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consequat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vulu</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vua</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pic>
        <p:nvPicPr>
          <p:cNvPr id="45" name="Graphic 44" descr="Dinosaur footprints">
            <a:extLst>
              <a:ext uri="{FF2B5EF4-FFF2-40B4-BE49-F238E27FC236}">
                <a16:creationId xmlns:a16="http://schemas.microsoft.com/office/drawing/2014/main" id="{822E808B-6688-478D-8A1F-253E6511C5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0425" y="4094672"/>
            <a:ext cx="737689" cy="737689"/>
          </a:xfrm>
          <a:prstGeom prst="rect">
            <a:avLst/>
          </a:prstGeom>
        </p:spPr>
      </p:pic>
      <p:pic>
        <p:nvPicPr>
          <p:cNvPr id="47" name="Graphic 46" descr="Pterodactyl">
            <a:extLst>
              <a:ext uri="{FF2B5EF4-FFF2-40B4-BE49-F238E27FC236}">
                <a16:creationId xmlns:a16="http://schemas.microsoft.com/office/drawing/2014/main" id="{1D2600EA-C6C9-4911-BE40-07355D7934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6853" y="5084331"/>
            <a:ext cx="737689" cy="737689"/>
          </a:xfrm>
          <a:prstGeom prst="rect">
            <a:avLst/>
          </a:prstGeom>
        </p:spPr>
      </p:pic>
      <p:pic>
        <p:nvPicPr>
          <p:cNvPr id="49" name="Graphic 48" descr="Tyrannosaurus Rex">
            <a:extLst>
              <a:ext uri="{FF2B5EF4-FFF2-40B4-BE49-F238E27FC236}">
                <a16:creationId xmlns:a16="http://schemas.microsoft.com/office/drawing/2014/main" id="{402B3079-793B-4D32-AB4A-81F05E43DA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8881" y="3153191"/>
            <a:ext cx="737689" cy="737689"/>
          </a:xfrm>
          <a:prstGeom prst="rect">
            <a:avLst/>
          </a:prstGeom>
        </p:spPr>
      </p:pic>
      <p:pic>
        <p:nvPicPr>
          <p:cNvPr id="51" name="Graphic 50" descr="Brontosaurus">
            <a:extLst>
              <a:ext uri="{FF2B5EF4-FFF2-40B4-BE49-F238E27FC236}">
                <a16:creationId xmlns:a16="http://schemas.microsoft.com/office/drawing/2014/main" id="{7B4F6AE7-EA58-4B7D-90FE-D5FA08CAC1E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6853" y="2135437"/>
            <a:ext cx="737689" cy="737689"/>
          </a:xfrm>
          <a:prstGeom prst="rect">
            <a:avLst/>
          </a:prstGeom>
        </p:spPr>
      </p:pic>
    </p:spTree>
    <p:extLst>
      <p:ext uri="{BB962C8B-B14F-4D97-AF65-F5344CB8AC3E}">
        <p14:creationId xmlns:p14="http://schemas.microsoft.com/office/powerpoint/2010/main" val="325965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32B913-FD03-4049-B115-D18CEEBF691E}"/>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92CC9D6-FEB4-4E40-9C9A-E5D715E1E6C5}"/>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D2B055B7-A088-4537-A7F3-E65DB0C94479}"/>
              </a:ext>
            </a:extLst>
          </p:cNvPr>
          <p:cNvSpPr>
            <a:spLocks noGrp="1"/>
          </p:cNvSpPr>
          <p:nvPr>
            <p:ph type="sldNum" sz="quarter" idx="12"/>
          </p:nvPr>
        </p:nvSpPr>
        <p:spPr/>
        <p:txBody>
          <a:bodyPr/>
          <a:lstStyle/>
          <a:p>
            <a:r>
              <a:rPr lang="en-US"/>
              <a:t>|   </a:t>
            </a:r>
            <a:fld id="{24AA432E-61BB-4EF9-8610-004BEFB30EB4}" type="slidenum">
              <a:rPr lang="en-US" smtClean="0"/>
              <a:pPr/>
              <a:t>18</a:t>
            </a:fld>
            <a:endParaRPr lang="en-US" dirty="0"/>
          </a:p>
        </p:txBody>
      </p:sp>
      <p:sp>
        <p:nvSpPr>
          <p:cNvPr id="5" name="Title 4">
            <a:extLst>
              <a:ext uri="{FF2B5EF4-FFF2-40B4-BE49-F238E27FC236}">
                <a16:creationId xmlns:a16="http://schemas.microsoft.com/office/drawing/2014/main" id="{3036C7EC-3EEB-4CD0-81FD-A58D8211B11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A31EADC3-81FE-4D10-847E-B965B2DE3FD2}"/>
              </a:ext>
            </a:extLst>
          </p:cNvPr>
          <p:cNvSpPr>
            <a:spLocks noGrp="1"/>
          </p:cNvSpPr>
          <p:nvPr>
            <p:ph type="body" sz="quarter" idx="13"/>
          </p:nvPr>
        </p:nvSpPr>
        <p:spPr/>
        <p:txBody>
          <a:bodyPr/>
          <a:lstStyle/>
          <a:p>
            <a:endParaRPr lang="en-ZA"/>
          </a:p>
        </p:txBody>
      </p:sp>
      <p:sp>
        <p:nvSpPr>
          <p:cNvPr id="7" name="Freeform 5">
            <a:extLst>
              <a:ext uri="{FF2B5EF4-FFF2-40B4-BE49-F238E27FC236}">
                <a16:creationId xmlns:a16="http://schemas.microsoft.com/office/drawing/2014/main" id="{06E1EFAF-4691-4B82-9694-772F1688EC07}"/>
              </a:ext>
            </a:extLst>
          </p:cNvPr>
          <p:cNvSpPr>
            <a:spLocks/>
          </p:cNvSpPr>
          <p:nvPr/>
        </p:nvSpPr>
        <p:spPr bwMode="auto">
          <a:xfrm>
            <a:off x="988749" y="2422481"/>
            <a:ext cx="2345004" cy="1885108"/>
          </a:xfrm>
          <a:custGeom>
            <a:avLst/>
            <a:gdLst>
              <a:gd name="T0" fmla="*/ 610 w 610"/>
              <a:gd name="T1" fmla="*/ 216 h 488"/>
              <a:gd name="T2" fmla="*/ 592 w 610"/>
              <a:gd name="T3" fmla="*/ 216 h 488"/>
              <a:gd name="T4" fmla="*/ 441 w 610"/>
              <a:gd name="T5" fmla="*/ 36 h 488"/>
              <a:gd name="T6" fmla="*/ 389 w 610"/>
              <a:gd name="T7" fmla="*/ 12 h 488"/>
              <a:gd name="T8" fmla="*/ 42 w 610"/>
              <a:gd name="T9" fmla="*/ 12 h 488"/>
              <a:gd name="T10" fmla="*/ 42 w 610"/>
              <a:gd name="T11" fmla="*/ 0 h 488"/>
              <a:gd name="T12" fmla="*/ 0 w 610"/>
              <a:gd name="T13" fmla="*/ 0 h 488"/>
              <a:gd name="T14" fmla="*/ 0 w 610"/>
              <a:gd name="T15" fmla="*/ 34 h 488"/>
              <a:gd name="T16" fmla="*/ 0 w 610"/>
              <a:gd name="T17" fmla="*/ 34 h 488"/>
              <a:gd name="T18" fmla="*/ 5 w 610"/>
              <a:gd name="T19" fmla="*/ 49 h 488"/>
              <a:gd name="T20" fmla="*/ 156 w 610"/>
              <a:gd name="T21" fmla="*/ 228 h 488"/>
              <a:gd name="T22" fmla="*/ 156 w 610"/>
              <a:gd name="T23" fmla="*/ 272 h 488"/>
              <a:gd name="T24" fmla="*/ 22 w 610"/>
              <a:gd name="T25" fmla="*/ 431 h 488"/>
              <a:gd name="T26" fmla="*/ 0 w 610"/>
              <a:gd name="T27" fmla="*/ 431 h 488"/>
              <a:gd name="T28" fmla="*/ 0 w 610"/>
              <a:gd name="T29" fmla="*/ 465 h 488"/>
              <a:gd name="T30" fmla="*/ 0 w 610"/>
              <a:gd name="T31" fmla="*/ 465 h 488"/>
              <a:gd name="T32" fmla="*/ 2 w 610"/>
              <a:gd name="T33" fmla="*/ 475 h 488"/>
              <a:gd name="T34" fmla="*/ 23 w 610"/>
              <a:gd name="T35" fmla="*/ 488 h 488"/>
              <a:gd name="T36" fmla="*/ 389 w 610"/>
              <a:gd name="T37" fmla="*/ 488 h 488"/>
              <a:gd name="T38" fmla="*/ 441 w 610"/>
              <a:gd name="T39" fmla="*/ 464 h 488"/>
              <a:gd name="T40" fmla="*/ 602 w 610"/>
              <a:gd name="T41" fmla="*/ 272 h 488"/>
              <a:gd name="T42" fmla="*/ 610 w 610"/>
              <a:gd name="T43" fmla="*/ 250 h 488"/>
              <a:gd name="T44" fmla="*/ 610 w 610"/>
              <a:gd name="T45" fmla="*/ 250 h 488"/>
              <a:gd name="T46" fmla="*/ 610 w 610"/>
              <a:gd name="T47" fmla="*/ 21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488">
                <a:moveTo>
                  <a:pt x="610" y="216"/>
                </a:moveTo>
                <a:cubicBezTo>
                  <a:pt x="592" y="216"/>
                  <a:pt x="592" y="216"/>
                  <a:pt x="592" y="216"/>
                </a:cubicBezTo>
                <a:cubicBezTo>
                  <a:pt x="441" y="36"/>
                  <a:pt x="441" y="36"/>
                  <a:pt x="441" y="36"/>
                </a:cubicBezTo>
                <a:cubicBezTo>
                  <a:pt x="428" y="21"/>
                  <a:pt x="409" y="12"/>
                  <a:pt x="389" y="12"/>
                </a:cubicBezTo>
                <a:cubicBezTo>
                  <a:pt x="42" y="12"/>
                  <a:pt x="42" y="12"/>
                  <a:pt x="42" y="12"/>
                </a:cubicBezTo>
                <a:cubicBezTo>
                  <a:pt x="42" y="0"/>
                  <a:pt x="42" y="0"/>
                  <a:pt x="42" y="0"/>
                </a:cubicBezTo>
                <a:cubicBezTo>
                  <a:pt x="0" y="0"/>
                  <a:pt x="0" y="0"/>
                  <a:pt x="0" y="0"/>
                </a:cubicBezTo>
                <a:cubicBezTo>
                  <a:pt x="0" y="34"/>
                  <a:pt x="0" y="34"/>
                  <a:pt x="0" y="34"/>
                </a:cubicBezTo>
                <a:cubicBezTo>
                  <a:pt x="0" y="34"/>
                  <a:pt x="0" y="34"/>
                  <a:pt x="0" y="34"/>
                </a:cubicBezTo>
                <a:cubicBezTo>
                  <a:pt x="0" y="40"/>
                  <a:pt x="2" y="45"/>
                  <a:pt x="5" y="49"/>
                </a:cubicBezTo>
                <a:cubicBezTo>
                  <a:pt x="156" y="228"/>
                  <a:pt x="156" y="228"/>
                  <a:pt x="156" y="228"/>
                </a:cubicBezTo>
                <a:cubicBezTo>
                  <a:pt x="166" y="241"/>
                  <a:pt x="166" y="259"/>
                  <a:pt x="156" y="272"/>
                </a:cubicBezTo>
                <a:cubicBezTo>
                  <a:pt x="22" y="431"/>
                  <a:pt x="22" y="431"/>
                  <a:pt x="22" y="431"/>
                </a:cubicBezTo>
                <a:cubicBezTo>
                  <a:pt x="0" y="431"/>
                  <a:pt x="0" y="431"/>
                  <a:pt x="0" y="431"/>
                </a:cubicBezTo>
                <a:cubicBezTo>
                  <a:pt x="0" y="465"/>
                  <a:pt x="0" y="465"/>
                  <a:pt x="0" y="465"/>
                </a:cubicBezTo>
                <a:cubicBezTo>
                  <a:pt x="0" y="465"/>
                  <a:pt x="0" y="465"/>
                  <a:pt x="0" y="465"/>
                </a:cubicBezTo>
                <a:cubicBezTo>
                  <a:pt x="0" y="469"/>
                  <a:pt x="1" y="472"/>
                  <a:pt x="2" y="475"/>
                </a:cubicBezTo>
                <a:cubicBezTo>
                  <a:pt x="6" y="483"/>
                  <a:pt x="14" y="488"/>
                  <a:pt x="23" y="488"/>
                </a:cubicBezTo>
                <a:cubicBezTo>
                  <a:pt x="389" y="488"/>
                  <a:pt x="389" y="488"/>
                  <a:pt x="389" y="488"/>
                </a:cubicBezTo>
                <a:cubicBezTo>
                  <a:pt x="409" y="488"/>
                  <a:pt x="428" y="479"/>
                  <a:pt x="441" y="464"/>
                </a:cubicBezTo>
                <a:cubicBezTo>
                  <a:pt x="602" y="272"/>
                  <a:pt x="602" y="272"/>
                  <a:pt x="602" y="272"/>
                </a:cubicBezTo>
                <a:cubicBezTo>
                  <a:pt x="607" y="265"/>
                  <a:pt x="610" y="258"/>
                  <a:pt x="610" y="250"/>
                </a:cubicBezTo>
                <a:cubicBezTo>
                  <a:pt x="610" y="250"/>
                  <a:pt x="610" y="250"/>
                  <a:pt x="610" y="250"/>
                </a:cubicBezTo>
                <a:lnTo>
                  <a:pt x="610" y="216"/>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8" name="Freeform 6">
            <a:extLst>
              <a:ext uri="{FF2B5EF4-FFF2-40B4-BE49-F238E27FC236}">
                <a16:creationId xmlns:a16="http://schemas.microsoft.com/office/drawing/2014/main" id="{B0DA48C5-8DF2-4FB2-84AF-772FD0A1147A}"/>
              </a:ext>
            </a:extLst>
          </p:cNvPr>
          <p:cNvSpPr>
            <a:spLocks/>
          </p:cNvSpPr>
          <p:nvPr/>
        </p:nvSpPr>
        <p:spPr bwMode="auto">
          <a:xfrm>
            <a:off x="980623" y="2337977"/>
            <a:ext cx="2364505" cy="1837981"/>
          </a:xfrm>
          <a:custGeom>
            <a:avLst/>
            <a:gdLst>
              <a:gd name="T0" fmla="*/ 604 w 615"/>
              <a:gd name="T1" fmla="*/ 216 h 476"/>
              <a:gd name="T2" fmla="*/ 604 w 615"/>
              <a:gd name="T3" fmla="*/ 260 h 476"/>
              <a:gd name="T4" fmla="*/ 443 w 615"/>
              <a:gd name="T5" fmla="*/ 452 h 476"/>
              <a:gd name="T6" fmla="*/ 391 w 615"/>
              <a:gd name="T7" fmla="*/ 476 h 476"/>
              <a:gd name="T8" fmla="*/ 25 w 615"/>
              <a:gd name="T9" fmla="*/ 476 h 476"/>
              <a:gd name="T10" fmla="*/ 4 w 615"/>
              <a:gd name="T11" fmla="*/ 463 h 476"/>
              <a:gd name="T12" fmla="*/ 7 w 615"/>
              <a:gd name="T13" fmla="*/ 439 h 476"/>
              <a:gd name="T14" fmla="*/ 158 w 615"/>
              <a:gd name="T15" fmla="*/ 260 h 476"/>
              <a:gd name="T16" fmla="*/ 158 w 615"/>
              <a:gd name="T17" fmla="*/ 216 h 476"/>
              <a:gd name="T18" fmla="*/ 7 w 615"/>
              <a:gd name="T19" fmla="*/ 37 h 476"/>
              <a:gd name="T20" fmla="*/ 4 w 615"/>
              <a:gd name="T21" fmla="*/ 13 h 476"/>
              <a:gd name="T22" fmla="*/ 25 w 615"/>
              <a:gd name="T23" fmla="*/ 0 h 476"/>
              <a:gd name="T24" fmla="*/ 391 w 615"/>
              <a:gd name="T25" fmla="*/ 0 h 476"/>
              <a:gd name="T26" fmla="*/ 443 w 615"/>
              <a:gd name="T27" fmla="*/ 24 h 476"/>
              <a:gd name="T28" fmla="*/ 604 w 615"/>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5" h="476">
                <a:moveTo>
                  <a:pt x="604" y="216"/>
                </a:moveTo>
                <a:cubicBezTo>
                  <a:pt x="615" y="229"/>
                  <a:pt x="615" y="247"/>
                  <a:pt x="604" y="260"/>
                </a:cubicBezTo>
                <a:cubicBezTo>
                  <a:pt x="443" y="452"/>
                  <a:pt x="443" y="452"/>
                  <a:pt x="443" y="452"/>
                </a:cubicBezTo>
                <a:cubicBezTo>
                  <a:pt x="430" y="467"/>
                  <a:pt x="411" y="476"/>
                  <a:pt x="391" y="476"/>
                </a:cubicBezTo>
                <a:cubicBezTo>
                  <a:pt x="25" y="476"/>
                  <a:pt x="25" y="476"/>
                  <a:pt x="25" y="476"/>
                </a:cubicBezTo>
                <a:cubicBezTo>
                  <a:pt x="16" y="476"/>
                  <a:pt x="8" y="471"/>
                  <a:pt x="4" y="463"/>
                </a:cubicBezTo>
                <a:cubicBezTo>
                  <a:pt x="0" y="455"/>
                  <a:pt x="2" y="445"/>
                  <a:pt x="7" y="439"/>
                </a:cubicBezTo>
                <a:cubicBezTo>
                  <a:pt x="158" y="260"/>
                  <a:pt x="158" y="260"/>
                  <a:pt x="158" y="260"/>
                </a:cubicBezTo>
                <a:cubicBezTo>
                  <a:pt x="168" y="247"/>
                  <a:pt x="168" y="229"/>
                  <a:pt x="158" y="216"/>
                </a:cubicBezTo>
                <a:cubicBezTo>
                  <a:pt x="7" y="37"/>
                  <a:pt x="7" y="37"/>
                  <a:pt x="7" y="37"/>
                </a:cubicBezTo>
                <a:cubicBezTo>
                  <a:pt x="2" y="30"/>
                  <a:pt x="0" y="21"/>
                  <a:pt x="4" y="13"/>
                </a:cubicBezTo>
                <a:cubicBezTo>
                  <a:pt x="8" y="5"/>
                  <a:pt x="16" y="0"/>
                  <a:pt x="25" y="0"/>
                </a:cubicBezTo>
                <a:cubicBezTo>
                  <a:pt x="391" y="0"/>
                  <a:pt x="391" y="0"/>
                  <a:pt x="391" y="0"/>
                </a:cubicBezTo>
                <a:cubicBezTo>
                  <a:pt x="411" y="0"/>
                  <a:pt x="430" y="9"/>
                  <a:pt x="443" y="24"/>
                </a:cubicBezTo>
                <a:lnTo>
                  <a:pt x="604" y="21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9" name="Freeform 8">
            <a:extLst>
              <a:ext uri="{FF2B5EF4-FFF2-40B4-BE49-F238E27FC236}">
                <a16:creationId xmlns:a16="http://schemas.microsoft.com/office/drawing/2014/main" id="{829FBDB1-F133-4A51-8D55-B9295A6C4D5D}"/>
              </a:ext>
            </a:extLst>
          </p:cNvPr>
          <p:cNvSpPr>
            <a:spLocks/>
          </p:cNvSpPr>
          <p:nvPr/>
        </p:nvSpPr>
        <p:spPr bwMode="auto">
          <a:xfrm>
            <a:off x="3376004" y="2422481"/>
            <a:ext cx="2343377" cy="1885108"/>
          </a:xfrm>
          <a:custGeom>
            <a:avLst/>
            <a:gdLst>
              <a:gd name="T0" fmla="*/ 610 w 610"/>
              <a:gd name="T1" fmla="*/ 216 h 488"/>
              <a:gd name="T2" fmla="*/ 592 w 610"/>
              <a:gd name="T3" fmla="*/ 216 h 488"/>
              <a:gd name="T4" fmla="*/ 441 w 610"/>
              <a:gd name="T5" fmla="*/ 36 h 488"/>
              <a:gd name="T6" fmla="*/ 389 w 610"/>
              <a:gd name="T7" fmla="*/ 12 h 488"/>
              <a:gd name="T8" fmla="*/ 42 w 610"/>
              <a:gd name="T9" fmla="*/ 12 h 488"/>
              <a:gd name="T10" fmla="*/ 42 w 610"/>
              <a:gd name="T11" fmla="*/ 0 h 488"/>
              <a:gd name="T12" fmla="*/ 0 w 610"/>
              <a:gd name="T13" fmla="*/ 0 h 488"/>
              <a:gd name="T14" fmla="*/ 0 w 610"/>
              <a:gd name="T15" fmla="*/ 34 h 488"/>
              <a:gd name="T16" fmla="*/ 0 w 610"/>
              <a:gd name="T17" fmla="*/ 34 h 488"/>
              <a:gd name="T18" fmla="*/ 5 w 610"/>
              <a:gd name="T19" fmla="*/ 49 h 488"/>
              <a:gd name="T20" fmla="*/ 155 w 610"/>
              <a:gd name="T21" fmla="*/ 228 h 488"/>
              <a:gd name="T22" fmla="*/ 155 w 610"/>
              <a:gd name="T23" fmla="*/ 272 h 488"/>
              <a:gd name="T24" fmla="*/ 21 w 610"/>
              <a:gd name="T25" fmla="*/ 431 h 488"/>
              <a:gd name="T26" fmla="*/ 0 w 610"/>
              <a:gd name="T27" fmla="*/ 431 h 488"/>
              <a:gd name="T28" fmla="*/ 0 w 610"/>
              <a:gd name="T29" fmla="*/ 465 h 488"/>
              <a:gd name="T30" fmla="*/ 0 w 610"/>
              <a:gd name="T31" fmla="*/ 465 h 488"/>
              <a:gd name="T32" fmla="*/ 2 w 610"/>
              <a:gd name="T33" fmla="*/ 475 h 488"/>
              <a:gd name="T34" fmla="*/ 22 w 610"/>
              <a:gd name="T35" fmla="*/ 488 h 488"/>
              <a:gd name="T36" fmla="*/ 389 w 610"/>
              <a:gd name="T37" fmla="*/ 488 h 488"/>
              <a:gd name="T38" fmla="*/ 441 w 610"/>
              <a:gd name="T39" fmla="*/ 464 h 488"/>
              <a:gd name="T40" fmla="*/ 602 w 610"/>
              <a:gd name="T41" fmla="*/ 272 h 488"/>
              <a:gd name="T42" fmla="*/ 610 w 610"/>
              <a:gd name="T43" fmla="*/ 250 h 488"/>
              <a:gd name="T44" fmla="*/ 610 w 610"/>
              <a:gd name="T45" fmla="*/ 250 h 488"/>
              <a:gd name="T46" fmla="*/ 610 w 610"/>
              <a:gd name="T47" fmla="*/ 21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488">
                <a:moveTo>
                  <a:pt x="610" y="216"/>
                </a:moveTo>
                <a:cubicBezTo>
                  <a:pt x="592" y="216"/>
                  <a:pt x="592" y="216"/>
                  <a:pt x="592" y="216"/>
                </a:cubicBezTo>
                <a:cubicBezTo>
                  <a:pt x="441" y="36"/>
                  <a:pt x="441" y="36"/>
                  <a:pt x="441" y="36"/>
                </a:cubicBezTo>
                <a:cubicBezTo>
                  <a:pt x="428" y="21"/>
                  <a:pt x="409" y="12"/>
                  <a:pt x="389" y="12"/>
                </a:cubicBezTo>
                <a:cubicBezTo>
                  <a:pt x="42" y="12"/>
                  <a:pt x="42" y="12"/>
                  <a:pt x="42" y="12"/>
                </a:cubicBezTo>
                <a:cubicBezTo>
                  <a:pt x="42" y="0"/>
                  <a:pt x="42" y="0"/>
                  <a:pt x="42" y="0"/>
                </a:cubicBezTo>
                <a:cubicBezTo>
                  <a:pt x="0" y="0"/>
                  <a:pt x="0" y="0"/>
                  <a:pt x="0" y="0"/>
                </a:cubicBezTo>
                <a:cubicBezTo>
                  <a:pt x="0" y="34"/>
                  <a:pt x="0" y="34"/>
                  <a:pt x="0" y="34"/>
                </a:cubicBezTo>
                <a:cubicBezTo>
                  <a:pt x="0" y="34"/>
                  <a:pt x="0" y="34"/>
                  <a:pt x="0" y="34"/>
                </a:cubicBezTo>
                <a:cubicBezTo>
                  <a:pt x="0" y="40"/>
                  <a:pt x="2" y="45"/>
                  <a:pt x="5" y="49"/>
                </a:cubicBezTo>
                <a:cubicBezTo>
                  <a:pt x="155" y="228"/>
                  <a:pt x="155" y="228"/>
                  <a:pt x="155" y="228"/>
                </a:cubicBezTo>
                <a:cubicBezTo>
                  <a:pt x="166" y="241"/>
                  <a:pt x="166" y="259"/>
                  <a:pt x="155" y="272"/>
                </a:cubicBezTo>
                <a:cubicBezTo>
                  <a:pt x="21" y="431"/>
                  <a:pt x="21" y="431"/>
                  <a:pt x="21" y="431"/>
                </a:cubicBezTo>
                <a:cubicBezTo>
                  <a:pt x="0" y="431"/>
                  <a:pt x="0" y="431"/>
                  <a:pt x="0" y="431"/>
                </a:cubicBezTo>
                <a:cubicBezTo>
                  <a:pt x="0" y="465"/>
                  <a:pt x="0" y="465"/>
                  <a:pt x="0" y="465"/>
                </a:cubicBezTo>
                <a:cubicBezTo>
                  <a:pt x="0" y="465"/>
                  <a:pt x="0" y="465"/>
                  <a:pt x="0" y="465"/>
                </a:cubicBezTo>
                <a:cubicBezTo>
                  <a:pt x="0" y="469"/>
                  <a:pt x="0" y="472"/>
                  <a:pt x="2" y="475"/>
                </a:cubicBezTo>
                <a:cubicBezTo>
                  <a:pt x="6" y="483"/>
                  <a:pt x="14" y="488"/>
                  <a:pt x="22" y="488"/>
                </a:cubicBezTo>
                <a:cubicBezTo>
                  <a:pt x="389" y="488"/>
                  <a:pt x="389" y="488"/>
                  <a:pt x="389" y="488"/>
                </a:cubicBezTo>
                <a:cubicBezTo>
                  <a:pt x="409" y="488"/>
                  <a:pt x="428" y="479"/>
                  <a:pt x="441" y="464"/>
                </a:cubicBezTo>
                <a:cubicBezTo>
                  <a:pt x="602" y="272"/>
                  <a:pt x="602" y="272"/>
                  <a:pt x="602" y="272"/>
                </a:cubicBezTo>
                <a:cubicBezTo>
                  <a:pt x="607" y="265"/>
                  <a:pt x="610" y="258"/>
                  <a:pt x="610" y="250"/>
                </a:cubicBezTo>
                <a:cubicBezTo>
                  <a:pt x="610" y="250"/>
                  <a:pt x="610" y="250"/>
                  <a:pt x="610" y="250"/>
                </a:cubicBezTo>
                <a:lnTo>
                  <a:pt x="610" y="216"/>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10" name="Freeform 9">
            <a:extLst>
              <a:ext uri="{FF2B5EF4-FFF2-40B4-BE49-F238E27FC236}">
                <a16:creationId xmlns:a16="http://schemas.microsoft.com/office/drawing/2014/main" id="{4CF3B0F7-A0EC-4D20-8723-55C4D1D752A0}"/>
              </a:ext>
            </a:extLst>
          </p:cNvPr>
          <p:cNvSpPr>
            <a:spLocks/>
          </p:cNvSpPr>
          <p:nvPr/>
        </p:nvSpPr>
        <p:spPr bwMode="auto">
          <a:xfrm>
            <a:off x="3367879" y="2337977"/>
            <a:ext cx="2359629" cy="1837981"/>
          </a:xfrm>
          <a:custGeom>
            <a:avLst/>
            <a:gdLst>
              <a:gd name="T0" fmla="*/ 604 w 614"/>
              <a:gd name="T1" fmla="*/ 216 h 476"/>
              <a:gd name="T2" fmla="*/ 604 w 614"/>
              <a:gd name="T3" fmla="*/ 260 h 476"/>
              <a:gd name="T4" fmla="*/ 443 w 614"/>
              <a:gd name="T5" fmla="*/ 452 h 476"/>
              <a:gd name="T6" fmla="*/ 391 w 614"/>
              <a:gd name="T7" fmla="*/ 476 h 476"/>
              <a:gd name="T8" fmla="*/ 24 w 614"/>
              <a:gd name="T9" fmla="*/ 476 h 476"/>
              <a:gd name="T10" fmla="*/ 4 w 614"/>
              <a:gd name="T11" fmla="*/ 463 h 476"/>
              <a:gd name="T12" fmla="*/ 7 w 614"/>
              <a:gd name="T13" fmla="*/ 439 h 476"/>
              <a:gd name="T14" fmla="*/ 157 w 614"/>
              <a:gd name="T15" fmla="*/ 260 h 476"/>
              <a:gd name="T16" fmla="*/ 157 w 614"/>
              <a:gd name="T17" fmla="*/ 216 h 476"/>
              <a:gd name="T18" fmla="*/ 7 w 614"/>
              <a:gd name="T19" fmla="*/ 37 h 476"/>
              <a:gd name="T20" fmla="*/ 4 w 614"/>
              <a:gd name="T21" fmla="*/ 13 h 476"/>
              <a:gd name="T22" fmla="*/ 24 w 614"/>
              <a:gd name="T23" fmla="*/ 0 h 476"/>
              <a:gd name="T24" fmla="*/ 391 w 614"/>
              <a:gd name="T25" fmla="*/ 0 h 476"/>
              <a:gd name="T26" fmla="*/ 443 w 614"/>
              <a:gd name="T27" fmla="*/ 24 h 476"/>
              <a:gd name="T28" fmla="*/ 604 w 614"/>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4" h="476">
                <a:moveTo>
                  <a:pt x="604" y="216"/>
                </a:moveTo>
                <a:cubicBezTo>
                  <a:pt x="614" y="229"/>
                  <a:pt x="614" y="247"/>
                  <a:pt x="604" y="260"/>
                </a:cubicBezTo>
                <a:cubicBezTo>
                  <a:pt x="443" y="452"/>
                  <a:pt x="443" y="452"/>
                  <a:pt x="443" y="452"/>
                </a:cubicBezTo>
                <a:cubicBezTo>
                  <a:pt x="430" y="467"/>
                  <a:pt x="411" y="476"/>
                  <a:pt x="391" y="476"/>
                </a:cubicBezTo>
                <a:cubicBezTo>
                  <a:pt x="24" y="476"/>
                  <a:pt x="24" y="476"/>
                  <a:pt x="24" y="476"/>
                </a:cubicBezTo>
                <a:cubicBezTo>
                  <a:pt x="16" y="476"/>
                  <a:pt x="8" y="471"/>
                  <a:pt x="4" y="463"/>
                </a:cubicBezTo>
                <a:cubicBezTo>
                  <a:pt x="0" y="455"/>
                  <a:pt x="1" y="445"/>
                  <a:pt x="7" y="439"/>
                </a:cubicBezTo>
                <a:cubicBezTo>
                  <a:pt x="157" y="260"/>
                  <a:pt x="157" y="260"/>
                  <a:pt x="157" y="260"/>
                </a:cubicBezTo>
                <a:cubicBezTo>
                  <a:pt x="168" y="247"/>
                  <a:pt x="168" y="229"/>
                  <a:pt x="157" y="216"/>
                </a:cubicBezTo>
                <a:cubicBezTo>
                  <a:pt x="7" y="37"/>
                  <a:pt x="7" y="37"/>
                  <a:pt x="7" y="37"/>
                </a:cubicBezTo>
                <a:cubicBezTo>
                  <a:pt x="1" y="30"/>
                  <a:pt x="0" y="21"/>
                  <a:pt x="4" y="13"/>
                </a:cubicBezTo>
                <a:cubicBezTo>
                  <a:pt x="8" y="5"/>
                  <a:pt x="16" y="0"/>
                  <a:pt x="24" y="0"/>
                </a:cubicBezTo>
                <a:cubicBezTo>
                  <a:pt x="391" y="0"/>
                  <a:pt x="391" y="0"/>
                  <a:pt x="391" y="0"/>
                </a:cubicBezTo>
                <a:cubicBezTo>
                  <a:pt x="411" y="0"/>
                  <a:pt x="430" y="9"/>
                  <a:pt x="443" y="24"/>
                </a:cubicBezTo>
                <a:lnTo>
                  <a:pt x="604"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11" name="Freeform 9">
            <a:extLst>
              <a:ext uri="{FF2B5EF4-FFF2-40B4-BE49-F238E27FC236}">
                <a16:creationId xmlns:a16="http://schemas.microsoft.com/office/drawing/2014/main" id="{FB541F20-B5FD-4305-9DAF-BB62D89CE069}"/>
              </a:ext>
            </a:extLst>
          </p:cNvPr>
          <p:cNvSpPr>
            <a:spLocks/>
          </p:cNvSpPr>
          <p:nvPr/>
        </p:nvSpPr>
        <p:spPr bwMode="auto">
          <a:xfrm>
            <a:off x="5758384" y="2422481"/>
            <a:ext cx="2343378" cy="1885108"/>
          </a:xfrm>
          <a:custGeom>
            <a:avLst/>
            <a:gdLst>
              <a:gd name="T0" fmla="*/ 610 w 610"/>
              <a:gd name="T1" fmla="*/ 216 h 488"/>
              <a:gd name="T2" fmla="*/ 592 w 610"/>
              <a:gd name="T3" fmla="*/ 216 h 488"/>
              <a:gd name="T4" fmla="*/ 441 w 610"/>
              <a:gd name="T5" fmla="*/ 36 h 488"/>
              <a:gd name="T6" fmla="*/ 389 w 610"/>
              <a:gd name="T7" fmla="*/ 12 h 488"/>
              <a:gd name="T8" fmla="*/ 42 w 610"/>
              <a:gd name="T9" fmla="*/ 12 h 488"/>
              <a:gd name="T10" fmla="*/ 42 w 610"/>
              <a:gd name="T11" fmla="*/ 0 h 488"/>
              <a:gd name="T12" fmla="*/ 0 w 610"/>
              <a:gd name="T13" fmla="*/ 0 h 488"/>
              <a:gd name="T14" fmla="*/ 0 w 610"/>
              <a:gd name="T15" fmla="*/ 34 h 488"/>
              <a:gd name="T16" fmla="*/ 0 w 610"/>
              <a:gd name="T17" fmla="*/ 34 h 488"/>
              <a:gd name="T18" fmla="*/ 6 w 610"/>
              <a:gd name="T19" fmla="*/ 49 h 488"/>
              <a:gd name="T20" fmla="*/ 156 w 610"/>
              <a:gd name="T21" fmla="*/ 228 h 488"/>
              <a:gd name="T22" fmla="*/ 156 w 610"/>
              <a:gd name="T23" fmla="*/ 272 h 488"/>
              <a:gd name="T24" fmla="*/ 22 w 610"/>
              <a:gd name="T25" fmla="*/ 431 h 488"/>
              <a:gd name="T26" fmla="*/ 0 w 610"/>
              <a:gd name="T27" fmla="*/ 431 h 488"/>
              <a:gd name="T28" fmla="*/ 0 w 610"/>
              <a:gd name="T29" fmla="*/ 465 h 488"/>
              <a:gd name="T30" fmla="*/ 0 w 610"/>
              <a:gd name="T31" fmla="*/ 465 h 488"/>
              <a:gd name="T32" fmla="*/ 2 w 610"/>
              <a:gd name="T33" fmla="*/ 475 h 488"/>
              <a:gd name="T34" fmla="*/ 23 w 610"/>
              <a:gd name="T35" fmla="*/ 488 h 488"/>
              <a:gd name="T36" fmla="*/ 389 w 610"/>
              <a:gd name="T37" fmla="*/ 488 h 488"/>
              <a:gd name="T38" fmla="*/ 441 w 610"/>
              <a:gd name="T39" fmla="*/ 464 h 488"/>
              <a:gd name="T40" fmla="*/ 602 w 610"/>
              <a:gd name="T41" fmla="*/ 272 h 488"/>
              <a:gd name="T42" fmla="*/ 610 w 610"/>
              <a:gd name="T43" fmla="*/ 250 h 488"/>
              <a:gd name="T44" fmla="*/ 610 w 610"/>
              <a:gd name="T45" fmla="*/ 250 h 488"/>
              <a:gd name="T46" fmla="*/ 610 w 610"/>
              <a:gd name="T47" fmla="*/ 21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488">
                <a:moveTo>
                  <a:pt x="610" y="216"/>
                </a:moveTo>
                <a:cubicBezTo>
                  <a:pt x="592" y="216"/>
                  <a:pt x="592" y="216"/>
                  <a:pt x="592" y="216"/>
                </a:cubicBezTo>
                <a:cubicBezTo>
                  <a:pt x="441" y="36"/>
                  <a:pt x="441" y="36"/>
                  <a:pt x="441" y="36"/>
                </a:cubicBezTo>
                <a:cubicBezTo>
                  <a:pt x="428" y="21"/>
                  <a:pt x="409" y="12"/>
                  <a:pt x="389" y="12"/>
                </a:cubicBezTo>
                <a:cubicBezTo>
                  <a:pt x="42" y="12"/>
                  <a:pt x="42" y="12"/>
                  <a:pt x="42" y="12"/>
                </a:cubicBezTo>
                <a:cubicBezTo>
                  <a:pt x="42" y="0"/>
                  <a:pt x="42" y="0"/>
                  <a:pt x="42" y="0"/>
                </a:cubicBezTo>
                <a:cubicBezTo>
                  <a:pt x="0" y="0"/>
                  <a:pt x="0" y="0"/>
                  <a:pt x="0" y="0"/>
                </a:cubicBezTo>
                <a:cubicBezTo>
                  <a:pt x="0" y="34"/>
                  <a:pt x="0" y="34"/>
                  <a:pt x="0" y="34"/>
                </a:cubicBezTo>
                <a:cubicBezTo>
                  <a:pt x="0" y="34"/>
                  <a:pt x="0" y="34"/>
                  <a:pt x="0" y="34"/>
                </a:cubicBezTo>
                <a:cubicBezTo>
                  <a:pt x="0" y="40"/>
                  <a:pt x="2" y="45"/>
                  <a:pt x="6" y="49"/>
                </a:cubicBezTo>
                <a:cubicBezTo>
                  <a:pt x="156" y="228"/>
                  <a:pt x="156" y="228"/>
                  <a:pt x="156" y="228"/>
                </a:cubicBezTo>
                <a:cubicBezTo>
                  <a:pt x="166" y="241"/>
                  <a:pt x="166" y="259"/>
                  <a:pt x="156" y="272"/>
                </a:cubicBezTo>
                <a:cubicBezTo>
                  <a:pt x="22" y="431"/>
                  <a:pt x="22" y="431"/>
                  <a:pt x="22" y="431"/>
                </a:cubicBezTo>
                <a:cubicBezTo>
                  <a:pt x="0" y="431"/>
                  <a:pt x="0" y="431"/>
                  <a:pt x="0" y="431"/>
                </a:cubicBezTo>
                <a:cubicBezTo>
                  <a:pt x="0" y="465"/>
                  <a:pt x="0" y="465"/>
                  <a:pt x="0" y="465"/>
                </a:cubicBezTo>
                <a:cubicBezTo>
                  <a:pt x="0" y="465"/>
                  <a:pt x="0" y="465"/>
                  <a:pt x="0" y="465"/>
                </a:cubicBezTo>
                <a:cubicBezTo>
                  <a:pt x="0" y="469"/>
                  <a:pt x="1" y="472"/>
                  <a:pt x="2" y="475"/>
                </a:cubicBezTo>
                <a:cubicBezTo>
                  <a:pt x="6" y="483"/>
                  <a:pt x="14" y="488"/>
                  <a:pt x="23" y="488"/>
                </a:cubicBezTo>
                <a:cubicBezTo>
                  <a:pt x="389" y="488"/>
                  <a:pt x="389" y="488"/>
                  <a:pt x="389" y="488"/>
                </a:cubicBezTo>
                <a:cubicBezTo>
                  <a:pt x="409" y="488"/>
                  <a:pt x="428" y="479"/>
                  <a:pt x="441" y="464"/>
                </a:cubicBezTo>
                <a:cubicBezTo>
                  <a:pt x="602" y="272"/>
                  <a:pt x="602" y="272"/>
                  <a:pt x="602" y="272"/>
                </a:cubicBezTo>
                <a:cubicBezTo>
                  <a:pt x="608" y="265"/>
                  <a:pt x="610" y="258"/>
                  <a:pt x="610" y="250"/>
                </a:cubicBezTo>
                <a:cubicBezTo>
                  <a:pt x="610" y="250"/>
                  <a:pt x="610" y="250"/>
                  <a:pt x="610" y="250"/>
                </a:cubicBezTo>
                <a:lnTo>
                  <a:pt x="610" y="216"/>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12" name="Freeform 10">
            <a:extLst>
              <a:ext uri="{FF2B5EF4-FFF2-40B4-BE49-F238E27FC236}">
                <a16:creationId xmlns:a16="http://schemas.microsoft.com/office/drawing/2014/main" id="{7A373F3B-6AE4-4D03-8915-7C72C357BA83}"/>
              </a:ext>
            </a:extLst>
          </p:cNvPr>
          <p:cNvSpPr>
            <a:spLocks/>
          </p:cNvSpPr>
          <p:nvPr/>
        </p:nvSpPr>
        <p:spPr bwMode="auto">
          <a:xfrm>
            <a:off x="5753509" y="2337977"/>
            <a:ext cx="2361255" cy="1837981"/>
          </a:xfrm>
          <a:custGeom>
            <a:avLst/>
            <a:gdLst>
              <a:gd name="T0" fmla="*/ 603 w 614"/>
              <a:gd name="T1" fmla="*/ 216 h 476"/>
              <a:gd name="T2" fmla="*/ 603 w 614"/>
              <a:gd name="T3" fmla="*/ 260 h 476"/>
              <a:gd name="T4" fmla="*/ 442 w 614"/>
              <a:gd name="T5" fmla="*/ 452 h 476"/>
              <a:gd name="T6" fmla="*/ 390 w 614"/>
              <a:gd name="T7" fmla="*/ 476 h 476"/>
              <a:gd name="T8" fmla="*/ 24 w 614"/>
              <a:gd name="T9" fmla="*/ 476 h 476"/>
              <a:gd name="T10" fmla="*/ 3 w 614"/>
              <a:gd name="T11" fmla="*/ 463 h 476"/>
              <a:gd name="T12" fmla="*/ 7 w 614"/>
              <a:gd name="T13" fmla="*/ 439 h 476"/>
              <a:gd name="T14" fmla="*/ 157 w 614"/>
              <a:gd name="T15" fmla="*/ 260 h 476"/>
              <a:gd name="T16" fmla="*/ 157 w 614"/>
              <a:gd name="T17" fmla="*/ 216 h 476"/>
              <a:gd name="T18" fmla="*/ 7 w 614"/>
              <a:gd name="T19" fmla="*/ 37 h 476"/>
              <a:gd name="T20" fmla="*/ 3 w 614"/>
              <a:gd name="T21" fmla="*/ 13 h 476"/>
              <a:gd name="T22" fmla="*/ 24 w 614"/>
              <a:gd name="T23" fmla="*/ 0 h 476"/>
              <a:gd name="T24" fmla="*/ 390 w 614"/>
              <a:gd name="T25" fmla="*/ 0 h 476"/>
              <a:gd name="T26" fmla="*/ 442 w 614"/>
              <a:gd name="T27" fmla="*/ 24 h 476"/>
              <a:gd name="T28" fmla="*/ 603 w 614"/>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4" h="476">
                <a:moveTo>
                  <a:pt x="603" y="216"/>
                </a:moveTo>
                <a:cubicBezTo>
                  <a:pt x="614" y="229"/>
                  <a:pt x="614" y="247"/>
                  <a:pt x="603" y="260"/>
                </a:cubicBezTo>
                <a:cubicBezTo>
                  <a:pt x="442" y="452"/>
                  <a:pt x="442" y="452"/>
                  <a:pt x="442" y="452"/>
                </a:cubicBezTo>
                <a:cubicBezTo>
                  <a:pt x="429" y="467"/>
                  <a:pt x="410" y="476"/>
                  <a:pt x="390" y="476"/>
                </a:cubicBezTo>
                <a:cubicBezTo>
                  <a:pt x="24" y="476"/>
                  <a:pt x="24" y="476"/>
                  <a:pt x="24" y="476"/>
                </a:cubicBezTo>
                <a:cubicBezTo>
                  <a:pt x="15" y="476"/>
                  <a:pt x="7" y="471"/>
                  <a:pt x="3" y="463"/>
                </a:cubicBezTo>
                <a:cubicBezTo>
                  <a:pt x="0" y="455"/>
                  <a:pt x="1" y="445"/>
                  <a:pt x="7" y="439"/>
                </a:cubicBezTo>
                <a:cubicBezTo>
                  <a:pt x="157" y="260"/>
                  <a:pt x="157" y="260"/>
                  <a:pt x="157" y="260"/>
                </a:cubicBezTo>
                <a:cubicBezTo>
                  <a:pt x="167" y="247"/>
                  <a:pt x="167" y="229"/>
                  <a:pt x="157" y="216"/>
                </a:cubicBezTo>
                <a:cubicBezTo>
                  <a:pt x="7" y="37"/>
                  <a:pt x="7" y="37"/>
                  <a:pt x="7" y="37"/>
                </a:cubicBezTo>
                <a:cubicBezTo>
                  <a:pt x="1" y="30"/>
                  <a:pt x="0" y="21"/>
                  <a:pt x="3" y="13"/>
                </a:cubicBezTo>
                <a:cubicBezTo>
                  <a:pt x="7" y="5"/>
                  <a:pt x="15" y="0"/>
                  <a:pt x="24" y="0"/>
                </a:cubicBezTo>
                <a:cubicBezTo>
                  <a:pt x="390" y="0"/>
                  <a:pt x="390" y="0"/>
                  <a:pt x="390" y="0"/>
                </a:cubicBezTo>
                <a:cubicBezTo>
                  <a:pt x="410" y="0"/>
                  <a:pt x="429" y="9"/>
                  <a:pt x="442" y="24"/>
                </a:cubicBezTo>
                <a:lnTo>
                  <a:pt x="603" y="21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13" name="Freeform 11">
            <a:extLst>
              <a:ext uri="{FF2B5EF4-FFF2-40B4-BE49-F238E27FC236}">
                <a16:creationId xmlns:a16="http://schemas.microsoft.com/office/drawing/2014/main" id="{D83EE40D-81BE-4BD6-AB7B-A249051FDD09}"/>
              </a:ext>
            </a:extLst>
          </p:cNvPr>
          <p:cNvSpPr>
            <a:spLocks/>
          </p:cNvSpPr>
          <p:nvPr/>
        </p:nvSpPr>
        <p:spPr bwMode="auto">
          <a:xfrm>
            <a:off x="8144015" y="2422481"/>
            <a:ext cx="2345004" cy="1885108"/>
          </a:xfrm>
          <a:custGeom>
            <a:avLst/>
            <a:gdLst>
              <a:gd name="T0" fmla="*/ 610 w 610"/>
              <a:gd name="T1" fmla="*/ 216 h 488"/>
              <a:gd name="T2" fmla="*/ 592 w 610"/>
              <a:gd name="T3" fmla="*/ 216 h 488"/>
              <a:gd name="T4" fmla="*/ 441 w 610"/>
              <a:gd name="T5" fmla="*/ 36 h 488"/>
              <a:gd name="T6" fmla="*/ 389 w 610"/>
              <a:gd name="T7" fmla="*/ 12 h 488"/>
              <a:gd name="T8" fmla="*/ 42 w 610"/>
              <a:gd name="T9" fmla="*/ 12 h 488"/>
              <a:gd name="T10" fmla="*/ 42 w 610"/>
              <a:gd name="T11" fmla="*/ 0 h 488"/>
              <a:gd name="T12" fmla="*/ 0 w 610"/>
              <a:gd name="T13" fmla="*/ 0 h 488"/>
              <a:gd name="T14" fmla="*/ 0 w 610"/>
              <a:gd name="T15" fmla="*/ 34 h 488"/>
              <a:gd name="T16" fmla="*/ 0 w 610"/>
              <a:gd name="T17" fmla="*/ 34 h 488"/>
              <a:gd name="T18" fmla="*/ 5 w 610"/>
              <a:gd name="T19" fmla="*/ 49 h 488"/>
              <a:gd name="T20" fmla="*/ 155 w 610"/>
              <a:gd name="T21" fmla="*/ 228 h 488"/>
              <a:gd name="T22" fmla="*/ 155 w 610"/>
              <a:gd name="T23" fmla="*/ 272 h 488"/>
              <a:gd name="T24" fmla="*/ 22 w 610"/>
              <a:gd name="T25" fmla="*/ 431 h 488"/>
              <a:gd name="T26" fmla="*/ 0 w 610"/>
              <a:gd name="T27" fmla="*/ 431 h 488"/>
              <a:gd name="T28" fmla="*/ 0 w 610"/>
              <a:gd name="T29" fmla="*/ 465 h 488"/>
              <a:gd name="T30" fmla="*/ 0 w 610"/>
              <a:gd name="T31" fmla="*/ 465 h 488"/>
              <a:gd name="T32" fmla="*/ 2 w 610"/>
              <a:gd name="T33" fmla="*/ 475 h 488"/>
              <a:gd name="T34" fmla="*/ 23 w 610"/>
              <a:gd name="T35" fmla="*/ 488 h 488"/>
              <a:gd name="T36" fmla="*/ 389 w 610"/>
              <a:gd name="T37" fmla="*/ 488 h 488"/>
              <a:gd name="T38" fmla="*/ 441 w 610"/>
              <a:gd name="T39" fmla="*/ 464 h 488"/>
              <a:gd name="T40" fmla="*/ 602 w 610"/>
              <a:gd name="T41" fmla="*/ 272 h 488"/>
              <a:gd name="T42" fmla="*/ 610 w 610"/>
              <a:gd name="T43" fmla="*/ 250 h 488"/>
              <a:gd name="T44" fmla="*/ 610 w 610"/>
              <a:gd name="T45" fmla="*/ 250 h 488"/>
              <a:gd name="T46" fmla="*/ 610 w 610"/>
              <a:gd name="T47" fmla="*/ 21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488">
                <a:moveTo>
                  <a:pt x="610" y="216"/>
                </a:moveTo>
                <a:cubicBezTo>
                  <a:pt x="592" y="216"/>
                  <a:pt x="592" y="216"/>
                  <a:pt x="592" y="216"/>
                </a:cubicBezTo>
                <a:cubicBezTo>
                  <a:pt x="441" y="36"/>
                  <a:pt x="441" y="36"/>
                  <a:pt x="441" y="36"/>
                </a:cubicBezTo>
                <a:cubicBezTo>
                  <a:pt x="428" y="21"/>
                  <a:pt x="409" y="12"/>
                  <a:pt x="389" y="12"/>
                </a:cubicBezTo>
                <a:cubicBezTo>
                  <a:pt x="42" y="12"/>
                  <a:pt x="42" y="12"/>
                  <a:pt x="42" y="12"/>
                </a:cubicBezTo>
                <a:cubicBezTo>
                  <a:pt x="42" y="0"/>
                  <a:pt x="42" y="0"/>
                  <a:pt x="42" y="0"/>
                </a:cubicBezTo>
                <a:cubicBezTo>
                  <a:pt x="0" y="0"/>
                  <a:pt x="0" y="0"/>
                  <a:pt x="0" y="0"/>
                </a:cubicBezTo>
                <a:cubicBezTo>
                  <a:pt x="0" y="34"/>
                  <a:pt x="0" y="34"/>
                  <a:pt x="0" y="34"/>
                </a:cubicBezTo>
                <a:cubicBezTo>
                  <a:pt x="0" y="34"/>
                  <a:pt x="0" y="34"/>
                  <a:pt x="0" y="34"/>
                </a:cubicBezTo>
                <a:cubicBezTo>
                  <a:pt x="0" y="40"/>
                  <a:pt x="2" y="45"/>
                  <a:pt x="5" y="49"/>
                </a:cubicBezTo>
                <a:cubicBezTo>
                  <a:pt x="155" y="228"/>
                  <a:pt x="155" y="228"/>
                  <a:pt x="155" y="228"/>
                </a:cubicBezTo>
                <a:cubicBezTo>
                  <a:pt x="166" y="241"/>
                  <a:pt x="166" y="259"/>
                  <a:pt x="155" y="272"/>
                </a:cubicBezTo>
                <a:cubicBezTo>
                  <a:pt x="22" y="431"/>
                  <a:pt x="22" y="431"/>
                  <a:pt x="22" y="431"/>
                </a:cubicBezTo>
                <a:cubicBezTo>
                  <a:pt x="0" y="431"/>
                  <a:pt x="0" y="431"/>
                  <a:pt x="0" y="431"/>
                </a:cubicBezTo>
                <a:cubicBezTo>
                  <a:pt x="0" y="465"/>
                  <a:pt x="0" y="465"/>
                  <a:pt x="0" y="465"/>
                </a:cubicBezTo>
                <a:cubicBezTo>
                  <a:pt x="0" y="465"/>
                  <a:pt x="0" y="465"/>
                  <a:pt x="0" y="465"/>
                </a:cubicBezTo>
                <a:cubicBezTo>
                  <a:pt x="0" y="469"/>
                  <a:pt x="1" y="472"/>
                  <a:pt x="2" y="475"/>
                </a:cubicBezTo>
                <a:cubicBezTo>
                  <a:pt x="6" y="483"/>
                  <a:pt x="14" y="488"/>
                  <a:pt x="23" y="488"/>
                </a:cubicBezTo>
                <a:cubicBezTo>
                  <a:pt x="389" y="488"/>
                  <a:pt x="389" y="488"/>
                  <a:pt x="389" y="488"/>
                </a:cubicBezTo>
                <a:cubicBezTo>
                  <a:pt x="409" y="488"/>
                  <a:pt x="428" y="479"/>
                  <a:pt x="441" y="464"/>
                </a:cubicBezTo>
                <a:cubicBezTo>
                  <a:pt x="602" y="272"/>
                  <a:pt x="602" y="272"/>
                  <a:pt x="602" y="272"/>
                </a:cubicBezTo>
                <a:cubicBezTo>
                  <a:pt x="607" y="265"/>
                  <a:pt x="610" y="258"/>
                  <a:pt x="610" y="250"/>
                </a:cubicBezTo>
                <a:cubicBezTo>
                  <a:pt x="610" y="250"/>
                  <a:pt x="610" y="250"/>
                  <a:pt x="610" y="250"/>
                </a:cubicBezTo>
                <a:lnTo>
                  <a:pt x="610" y="216"/>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14" name="Freeform 12">
            <a:extLst>
              <a:ext uri="{FF2B5EF4-FFF2-40B4-BE49-F238E27FC236}">
                <a16:creationId xmlns:a16="http://schemas.microsoft.com/office/drawing/2014/main" id="{CFEA2E30-9858-4A66-BBF5-C1CCD1B4C562}"/>
              </a:ext>
            </a:extLst>
          </p:cNvPr>
          <p:cNvSpPr>
            <a:spLocks/>
          </p:cNvSpPr>
          <p:nvPr/>
        </p:nvSpPr>
        <p:spPr bwMode="auto">
          <a:xfrm>
            <a:off x="8137514" y="2337977"/>
            <a:ext cx="2362879" cy="1837981"/>
          </a:xfrm>
          <a:custGeom>
            <a:avLst/>
            <a:gdLst>
              <a:gd name="T0" fmla="*/ 604 w 615"/>
              <a:gd name="T1" fmla="*/ 216 h 476"/>
              <a:gd name="T2" fmla="*/ 604 w 615"/>
              <a:gd name="T3" fmla="*/ 260 h 476"/>
              <a:gd name="T4" fmla="*/ 443 w 615"/>
              <a:gd name="T5" fmla="*/ 452 h 476"/>
              <a:gd name="T6" fmla="*/ 391 w 615"/>
              <a:gd name="T7" fmla="*/ 476 h 476"/>
              <a:gd name="T8" fmla="*/ 25 w 615"/>
              <a:gd name="T9" fmla="*/ 476 h 476"/>
              <a:gd name="T10" fmla="*/ 4 w 615"/>
              <a:gd name="T11" fmla="*/ 463 h 476"/>
              <a:gd name="T12" fmla="*/ 7 w 615"/>
              <a:gd name="T13" fmla="*/ 439 h 476"/>
              <a:gd name="T14" fmla="*/ 157 w 615"/>
              <a:gd name="T15" fmla="*/ 260 h 476"/>
              <a:gd name="T16" fmla="*/ 157 w 615"/>
              <a:gd name="T17" fmla="*/ 216 h 476"/>
              <a:gd name="T18" fmla="*/ 7 w 615"/>
              <a:gd name="T19" fmla="*/ 37 h 476"/>
              <a:gd name="T20" fmla="*/ 4 w 615"/>
              <a:gd name="T21" fmla="*/ 13 h 476"/>
              <a:gd name="T22" fmla="*/ 25 w 615"/>
              <a:gd name="T23" fmla="*/ 0 h 476"/>
              <a:gd name="T24" fmla="*/ 391 w 615"/>
              <a:gd name="T25" fmla="*/ 0 h 476"/>
              <a:gd name="T26" fmla="*/ 443 w 615"/>
              <a:gd name="T27" fmla="*/ 24 h 476"/>
              <a:gd name="T28" fmla="*/ 604 w 615"/>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5" h="476">
                <a:moveTo>
                  <a:pt x="604" y="216"/>
                </a:moveTo>
                <a:cubicBezTo>
                  <a:pt x="615" y="229"/>
                  <a:pt x="615" y="247"/>
                  <a:pt x="604" y="260"/>
                </a:cubicBezTo>
                <a:cubicBezTo>
                  <a:pt x="443" y="452"/>
                  <a:pt x="443" y="452"/>
                  <a:pt x="443" y="452"/>
                </a:cubicBezTo>
                <a:cubicBezTo>
                  <a:pt x="430" y="467"/>
                  <a:pt x="411" y="476"/>
                  <a:pt x="391" y="476"/>
                </a:cubicBezTo>
                <a:cubicBezTo>
                  <a:pt x="25" y="476"/>
                  <a:pt x="25" y="476"/>
                  <a:pt x="25" y="476"/>
                </a:cubicBezTo>
                <a:cubicBezTo>
                  <a:pt x="16" y="476"/>
                  <a:pt x="8" y="471"/>
                  <a:pt x="4" y="463"/>
                </a:cubicBezTo>
                <a:cubicBezTo>
                  <a:pt x="0" y="455"/>
                  <a:pt x="2" y="445"/>
                  <a:pt x="7" y="439"/>
                </a:cubicBezTo>
                <a:cubicBezTo>
                  <a:pt x="157" y="260"/>
                  <a:pt x="157" y="260"/>
                  <a:pt x="157" y="260"/>
                </a:cubicBezTo>
                <a:cubicBezTo>
                  <a:pt x="168" y="247"/>
                  <a:pt x="168" y="229"/>
                  <a:pt x="157" y="216"/>
                </a:cubicBezTo>
                <a:cubicBezTo>
                  <a:pt x="7" y="37"/>
                  <a:pt x="7" y="37"/>
                  <a:pt x="7" y="37"/>
                </a:cubicBezTo>
                <a:cubicBezTo>
                  <a:pt x="2" y="30"/>
                  <a:pt x="0" y="21"/>
                  <a:pt x="4" y="13"/>
                </a:cubicBezTo>
                <a:cubicBezTo>
                  <a:pt x="8" y="5"/>
                  <a:pt x="16" y="0"/>
                  <a:pt x="25" y="0"/>
                </a:cubicBezTo>
                <a:cubicBezTo>
                  <a:pt x="391" y="0"/>
                  <a:pt x="391" y="0"/>
                  <a:pt x="391" y="0"/>
                </a:cubicBezTo>
                <a:cubicBezTo>
                  <a:pt x="411" y="0"/>
                  <a:pt x="430" y="9"/>
                  <a:pt x="443" y="24"/>
                </a:cubicBezTo>
                <a:lnTo>
                  <a:pt x="604" y="216"/>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15" name="Oval 14">
            <a:extLst>
              <a:ext uri="{FF2B5EF4-FFF2-40B4-BE49-F238E27FC236}">
                <a16:creationId xmlns:a16="http://schemas.microsoft.com/office/drawing/2014/main" id="{77B5D514-3C50-4D4F-BBD3-CB0A437100C0}"/>
              </a:ext>
            </a:extLst>
          </p:cNvPr>
          <p:cNvSpPr>
            <a:spLocks noChangeAspect="1"/>
          </p:cNvSpPr>
          <p:nvPr/>
        </p:nvSpPr>
        <p:spPr>
          <a:xfrm>
            <a:off x="980623" y="4705239"/>
            <a:ext cx="202548" cy="202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solidFill>
                <a:schemeClr val="tx2"/>
              </a:solidFill>
            </a:endParaRPr>
          </a:p>
        </p:txBody>
      </p:sp>
      <p:sp>
        <p:nvSpPr>
          <p:cNvPr id="16" name="Oval 15">
            <a:extLst>
              <a:ext uri="{FF2B5EF4-FFF2-40B4-BE49-F238E27FC236}">
                <a16:creationId xmlns:a16="http://schemas.microsoft.com/office/drawing/2014/main" id="{1CE22440-D9C6-4FAC-A82F-C326435F71AE}"/>
              </a:ext>
            </a:extLst>
          </p:cNvPr>
          <p:cNvSpPr>
            <a:spLocks noChangeAspect="1"/>
          </p:cNvSpPr>
          <p:nvPr/>
        </p:nvSpPr>
        <p:spPr>
          <a:xfrm>
            <a:off x="3376004" y="4699868"/>
            <a:ext cx="202548" cy="202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solidFill>
                <a:schemeClr val="tx2"/>
              </a:solidFill>
            </a:endParaRPr>
          </a:p>
        </p:txBody>
      </p:sp>
      <p:sp>
        <p:nvSpPr>
          <p:cNvPr id="17" name="Oval 16">
            <a:extLst>
              <a:ext uri="{FF2B5EF4-FFF2-40B4-BE49-F238E27FC236}">
                <a16:creationId xmlns:a16="http://schemas.microsoft.com/office/drawing/2014/main" id="{6972299D-86C7-4C2E-9AC2-CFA00DCEB023}"/>
              </a:ext>
            </a:extLst>
          </p:cNvPr>
          <p:cNvSpPr>
            <a:spLocks noChangeAspect="1"/>
          </p:cNvSpPr>
          <p:nvPr/>
        </p:nvSpPr>
        <p:spPr>
          <a:xfrm>
            <a:off x="8144015" y="4699867"/>
            <a:ext cx="202548" cy="202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solidFill>
                <a:schemeClr val="tx2"/>
              </a:solidFill>
            </a:endParaRPr>
          </a:p>
        </p:txBody>
      </p:sp>
      <p:sp>
        <p:nvSpPr>
          <p:cNvPr id="18" name="Oval 17">
            <a:extLst>
              <a:ext uri="{FF2B5EF4-FFF2-40B4-BE49-F238E27FC236}">
                <a16:creationId xmlns:a16="http://schemas.microsoft.com/office/drawing/2014/main" id="{94E755D1-07E1-4AE0-B96A-FD134112645B}"/>
              </a:ext>
            </a:extLst>
          </p:cNvPr>
          <p:cNvSpPr>
            <a:spLocks noChangeAspect="1"/>
          </p:cNvSpPr>
          <p:nvPr/>
        </p:nvSpPr>
        <p:spPr>
          <a:xfrm>
            <a:off x="5753509" y="4699868"/>
            <a:ext cx="202548" cy="202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solidFill>
                <a:schemeClr val="tx2"/>
              </a:solidFill>
            </a:endParaRPr>
          </a:p>
        </p:txBody>
      </p:sp>
      <p:sp>
        <p:nvSpPr>
          <p:cNvPr id="19" name="Subtitle 2">
            <a:extLst>
              <a:ext uri="{FF2B5EF4-FFF2-40B4-BE49-F238E27FC236}">
                <a16:creationId xmlns:a16="http://schemas.microsoft.com/office/drawing/2014/main" id="{9FF978E3-F952-407C-A474-4F570F1B6D6C}"/>
              </a:ext>
            </a:extLst>
          </p:cNvPr>
          <p:cNvSpPr txBox="1">
            <a:spLocks/>
          </p:cNvSpPr>
          <p:nvPr/>
        </p:nvSpPr>
        <p:spPr>
          <a:xfrm>
            <a:off x="1574542" y="3251077"/>
            <a:ext cx="1428907" cy="692008"/>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639"/>
              </a:lnSpc>
            </a:pPr>
            <a:r>
              <a:rPr lang="en-GB" sz="1152" dirty="0">
                <a:solidFill>
                  <a:schemeClr val="bg1"/>
                </a:solidFill>
                <a:latin typeface="+mn-lt"/>
                <a:ea typeface="Lato Light" panose="020F0502020204030203" pitchFamily="34" charset="0"/>
                <a:cs typeface="Mukta ExtraLight" panose="020B0000000000000000" pitchFamily="34" charset="77"/>
              </a:rPr>
              <a:t>Lorem ipsum </a:t>
            </a:r>
            <a:r>
              <a:rPr lang="en-GB" sz="1152" dirty="0" err="1">
                <a:solidFill>
                  <a:schemeClr val="bg1"/>
                </a:solidFill>
                <a:latin typeface="+mn-lt"/>
                <a:ea typeface="Lato Light" panose="020F0502020204030203" pitchFamily="34" charset="0"/>
                <a:cs typeface="Mukta ExtraLight" panose="020B0000000000000000" pitchFamily="34" charset="77"/>
              </a:rPr>
              <a:t>dolor</a:t>
            </a:r>
            <a:r>
              <a:rPr lang="en-GB" sz="1152" dirty="0">
                <a:solidFill>
                  <a:schemeClr val="bg1"/>
                </a:solidFill>
                <a:latin typeface="+mn-lt"/>
                <a:ea typeface="Lato Light" panose="020F0502020204030203" pitchFamily="34" charset="0"/>
                <a:cs typeface="Mukta ExtraLight" panose="020B0000000000000000" pitchFamily="34" charset="77"/>
              </a:rPr>
              <a:t> sit </a:t>
            </a:r>
            <a:r>
              <a:rPr lang="en-GB" sz="1152" dirty="0" err="1">
                <a:solidFill>
                  <a:schemeClr val="bg1"/>
                </a:solidFill>
                <a:latin typeface="+mn-lt"/>
                <a:ea typeface="Lato Light" panose="020F0502020204030203" pitchFamily="34" charset="0"/>
                <a:cs typeface="Mukta ExtraLight" panose="020B0000000000000000" pitchFamily="34" charset="77"/>
              </a:rPr>
              <a:t>amet</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consectetur</a:t>
            </a:r>
            <a:endParaRPr lang="en-US" sz="1152" dirty="0">
              <a:solidFill>
                <a:schemeClr val="bg1"/>
              </a:solidFill>
              <a:latin typeface="+mn-lt"/>
              <a:ea typeface="Lato Light" panose="020F0502020204030203" pitchFamily="34" charset="0"/>
              <a:cs typeface="Mukta ExtraLight" panose="020B0000000000000000" pitchFamily="34" charset="77"/>
            </a:endParaRPr>
          </a:p>
        </p:txBody>
      </p:sp>
      <p:sp>
        <p:nvSpPr>
          <p:cNvPr id="24" name="Subtitle 2">
            <a:extLst>
              <a:ext uri="{FF2B5EF4-FFF2-40B4-BE49-F238E27FC236}">
                <a16:creationId xmlns:a16="http://schemas.microsoft.com/office/drawing/2014/main" id="{13544816-DDF3-4299-B42C-35CF241D7EF7}"/>
              </a:ext>
            </a:extLst>
          </p:cNvPr>
          <p:cNvSpPr txBox="1">
            <a:spLocks/>
          </p:cNvSpPr>
          <p:nvPr/>
        </p:nvSpPr>
        <p:spPr>
          <a:xfrm>
            <a:off x="3956231" y="3251077"/>
            <a:ext cx="1428907" cy="692008"/>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639"/>
              </a:lnSpc>
            </a:pPr>
            <a:r>
              <a:rPr lang="en-GB" sz="1152" dirty="0">
                <a:solidFill>
                  <a:schemeClr val="bg1"/>
                </a:solidFill>
                <a:latin typeface="+mn-lt"/>
                <a:ea typeface="Lato Light" panose="020F0502020204030203" pitchFamily="34" charset="0"/>
                <a:cs typeface="Mukta ExtraLight" panose="020B0000000000000000" pitchFamily="34" charset="77"/>
              </a:rPr>
              <a:t>Lorem ipsum </a:t>
            </a:r>
            <a:r>
              <a:rPr lang="en-GB" sz="1152" dirty="0" err="1">
                <a:solidFill>
                  <a:schemeClr val="bg1"/>
                </a:solidFill>
                <a:latin typeface="+mn-lt"/>
                <a:ea typeface="Lato Light" panose="020F0502020204030203" pitchFamily="34" charset="0"/>
                <a:cs typeface="Mukta ExtraLight" panose="020B0000000000000000" pitchFamily="34" charset="77"/>
              </a:rPr>
              <a:t>dolor</a:t>
            </a:r>
            <a:r>
              <a:rPr lang="en-GB" sz="1152" dirty="0">
                <a:solidFill>
                  <a:schemeClr val="bg1"/>
                </a:solidFill>
                <a:latin typeface="+mn-lt"/>
                <a:ea typeface="Lato Light" panose="020F0502020204030203" pitchFamily="34" charset="0"/>
                <a:cs typeface="Mukta ExtraLight" panose="020B0000000000000000" pitchFamily="34" charset="77"/>
              </a:rPr>
              <a:t> sit </a:t>
            </a:r>
            <a:r>
              <a:rPr lang="en-GB" sz="1152" dirty="0" err="1">
                <a:solidFill>
                  <a:schemeClr val="bg1"/>
                </a:solidFill>
                <a:latin typeface="+mn-lt"/>
                <a:ea typeface="Lato Light" panose="020F0502020204030203" pitchFamily="34" charset="0"/>
                <a:cs typeface="Mukta ExtraLight" panose="020B0000000000000000" pitchFamily="34" charset="77"/>
              </a:rPr>
              <a:t>amet</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consectetur</a:t>
            </a:r>
            <a:endParaRPr lang="en-US" sz="1152" dirty="0">
              <a:solidFill>
                <a:schemeClr val="bg1"/>
              </a:solidFill>
              <a:latin typeface="+mn-lt"/>
              <a:ea typeface="Lato Light" panose="020F0502020204030203" pitchFamily="34" charset="0"/>
              <a:cs typeface="Mukta ExtraLight" panose="020B0000000000000000" pitchFamily="34" charset="77"/>
            </a:endParaRPr>
          </a:p>
        </p:txBody>
      </p:sp>
      <p:sp>
        <p:nvSpPr>
          <p:cNvPr id="25" name="Subtitle 2">
            <a:extLst>
              <a:ext uri="{FF2B5EF4-FFF2-40B4-BE49-F238E27FC236}">
                <a16:creationId xmlns:a16="http://schemas.microsoft.com/office/drawing/2014/main" id="{3F916427-BFC6-473B-A316-075F3E402166}"/>
              </a:ext>
            </a:extLst>
          </p:cNvPr>
          <p:cNvSpPr txBox="1">
            <a:spLocks/>
          </p:cNvSpPr>
          <p:nvPr/>
        </p:nvSpPr>
        <p:spPr>
          <a:xfrm>
            <a:off x="6338002" y="3251077"/>
            <a:ext cx="1428907" cy="692008"/>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639"/>
              </a:lnSpc>
            </a:pPr>
            <a:r>
              <a:rPr lang="en-GB" sz="1152" dirty="0">
                <a:solidFill>
                  <a:schemeClr val="bg1"/>
                </a:solidFill>
                <a:latin typeface="+mn-lt"/>
                <a:ea typeface="Lato Light" panose="020F0502020204030203" pitchFamily="34" charset="0"/>
                <a:cs typeface="Mukta ExtraLight" panose="020B0000000000000000" pitchFamily="34" charset="77"/>
              </a:rPr>
              <a:t>Lorem ipsum </a:t>
            </a:r>
            <a:r>
              <a:rPr lang="en-GB" sz="1152" dirty="0" err="1">
                <a:solidFill>
                  <a:schemeClr val="bg1"/>
                </a:solidFill>
                <a:latin typeface="+mn-lt"/>
                <a:ea typeface="Lato Light" panose="020F0502020204030203" pitchFamily="34" charset="0"/>
                <a:cs typeface="Mukta ExtraLight" panose="020B0000000000000000" pitchFamily="34" charset="77"/>
              </a:rPr>
              <a:t>dolor</a:t>
            </a:r>
            <a:r>
              <a:rPr lang="en-GB" sz="1152" dirty="0">
                <a:solidFill>
                  <a:schemeClr val="bg1"/>
                </a:solidFill>
                <a:latin typeface="+mn-lt"/>
                <a:ea typeface="Lato Light" panose="020F0502020204030203" pitchFamily="34" charset="0"/>
                <a:cs typeface="Mukta ExtraLight" panose="020B0000000000000000" pitchFamily="34" charset="77"/>
              </a:rPr>
              <a:t> sit </a:t>
            </a:r>
            <a:r>
              <a:rPr lang="en-GB" sz="1152" dirty="0" err="1">
                <a:solidFill>
                  <a:schemeClr val="bg1"/>
                </a:solidFill>
                <a:latin typeface="+mn-lt"/>
                <a:ea typeface="Lato Light" panose="020F0502020204030203" pitchFamily="34" charset="0"/>
                <a:cs typeface="Mukta ExtraLight" panose="020B0000000000000000" pitchFamily="34" charset="77"/>
              </a:rPr>
              <a:t>amet</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consectetur</a:t>
            </a:r>
            <a:endParaRPr lang="en-US" sz="1152" dirty="0">
              <a:solidFill>
                <a:schemeClr val="bg1"/>
              </a:solidFill>
              <a:latin typeface="+mn-lt"/>
              <a:ea typeface="Lato Light" panose="020F0502020204030203" pitchFamily="34" charset="0"/>
              <a:cs typeface="Mukta ExtraLight" panose="020B0000000000000000" pitchFamily="34" charset="77"/>
            </a:endParaRPr>
          </a:p>
        </p:txBody>
      </p:sp>
      <p:sp>
        <p:nvSpPr>
          <p:cNvPr id="26" name="Subtitle 2">
            <a:extLst>
              <a:ext uri="{FF2B5EF4-FFF2-40B4-BE49-F238E27FC236}">
                <a16:creationId xmlns:a16="http://schemas.microsoft.com/office/drawing/2014/main" id="{DDC692FF-A016-42FA-8E9B-461A5F6C8841}"/>
              </a:ext>
            </a:extLst>
          </p:cNvPr>
          <p:cNvSpPr txBox="1">
            <a:spLocks/>
          </p:cNvSpPr>
          <p:nvPr/>
        </p:nvSpPr>
        <p:spPr>
          <a:xfrm>
            <a:off x="8718591" y="3251077"/>
            <a:ext cx="1428907" cy="692008"/>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639"/>
              </a:lnSpc>
            </a:pPr>
            <a:r>
              <a:rPr lang="en-GB" sz="1152" dirty="0">
                <a:solidFill>
                  <a:schemeClr val="bg1"/>
                </a:solidFill>
                <a:latin typeface="+mn-lt"/>
                <a:ea typeface="Lato Light" panose="020F0502020204030203" pitchFamily="34" charset="0"/>
                <a:cs typeface="Mukta ExtraLight" panose="020B0000000000000000" pitchFamily="34" charset="77"/>
              </a:rPr>
              <a:t>Lorem ipsum </a:t>
            </a:r>
            <a:r>
              <a:rPr lang="en-GB" sz="1152" dirty="0" err="1">
                <a:solidFill>
                  <a:schemeClr val="bg1"/>
                </a:solidFill>
                <a:latin typeface="+mn-lt"/>
                <a:ea typeface="Lato Light" panose="020F0502020204030203" pitchFamily="34" charset="0"/>
                <a:cs typeface="Mukta ExtraLight" panose="020B0000000000000000" pitchFamily="34" charset="77"/>
              </a:rPr>
              <a:t>dolor</a:t>
            </a:r>
            <a:r>
              <a:rPr lang="en-GB" sz="1152" dirty="0">
                <a:solidFill>
                  <a:schemeClr val="bg1"/>
                </a:solidFill>
                <a:latin typeface="+mn-lt"/>
                <a:ea typeface="Lato Light" panose="020F0502020204030203" pitchFamily="34" charset="0"/>
                <a:cs typeface="Mukta ExtraLight" panose="020B0000000000000000" pitchFamily="34" charset="77"/>
              </a:rPr>
              <a:t> sit </a:t>
            </a:r>
            <a:r>
              <a:rPr lang="en-GB" sz="1152" dirty="0" err="1">
                <a:solidFill>
                  <a:schemeClr val="bg1"/>
                </a:solidFill>
                <a:latin typeface="+mn-lt"/>
                <a:ea typeface="Lato Light" panose="020F0502020204030203" pitchFamily="34" charset="0"/>
                <a:cs typeface="Mukta ExtraLight" panose="020B0000000000000000" pitchFamily="34" charset="77"/>
              </a:rPr>
              <a:t>amet</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consectetur</a:t>
            </a:r>
            <a:endParaRPr lang="en-US" sz="1152" dirty="0">
              <a:solidFill>
                <a:schemeClr val="bg1"/>
              </a:solidFill>
              <a:latin typeface="+mn-lt"/>
              <a:ea typeface="Lato Light" panose="020F0502020204030203" pitchFamily="34" charset="0"/>
              <a:cs typeface="Mukta ExtraLight" panose="020B0000000000000000" pitchFamily="34" charset="77"/>
            </a:endParaRPr>
          </a:p>
        </p:txBody>
      </p:sp>
      <p:sp>
        <p:nvSpPr>
          <p:cNvPr id="27" name="TextBox 26">
            <a:extLst>
              <a:ext uri="{FF2B5EF4-FFF2-40B4-BE49-F238E27FC236}">
                <a16:creationId xmlns:a16="http://schemas.microsoft.com/office/drawing/2014/main" id="{36CF27A8-F904-427D-AAF6-3E70A3C9AADE}"/>
              </a:ext>
            </a:extLst>
          </p:cNvPr>
          <p:cNvSpPr txBox="1"/>
          <p:nvPr/>
        </p:nvSpPr>
        <p:spPr>
          <a:xfrm>
            <a:off x="1268433" y="4635644"/>
            <a:ext cx="912429" cy="351315"/>
          </a:xfrm>
          <a:prstGeom prst="rect">
            <a:avLst/>
          </a:prstGeom>
          <a:noFill/>
        </p:spPr>
        <p:txBody>
          <a:bodyPr wrap="none" rtlCol="0" anchor="ctr" anchorCtr="0">
            <a:spAutoFit/>
          </a:bodyPr>
          <a:lstStyle/>
          <a:p>
            <a:r>
              <a:rPr lang="en-US" sz="1683" b="1" dirty="0">
                <a:solidFill>
                  <a:schemeClr val="tx2"/>
                </a:solidFill>
                <a:ea typeface="League Spartan" charset="0"/>
                <a:cs typeface="Poppins" pitchFamily="2" charset="77"/>
              </a:rPr>
              <a:t>Caption</a:t>
            </a:r>
          </a:p>
        </p:txBody>
      </p:sp>
      <p:sp>
        <p:nvSpPr>
          <p:cNvPr id="28" name="Subtitle 2">
            <a:extLst>
              <a:ext uri="{FF2B5EF4-FFF2-40B4-BE49-F238E27FC236}">
                <a16:creationId xmlns:a16="http://schemas.microsoft.com/office/drawing/2014/main" id="{015CA63E-091F-4F5E-9FBC-8891679111DF}"/>
              </a:ext>
            </a:extLst>
          </p:cNvPr>
          <p:cNvSpPr txBox="1">
            <a:spLocks/>
          </p:cNvSpPr>
          <p:nvPr/>
        </p:nvSpPr>
        <p:spPr>
          <a:xfrm>
            <a:off x="1252117" y="4956522"/>
            <a:ext cx="1783990" cy="693033"/>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29" name="TextBox 28">
            <a:extLst>
              <a:ext uri="{FF2B5EF4-FFF2-40B4-BE49-F238E27FC236}">
                <a16:creationId xmlns:a16="http://schemas.microsoft.com/office/drawing/2014/main" id="{FFC402AC-B02D-4F30-B170-D5EC36FEF033}"/>
              </a:ext>
            </a:extLst>
          </p:cNvPr>
          <p:cNvSpPr txBox="1"/>
          <p:nvPr/>
        </p:nvSpPr>
        <p:spPr>
          <a:xfrm>
            <a:off x="3650122" y="4635644"/>
            <a:ext cx="912429" cy="351315"/>
          </a:xfrm>
          <a:prstGeom prst="rect">
            <a:avLst/>
          </a:prstGeom>
          <a:noFill/>
        </p:spPr>
        <p:txBody>
          <a:bodyPr wrap="none" rtlCol="0" anchor="ctr" anchorCtr="0">
            <a:spAutoFit/>
          </a:bodyPr>
          <a:lstStyle/>
          <a:p>
            <a:r>
              <a:rPr lang="en-US" sz="1683" b="1" dirty="0">
                <a:solidFill>
                  <a:schemeClr val="tx2"/>
                </a:solidFill>
                <a:ea typeface="League Spartan" charset="0"/>
                <a:cs typeface="Poppins" pitchFamily="2" charset="77"/>
              </a:rPr>
              <a:t>Caption</a:t>
            </a:r>
          </a:p>
        </p:txBody>
      </p:sp>
      <p:sp>
        <p:nvSpPr>
          <p:cNvPr id="30" name="Subtitle 2">
            <a:extLst>
              <a:ext uri="{FF2B5EF4-FFF2-40B4-BE49-F238E27FC236}">
                <a16:creationId xmlns:a16="http://schemas.microsoft.com/office/drawing/2014/main" id="{991218F7-2947-477E-806E-611F01FA41D3}"/>
              </a:ext>
            </a:extLst>
          </p:cNvPr>
          <p:cNvSpPr txBox="1">
            <a:spLocks/>
          </p:cNvSpPr>
          <p:nvPr/>
        </p:nvSpPr>
        <p:spPr>
          <a:xfrm>
            <a:off x="3633806" y="4956522"/>
            <a:ext cx="1783990" cy="693033"/>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31" name="TextBox 30">
            <a:extLst>
              <a:ext uri="{FF2B5EF4-FFF2-40B4-BE49-F238E27FC236}">
                <a16:creationId xmlns:a16="http://schemas.microsoft.com/office/drawing/2014/main" id="{3A373E94-796E-482D-9C63-F7E9BCBE22CF}"/>
              </a:ext>
            </a:extLst>
          </p:cNvPr>
          <p:cNvSpPr txBox="1"/>
          <p:nvPr/>
        </p:nvSpPr>
        <p:spPr>
          <a:xfrm>
            <a:off x="6031893" y="4635644"/>
            <a:ext cx="912429" cy="351315"/>
          </a:xfrm>
          <a:prstGeom prst="rect">
            <a:avLst/>
          </a:prstGeom>
          <a:noFill/>
        </p:spPr>
        <p:txBody>
          <a:bodyPr wrap="none" rtlCol="0" anchor="ctr" anchorCtr="0">
            <a:spAutoFit/>
          </a:bodyPr>
          <a:lstStyle/>
          <a:p>
            <a:r>
              <a:rPr lang="en-US" sz="1683" b="1" dirty="0">
                <a:solidFill>
                  <a:schemeClr val="tx2"/>
                </a:solidFill>
                <a:ea typeface="League Spartan" charset="0"/>
                <a:cs typeface="Poppins" pitchFamily="2" charset="77"/>
              </a:rPr>
              <a:t>Caption</a:t>
            </a:r>
          </a:p>
        </p:txBody>
      </p:sp>
      <p:sp>
        <p:nvSpPr>
          <p:cNvPr id="32" name="Subtitle 2">
            <a:extLst>
              <a:ext uri="{FF2B5EF4-FFF2-40B4-BE49-F238E27FC236}">
                <a16:creationId xmlns:a16="http://schemas.microsoft.com/office/drawing/2014/main" id="{A275C03B-D10F-4BA4-BCCA-F8060F63C176}"/>
              </a:ext>
            </a:extLst>
          </p:cNvPr>
          <p:cNvSpPr txBox="1">
            <a:spLocks/>
          </p:cNvSpPr>
          <p:nvPr/>
        </p:nvSpPr>
        <p:spPr>
          <a:xfrm>
            <a:off x="6015577" y="4956522"/>
            <a:ext cx="1783990" cy="693033"/>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33" name="TextBox 32">
            <a:extLst>
              <a:ext uri="{FF2B5EF4-FFF2-40B4-BE49-F238E27FC236}">
                <a16:creationId xmlns:a16="http://schemas.microsoft.com/office/drawing/2014/main" id="{5F9B8AA7-3117-4A04-9ABD-82BFFAA66A70}"/>
              </a:ext>
            </a:extLst>
          </p:cNvPr>
          <p:cNvSpPr txBox="1"/>
          <p:nvPr/>
        </p:nvSpPr>
        <p:spPr>
          <a:xfrm>
            <a:off x="8415176" y="4635644"/>
            <a:ext cx="912429" cy="351315"/>
          </a:xfrm>
          <a:prstGeom prst="rect">
            <a:avLst/>
          </a:prstGeom>
          <a:noFill/>
        </p:spPr>
        <p:txBody>
          <a:bodyPr wrap="none" rtlCol="0" anchor="ctr" anchorCtr="0">
            <a:spAutoFit/>
          </a:bodyPr>
          <a:lstStyle/>
          <a:p>
            <a:r>
              <a:rPr lang="en-US" sz="1683" b="1" dirty="0">
                <a:solidFill>
                  <a:schemeClr val="tx2"/>
                </a:solidFill>
                <a:ea typeface="League Spartan" charset="0"/>
                <a:cs typeface="Poppins" pitchFamily="2" charset="77"/>
              </a:rPr>
              <a:t>Caption</a:t>
            </a:r>
          </a:p>
        </p:txBody>
      </p:sp>
      <p:sp>
        <p:nvSpPr>
          <p:cNvPr id="34" name="Subtitle 2">
            <a:extLst>
              <a:ext uri="{FF2B5EF4-FFF2-40B4-BE49-F238E27FC236}">
                <a16:creationId xmlns:a16="http://schemas.microsoft.com/office/drawing/2014/main" id="{B9D1033B-624C-4ED1-A5C0-DEBBE692FCDE}"/>
              </a:ext>
            </a:extLst>
          </p:cNvPr>
          <p:cNvSpPr txBox="1">
            <a:spLocks/>
          </p:cNvSpPr>
          <p:nvPr/>
        </p:nvSpPr>
        <p:spPr>
          <a:xfrm>
            <a:off x="8398860" y="4956522"/>
            <a:ext cx="1783990" cy="693033"/>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pic>
        <p:nvPicPr>
          <p:cNvPr id="35" name="Graphic 34" descr="Video camera">
            <a:extLst>
              <a:ext uri="{FF2B5EF4-FFF2-40B4-BE49-F238E27FC236}">
                <a16:creationId xmlns:a16="http://schemas.microsoft.com/office/drawing/2014/main" id="{94E72F08-98CD-4E34-82FF-385681AB38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15783" y="2649327"/>
            <a:ext cx="634522" cy="634522"/>
          </a:xfrm>
          <a:prstGeom prst="rect">
            <a:avLst/>
          </a:prstGeom>
        </p:spPr>
      </p:pic>
      <p:pic>
        <p:nvPicPr>
          <p:cNvPr id="36" name="Graphic 35" descr="Drum">
            <a:extLst>
              <a:ext uri="{FF2B5EF4-FFF2-40B4-BE49-F238E27FC236}">
                <a16:creationId xmlns:a16="http://schemas.microsoft.com/office/drawing/2014/main" id="{EF49890B-520E-448B-BDE0-24F8788214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68873" y="2605761"/>
            <a:ext cx="634522" cy="634522"/>
          </a:xfrm>
          <a:prstGeom prst="rect">
            <a:avLst/>
          </a:prstGeom>
        </p:spPr>
      </p:pic>
      <p:pic>
        <p:nvPicPr>
          <p:cNvPr id="37" name="Graphic 36" descr="Xylophone">
            <a:extLst>
              <a:ext uri="{FF2B5EF4-FFF2-40B4-BE49-F238E27FC236}">
                <a16:creationId xmlns:a16="http://schemas.microsoft.com/office/drawing/2014/main" id="{06564BA9-8F03-46DD-B213-B0C85268568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53423" y="2666373"/>
            <a:ext cx="634522" cy="634522"/>
          </a:xfrm>
          <a:prstGeom prst="rect">
            <a:avLst/>
          </a:prstGeom>
        </p:spPr>
      </p:pic>
      <p:pic>
        <p:nvPicPr>
          <p:cNvPr id="38" name="Graphic 37" descr="Clapper board">
            <a:extLst>
              <a:ext uri="{FF2B5EF4-FFF2-40B4-BE49-F238E27FC236}">
                <a16:creationId xmlns:a16="http://schemas.microsoft.com/office/drawing/2014/main" id="{225C5756-B219-4D21-BB51-EA035FA2805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05413" y="2619354"/>
            <a:ext cx="634522" cy="634522"/>
          </a:xfrm>
          <a:prstGeom prst="rect">
            <a:avLst/>
          </a:prstGeom>
        </p:spPr>
      </p:pic>
    </p:spTree>
    <p:extLst>
      <p:ext uri="{BB962C8B-B14F-4D97-AF65-F5344CB8AC3E}">
        <p14:creationId xmlns:p14="http://schemas.microsoft.com/office/powerpoint/2010/main" val="281421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A47D44-E127-4A92-BD3B-1241AF1597C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1778060B-5DAD-4B11-BD4E-F0C06ADD254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D61007C0-CFDC-4C7C-98EB-B0871B09650B}"/>
              </a:ext>
            </a:extLst>
          </p:cNvPr>
          <p:cNvSpPr>
            <a:spLocks noGrp="1"/>
          </p:cNvSpPr>
          <p:nvPr>
            <p:ph type="sldNum" sz="quarter" idx="12"/>
          </p:nvPr>
        </p:nvSpPr>
        <p:spPr/>
        <p:txBody>
          <a:bodyPr/>
          <a:lstStyle/>
          <a:p>
            <a:r>
              <a:rPr lang="en-US"/>
              <a:t>|   </a:t>
            </a:r>
            <a:fld id="{24AA432E-61BB-4EF9-8610-004BEFB30EB4}" type="slidenum">
              <a:rPr lang="en-US" smtClean="0"/>
              <a:pPr/>
              <a:t>19</a:t>
            </a:fld>
            <a:endParaRPr lang="en-US" dirty="0"/>
          </a:p>
        </p:txBody>
      </p:sp>
      <p:sp>
        <p:nvSpPr>
          <p:cNvPr id="5" name="Title 4">
            <a:extLst>
              <a:ext uri="{FF2B5EF4-FFF2-40B4-BE49-F238E27FC236}">
                <a16:creationId xmlns:a16="http://schemas.microsoft.com/office/drawing/2014/main" id="{497C2167-5C76-4B5A-835C-912F276BA7A0}"/>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ECCDC01-9F4D-4079-AA45-16DEA791B52F}"/>
              </a:ext>
            </a:extLst>
          </p:cNvPr>
          <p:cNvSpPr>
            <a:spLocks noGrp="1"/>
          </p:cNvSpPr>
          <p:nvPr>
            <p:ph type="body" sz="quarter" idx="13"/>
          </p:nvPr>
        </p:nvSpPr>
        <p:spPr/>
        <p:txBody>
          <a:bodyPr/>
          <a:lstStyle/>
          <a:p>
            <a:endParaRPr lang="en-ZA"/>
          </a:p>
        </p:txBody>
      </p:sp>
      <p:sp>
        <p:nvSpPr>
          <p:cNvPr id="7" name="Freeform 5">
            <a:extLst>
              <a:ext uri="{FF2B5EF4-FFF2-40B4-BE49-F238E27FC236}">
                <a16:creationId xmlns:a16="http://schemas.microsoft.com/office/drawing/2014/main" id="{88502E8F-9CD4-4514-A6D4-F4D953F6C646}"/>
              </a:ext>
            </a:extLst>
          </p:cNvPr>
          <p:cNvSpPr>
            <a:spLocks/>
          </p:cNvSpPr>
          <p:nvPr/>
        </p:nvSpPr>
        <p:spPr bwMode="auto">
          <a:xfrm>
            <a:off x="692372" y="2004275"/>
            <a:ext cx="1073147" cy="3869173"/>
          </a:xfrm>
          <a:custGeom>
            <a:avLst/>
            <a:gdLst>
              <a:gd name="T0" fmla="*/ 220 w 1138"/>
              <a:gd name="T1" fmla="*/ 4103 h 4103"/>
              <a:gd name="T2" fmla="*/ 220 w 1138"/>
              <a:gd name="T3" fmla="*/ 603 h 4103"/>
              <a:gd name="T4" fmla="*/ 0 w 1138"/>
              <a:gd name="T5" fmla="*/ 713 h 4103"/>
              <a:gd name="T6" fmla="*/ 0 w 1138"/>
              <a:gd name="T7" fmla="*/ 286 h 4103"/>
              <a:gd name="T8" fmla="*/ 569 w 1138"/>
              <a:gd name="T9" fmla="*/ 0 h 4103"/>
              <a:gd name="T10" fmla="*/ 1138 w 1138"/>
              <a:gd name="T11" fmla="*/ 286 h 4103"/>
              <a:gd name="T12" fmla="*/ 1138 w 1138"/>
              <a:gd name="T13" fmla="*/ 713 h 4103"/>
              <a:gd name="T14" fmla="*/ 918 w 1138"/>
              <a:gd name="T15" fmla="*/ 603 h 4103"/>
              <a:gd name="T16" fmla="*/ 918 w 1138"/>
              <a:gd name="T17" fmla="*/ 4103 h 4103"/>
              <a:gd name="T18" fmla="*/ 220 w 1138"/>
              <a:gd name="T19" fmla="*/ 4103 h 4103"/>
              <a:gd name="T20" fmla="*/ 220 w 1138"/>
              <a:gd name="T21" fmla="*/ 4103 h 4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8" h="4103">
                <a:moveTo>
                  <a:pt x="220" y="4103"/>
                </a:moveTo>
                <a:lnTo>
                  <a:pt x="220" y="603"/>
                </a:lnTo>
                <a:lnTo>
                  <a:pt x="0" y="713"/>
                </a:lnTo>
                <a:lnTo>
                  <a:pt x="0" y="286"/>
                </a:lnTo>
                <a:lnTo>
                  <a:pt x="569" y="0"/>
                </a:lnTo>
                <a:lnTo>
                  <a:pt x="1138" y="286"/>
                </a:lnTo>
                <a:lnTo>
                  <a:pt x="1138" y="713"/>
                </a:lnTo>
                <a:lnTo>
                  <a:pt x="918" y="603"/>
                </a:lnTo>
                <a:lnTo>
                  <a:pt x="918" y="4103"/>
                </a:lnTo>
                <a:lnTo>
                  <a:pt x="220" y="4103"/>
                </a:lnTo>
                <a:lnTo>
                  <a:pt x="220" y="4103"/>
                </a:lnTo>
                <a:close/>
              </a:path>
            </a:pathLst>
          </a:custGeom>
          <a:solidFill>
            <a:schemeClr val="accent1"/>
          </a:solidFill>
          <a:ln w="9525">
            <a:noFill/>
            <a:round/>
            <a:headEnd/>
            <a:tailEnd/>
          </a:ln>
        </p:spPr>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8" name="Freeform 6">
            <a:extLst>
              <a:ext uri="{FF2B5EF4-FFF2-40B4-BE49-F238E27FC236}">
                <a16:creationId xmlns:a16="http://schemas.microsoft.com/office/drawing/2014/main" id="{B989E836-19FE-4618-B188-EDD57834DA95}"/>
              </a:ext>
            </a:extLst>
          </p:cNvPr>
          <p:cNvSpPr>
            <a:spLocks/>
          </p:cNvSpPr>
          <p:nvPr/>
        </p:nvSpPr>
        <p:spPr bwMode="auto">
          <a:xfrm>
            <a:off x="1812669" y="2341873"/>
            <a:ext cx="1753057" cy="3531576"/>
          </a:xfrm>
          <a:custGeom>
            <a:avLst/>
            <a:gdLst>
              <a:gd name="T0" fmla="*/ 0 w 1284"/>
              <a:gd name="T1" fmla="*/ 2585 h 2585"/>
              <a:gd name="T2" fmla="*/ 0 w 1284"/>
              <a:gd name="T3" fmla="*/ 943 h 2585"/>
              <a:gd name="T4" fmla="*/ 681 w 1284"/>
              <a:gd name="T5" fmla="*/ 263 h 2585"/>
              <a:gd name="T6" fmla="*/ 519 w 1284"/>
              <a:gd name="T7" fmla="*/ 209 h 2585"/>
              <a:gd name="T8" fmla="*/ 728 w 1284"/>
              <a:gd name="T9" fmla="*/ 0 h 2585"/>
              <a:gd name="T10" fmla="*/ 1145 w 1284"/>
              <a:gd name="T11" fmla="*/ 139 h 2585"/>
              <a:gd name="T12" fmla="*/ 1284 w 1284"/>
              <a:gd name="T13" fmla="*/ 556 h 2585"/>
              <a:gd name="T14" fmla="*/ 1074 w 1284"/>
              <a:gd name="T15" fmla="*/ 765 h 2585"/>
              <a:gd name="T16" fmla="*/ 1021 w 1284"/>
              <a:gd name="T17" fmla="*/ 603 h 2585"/>
              <a:gd name="T18" fmla="*/ 481 w 1284"/>
              <a:gd name="T19" fmla="*/ 1142 h 2585"/>
              <a:gd name="T20" fmla="*/ 481 w 1284"/>
              <a:gd name="T21" fmla="*/ 2585 h 2585"/>
              <a:gd name="T22" fmla="*/ 0 w 1284"/>
              <a:gd name="T23" fmla="*/ 2585 h 2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4" h="2585">
                <a:moveTo>
                  <a:pt x="0" y="2585"/>
                </a:moveTo>
                <a:cubicBezTo>
                  <a:pt x="0" y="2129"/>
                  <a:pt x="0" y="1399"/>
                  <a:pt x="0" y="943"/>
                </a:cubicBezTo>
                <a:cubicBezTo>
                  <a:pt x="681" y="263"/>
                  <a:pt x="681" y="263"/>
                  <a:pt x="681" y="263"/>
                </a:cubicBezTo>
                <a:cubicBezTo>
                  <a:pt x="519" y="209"/>
                  <a:pt x="519" y="209"/>
                  <a:pt x="519" y="209"/>
                </a:cubicBezTo>
                <a:cubicBezTo>
                  <a:pt x="728" y="0"/>
                  <a:pt x="728" y="0"/>
                  <a:pt x="728" y="0"/>
                </a:cubicBezTo>
                <a:cubicBezTo>
                  <a:pt x="1145" y="139"/>
                  <a:pt x="1145" y="139"/>
                  <a:pt x="1145" y="139"/>
                </a:cubicBezTo>
                <a:cubicBezTo>
                  <a:pt x="1284" y="556"/>
                  <a:pt x="1284" y="556"/>
                  <a:pt x="1284" y="556"/>
                </a:cubicBezTo>
                <a:cubicBezTo>
                  <a:pt x="1074" y="765"/>
                  <a:pt x="1074" y="765"/>
                  <a:pt x="1074" y="765"/>
                </a:cubicBezTo>
                <a:cubicBezTo>
                  <a:pt x="1021" y="603"/>
                  <a:pt x="1021" y="603"/>
                  <a:pt x="1021" y="603"/>
                </a:cubicBezTo>
                <a:cubicBezTo>
                  <a:pt x="481" y="1142"/>
                  <a:pt x="481" y="1142"/>
                  <a:pt x="481" y="1142"/>
                </a:cubicBezTo>
                <a:cubicBezTo>
                  <a:pt x="481" y="2585"/>
                  <a:pt x="481" y="2585"/>
                  <a:pt x="481" y="2585"/>
                </a:cubicBezTo>
                <a:cubicBezTo>
                  <a:pt x="0" y="2585"/>
                  <a:pt x="0" y="2585"/>
                  <a:pt x="0" y="2585"/>
                </a:cubicBezTo>
                <a:close/>
              </a:path>
            </a:pathLst>
          </a:custGeom>
          <a:solidFill>
            <a:schemeClr val="accent2"/>
          </a:solidFill>
          <a:ln w="9525">
            <a:noFill/>
            <a:round/>
            <a:headEnd/>
            <a:tailEnd/>
          </a:ln>
        </p:spPr>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9" name="Freeform 7">
            <a:extLst>
              <a:ext uri="{FF2B5EF4-FFF2-40B4-BE49-F238E27FC236}">
                <a16:creationId xmlns:a16="http://schemas.microsoft.com/office/drawing/2014/main" id="{31B45CCB-3EDC-4ED7-9376-D19B40740970}"/>
              </a:ext>
            </a:extLst>
          </p:cNvPr>
          <p:cNvSpPr>
            <a:spLocks/>
          </p:cNvSpPr>
          <p:nvPr/>
        </p:nvSpPr>
        <p:spPr bwMode="auto">
          <a:xfrm>
            <a:off x="2749078" y="3614938"/>
            <a:ext cx="1885078" cy="2258511"/>
          </a:xfrm>
          <a:custGeom>
            <a:avLst/>
            <a:gdLst>
              <a:gd name="T0" fmla="*/ 427 w 1999"/>
              <a:gd name="T1" fmla="*/ 222 h 2395"/>
              <a:gd name="T2" fmla="*/ 1396 w 1999"/>
              <a:gd name="T3" fmla="*/ 222 h 2395"/>
              <a:gd name="T4" fmla="*/ 1286 w 1999"/>
              <a:gd name="T5" fmla="*/ 0 h 2395"/>
              <a:gd name="T6" fmla="*/ 1713 w 1999"/>
              <a:gd name="T7" fmla="*/ 0 h 2395"/>
              <a:gd name="T8" fmla="*/ 1999 w 1999"/>
              <a:gd name="T9" fmla="*/ 570 h 2395"/>
              <a:gd name="T10" fmla="*/ 1713 w 1999"/>
              <a:gd name="T11" fmla="*/ 1141 h 2395"/>
              <a:gd name="T12" fmla="*/ 1286 w 1999"/>
              <a:gd name="T13" fmla="*/ 1139 h 2395"/>
              <a:gd name="T14" fmla="*/ 1396 w 1999"/>
              <a:gd name="T15" fmla="*/ 919 h 2395"/>
              <a:gd name="T16" fmla="*/ 697 w 1999"/>
              <a:gd name="T17" fmla="*/ 919 h 2395"/>
              <a:gd name="T18" fmla="*/ 697 w 1999"/>
              <a:gd name="T19" fmla="*/ 2395 h 2395"/>
              <a:gd name="T20" fmla="*/ 0 w 1999"/>
              <a:gd name="T21" fmla="*/ 2395 h 2395"/>
              <a:gd name="T22" fmla="*/ 0 w 1999"/>
              <a:gd name="T23" fmla="*/ 649 h 2395"/>
              <a:gd name="T24" fmla="*/ 427 w 1999"/>
              <a:gd name="T25" fmla="*/ 222 h 2395"/>
              <a:gd name="T26" fmla="*/ 427 w 1999"/>
              <a:gd name="T27" fmla="*/ 222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9" h="2395">
                <a:moveTo>
                  <a:pt x="427" y="222"/>
                </a:moveTo>
                <a:lnTo>
                  <a:pt x="1396" y="222"/>
                </a:lnTo>
                <a:lnTo>
                  <a:pt x="1286" y="0"/>
                </a:lnTo>
                <a:lnTo>
                  <a:pt x="1713" y="0"/>
                </a:lnTo>
                <a:lnTo>
                  <a:pt x="1999" y="570"/>
                </a:lnTo>
                <a:lnTo>
                  <a:pt x="1713" y="1141"/>
                </a:lnTo>
                <a:lnTo>
                  <a:pt x="1286" y="1139"/>
                </a:lnTo>
                <a:lnTo>
                  <a:pt x="1396" y="919"/>
                </a:lnTo>
                <a:lnTo>
                  <a:pt x="697" y="919"/>
                </a:lnTo>
                <a:lnTo>
                  <a:pt x="697" y="2395"/>
                </a:lnTo>
                <a:lnTo>
                  <a:pt x="0" y="2395"/>
                </a:lnTo>
                <a:lnTo>
                  <a:pt x="0" y="649"/>
                </a:lnTo>
                <a:lnTo>
                  <a:pt x="427" y="222"/>
                </a:lnTo>
                <a:lnTo>
                  <a:pt x="427" y="222"/>
                </a:lnTo>
                <a:close/>
              </a:path>
            </a:pathLst>
          </a:custGeom>
          <a:solidFill>
            <a:schemeClr val="accent3"/>
          </a:solidFill>
          <a:ln w="9525">
            <a:noFill/>
            <a:round/>
            <a:headEnd/>
            <a:tailEnd/>
          </a:ln>
        </p:spPr>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10" name="Freeform 8">
            <a:extLst>
              <a:ext uri="{FF2B5EF4-FFF2-40B4-BE49-F238E27FC236}">
                <a16:creationId xmlns:a16="http://schemas.microsoft.com/office/drawing/2014/main" id="{45C2759C-54D4-4D01-B86A-4F8C63263870}"/>
              </a:ext>
            </a:extLst>
          </p:cNvPr>
          <p:cNvSpPr>
            <a:spLocks/>
          </p:cNvSpPr>
          <p:nvPr/>
        </p:nvSpPr>
        <p:spPr bwMode="auto">
          <a:xfrm>
            <a:off x="3684545" y="5002107"/>
            <a:ext cx="1715336" cy="1074089"/>
          </a:xfrm>
          <a:custGeom>
            <a:avLst/>
            <a:gdLst>
              <a:gd name="T0" fmla="*/ 1819 w 1819"/>
              <a:gd name="T1" fmla="*/ 569 h 1139"/>
              <a:gd name="T2" fmla="*/ 1534 w 1819"/>
              <a:gd name="T3" fmla="*/ 1139 h 1139"/>
              <a:gd name="T4" fmla="*/ 1106 w 1819"/>
              <a:gd name="T5" fmla="*/ 1139 h 1139"/>
              <a:gd name="T6" fmla="*/ 1217 w 1819"/>
              <a:gd name="T7" fmla="*/ 918 h 1139"/>
              <a:gd name="T8" fmla="*/ 0 w 1819"/>
              <a:gd name="T9" fmla="*/ 918 h 1139"/>
              <a:gd name="T10" fmla="*/ 0 w 1819"/>
              <a:gd name="T11" fmla="*/ 222 h 1139"/>
              <a:gd name="T12" fmla="*/ 0 w 1819"/>
              <a:gd name="T13" fmla="*/ 222 h 1139"/>
              <a:gd name="T14" fmla="*/ 1217 w 1819"/>
              <a:gd name="T15" fmla="*/ 222 h 1139"/>
              <a:gd name="T16" fmla="*/ 1106 w 1819"/>
              <a:gd name="T17" fmla="*/ 0 h 1139"/>
              <a:gd name="T18" fmla="*/ 1534 w 1819"/>
              <a:gd name="T19" fmla="*/ 0 h 1139"/>
              <a:gd name="T20" fmla="*/ 1819 w 1819"/>
              <a:gd name="T21" fmla="*/ 569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9" h="1139">
                <a:moveTo>
                  <a:pt x="1819" y="569"/>
                </a:moveTo>
                <a:lnTo>
                  <a:pt x="1534" y="1139"/>
                </a:lnTo>
                <a:lnTo>
                  <a:pt x="1106" y="1139"/>
                </a:lnTo>
                <a:lnTo>
                  <a:pt x="1217" y="918"/>
                </a:lnTo>
                <a:lnTo>
                  <a:pt x="0" y="918"/>
                </a:lnTo>
                <a:lnTo>
                  <a:pt x="0" y="222"/>
                </a:lnTo>
                <a:lnTo>
                  <a:pt x="0" y="222"/>
                </a:lnTo>
                <a:lnTo>
                  <a:pt x="1217" y="222"/>
                </a:lnTo>
                <a:lnTo>
                  <a:pt x="1106" y="0"/>
                </a:lnTo>
                <a:lnTo>
                  <a:pt x="1534" y="0"/>
                </a:lnTo>
                <a:lnTo>
                  <a:pt x="1819" y="569"/>
                </a:lnTo>
                <a:close/>
              </a:path>
            </a:pathLst>
          </a:custGeom>
          <a:solidFill>
            <a:schemeClr val="accent5"/>
          </a:solidFill>
          <a:ln w="9525">
            <a:noFill/>
            <a:round/>
            <a:headEnd/>
            <a:tailEnd/>
          </a:ln>
        </p:spPr>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11" name="Freeform 9">
            <a:extLst>
              <a:ext uri="{FF2B5EF4-FFF2-40B4-BE49-F238E27FC236}">
                <a16:creationId xmlns:a16="http://schemas.microsoft.com/office/drawing/2014/main" id="{9EDCF1A9-70B1-4329-999F-6257F729C718}"/>
              </a:ext>
            </a:extLst>
          </p:cNvPr>
          <p:cNvSpPr>
            <a:spLocks/>
          </p:cNvSpPr>
          <p:nvPr/>
        </p:nvSpPr>
        <p:spPr bwMode="auto">
          <a:xfrm>
            <a:off x="3684545" y="5002107"/>
            <a:ext cx="1715336" cy="1074089"/>
          </a:xfrm>
          <a:custGeom>
            <a:avLst/>
            <a:gdLst>
              <a:gd name="T0" fmla="*/ 1819 w 1819"/>
              <a:gd name="T1" fmla="*/ 569 h 1139"/>
              <a:gd name="T2" fmla="*/ 1534 w 1819"/>
              <a:gd name="T3" fmla="*/ 1139 h 1139"/>
              <a:gd name="T4" fmla="*/ 1106 w 1819"/>
              <a:gd name="T5" fmla="*/ 1139 h 1139"/>
              <a:gd name="T6" fmla="*/ 1217 w 1819"/>
              <a:gd name="T7" fmla="*/ 918 h 1139"/>
              <a:gd name="T8" fmla="*/ 0 w 1819"/>
              <a:gd name="T9" fmla="*/ 918 h 1139"/>
              <a:gd name="T10" fmla="*/ 0 w 1819"/>
              <a:gd name="T11" fmla="*/ 222 h 1139"/>
              <a:gd name="T12" fmla="*/ 0 w 1819"/>
              <a:gd name="T13" fmla="*/ 222 h 1139"/>
              <a:gd name="T14" fmla="*/ 1217 w 1819"/>
              <a:gd name="T15" fmla="*/ 222 h 1139"/>
              <a:gd name="T16" fmla="*/ 1106 w 1819"/>
              <a:gd name="T17" fmla="*/ 0 h 1139"/>
              <a:gd name="T18" fmla="*/ 1534 w 1819"/>
              <a:gd name="T19" fmla="*/ 0 h 1139"/>
              <a:gd name="T20" fmla="*/ 1819 w 1819"/>
              <a:gd name="T21" fmla="*/ 569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9" h="1139">
                <a:moveTo>
                  <a:pt x="1819" y="569"/>
                </a:moveTo>
                <a:lnTo>
                  <a:pt x="1534" y="1139"/>
                </a:lnTo>
                <a:lnTo>
                  <a:pt x="1106" y="1139"/>
                </a:lnTo>
                <a:lnTo>
                  <a:pt x="1217" y="918"/>
                </a:lnTo>
                <a:lnTo>
                  <a:pt x="0" y="918"/>
                </a:lnTo>
                <a:lnTo>
                  <a:pt x="0" y="222"/>
                </a:lnTo>
                <a:lnTo>
                  <a:pt x="0" y="222"/>
                </a:lnTo>
                <a:lnTo>
                  <a:pt x="1217" y="222"/>
                </a:lnTo>
                <a:lnTo>
                  <a:pt x="1106" y="0"/>
                </a:lnTo>
                <a:lnTo>
                  <a:pt x="1534" y="0"/>
                </a:lnTo>
                <a:lnTo>
                  <a:pt x="1819" y="5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16" name="TextBox 15">
            <a:extLst>
              <a:ext uri="{FF2B5EF4-FFF2-40B4-BE49-F238E27FC236}">
                <a16:creationId xmlns:a16="http://schemas.microsoft.com/office/drawing/2014/main" id="{7B682B9B-1473-44B7-BC9F-8AC5BF617BB5}"/>
              </a:ext>
            </a:extLst>
          </p:cNvPr>
          <p:cNvSpPr txBox="1"/>
          <p:nvPr/>
        </p:nvSpPr>
        <p:spPr>
          <a:xfrm>
            <a:off x="6404905" y="5146138"/>
            <a:ext cx="3974426" cy="351315"/>
          </a:xfrm>
          <a:prstGeom prst="rect">
            <a:avLst/>
          </a:prstGeom>
          <a:noFill/>
        </p:spPr>
        <p:txBody>
          <a:bodyPr wrap="square" rtlCol="0" anchor="ctr" anchorCtr="0">
            <a:spAutoFit/>
          </a:bodyPr>
          <a:lstStyle/>
          <a:p>
            <a:r>
              <a:rPr lang="en-US" sz="1683" b="1" dirty="0">
                <a:solidFill>
                  <a:schemeClr val="tx2"/>
                </a:solidFill>
                <a:ea typeface="League Spartan" charset="0"/>
                <a:cs typeface="Poppins" pitchFamily="2" charset="77"/>
              </a:rPr>
              <a:t>Caption</a:t>
            </a:r>
          </a:p>
        </p:txBody>
      </p:sp>
      <p:sp>
        <p:nvSpPr>
          <p:cNvPr id="17" name="Subtitle 2">
            <a:extLst>
              <a:ext uri="{FF2B5EF4-FFF2-40B4-BE49-F238E27FC236}">
                <a16:creationId xmlns:a16="http://schemas.microsoft.com/office/drawing/2014/main" id="{EA1D1B6E-FB4A-479A-98D1-BD6EFD1384DD}"/>
              </a:ext>
            </a:extLst>
          </p:cNvPr>
          <p:cNvSpPr txBox="1">
            <a:spLocks/>
          </p:cNvSpPr>
          <p:nvPr/>
        </p:nvSpPr>
        <p:spPr>
          <a:xfrm>
            <a:off x="6388589" y="5423472"/>
            <a:ext cx="4309003" cy="487849"/>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consequat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voltaire</a:t>
            </a:r>
            <a:r>
              <a:rPr lang="en-GB" sz="1152" dirty="0">
                <a:solidFill>
                  <a:schemeClr val="tx1"/>
                </a:solidFill>
                <a:latin typeface="+mn-lt"/>
                <a:ea typeface="Lato Light" panose="020F0502020204030203" pitchFamily="34" charset="0"/>
                <a:cs typeface="Mukta ExtraLight" panose="020B0000000000000000" pitchFamily="34" charset="77"/>
              </a:rPr>
              <a:t> du monte </a:t>
            </a:r>
            <a:r>
              <a:rPr lang="en-GB" sz="1152" dirty="0" err="1">
                <a:solidFill>
                  <a:schemeClr val="tx1"/>
                </a:solidFill>
                <a:latin typeface="+mn-lt"/>
                <a:ea typeface="Lato Light" panose="020F0502020204030203" pitchFamily="34" charset="0"/>
                <a:cs typeface="Mukta ExtraLight" panose="020B0000000000000000" pitchFamily="34" charset="77"/>
              </a:rPr>
              <a:t>montu</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18" name="TextBox 17">
            <a:extLst>
              <a:ext uri="{FF2B5EF4-FFF2-40B4-BE49-F238E27FC236}">
                <a16:creationId xmlns:a16="http://schemas.microsoft.com/office/drawing/2014/main" id="{CCA001AF-AB00-43BD-A68C-05C8C54ED663}"/>
              </a:ext>
            </a:extLst>
          </p:cNvPr>
          <p:cNvSpPr txBox="1"/>
          <p:nvPr/>
        </p:nvSpPr>
        <p:spPr>
          <a:xfrm>
            <a:off x="6404905" y="1740697"/>
            <a:ext cx="3974426" cy="351315"/>
          </a:xfrm>
          <a:prstGeom prst="rect">
            <a:avLst/>
          </a:prstGeom>
          <a:noFill/>
        </p:spPr>
        <p:txBody>
          <a:bodyPr wrap="square" rtlCol="0" anchor="ctr" anchorCtr="0">
            <a:spAutoFit/>
          </a:bodyPr>
          <a:lstStyle/>
          <a:p>
            <a:r>
              <a:rPr lang="en-US" sz="1683" b="1" dirty="0">
                <a:solidFill>
                  <a:schemeClr val="tx2"/>
                </a:solidFill>
                <a:ea typeface="League Spartan" charset="0"/>
                <a:cs typeface="Poppins" pitchFamily="2" charset="77"/>
              </a:rPr>
              <a:t>Caption</a:t>
            </a:r>
          </a:p>
        </p:txBody>
      </p:sp>
      <p:sp>
        <p:nvSpPr>
          <p:cNvPr id="19" name="Subtitle 2">
            <a:extLst>
              <a:ext uri="{FF2B5EF4-FFF2-40B4-BE49-F238E27FC236}">
                <a16:creationId xmlns:a16="http://schemas.microsoft.com/office/drawing/2014/main" id="{DEB30D74-8312-4790-A121-4F6B36BB1D64}"/>
              </a:ext>
            </a:extLst>
          </p:cNvPr>
          <p:cNvSpPr txBox="1">
            <a:spLocks/>
          </p:cNvSpPr>
          <p:nvPr/>
        </p:nvSpPr>
        <p:spPr>
          <a:xfrm>
            <a:off x="6388589" y="2018031"/>
            <a:ext cx="4309003" cy="487849"/>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consequat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voltaire</a:t>
            </a:r>
            <a:r>
              <a:rPr lang="en-GB" sz="1152" dirty="0">
                <a:solidFill>
                  <a:schemeClr val="tx1"/>
                </a:solidFill>
                <a:latin typeface="+mn-lt"/>
                <a:ea typeface="Lato Light" panose="020F0502020204030203" pitchFamily="34" charset="0"/>
                <a:cs typeface="Mukta ExtraLight" panose="020B0000000000000000" pitchFamily="34" charset="77"/>
              </a:rPr>
              <a:t> du monte </a:t>
            </a:r>
            <a:r>
              <a:rPr lang="en-GB" sz="1152" dirty="0" err="1">
                <a:solidFill>
                  <a:schemeClr val="tx1"/>
                </a:solidFill>
                <a:latin typeface="+mn-lt"/>
                <a:ea typeface="Lato Light" panose="020F0502020204030203" pitchFamily="34" charset="0"/>
                <a:cs typeface="Mukta ExtraLight" panose="020B0000000000000000" pitchFamily="34" charset="77"/>
              </a:rPr>
              <a:t>montu</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20" name="TextBox 19">
            <a:extLst>
              <a:ext uri="{FF2B5EF4-FFF2-40B4-BE49-F238E27FC236}">
                <a16:creationId xmlns:a16="http://schemas.microsoft.com/office/drawing/2014/main" id="{A18C7920-5822-49DE-BB56-88C0669DE584}"/>
              </a:ext>
            </a:extLst>
          </p:cNvPr>
          <p:cNvSpPr txBox="1"/>
          <p:nvPr/>
        </p:nvSpPr>
        <p:spPr>
          <a:xfrm>
            <a:off x="6404905" y="2867899"/>
            <a:ext cx="3974426" cy="351315"/>
          </a:xfrm>
          <a:prstGeom prst="rect">
            <a:avLst/>
          </a:prstGeom>
          <a:noFill/>
        </p:spPr>
        <p:txBody>
          <a:bodyPr wrap="square" rtlCol="0" anchor="ctr" anchorCtr="0">
            <a:spAutoFit/>
          </a:bodyPr>
          <a:lstStyle/>
          <a:p>
            <a:r>
              <a:rPr lang="en-US" sz="1683" b="1" dirty="0">
                <a:solidFill>
                  <a:schemeClr val="tx2"/>
                </a:solidFill>
                <a:ea typeface="League Spartan" charset="0"/>
                <a:cs typeface="Poppins" pitchFamily="2" charset="77"/>
              </a:rPr>
              <a:t>Caption</a:t>
            </a:r>
          </a:p>
        </p:txBody>
      </p:sp>
      <p:sp>
        <p:nvSpPr>
          <p:cNvPr id="21" name="Subtitle 2">
            <a:extLst>
              <a:ext uri="{FF2B5EF4-FFF2-40B4-BE49-F238E27FC236}">
                <a16:creationId xmlns:a16="http://schemas.microsoft.com/office/drawing/2014/main" id="{3CB02FC7-E3F0-4093-B8AD-068E79656C9F}"/>
              </a:ext>
            </a:extLst>
          </p:cNvPr>
          <p:cNvSpPr txBox="1">
            <a:spLocks/>
          </p:cNvSpPr>
          <p:nvPr/>
        </p:nvSpPr>
        <p:spPr>
          <a:xfrm>
            <a:off x="6388589" y="3145234"/>
            <a:ext cx="4309003" cy="487849"/>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consequat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voltaire</a:t>
            </a:r>
            <a:r>
              <a:rPr lang="en-GB" sz="1152" dirty="0">
                <a:solidFill>
                  <a:schemeClr val="tx1"/>
                </a:solidFill>
                <a:latin typeface="+mn-lt"/>
                <a:ea typeface="Lato Light" panose="020F0502020204030203" pitchFamily="34" charset="0"/>
                <a:cs typeface="Mukta ExtraLight" panose="020B0000000000000000" pitchFamily="34" charset="77"/>
              </a:rPr>
              <a:t> du monte </a:t>
            </a:r>
            <a:r>
              <a:rPr lang="en-GB" sz="1152" dirty="0" err="1">
                <a:solidFill>
                  <a:schemeClr val="tx1"/>
                </a:solidFill>
                <a:latin typeface="+mn-lt"/>
                <a:ea typeface="Lato Light" panose="020F0502020204030203" pitchFamily="34" charset="0"/>
                <a:cs typeface="Mukta ExtraLight" panose="020B0000000000000000" pitchFamily="34" charset="77"/>
              </a:rPr>
              <a:t>montu</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22" name="TextBox 21">
            <a:extLst>
              <a:ext uri="{FF2B5EF4-FFF2-40B4-BE49-F238E27FC236}">
                <a16:creationId xmlns:a16="http://schemas.microsoft.com/office/drawing/2014/main" id="{6CA67233-1080-4533-8F6C-FFB913A1198E}"/>
              </a:ext>
            </a:extLst>
          </p:cNvPr>
          <p:cNvSpPr txBox="1"/>
          <p:nvPr/>
        </p:nvSpPr>
        <p:spPr>
          <a:xfrm>
            <a:off x="6404905" y="4018935"/>
            <a:ext cx="3974426" cy="351315"/>
          </a:xfrm>
          <a:prstGeom prst="rect">
            <a:avLst/>
          </a:prstGeom>
          <a:noFill/>
        </p:spPr>
        <p:txBody>
          <a:bodyPr wrap="square" rtlCol="0" anchor="ctr" anchorCtr="0">
            <a:spAutoFit/>
          </a:bodyPr>
          <a:lstStyle/>
          <a:p>
            <a:r>
              <a:rPr lang="en-US" sz="1683" b="1" dirty="0">
                <a:solidFill>
                  <a:schemeClr val="tx2"/>
                </a:solidFill>
                <a:ea typeface="League Spartan" charset="0"/>
                <a:cs typeface="Poppins" pitchFamily="2" charset="77"/>
              </a:rPr>
              <a:t>Caption</a:t>
            </a:r>
          </a:p>
        </p:txBody>
      </p:sp>
      <p:sp>
        <p:nvSpPr>
          <p:cNvPr id="23" name="Subtitle 2">
            <a:extLst>
              <a:ext uri="{FF2B5EF4-FFF2-40B4-BE49-F238E27FC236}">
                <a16:creationId xmlns:a16="http://schemas.microsoft.com/office/drawing/2014/main" id="{97337EEC-FEEB-45F6-B79F-9119CBE197A0}"/>
              </a:ext>
            </a:extLst>
          </p:cNvPr>
          <p:cNvSpPr txBox="1">
            <a:spLocks/>
          </p:cNvSpPr>
          <p:nvPr/>
        </p:nvSpPr>
        <p:spPr>
          <a:xfrm>
            <a:off x="6388589" y="4296270"/>
            <a:ext cx="4309003" cy="487849"/>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consequat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voltaire</a:t>
            </a:r>
            <a:r>
              <a:rPr lang="en-GB" sz="1152" dirty="0">
                <a:solidFill>
                  <a:schemeClr val="tx1"/>
                </a:solidFill>
                <a:latin typeface="+mn-lt"/>
                <a:ea typeface="Lato Light" panose="020F0502020204030203" pitchFamily="34" charset="0"/>
                <a:cs typeface="Mukta ExtraLight" panose="020B0000000000000000" pitchFamily="34" charset="77"/>
              </a:rPr>
              <a:t> du monte </a:t>
            </a:r>
            <a:r>
              <a:rPr lang="en-GB" sz="1152" dirty="0" err="1">
                <a:solidFill>
                  <a:schemeClr val="tx1"/>
                </a:solidFill>
                <a:latin typeface="+mn-lt"/>
                <a:ea typeface="Lato Light" panose="020F0502020204030203" pitchFamily="34" charset="0"/>
                <a:cs typeface="Mukta ExtraLight" panose="020B0000000000000000" pitchFamily="34" charset="77"/>
              </a:rPr>
              <a:t>montu</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pic>
        <p:nvPicPr>
          <p:cNvPr id="25" name="Graphic 24" descr="Store">
            <a:extLst>
              <a:ext uri="{FF2B5EF4-FFF2-40B4-BE49-F238E27FC236}">
                <a16:creationId xmlns:a16="http://schemas.microsoft.com/office/drawing/2014/main" id="{B11154FF-4F07-4725-ACBE-20E3BAFF5C1D}"/>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14935" y="4133321"/>
            <a:ext cx="652979" cy="573302"/>
          </a:xfrm>
          <a:prstGeom prst="rect">
            <a:avLst/>
          </a:prstGeom>
        </p:spPr>
      </p:pic>
      <p:pic>
        <p:nvPicPr>
          <p:cNvPr id="27" name="Graphic 26" descr="House">
            <a:extLst>
              <a:ext uri="{FF2B5EF4-FFF2-40B4-BE49-F238E27FC236}">
                <a16:creationId xmlns:a16="http://schemas.microsoft.com/office/drawing/2014/main" id="{BC944E5B-2DF5-4633-A1E4-622D12C398F3}"/>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17655" y="5232411"/>
            <a:ext cx="652979" cy="573302"/>
          </a:xfrm>
          <a:prstGeom prst="rect">
            <a:avLst/>
          </a:prstGeom>
        </p:spPr>
      </p:pic>
      <p:pic>
        <p:nvPicPr>
          <p:cNvPr id="29" name="Graphic 28" descr="Barn">
            <a:extLst>
              <a:ext uri="{FF2B5EF4-FFF2-40B4-BE49-F238E27FC236}">
                <a16:creationId xmlns:a16="http://schemas.microsoft.com/office/drawing/2014/main" id="{566234A7-1D83-4C68-A874-3A760E49AE04}"/>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14935" y="1853841"/>
            <a:ext cx="652979" cy="573302"/>
          </a:xfrm>
          <a:prstGeom prst="rect">
            <a:avLst/>
          </a:prstGeom>
        </p:spPr>
      </p:pic>
      <p:pic>
        <p:nvPicPr>
          <p:cNvPr id="31" name="Graphic 30" descr="City">
            <a:extLst>
              <a:ext uri="{FF2B5EF4-FFF2-40B4-BE49-F238E27FC236}">
                <a16:creationId xmlns:a16="http://schemas.microsoft.com/office/drawing/2014/main" id="{A9C8C664-0200-400D-9117-446CBD5FE225}"/>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14935" y="2995148"/>
            <a:ext cx="652979" cy="573302"/>
          </a:xfrm>
          <a:prstGeom prst="rect">
            <a:avLst/>
          </a:prstGeom>
        </p:spPr>
      </p:pic>
    </p:spTree>
    <p:extLst>
      <p:ext uri="{BB962C8B-B14F-4D97-AF65-F5344CB8AC3E}">
        <p14:creationId xmlns:p14="http://schemas.microsoft.com/office/powerpoint/2010/main" val="8081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402119-C218-477F-B39C-82CFDA05312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A55E740-475C-4615-AD85-1E4D1A7616C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74431ED-7994-4765-894C-F9B57AC79023}"/>
              </a:ext>
            </a:extLst>
          </p:cNvPr>
          <p:cNvSpPr>
            <a:spLocks noGrp="1"/>
          </p:cNvSpPr>
          <p:nvPr>
            <p:ph type="sldNum" sz="quarter" idx="12"/>
          </p:nvPr>
        </p:nvSpPr>
        <p:spPr/>
        <p:txBody>
          <a:bodyPr/>
          <a:lstStyle/>
          <a:p>
            <a:r>
              <a:rPr lang="en-US"/>
              <a:t>|   </a:t>
            </a:r>
            <a:fld id="{24AA432E-61BB-4EF9-8610-004BEFB30EB4}" type="slidenum">
              <a:rPr lang="en-US" smtClean="0"/>
              <a:pPr/>
              <a:t>20</a:t>
            </a:fld>
            <a:endParaRPr lang="en-US" dirty="0"/>
          </a:p>
        </p:txBody>
      </p:sp>
      <p:sp>
        <p:nvSpPr>
          <p:cNvPr id="5" name="Title 4">
            <a:extLst>
              <a:ext uri="{FF2B5EF4-FFF2-40B4-BE49-F238E27FC236}">
                <a16:creationId xmlns:a16="http://schemas.microsoft.com/office/drawing/2014/main" id="{4590BDB6-0330-4AE7-8BFB-CAEC2FA8FDA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FF92D34C-2560-4FED-9556-DA8CF31409A1}"/>
              </a:ext>
            </a:extLst>
          </p:cNvPr>
          <p:cNvSpPr>
            <a:spLocks noGrp="1"/>
          </p:cNvSpPr>
          <p:nvPr>
            <p:ph type="body" sz="quarter" idx="13"/>
          </p:nvPr>
        </p:nvSpPr>
        <p:spPr/>
        <p:txBody>
          <a:bodyPr/>
          <a:lstStyle/>
          <a:p>
            <a:endParaRPr lang="en-ZA"/>
          </a:p>
        </p:txBody>
      </p:sp>
      <p:grpSp>
        <p:nvGrpSpPr>
          <p:cNvPr id="23" name="Group 22">
            <a:extLst>
              <a:ext uri="{FF2B5EF4-FFF2-40B4-BE49-F238E27FC236}">
                <a16:creationId xmlns:a16="http://schemas.microsoft.com/office/drawing/2014/main" id="{F4FBC261-6EED-4B5B-B93D-2CB2304BE252}"/>
              </a:ext>
            </a:extLst>
          </p:cNvPr>
          <p:cNvGrpSpPr/>
          <p:nvPr/>
        </p:nvGrpSpPr>
        <p:grpSpPr>
          <a:xfrm>
            <a:off x="590351" y="2056150"/>
            <a:ext cx="10305453" cy="3786349"/>
            <a:chOff x="590352" y="1784002"/>
            <a:chExt cx="9528148" cy="3500758"/>
          </a:xfrm>
        </p:grpSpPr>
        <p:sp>
          <p:nvSpPr>
            <p:cNvPr id="7" name="Freeform 1">
              <a:extLst>
                <a:ext uri="{FF2B5EF4-FFF2-40B4-BE49-F238E27FC236}">
                  <a16:creationId xmlns:a16="http://schemas.microsoft.com/office/drawing/2014/main" id="{60C043D0-7702-4319-8603-CC57981F0004}"/>
                </a:ext>
              </a:extLst>
            </p:cNvPr>
            <p:cNvSpPr>
              <a:spLocks noChangeArrowheads="1"/>
            </p:cNvSpPr>
            <p:nvPr/>
          </p:nvSpPr>
          <p:spPr bwMode="auto">
            <a:xfrm>
              <a:off x="590352" y="1784002"/>
              <a:ext cx="1977659" cy="2256866"/>
            </a:xfrm>
            <a:custGeom>
              <a:avLst/>
              <a:gdLst>
                <a:gd name="T0" fmla="*/ 10665 w 12398"/>
                <a:gd name="T1" fmla="*/ 4058 h 14151"/>
                <a:gd name="T2" fmla="*/ 9448 w 12398"/>
                <a:gd name="T3" fmla="*/ 4058 h 14151"/>
                <a:gd name="T4" fmla="*/ 9448 w 12398"/>
                <a:gd name="T5" fmla="*/ 5276 h 14151"/>
                <a:gd name="T6" fmla="*/ 10675 w 12398"/>
                <a:gd name="T7" fmla="*/ 8238 h 14151"/>
                <a:gd name="T8" fmla="*/ 9448 w 12398"/>
                <a:gd name="T9" fmla="*/ 11201 h 14151"/>
                <a:gd name="T10" fmla="*/ 6485 w 12398"/>
                <a:gd name="T11" fmla="*/ 12428 h 14151"/>
                <a:gd name="T12" fmla="*/ 3523 w 12398"/>
                <a:gd name="T13" fmla="*/ 11201 h 14151"/>
                <a:gd name="T14" fmla="*/ 3523 w 12398"/>
                <a:gd name="T15" fmla="*/ 5276 h 14151"/>
                <a:gd name="T16" fmla="*/ 3883 w 12398"/>
                <a:gd name="T17" fmla="*/ 5711 h 14151"/>
                <a:gd name="T18" fmla="*/ 3985 w 12398"/>
                <a:gd name="T19" fmla="*/ 6924 h 14151"/>
                <a:gd name="T20" fmla="*/ 4540 w 12398"/>
                <a:gd name="T21" fmla="*/ 7128 h 14151"/>
                <a:gd name="T22" fmla="*/ 5198 w 12398"/>
                <a:gd name="T23" fmla="*/ 6823 h 14151"/>
                <a:gd name="T24" fmla="*/ 7742 w 12398"/>
                <a:gd name="T25" fmla="*/ 3813 h 14151"/>
                <a:gd name="T26" fmla="*/ 7813 w 12398"/>
                <a:gd name="T27" fmla="*/ 3723 h 14151"/>
                <a:gd name="T28" fmla="*/ 7832 w 12398"/>
                <a:gd name="T29" fmla="*/ 3697 h 14151"/>
                <a:gd name="T30" fmla="*/ 7873 w 12398"/>
                <a:gd name="T31" fmla="*/ 3628 h 14151"/>
                <a:gd name="T32" fmla="*/ 7918 w 12398"/>
                <a:gd name="T33" fmla="*/ 3531 h 14151"/>
                <a:gd name="T34" fmla="*/ 7936 w 12398"/>
                <a:gd name="T35" fmla="*/ 3479 h 14151"/>
                <a:gd name="T36" fmla="*/ 7966 w 12398"/>
                <a:gd name="T37" fmla="*/ 3347 h 14151"/>
                <a:gd name="T38" fmla="*/ 7969 w 12398"/>
                <a:gd name="T39" fmla="*/ 3333 h 14151"/>
                <a:gd name="T40" fmla="*/ 7969 w 12398"/>
                <a:gd name="T41" fmla="*/ 3320 h 14151"/>
                <a:gd name="T42" fmla="*/ 7973 w 12398"/>
                <a:gd name="T43" fmla="*/ 3163 h 14151"/>
                <a:gd name="T44" fmla="*/ 7973 w 12398"/>
                <a:gd name="T45" fmla="*/ 3155 h 14151"/>
                <a:gd name="T46" fmla="*/ 7968 w 12398"/>
                <a:gd name="T47" fmla="*/ 3104 h 14151"/>
                <a:gd name="T48" fmla="*/ 7951 w 12398"/>
                <a:gd name="T49" fmla="*/ 3031 h 14151"/>
                <a:gd name="T50" fmla="*/ 7937 w 12398"/>
                <a:gd name="T51" fmla="*/ 2975 h 14151"/>
                <a:gd name="T52" fmla="*/ 7889 w 12398"/>
                <a:gd name="T53" fmla="*/ 2854 h 14151"/>
                <a:gd name="T54" fmla="*/ 7876 w 12398"/>
                <a:gd name="T55" fmla="*/ 2828 h 14151"/>
                <a:gd name="T56" fmla="*/ 7796 w 12398"/>
                <a:gd name="T57" fmla="*/ 2701 h 14151"/>
                <a:gd name="T58" fmla="*/ 7792 w 12398"/>
                <a:gd name="T59" fmla="*/ 2696 h 14151"/>
                <a:gd name="T60" fmla="*/ 4300 w 12398"/>
                <a:gd name="T61" fmla="*/ 267 h 14151"/>
                <a:gd name="T62" fmla="*/ 3104 w 12398"/>
                <a:gd name="T63" fmla="*/ 495 h 14151"/>
                <a:gd name="T64" fmla="*/ 3333 w 12398"/>
                <a:gd name="T65" fmla="*/ 1690 h 14151"/>
                <a:gd name="T66" fmla="*/ 4681 w 12398"/>
                <a:gd name="T67" fmla="*/ 2607 h 14151"/>
                <a:gd name="T68" fmla="*/ 2306 w 12398"/>
                <a:gd name="T69" fmla="*/ 4058 h 14151"/>
                <a:gd name="T70" fmla="*/ 2306 w 12398"/>
                <a:gd name="T71" fmla="*/ 12418 h 14151"/>
                <a:gd name="T72" fmla="*/ 6485 w 12398"/>
                <a:gd name="T73" fmla="*/ 14150 h 14151"/>
                <a:gd name="T74" fmla="*/ 10666 w 12398"/>
                <a:gd name="T75" fmla="*/ 12418 h 14151"/>
                <a:gd name="T76" fmla="*/ 12397 w 12398"/>
                <a:gd name="T77" fmla="*/ 8238 h 14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98" h="14151">
                  <a:moveTo>
                    <a:pt x="10665" y="4058"/>
                  </a:moveTo>
                  <a:lnTo>
                    <a:pt x="10665" y="4058"/>
                  </a:lnTo>
                  <a:cubicBezTo>
                    <a:pt x="10329" y="3722"/>
                    <a:pt x="9784" y="3722"/>
                    <a:pt x="9448" y="4058"/>
                  </a:cubicBezTo>
                  <a:lnTo>
                    <a:pt x="9448" y="4058"/>
                  </a:lnTo>
                  <a:cubicBezTo>
                    <a:pt x="9111" y="4395"/>
                    <a:pt x="9111" y="4940"/>
                    <a:pt x="9448" y="5276"/>
                  </a:cubicBezTo>
                  <a:lnTo>
                    <a:pt x="9448" y="5276"/>
                  </a:lnTo>
                  <a:cubicBezTo>
                    <a:pt x="10239" y="6067"/>
                    <a:pt x="10675" y="7120"/>
                    <a:pt x="10675" y="8238"/>
                  </a:cubicBezTo>
                  <a:lnTo>
                    <a:pt x="10675" y="8238"/>
                  </a:lnTo>
                  <a:cubicBezTo>
                    <a:pt x="10675" y="9357"/>
                    <a:pt x="10239" y="10410"/>
                    <a:pt x="9448" y="11201"/>
                  </a:cubicBezTo>
                  <a:lnTo>
                    <a:pt x="9448" y="11201"/>
                  </a:lnTo>
                  <a:cubicBezTo>
                    <a:pt x="8656" y="11992"/>
                    <a:pt x="7605" y="12428"/>
                    <a:pt x="6485" y="12428"/>
                  </a:cubicBezTo>
                  <a:lnTo>
                    <a:pt x="6485" y="12428"/>
                  </a:lnTo>
                  <a:cubicBezTo>
                    <a:pt x="5367" y="12428"/>
                    <a:pt x="4315" y="11992"/>
                    <a:pt x="3523" y="11201"/>
                  </a:cubicBezTo>
                  <a:lnTo>
                    <a:pt x="3523" y="11201"/>
                  </a:lnTo>
                  <a:cubicBezTo>
                    <a:pt x="1890" y="9567"/>
                    <a:pt x="1890" y="6910"/>
                    <a:pt x="3523" y="5276"/>
                  </a:cubicBezTo>
                  <a:lnTo>
                    <a:pt x="3523" y="5276"/>
                  </a:lnTo>
                  <a:cubicBezTo>
                    <a:pt x="3974" y="4826"/>
                    <a:pt x="4508" y="4492"/>
                    <a:pt x="5087" y="4287"/>
                  </a:cubicBezTo>
                  <a:lnTo>
                    <a:pt x="3883" y="5711"/>
                  </a:lnTo>
                  <a:lnTo>
                    <a:pt x="3883" y="5711"/>
                  </a:lnTo>
                  <a:cubicBezTo>
                    <a:pt x="3577" y="6074"/>
                    <a:pt x="3622" y="6618"/>
                    <a:pt x="3985" y="6924"/>
                  </a:cubicBezTo>
                  <a:lnTo>
                    <a:pt x="3985" y="6924"/>
                  </a:lnTo>
                  <a:cubicBezTo>
                    <a:pt x="4147" y="7062"/>
                    <a:pt x="4344" y="7128"/>
                    <a:pt x="4540" y="7128"/>
                  </a:cubicBezTo>
                  <a:lnTo>
                    <a:pt x="4540" y="7128"/>
                  </a:lnTo>
                  <a:cubicBezTo>
                    <a:pt x="4785" y="7128"/>
                    <a:pt x="5028" y="7025"/>
                    <a:pt x="5198" y="6823"/>
                  </a:cubicBezTo>
                  <a:lnTo>
                    <a:pt x="7742" y="3813"/>
                  </a:lnTo>
                  <a:lnTo>
                    <a:pt x="7742" y="3813"/>
                  </a:lnTo>
                  <a:cubicBezTo>
                    <a:pt x="7768" y="3785"/>
                    <a:pt x="7791" y="3754"/>
                    <a:pt x="7813" y="3723"/>
                  </a:cubicBezTo>
                  <a:lnTo>
                    <a:pt x="7813" y="3723"/>
                  </a:lnTo>
                  <a:cubicBezTo>
                    <a:pt x="7819" y="3714"/>
                    <a:pt x="7826" y="3706"/>
                    <a:pt x="7832" y="3697"/>
                  </a:cubicBezTo>
                  <a:lnTo>
                    <a:pt x="7832" y="3697"/>
                  </a:lnTo>
                  <a:cubicBezTo>
                    <a:pt x="7847" y="3674"/>
                    <a:pt x="7861" y="3652"/>
                    <a:pt x="7873" y="3628"/>
                  </a:cubicBezTo>
                  <a:lnTo>
                    <a:pt x="7873" y="3628"/>
                  </a:lnTo>
                  <a:cubicBezTo>
                    <a:pt x="7891" y="3596"/>
                    <a:pt x="7904" y="3564"/>
                    <a:pt x="7918" y="3531"/>
                  </a:cubicBezTo>
                  <a:lnTo>
                    <a:pt x="7918" y="3531"/>
                  </a:lnTo>
                  <a:cubicBezTo>
                    <a:pt x="7924" y="3514"/>
                    <a:pt x="7931" y="3497"/>
                    <a:pt x="7936" y="3479"/>
                  </a:cubicBezTo>
                  <a:lnTo>
                    <a:pt x="7936" y="3479"/>
                  </a:lnTo>
                  <a:cubicBezTo>
                    <a:pt x="7949" y="3436"/>
                    <a:pt x="7959" y="3392"/>
                    <a:pt x="7966" y="3347"/>
                  </a:cubicBezTo>
                  <a:lnTo>
                    <a:pt x="7966" y="3347"/>
                  </a:lnTo>
                  <a:cubicBezTo>
                    <a:pt x="7966" y="3342"/>
                    <a:pt x="7969" y="3338"/>
                    <a:pt x="7969" y="3333"/>
                  </a:cubicBezTo>
                  <a:lnTo>
                    <a:pt x="7969" y="3333"/>
                  </a:lnTo>
                  <a:cubicBezTo>
                    <a:pt x="7970" y="3329"/>
                    <a:pt x="7969" y="3325"/>
                    <a:pt x="7969" y="3320"/>
                  </a:cubicBezTo>
                  <a:lnTo>
                    <a:pt x="7969" y="3320"/>
                  </a:lnTo>
                  <a:cubicBezTo>
                    <a:pt x="7975" y="3267"/>
                    <a:pt x="7976" y="3215"/>
                    <a:pt x="7973" y="3163"/>
                  </a:cubicBezTo>
                  <a:lnTo>
                    <a:pt x="7973" y="3163"/>
                  </a:lnTo>
                  <a:cubicBezTo>
                    <a:pt x="7973" y="3160"/>
                    <a:pt x="7973" y="3158"/>
                    <a:pt x="7973" y="3155"/>
                  </a:cubicBezTo>
                  <a:lnTo>
                    <a:pt x="7973" y="3155"/>
                  </a:lnTo>
                  <a:cubicBezTo>
                    <a:pt x="7971" y="3138"/>
                    <a:pt x="7970" y="3121"/>
                    <a:pt x="7968" y="3104"/>
                  </a:cubicBezTo>
                  <a:lnTo>
                    <a:pt x="7968" y="3104"/>
                  </a:lnTo>
                  <a:cubicBezTo>
                    <a:pt x="7965" y="3079"/>
                    <a:pt x="7956" y="3055"/>
                    <a:pt x="7951" y="3031"/>
                  </a:cubicBezTo>
                  <a:lnTo>
                    <a:pt x="7951" y="3031"/>
                  </a:lnTo>
                  <a:cubicBezTo>
                    <a:pt x="7946" y="3012"/>
                    <a:pt x="7942" y="2993"/>
                    <a:pt x="7937" y="2975"/>
                  </a:cubicBezTo>
                  <a:lnTo>
                    <a:pt x="7937" y="2975"/>
                  </a:lnTo>
                  <a:cubicBezTo>
                    <a:pt x="7924" y="2933"/>
                    <a:pt x="7908" y="2893"/>
                    <a:pt x="7889" y="2854"/>
                  </a:cubicBezTo>
                  <a:lnTo>
                    <a:pt x="7889" y="2854"/>
                  </a:lnTo>
                  <a:cubicBezTo>
                    <a:pt x="7884" y="2845"/>
                    <a:pt x="7881" y="2836"/>
                    <a:pt x="7876" y="2828"/>
                  </a:cubicBezTo>
                  <a:lnTo>
                    <a:pt x="7876" y="2828"/>
                  </a:lnTo>
                  <a:cubicBezTo>
                    <a:pt x="7853" y="2783"/>
                    <a:pt x="7826" y="2741"/>
                    <a:pt x="7796" y="2701"/>
                  </a:cubicBezTo>
                  <a:lnTo>
                    <a:pt x="7796" y="2701"/>
                  </a:lnTo>
                  <a:cubicBezTo>
                    <a:pt x="7795" y="2699"/>
                    <a:pt x="7793" y="2698"/>
                    <a:pt x="7792" y="2696"/>
                  </a:cubicBezTo>
                  <a:lnTo>
                    <a:pt x="7792" y="2696"/>
                  </a:lnTo>
                  <a:cubicBezTo>
                    <a:pt x="7737" y="2625"/>
                    <a:pt x="7675" y="2560"/>
                    <a:pt x="7599" y="2509"/>
                  </a:cubicBezTo>
                  <a:lnTo>
                    <a:pt x="4300" y="267"/>
                  </a:lnTo>
                  <a:lnTo>
                    <a:pt x="4300" y="267"/>
                  </a:lnTo>
                  <a:cubicBezTo>
                    <a:pt x="3907" y="0"/>
                    <a:pt x="3371" y="102"/>
                    <a:pt x="3104" y="495"/>
                  </a:cubicBezTo>
                  <a:lnTo>
                    <a:pt x="3104" y="495"/>
                  </a:lnTo>
                  <a:cubicBezTo>
                    <a:pt x="2837" y="888"/>
                    <a:pt x="2939" y="1423"/>
                    <a:pt x="3333" y="1690"/>
                  </a:cubicBezTo>
                  <a:lnTo>
                    <a:pt x="4681" y="2607"/>
                  </a:lnTo>
                  <a:lnTo>
                    <a:pt x="4681" y="2607"/>
                  </a:lnTo>
                  <a:cubicBezTo>
                    <a:pt x="3798" y="2890"/>
                    <a:pt x="2984" y="3379"/>
                    <a:pt x="2306" y="4058"/>
                  </a:cubicBezTo>
                  <a:lnTo>
                    <a:pt x="2306" y="4058"/>
                  </a:lnTo>
                  <a:cubicBezTo>
                    <a:pt x="0" y="6363"/>
                    <a:pt x="0" y="10113"/>
                    <a:pt x="2306" y="12418"/>
                  </a:cubicBezTo>
                  <a:lnTo>
                    <a:pt x="2306" y="12418"/>
                  </a:lnTo>
                  <a:cubicBezTo>
                    <a:pt x="3422" y="13535"/>
                    <a:pt x="4907" y="14150"/>
                    <a:pt x="6485" y="14150"/>
                  </a:cubicBezTo>
                  <a:lnTo>
                    <a:pt x="6485" y="14150"/>
                  </a:lnTo>
                  <a:cubicBezTo>
                    <a:pt x="8064" y="14150"/>
                    <a:pt x="9549" y="13535"/>
                    <a:pt x="10666" y="12418"/>
                  </a:cubicBezTo>
                  <a:lnTo>
                    <a:pt x="10666" y="12418"/>
                  </a:lnTo>
                  <a:cubicBezTo>
                    <a:pt x="11782" y="11302"/>
                    <a:pt x="12397" y="9817"/>
                    <a:pt x="12397" y="8238"/>
                  </a:cubicBezTo>
                  <a:lnTo>
                    <a:pt x="12397" y="8238"/>
                  </a:lnTo>
                  <a:cubicBezTo>
                    <a:pt x="12397" y="6660"/>
                    <a:pt x="11782" y="5175"/>
                    <a:pt x="10665" y="4058"/>
                  </a:cubicBezTo>
                </a:path>
              </a:pathLst>
            </a:custGeom>
            <a:solidFill>
              <a:schemeClr val="accent1"/>
            </a:solidFill>
            <a:ln>
              <a:noFill/>
            </a:ln>
            <a:effectLst/>
          </p:spPr>
          <p:txBody>
            <a:bodyPr wrap="none" anchor="ctr"/>
            <a:lstStyle/>
            <a:p>
              <a:endParaRPr lang="en-US" sz="723" dirty="0"/>
            </a:p>
          </p:txBody>
        </p:sp>
        <p:sp>
          <p:nvSpPr>
            <p:cNvPr id="8" name="Freeform 1">
              <a:extLst>
                <a:ext uri="{FF2B5EF4-FFF2-40B4-BE49-F238E27FC236}">
                  <a16:creationId xmlns:a16="http://schemas.microsoft.com/office/drawing/2014/main" id="{EF516E20-85A3-4F4B-999C-B1A24D48C709}"/>
                </a:ext>
              </a:extLst>
            </p:cNvPr>
            <p:cNvSpPr>
              <a:spLocks noChangeArrowheads="1"/>
            </p:cNvSpPr>
            <p:nvPr/>
          </p:nvSpPr>
          <p:spPr bwMode="auto">
            <a:xfrm rot="5400000">
              <a:off x="3092419" y="1784002"/>
              <a:ext cx="1977659" cy="2256866"/>
            </a:xfrm>
            <a:custGeom>
              <a:avLst/>
              <a:gdLst>
                <a:gd name="T0" fmla="*/ 10665 w 12398"/>
                <a:gd name="T1" fmla="*/ 4058 h 14151"/>
                <a:gd name="T2" fmla="*/ 9448 w 12398"/>
                <a:gd name="T3" fmla="*/ 4058 h 14151"/>
                <a:gd name="T4" fmla="*/ 9448 w 12398"/>
                <a:gd name="T5" fmla="*/ 5276 h 14151"/>
                <a:gd name="T6" fmla="*/ 10675 w 12398"/>
                <a:gd name="T7" fmla="*/ 8238 h 14151"/>
                <a:gd name="T8" fmla="*/ 9448 w 12398"/>
                <a:gd name="T9" fmla="*/ 11201 h 14151"/>
                <a:gd name="T10" fmla="*/ 6485 w 12398"/>
                <a:gd name="T11" fmla="*/ 12428 h 14151"/>
                <a:gd name="T12" fmla="*/ 3523 w 12398"/>
                <a:gd name="T13" fmla="*/ 11201 h 14151"/>
                <a:gd name="T14" fmla="*/ 3523 w 12398"/>
                <a:gd name="T15" fmla="*/ 5276 h 14151"/>
                <a:gd name="T16" fmla="*/ 3883 w 12398"/>
                <a:gd name="T17" fmla="*/ 5711 h 14151"/>
                <a:gd name="T18" fmla="*/ 3985 w 12398"/>
                <a:gd name="T19" fmla="*/ 6924 h 14151"/>
                <a:gd name="T20" fmla="*/ 4540 w 12398"/>
                <a:gd name="T21" fmla="*/ 7128 h 14151"/>
                <a:gd name="T22" fmla="*/ 5198 w 12398"/>
                <a:gd name="T23" fmla="*/ 6823 h 14151"/>
                <a:gd name="T24" fmla="*/ 7742 w 12398"/>
                <a:gd name="T25" fmla="*/ 3813 h 14151"/>
                <a:gd name="T26" fmla="*/ 7813 w 12398"/>
                <a:gd name="T27" fmla="*/ 3723 h 14151"/>
                <a:gd name="T28" fmla="*/ 7832 w 12398"/>
                <a:gd name="T29" fmla="*/ 3697 h 14151"/>
                <a:gd name="T30" fmla="*/ 7873 w 12398"/>
                <a:gd name="T31" fmla="*/ 3628 h 14151"/>
                <a:gd name="T32" fmla="*/ 7918 w 12398"/>
                <a:gd name="T33" fmla="*/ 3531 h 14151"/>
                <a:gd name="T34" fmla="*/ 7936 w 12398"/>
                <a:gd name="T35" fmla="*/ 3479 h 14151"/>
                <a:gd name="T36" fmla="*/ 7966 w 12398"/>
                <a:gd name="T37" fmla="*/ 3347 h 14151"/>
                <a:gd name="T38" fmla="*/ 7969 w 12398"/>
                <a:gd name="T39" fmla="*/ 3333 h 14151"/>
                <a:gd name="T40" fmla="*/ 7969 w 12398"/>
                <a:gd name="T41" fmla="*/ 3320 h 14151"/>
                <a:gd name="T42" fmla="*/ 7973 w 12398"/>
                <a:gd name="T43" fmla="*/ 3163 h 14151"/>
                <a:gd name="T44" fmla="*/ 7973 w 12398"/>
                <a:gd name="T45" fmla="*/ 3155 h 14151"/>
                <a:gd name="T46" fmla="*/ 7968 w 12398"/>
                <a:gd name="T47" fmla="*/ 3104 h 14151"/>
                <a:gd name="T48" fmla="*/ 7951 w 12398"/>
                <a:gd name="T49" fmla="*/ 3031 h 14151"/>
                <a:gd name="T50" fmla="*/ 7937 w 12398"/>
                <a:gd name="T51" fmla="*/ 2975 h 14151"/>
                <a:gd name="T52" fmla="*/ 7889 w 12398"/>
                <a:gd name="T53" fmla="*/ 2854 h 14151"/>
                <a:gd name="T54" fmla="*/ 7876 w 12398"/>
                <a:gd name="T55" fmla="*/ 2828 h 14151"/>
                <a:gd name="T56" fmla="*/ 7796 w 12398"/>
                <a:gd name="T57" fmla="*/ 2701 h 14151"/>
                <a:gd name="T58" fmla="*/ 7792 w 12398"/>
                <a:gd name="T59" fmla="*/ 2696 h 14151"/>
                <a:gd name="T60" fmla="*/ 4300 w 12398"/>
                <a:gd name="T61" fmla="*/ 267 h 14151"/>
                <a:gd name="T62" fmla="*/ 3104 w 12398"/>
                <a:gd name="T63" fmla="*/ 495 h 14151"/>
                <a:gd name="T64" fmla="*/ 3333 w 12398"/>
                <a:gd name="T65" fmla="*/ 1690 h 14151"/>
                <a:gd name="T66" fmla="*/ 4681 w 12398"/>
                <a:gd name="T67" fmla="*/ 2607 h 14151"/>
                <a:gd name="T68" fmla="*/ 2306 w 12398"/>
                <a:gd name="T69" fmla="*/ 4058 h 14151"/>
                <a:gd name="T70" fmla="*/ 2306 w 12398"/>
                <a:gd name="T71" fmla="*/ 12418 h 14151"/>
                <a:gd name="T72" fmla="*/ 6485 w 12398"/>
                <a:gd name="T73" fmla="*/ 14150 h 14151"/>
                <a:gd name="T74" fmla="*/ 10666 w 12398"/>
                <a:gd name="T75" fmla="*/ 12418 h 14151"/>
                <a:gd name="T76" fmla="*/ 12397 w 12398"/>
                <a:gd name="T77" fmla="*/ 8238 h 14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98" h="14151">
                  <a:moveTo>
                    <a:pt x="10665" y="4058"/>
                  </a:moveTo>
                  <a:lnTo>
                    <a:pt x="10665" y="4058"/>
                  </a:lnTo>
                  <a:cubicBezTo>
                    <a:pt x="10329" y="3722"/>
                    <a:pt x="9784" y="3722"/>
                    <a:pt x="9448" y="4058"/>
                  </a:cubicBezTo>
                  <a:lnTo>
                    <a:pt x="9448" y="4058"/>
                  </a:lnTo>
                  <a:cubicBezTo>
                    <a:pt x="9111" y="4395"/>
                    <a:pt x="9111" y="4940"/>
                    <a:pt x="9448" y="5276"/>
                  </a:cubicBezTo>
                  <a:lnTo>
                    <a:pt x="9448" y="5276"/>
                  </a:lnTo>
                  <a:cubicBezTo>
                    <a:pt x="10239" y="6067"/>
                    <a:pt x="10675" y="7120"/>
                    <a:pt x="10675" y="8238"/>
                  </a:cubicBezTo>
                  <a:lnTo>
                    <a:pt x="10675" y="8238"/>
                  </a:lnTo>
                  <a:cubicBezTo>
                    <a:pt x="10675" y="9357"/>
                    <a:pt x="10239" y="10410"/>
                    <a:pt x="9448" y="11201"/>
                  </a:cubicBezTo>
                  <a:lnTo>
                    <a:pt x="9448" y="11201"/>
                  </a:lnTo>
                  <a:cubicBezTo>
                    <a:pt x="8656" y="11992"/>
                    <a:pt x="7605" y="12428"/>
                    <a:pt x="6485" y="12428"/>
                  </a:cubicBezTo>
                  <a:lnTo>
                    <a:pt x="6485" y="12428"/>
                  </a:lnTo>
                  <a:cubicBezTo>
                    <a:pt x="5367" y="12428"/>
                    <a:pt x="4315" y="11992"/>
                    <a:pt x="3523" y="11201"/>
                  </a:cubicBezTo>
                  <a:lnTo>
                    <a:pt x="3523" y="11201"/>
                  </a:lnTo>
                  <a:cubicBezTo>
                    <a:pt x="1890" y="9567"/>
                    <a:pt x="1890" y="6910"/>
                    <a:pt x="3523" y="5276"/>
                  </a:cubicBezTo>
                  <a:lnTo>
                    <a:pt x="3523" y="5276"/>
                  </a:lnTo>
                  <a:cubicBezTo>
                    <a:pt x="3974" y="4826"/>
                    <a:pt x="4508" y="4492"/>
                    <a:pt x="5087" y="4287"/>
                  </a:cubicBezTo>
                  <a:lnTo>
                    <a:pt x="3883" y="5711"/>
                  </a:lnTo>
                  <a:lnTo>
                    <a:pt x="3883" y="5711"/>
                  </a:lnTo>
                  <a:cubicBezTo>
                    <a:pt x="3577" y="6074"/>
                    <a:pt x="3622" y="6618"/>
                    <a:pt x="3985" y="6924"/>
                  </a:cubicBezTo>
                  <a:lnTo>
                    <a:pt x="3985" y="6924"/>
                  </a:lnTo>
                  <a:cubicBezTo>
                    <a:pt x="4147" y="7062"/>
                    <a:pt x="4344" y="7128"/>
                    <a:pt x="4540" y="7128"/>
                  </a:cubicBezTo>
                  <a:lnTo>
                    <a:pt x="4540" y="7128"/>
                  </a:lnTo>
                  <a:cubicBezTo>
                    <a:pt x="4785" y="7128"/>
                    <a:pt x="5028" y="7025"/>
                    <a:pt x="5198" y="6823"/>
                  </a:cubicBezTo>
                  <a:lnTo>
                    <a:pt x="7742" y="3813"/>
                  </a:lnTo>
                  <a:lnTo>
                    <a:pt x="7742" y="3813"/>
                  </a:lnTo>
                  <a:cubicBezTo>
                    <a:pt x="7768" y="3785"/>
                    <a:pt x="7791" y="3754"/>
                    <a:pt x="7813" y="3723"/>
                  </a:cubicBezTo>
                  <a:lnTo>
                    <a:pt x="7813" y="3723"/>
                  </a:lnTo>
                  <a:cubicBezTo>
                    <a:pt x="7819" y="3714"/>
                    <a:pt x="7826" y="3706"/>
                    <a:pt x="7832" y="3697"/>
                  </a:cubicBezTo>
                  <a:lnTo>
                    <a:pt x="7832" y="3697"/>
                  </a:lnTo>
                  <a:cubicBezTo>
                    <a:pt x="7847" y="3674"/>
                    <a:pt x="7861" y="3652"/>
                    <a:pt x="7873" y="3628"/>
                  </a:cubicBezTo>
                  <a:lnTo>
                    <a:pt x="7873" y="3628"/>
                  </a:lnTo>
                  <a:cubicBezTo>
                    <a:pt x="7891" y="3596"/>
                    <a:pt x="7904" y="3564"/>
                    <a:pt x="7918" y="3531"/>
                  </a:cubicBezTo>
                  <a:lnTo>
                    <a:pt x="7918" y="3531"/>
                  </a:lnTo>
                  <a:cubicBezTo>
                    <a:pt x="7924" y="3514"/>
                    <a:pt x="7931" y="3497"/>
                    <a:pt x="7936" y="3479"/>
                  </a:cubicBezTo>
                  <a:lnTo>
                    <a:pt x="7936" y="3479"/>
                  </a:lnTo>
                  <a:cubicBezTo>
                    <a:pt x="7949" y="3436"/>
                    <a:pt x="7959" y="3392"/>
                    <a:pt x="7966" y="3347"/>
                  </a:cubicBezTo>
                  <a:lnTo>
                    <a:pt x="7966" y="3347"/>
                  </a:lnTo>
                  <a:cubicBezTo>
                    <a:pt x="7966" y="3342"/>
                    <a:pt x="7969" y="3338"/>
                    <a:pt x="7969" y="3333"/>
                  </a:cubicBezTo>
                  <a:lnTo>
                    <a:pt x="7969" y="3333"/>
                  </a:lnTo>
                  <a:cubicBezTo>
                    <a:pt x="7970" y="3329"/>
                    <a:pt x="7969" y="3325"/>
                    <a:pt x="7969" y="3320"/>
                  </a:cubicBezTo>
                  <a:lnTo>
                    <a:pt x="7969" y="3320"/>
                  </a:lnTo>
                  <a:cubicBezTo>
                    <a:pt x="7975" y="3267"/>
                    <a:pt x="7976" y="3215"/>
                    <a:pt x="7973" y="3163"/>
                  </a:cubicBezTo>
                  <a:lnTo>
                    <a:pt x="7973" y="3163"/>
                  </a:lnTo>
                  <a:cubicBezTo>
                    <a:pt x="7973" y="3160"/>
                    <a:pt x="7973" y="3158"/>
                    <a:pt x="7973" y="3155"/>
                  </a:cubicBezTo>
                  <a:lnTo>
                    <a:pt x="7973" y="3155"/>
                  </a:lnTo>
                  <a:cubicBezTo>
                    <a:pt x="7971" y="3138"/>
                    <a:pt x="7970" y="3121"/>
                    <a:pt x="7968" y="3104"/>
                  </a:cubicBezTo>
                  <a:lnTo>
                    <a:pt x="7968" y="3104"/>
                  </a:lnTo>
                  <a:cubicBezTo>
                    <a:pt x="7965" y="3079"/>
                    <a:pt x="7956" y="3055"/>
                    <a:pt x="7951" y="3031"/>
                  </a:cubicBezTo>
                  <a:lnTo>
                    <a:pt x="7951" y="3031"/>
                  </a:lnTo>
                  <a:cubicBezTo>
                    <a:pt x="7946" y="3012"/>
                    <a:pt x="7942" y="2993"/>
                    <a:pt x="7937" y="2975"/>
                  </a:cubicBezTo>
                  <a:lnTo>
                    <a:pt x="7937" y="2975"/>
                  </a:lnTo>
                  <a:cubicBezTo>
                    <a:pt x="7924" y="2933"/>
                    <a:pt x="7908" y="2893"/>
                    <a:pt x="7889" y="2854"/>
                  </a:cubicBezTo>
                  <a:lnTo>
                    <a:pt x="7889" y="2854"/>
                  </a:lnTo>
                  <a:cubicBezTo>
                    <a:pt x="7884" y="2845"/>
                    <a:pt x="7881" y="2836"/>
                    <a:pt x="7876" y="2828"/>
                  </a:cubicBezTo>
                  <a:lnTo>
                    <a:pt x="7876" y="2828"/>
                  </a:lnTo>
                  <a:cubicBezTo>
                    <a:pt x="7853" y="2783"/>
                    <a:pt x="7826" y="2741"/>
                    <a:pt x="7796" y="2701"/>
                  </a:cubicBezTo>
                  <a:lnTo>
                    <a:pt x="7796" y="2701"/>
                  </a:lnTo>
                  <a:cubicBezTo>
                    <a:pt x="7795" y="2699"/>
                    <a:pt x="7793" y="2698"/>
                    <a:pt x="7792" y="2696"/>
                  </a:cubicBezTo>
                  <a:lnTo>
                    <a:pt x="7792" y="2696"/>
                  </a:lnTo>
                  <a:cubicBezTo>
                    <a:pt x="7737" y="2625"/>
                    <a:pt x="7675" y="2560"/>
                    <a:pt x="7599" y="2509"/>
                  </a:cubicBezTo>
                  <a:lnTo>
                    <a:pt x="4300" y="267"/>
                  </a:lnTo>
                  <a:lnTo>
                    <a:pt x="4300" y="267"/>
                  </a:lnTo>
                  <a:cubicBezTo>
                    <a:pt x="3907" y="0"/>
                    <a:pt x="3371" y="102"/>
                    <a:pt x="3104" y="495"/>
                  </a:cubicBezTo>
                  <a:lnTo>
                    <a:pt x="3104" y="495"/>
                  </a:lnTo>
                  <a:cubicBezTo>
                    <a:pt x="2837" y="888"/>
                    <a:pt x="2939" y="1423"/>
                    <a:pt x="3333" y="1690"/>
                  </a:cubicBezTo>
                  <a:lnTo>
                    <a:pt x="4681" y="2607"/>
                  </a:lnTo>
                  <a:lnTo>
                    <a:pt x="4681" y="2607"/>
                  </a:lnTo>
                  <a:cubicBezTo>
                    <a:pt x="3798" y="2890"/>
                    <a:pt x="2984" y="3379"/>
                    <a:pt x="2306" y="4058"/>
                  </a:cubicBezTo>
                  <a:lnTo>
                    <a:pt x="2306" y="4058"/>
                  </a:lnTo>
                  <a:cubicBezTo>
                    <a:pt x="0" y="6363"/>
                    <a:pt x="0" y="10113"/>
                    <a:pt x="2306" y="12418"/>
                  </a:cubicBezTo>
                  <a:lnTo>
                    <a:pt x="2306" y="12418"/>
                  </a:lnTo>
                  <a:cubicBezTo>
                    <a:pt x="3422" y="13535"/>
                    <a:pt x="4907" y="14150"/>
                    <a:pt x="6485" y="14150"/>
                  </a:cubicBezTo>
                  <a:lnTo>
                    <a:pt x="6485" y="14150"/>
                  </a:lnTo>
                  <a:cubicBezTo>
                    <a:pt x="8064" y="14150"/>
                    <a:pt x="9549" y="13535"/>
                    <a:pt x="10666" y="12418"/>
                  </a:cubicBezTo>
                  <a:lnTo>
                    <a:pt x="10666" y="12418"/>
                  </a:lnTo>
                  <a:cubicBezTo>
                    <a:pt x="11782" y="11302"/>
                    <a:pt x="12397" y="9817"/>
                    <a:pt x="12397" y="8238"/>
                  </a:cubicBezTo>
                  <a:lnTo>
                    <a:pt x="12397" y="8238"/>
                  </a:lnTo>
                  <a:cubicBezTo>
                    <a:pt x="12397" y="6660"/>
                    <a:pt x="11782" y="5175"/>
                    <a:pt x="10665" y="4058"/>
                  </a:cubicBezTo>
                </a:path>
              </a:pathLst>
            </a:custGeom>
            <a:solidFill>
              <a:schemeClr val="accent2"/>
            </a:solidFill>
            <a:ln>
              <a:noFill/>
            </a:ln>
            <a:effectLst/>
          </p:spPr>
          <p:txBody>
            <a:bodyPr wrap="none" anchor="ctr"/>
            <a:lstStyle/>
            <a:p>
              <a:endParaRPr lang="en-US" sz="723" dirty="0"/>
            </a:p>
          </p:txBody>
        </p:sp>
        <p:sp>
          <p:nvSpPr>
            <p:cNvPr id="9" name="Freeform 1">
              <a:extLst>
                <a:ext uri="{FF2B5EF4-FFF2-40B4-BE49-F238E27FC236}">
                  <a16:creationId xmlns:a16="http://schemas.microsoft.com/office/drawing/2014/main" id="{69F92B82-2742-444E-9210-0F5D4FC06C10}"/>
                </a:ext>
              </a:extLst>
            </p:cNvPr>
            <p:cNvSpPr>
              <a:spLocks noChangeArrowheads="1"/>
            </p:cNvSpPr>
            <p:nvPr/>
          </p:nvSpPr>
          <p:spPr bwMode="auto">
            <a:xfrm rot="10800000">
              <a:off x="5594486" y="1784002"/>
              <a:ext cx="1977659" cy="2256866"/>
            </a:xfrm>
            <a:custGeom>
              <a:avLst/>
              <a:gdLst>
                <a:gd name="T0" fmla="*/ 10665 w 12398"/>
                <a:gd name="T1" fmla="*/ 4058 h 14151"/>
                <a:gd name="T2" fmla="*/ 9448 w 12398"/>
                <a:gd name="T3" fmla="*/ 4058 h 14151"/>
                <a:gd name="T4" fmla="*/ 9448 w 12398"/>
                <a:gd name="T5" fmla="*/ 5276 h 14151"/>
                <a:gd name="T6" fmla="*/ 10675 w 12398"/>
                <a:gd name="T7" fmla="*/ 8238 h 14151"/>
                <a:gd name="T8" fmla="*/ 9448 w 12398"/>
                <a:gd name="T9" fmla="*/ 11201 h 14151"/>
                <a:gd name="T10" fmla="*/ 6485 w 12398"/>
                <a:gd name="T11" fmla="*/ 12428 h 14151"/>
                <a:gd name="T12" fmla="*/ 3523 w 12398"/>
                <a:gd name="T13" fmla="*/ 11201 h 14151"/>
                <a:gd name="T14" fmla="*/ 3523 w 12398"/>
                <a:gd name="T15" fmla="*/ 5276 h 14151"/>
                <a:gd name="T16" fmla="*/ 3883 w 12398"/>
                <a:gd name="T17" fmla="*/ 5711 h 14151"/>
                <a:gd name="T18" fmla="*/ 3985 w 12398"/>
                <a:gd name="T19" fmla="*/ 6924 h 14151"/>
                <a:gd name="T20" fmla="*/ 4540 w 12398"/>
                <a:gd name="T21" fmla="*/ 7128 h 14151"/>
                <a:gd name="T22" fmla="*/ 5198 w 12398"/>
                <a:gd name="T23" fmla="*/ 6823 h 14151"/>
                <a:gd name="T24" fmla="*/ 7742 w 12398"/>
                <a:gd name="T25" fmla="*/ 3813 h 14151"/>
                <a:gd name="T26" fmla="*/ 7813 w 12398"/>
                <a:gd name="T27" fmla="*/ 3723 h 14151"/>
                <a:gd name="T28" fmla="*/ 7832 w 12398"/>
                <a:gd name="T29" fmla="*/ 3697 h 14151"/>
                <a:gd name="T30" fmla="*/ 7873 w 12398"/>
                <a:gd name="T31" fmla="*/ 3628 h 14151"/>
                <a:gd name="T32" fmla="*/ 7918 w 12398"/>
                <a:gd name="T33" fmla="*/ 3531 h 14151"/>
                <a:gd name="T34" fmla="*/ 7936 w 12398"/>
                <a:gd name="T35" fmla="*/ 3479 h 14151"/>
                <a:gd name="T36" fmla="*/ 7966 w 12398"/>
                <a:gd name="T37" fmla="*/ 3347 h 14151"/>
                <a:gd name="T38" fmla="*/ 7969 w 12398"/>
                <a:gd name="T39" fmla="*/ 3333 h 14151"/>
                <a:gd name="T40" fmla="*/ 7969 w 12398"/>
                <a:gd name="T41" fmla="*/ 3320 h 14151"/>
                <a:gd name="T42" fmla="*/ 7973 w 12398"/>
                <a:gd name="T43" fmla="*/ 3163 h 14151"/>
                <a:gd name="T44" fmla="*/ 7973 w 12398"/>
                <a:gd name="T45" fmla="*/ 3155 h 14151"/>
                <a:gd name="T46" fmla="*/ 7968 w 12398"/>
                <a:gd name="T47" fmla="*/ 3104 h 14151"/>
                <a:gd name="T48" fmla="*/ 7951 w 12398"/>
                <a:gd name="T49" fmla="*/ 3031 h 14151"/>
                <a:gd name="T50" fmla="*/ 7937 w 12398"/>
                <a:gd name="T51" fmla="*/ 2975 h 14151"/>
                <a:gd name="T52" fmla="*/ 7889 w 12398"/>
                <a:gd name="T53" fmla="*/ 2854 h 14151"/>
                <a:gd name="T54" fmla="*/ 7876 w 12398"/>
                <a:gd name="T55" fmla="*/ 2828 h 14151"/>
                <a:gd name="T56" fmla="*/ 7796 w 12398"/>
                <a:gd name="T57" fmla="*/ 2701 h 14151"/>
                <a:gd name="T58" fmla="*/ 7792 w 12398"/>
                <a:gd name="T59" fmla="*/ 2696 h 14151"/>
                <a:gd name="T60" fmla="*/ 4300 w 12398"/>
                <a:gd name="T61" fmla="*/ 267 h 14151"/>
                <a:gd name="T62" fmla="*/ 3104 w 12398"/>
                <a:gd name="T63" fmla="*/ 495 h 14151"/>
                <a:gd name="T64" fmla="*/ 3333 w 12398"/>
                <a:gd name="T65" fmla="*/ 1690 h 14151"/>
                <a:gd name="T66" fmla="*/ 4681 w 12398"/>
                <a:gd name="T67" fmla="*/ 2607 h 14151"/>
                <a:gd name="T68" fmla="*/ 2306 w 12398"/>
                <a:gd name="T69" fmla="*/ 4058 h 14151"/>
                <a:gd name="T70" fmla="*/ 2306 w 12398"/>
                <a:gd name="T71" fmla="*/ 12418 h 14151"/>
                <a:gd name="T72" fmla="*/ 6485 w 12398"/>
                <a:gd name="T73" fmla="*/ 14150 h 14151"/>
                <a:gd name="T74" fmla="*/ 10666 w 12398"/>
                <a:gd name="T75" fmla="*/ 12418 h 14151"/>
                <a:gd name="T76" fmla="*/ 12397 w 12398"/>
                <a:gd name="T77" fmla="*/ 8238 h 14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98" h="14151">
                  <a:moveTo>
                    <a:pt x="10665" y="4058"/>
                  </a:moveTo>
                  <a:lnTo>
                    <a:pt x="10665" y="4058"/>
                  </a:lnTo>
                  <a:cubicBezTo>
                    <a:pt x="10329" y="3722"/>
                    <a:pt x="9784" y="3722"/>
                    <a:pt x="9448" y="4058"/>
                  </a:cubicBezTo>
                  <a:lnTo>
                    <a:pt x="9448" y="4058"/>
                  </a:lnTo>
                  <a:cubicBezTo>
                    <a:pt x="9111" y="4395"/>
                    <a:pt x="9111" y="4940"/>
                    <a:pt x="9448" y="5276"/>
                  </a:cubicBezTo>
                  <a:lnTo>
                    <a:pt x="9448" y="5276"/>
                  </a:lnTo>
                  <a:cubicBezTo>
                    <a:pt x="10239" y="6067"/>
                    <a:pt x="10675" y="7120"/>
                    <a:pt x="10675" y="8238"/>
                  </a:cubicBezTo>
                  <a:lnTo>
                    <a:pt x="10675" y="8238"/>
                  </a:lnTo>
                  <a:cubicBezTo>
                    <a:pt x="10675" y="9357"/>
                    <a:pt x="10239" y="10410"/>
                    <a:pt x="9448" y="11201"/>
                  </a:cubicBezTo>
                  <a:lnTo>
                    <a:pt x="9448" y="11201"/>
                  </a:lnTo>
                  <a:cubicBezTo>
                    <a:pt x="8656" y="11992"/>
                    <a:pt x="7605" y="12428"/>
                    <a:pt x="6485" y="12428"/>
                  </a:cubicBezTo>
                  <a:lnTo>
                    <a:pt x="6485" y="12428"/>
                  </a:lnTo>
                  <a:cubicBezTo>
                    <a:pt x="5367" y="12428"/>
                    <a:pt x="4315" y="11992"/>
                    <a:pt x="3523" y="11201"/>
                  </a:cubicBezTo>
                  <a:lnTo>
                    <a:pt x="3523" y="11201"/>
                  </a:lnTo>
                  <a:cubicBezTo>
                    <a:pt x="1890" y="9567"/>
                    <a:pt x="1890" y="6910"/>
                    <a:pt x="3523" y="5276"/>
                  </a:cubicBezTo>
                  <a:lnTo>
                    <a:pt x="3523" y="5276"/>
                  </a:lnTo>
                  <a:cubicBezTo>
                    <a:pt x="3974" y="4826"/>
                    <a:pt x="4508" y="4492"/>
                    <a:pt x="5087" y="4287"/>
                  </a:cubicBezTo>
                  <a:lnTo>
                    <a:pt x="3883" y="5711"/>
                  </a:lnTo>
                  <a:lnTo>
                    <a:pt x="3883" y="5711"/>
                  </a:lnTo>
                  <a:cubicBezTo>
                    <a:pt x="3577" y="6074"/>
                    <a:pt x="3622" y="6618"/>
                    <a:pt x="3985" y="6924"/>
                  </a:cubicBezTo>
                  <a:lnTo>
                    <a:pt x="3985" y="6924"/>
                  </a:lnTo>
                  <a:cubicBezTo>
                    <a:pt x="4147" y="7062"/>
                    <a:pt x="4344" y="7128"/>
                    <a:pt x="4540" y="7128"/>
                  </a:cubicBezTo>
                  <a:lnTo>
                    <a:pt x="4540" y="7128"/>
                  </a:lnTo>
                  <a:cubicBezTo>
                    <a:pt x="4785" y="7128"/>
                    <a:pt x="5028" y="7025"/>
                    <a:pt x="5198" y="6823"/>
                  </a:cubicBezTo>
                  <a:lnTo>
                    <a:pt x="7742" y="3813"/>
                  </a:lnTo>
                  <a:lnTo>
                    <a:pt x="7742" y="3813"/>
                  </a:lnTo>
                  <a:cubicBezTo>
                    <a:pt x="7768" y="3785"/>
                    <a:pt x="7791" y="3754"/>
                    <a:pt x="7813" y="3723"/>
                  </a:cubicBezTo>
                  <a:lnTo>
                    <a:pt x="7813" y="3723"/>
                  </a:lnTo>
                  <a:cubicBezTo>
                    <a:pt x="7819" y="3714"/>
                    <a:pt x="7826" y="3706"/>
                    <a:pt x="7832" y="3697"/>
                  </a:cubicBezTo>
                  <a:lnTo>
                    <a:pt x="7832" y="3697"/>
                  </a:lnTo>
                  <a:cubicBezTo>
                    <a:pt x="7847" y="3674"/>
                    <a:pt x="7861" y="3652"/>
                    <a:pt x="7873" y="3628"/>
                  </a:cubicBezTo>
                  <a:lnTo>
                    <a:pt x="7873" y="3628"/>
                  </a:lnTo>
                  <a:cubicBezTo>
                    <a:pt x="7891" y="3596"/>
                    <a:pt x="7904" y="3564"/>
                    <a:pt x="7918" y="3531"/>
                  </a:cubicBezTo>
                  <a:lnTo>
                    <a:pt x="7918" y="3531"/>
                  </a:lnTo>
                  <a:cubicBezTo>
                    <a:pt x="7924" y="3514"/>
                    <a:pt x="7931" y="3497"/>
                    <a:pt x="7936" y="3479"/>
                  </a:cubicBezTo>
                  <a:lnTo>
                    <a:pt x="7936" y="3479"/>
                  </a:lnTo>
                  <a:cubicBezTo>
                    <a:pt x="7949" y="3436"/>
                    <a:pt x="7959" y="3392"/>
                    <a:pt x="7966" y="3347"/>
                  </a:cubicBezTo>
                  <a:lnTo>
                    <a:pt x="7966" y="3347"/>
                  </a:lnTo>
                  <a:cubicBezTo>
                    <a:pt x="7966" y="3342"/>
                    <a:pt x="7969" y="3338"/>
                    <a:pt x="7969" y="3333"/>
                  </a:cubicBezTo>
                  <a:lnTo>
                    <a:pt x="7969" y="3333"/>
                  </a:lnTo>
                  <a:cubicBezTo>
                    <a:pt x="7970" y="3329"/>
                    <a:pt x="7969" y="3325"/>
                    <a:pt x="7969" y="3320"/>
                  </a:cubicBezTo>
                  <a:lnTo>
                    <a:pt x="7969" y="3320"/>
                  </a:lnTo>
                  <a:cubicBezTo>
                    <a:pt x="7975" y="3267"/>
                    <a:pt x="7976" y="3215"/>
                    <a:pt x="7973" y="3163"/>
                  </a:cubicBezTo>
                  <a:lnTo>
                    <a:pt x="7973" y="3163"/>
                  </a:lnTo>
                  <a:cubicBezTo>
                    <a:pt x="7973" y="3160"/>
                    <a:pt x="7973" y="3158"/>
                    <a:pt x="7973" y="3155"/>
                  </a:cubicBezTo>
                  <a:lnTo>
                    <a:pt x="7973" y="3155"/>
                  </a:lnTo>
                  <a:cubicBezTo>
                    <a:pt x="7971" y="3138"/>
                    <a:pt x="7970" y="3121"/>
                    <a:pt x="7968" y="3104"/>
                  </a:cubicBezTo>
                  <a:lnTo>
                    <a:pt x="7968" y="3104"/>
                  </a:lnTo>
                  <a:cubicBezTo>
                    <a:pt x="7965" y="3079"/>
                    <a:pt x="7956" y="3055"/>
                    <a:pt x="7951" y="3031"/>
                  </a:cubicBezTo>
                  <a:lnTo>
                    <a:pt x="7951" y="3031"/>
                  </a:lnTo>
                  <a:cubicBezTo>
                    <a:pt x="7946" y="3012"/>
                    <a:pt x="7942" y="2993"/>
                    <a:pt x="7937" y="2975"/>
                  </a:cubicBezTo>
                  <a:lnTo>
                    <a:pt x="7937" y="2975"/>
                  </a:lnTo>
                  <a:cubicBezTo>
                    <a:pt x="7924" y="2933"/>
                    <a:pt x="7908" y="2893"/>
                    <a:pt x="7889" y="2854"/>
                  </a:cubicBezTo>
                  <a:lnTo>
                    <a:pt x="7889" y="2854"/>
                  </a:lnTo>
                  <a:cubicBezTo>
                    <a:pt x="7884" y="2845"/>
                    <a:pt x="7881" y="2836"/>
                    <a:pt x="7876" y="2828"/>
                  </a:cubicBezTo>
                  <a:lnTo>
                    <a:pt x="7876" y="2828"/>
                  </a:lnTo>
                  <a:cubicBezTo>
                    <a:pt x="7853" y="2783"/>
                    <a:pt x="7826" y="2741"/>
                    <a:pt x="7796" y="2701"/>
                  </a:cubicBezTo>
                  <a:lnTo>
                    <a:pt x="7796" y="2701"/>
                  </a:lnTo>
                  <a:cubicBezTo>
                    <a:pt x="7795" y="2699"/>
                    <a:pt x="7793" y="2698"/>
                    <a:pt x="7792" y="2696"/>
                  </a:cubicBezTo>
                  <a:lnTo>
                    <a:pt x="7792" y="2696"/>
                  </a:lnTo>
                  <a:cubicBezTo>
                    <a:pt x="7737" y="2625"/>
                    <a:pt x="7675" y="2560"/>
                    <a:pt x="7599" y="2509"/>
                  </a:cubicBezTo>
                  <a:lnTo>
                    <a:pt x="4300" y="267"/>
                  </a:lnTo>
                  <a:lnTo>
                    <a:pt x="4300" y="267"/>
                  </a:lnTo>
                  <a:cubicBezTo>
                    <a:pt x="3907" y="0"/>
                    <a:pt x="3371" y="102"/>
                    <a:pt x="3104" y="495"/>
                  </a:cubicBezTo>
                  <a:lnTo>
                    <a:pt x="3104" y="495"/>
                  </a:lnTo>
                  <a:cubicBezTo>
                    <a:pt x="2837" y="888"/>
                    <a:pt x="2939" y="1423"/>
                    <a:pt x="3333" y="1690"/>
                  </a:cubicBezTo>
                  <a:lnTo>
                    <a:pt x="4681" y="2607"/>
                  </a:lnTo>
                  <a:lnTo>
                    <a:pt x="4681" y="2607"/>
                  </a:lnTo>
                  <a:cubicBezTo>
                    <a:pt x="3798" y="2890"/>
                    <a:pt x="2984" y="3379"/>
                    <a:pt x="2306" y="4058"/>
                  </a:cubicBezTo>
                  <a:lnTo>
                    <a:pt x="2306" y="4058"/>
                  </a:lnTo>
                  <a:cubicBezTo>
                    <a:pt x="0" y="6363"/>
                    <a:pt x="0" y="10113"/>
                    <a:pt x="2306" y="12418"/>
                  </a:cubicBezTo>
                  <a:lnTo>
                    <a:pt x="2306" y="12418"/>
                  </a:lnTo>
                  <a:cubicBezTo>
                    <a:pt x="3422" y="13535"/>
                    <a:pt x="4907" y="14150"/>
                    <a:pt x="6485" y="14150"/>
                  </a:cubicBezTo>
                  <a:lnTo>
                    <a:pt x="6485" y="14150"/>
                  </a:lnTo>
                  <a:cubicBezTo>
                    <a:pt x="8064" y="14150"/>
                    <a:pt x="9549" y="13535"/>
                    <a:pt x="10666" y="12418"/>
                  </a:cubicBezTo>
                  <a:lnTo>
                    <a:pt x="10666" y="12418"/>
                  </a:lnTo>
                  <a:cubicBezTo>
                    <a:pt x="11782" y="11302"/>
                    <a:pt x="12397" y="9817"/>
                    <a:pt x="12397" y="8238"/>
                  </a:cubicBezTo>
                  <a:lnTo>
                    <a:pt x="12397" y="8238"/>
                  </a:lnTo>
                  <a:cubicBezTo>
                    <a:pt x="12397" y="6660"/>
                    <a:pt x="11782" y="5175"/>
                    <a:pt x="10665" y="4058"/>
                  </a:cubicBezTo>
                </a:path>
              </a:pathLst>
            </a:custGeom>
            <a:solidFill>
              <a:schemeClr val="accent6"/>
            </a:solidFill>
            <a:ln>
              <a:noFill/>
            </a:ln>
            <a:effectLst/>
          </p:spPr>
          <p:txBody>
            <a:bodyPr wrap="none" anchor="ctr"/>
            <a:lstStyle/>
            <a:p>
              <a:endParaRPr lang="en-US" sz="723" dirty="0"/>
            </a:p>
          </p:txBody>
        </p:sp>
        <p:sp>
          <p:nvSpPr>
            <p:cNvPr id="10" name="Freeform 1">
              <a:extLst>
                <a:ext uri="{FF2B5EF4-FFF2-40B4-BE49-F238E27FC236}">
                  <a16:creationId xmlns:a16="http://schemas.microsoft.com/office/drawing/2014/main" id="{468ADD6A-8DDA-4475-B7D2-E979A4152E2F}"/>
                </a:ext>
              </a:extLst>
            </p:cNvPr>
            <p:cNvSpPr>
              <a:spLocks noChangeArrowheads="1"/>
            </p:cNvSpPr>
            <p:nvPr/>
          </p:nvSpPr>
          <p:spPr bwMode="auto">
            <a:xfrm rot="16200000">
              <a:off x="8001237" y="1784002"/>
              <a:ext cx="1977659" cy="2256866"/>
            </a:xfrm>
            <a:custGeom>
              <a:avLst/>
              <a:gdLst>
                <a:gd name="T0" fmla="*/ 10665 w 12398"/>
                <a:gd name="T1" fmla="*/ 4058 h 14151"/>
                <a:gd name="T2" fmla="*/ 9448 w 12398"/>
                <a:gd name="T3" fmla="*/ 4058 h 14151"/>
                <a:gd name="T4" fmla="*/ 9448 w 12398"/>
                <a:gd name="T5" fmla="*/ 5276 h 14151"/>
                <a:gd name="T6" fmla="*/ 10675 w 12398"/>
                <a:gd name="T7" fmla="*/ 8238 h 14151"/>
                <a:gd name="T8" fmla="*/ 9448 w 12398"/>
                <a:gd name="T9" fmla="*/ 11201 h 14151"/>
                <a:gd name="T10" fmla="*/ 6485 w 12398"/>
                <a:gd name="T11" fmla="*/ 12428 h 14151"/>
                <a:gd name="T12" fmla="*/ 3523 w 12398"/>
                <a:gd name="T13" fmla="*/ 11201 h 14151"/>
                <a:gd name="T14" fmla="*/ 3523 w 12398"/>
                <a:gd name="T15" fmla="*/ 5276 h 14151"/>
                <a:gd name="T16" fmla="*/ 3883 w 12398"/>
                <a:gd name="T17" fmla="*/ 5711 h 14151"/>
                <a:gd name="T18" fmla="*/ 3985 w 12398"/>
                <a:gd name="T19" fmla="*/ 6924 h 14151"/>
                <a:gd name="T20" fmla="*/ 4540 w 12398"/>
                <a:gd name="T21" fmla="*/ 7128 h 14151"/>
                <a:gd name="T22" fmla="*/ 5198 w 12398"/>
                <a:gd name="T23" fmla="*/ 6823 h 14151"/>
                <a:gd name="T24" fmla="*/ 7742 w 12398"/>
                <a:gd name="T25" fmla="*/ 3813 h 14151"/>
                <a:gd name="T26" fmla="*/ 7813 w 12398"/>
                <a:gd name="T27" fmla="*/ 3723 h 14151"/>
                <a:gd name="T28" fmla="*/ 7832 w 12398"/>
                <a:gd name="T29" fmla="*/ 3697 h 14151"/>
                <a:gd name="T30" fmla="*/ 7873 w 12398"/>
                <a:gd name="T31" fmla="*/ 3628 h 14151"/>
                <a:gd name="T32" fmla="*/ 7918 w 12398"/>
                <a:gd name="T33" fmla="*/ 3531 h 14151"/>
                <a:gd name="T34" fmla="*/ 7936 w 12398"/>
                <a:gd name="T35" fmla="*/ 3479 h 14151"/>
                <a:gd name="T36" fmla="*/ 7966 w 12398"/>
                <a:gd name="T37" fmla="*/ 3347 h 14151"/>
                <a:gd name="T38" fmla="*/ 7969 w 12398"/>
                <a:gd name="T39" fmla="*/ 3333 h 14151"/>
                <a:gd name="T40" fmla="*/ 7969 w 12398"/>
                <a:gd name="T41" fmla="*/ 3320 h 14151"/>
                <a:gd name="T42" fmla="*/ 7973 w 12398"/>
                <a:gd name="T43" fmla="*/ 3163 h 14151"/>
                <a:gd name="T44" fmla="*/ 7973 w 12398"/>
                <a:gd name="T45" fmla="*/ 3155 h 14151"/>
                <a:gd name="T46" fmla="*/ 7968 w 12398"/>
                <a:gd name="T47" fmla="*/ 3104 h 14151"/>
                <a:gd name="T48" fmla="*/ 7951 w 12398"/>
                <a:gd name="T49" fmla="*/ 3031 h 14151"/>
                <a:gd name="T50" fmla="*/ 7937 w 12398"/>
                <a:gd name="T51" fmla="*/ 2975 h 14151"/>
                <a:gd name="T52" fmla="*/ 7889 w 12398"/>
                <a:gd name="T53" fmla="*/ 2854 h 14151"/>
                <a:gd name="T54" fmla="*/ 7876 w 12398"/>
                <a:gd name="T55" fmla="*/ 2828 h 14151"/>
                <a:gd name="T56" fmla="*/ 7796 w 12398"/>
                <a:gd name="T57" fmla="*/ 2701 h 14151"/>
                <a:gd name="T58" fmla="*/ 7792 w 12398"/>
                <a:gd name="T59" fmla="*/ 2696 h 14151"/>
                <a:gd name="T60" fmla="*/ 4300 w 12398"/>
                <a:gd name="T61" fmla="*/ 267 h 14151"/>
                <a:gd name="T62" fmla="*/ 3104 w 12398"/>
                <a:gd name="T63" fmla="*/ 495 h 14151"/>
                <a:gd name="T64" fmla="*/ 3333 w 12398"/>
                <a:gd name="T65" fmla="*/ 1690 h 14151"/>
                <a:gd name="T66" fmla="*/ 4681 w 12398"/>
                <a:gd name="T67" fmla="*/ 2607 h 14151"/>
                <a:gd name="T68" fmla="*/ 2306 w 12398"/>
                <a:gd name="T69" fmla="*/ 4058 h 14151"/>
                <a:gd name="T70" fmla="*/ 2306 w 12398"/>
                <a:gd name="T71" fmla="*/ 12418 h 14151"/>
                <a:gd name="T72" fmla="*/ 6485 w 12398"/>
                <a:gd name="T73" fmla="*/ 14150 h 14151"/>
                <a:gd name="T74" fmla="*/ 10666 w 12398"/>
                <a:gd name="T75" fmla="*/ 12418 h 14151"/>
                <a:gd name="T76" fmla="*/ 12397 w 12398"/>
                <a:gd name="T77" fmla="*/ 8238 h 14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98" h="14151">
                  <a:moveTo>
                    <a:pt x="10665" y="4058"/>
                  </a:moveTo>
                  <a:lnTo>
                    <a:pt x="10665" y="4058"/>
                  </a:lnTo>
                  <a:cubicBezTo>
                    <a:pt x="10329" y="3722"/>
                    <a:pt x="9784" y="3722"/>
                    <a:pt x="9448" y="4058"/>
                  </a:cubicBezTo>
                  <a:lnTo>
                    <a:pt x="9448" y="4058"/>
                  </a:lnTo>
                  <a:cubicBezTo>
                    <a:pt x="9111" y="4395"/>
                    <a:pt x="9111" y="4940"/>
                    <a:pt x="9448" y="5276"/>
                  </a:cubicBezTo>
                  <a:lnTo>
                    <a:pt x="9448" y="5276"/>
                  </a:lnTo>
                  <a:cubicBezTo>
                    <a:pt x="10239" y="6067"/>
                    <a:pt x="10675" y="7120"/>
                    <a:pt x="10675" y="8238"/>
                  </a:cubicBezTo>
                  <a:lnTo>
                    <a:pt x="10675" y="8238"/>
                  </a:lnTo>
                  <a:cubicBezTo>
                    <a:pt x="10675" y="9357"/>
                    <a:pt x="10239" y="10410"/>
                    <a:pt x="9448" y="11201"/>
                  </a:cubicBezTo>
                  <a:lnTo>
                    <a:pt x="9448" y="11201"/>
                  </a:lnTo>
                  <a:cubicBezTo>
                    <a:pt x="8656" y="11992"/>
                    <a:pt x="7605" y="12428"/>
                    <a:pt x="6485" y="12428"/>
                  </a:cubicBezTo>
                  <a:lnTo>
                    <a:pt x="6485" y="12428"/>
                  </a:lnTo>
                  <a:cubicBezTo>
                    <a:pt x="5367" y="12428"/>
                    <a:pt x="4315" y="11992"/>
                    <a:pt x="3523" y="11201"/>
                  </a:cubicBezTo>
                  <a:lnTo>
                    <a:pt x="3523" y="11201"/>
                  </a:lnTo>
                  <a:cubicBezTo>
                    <a:pt x="1890" y="9567"/>
                    <a:pt x="1890" y="6910"/>
                    <a:pt x="3523" y="5276"/>
                  </a:cubicBezTo>
                  <a:lnTo>
                    <a:pt x="3523" y="5276"/>
                  </a:lnTo>
                  <a:cubicBezTo>
                    <a:pt x="3974" y="4826"/>
                    <a:pt x="4508" y="4492"/>
                    <a:pt x="5087" y="4287"/>
                  </a:cubicBezTo>
                  <a:lnTo>
                    <a:pt x="3883" y="5711"/>
                  </a:lnTo>
                  <a:lnTo>
                    <a:pt x="3883" y="5711"/>
                  </a:lnTo>
                  <a:cubicBezTo>
                    <a:pt x="3577" y="6074"/>
                    <a:pt x="3622" y="6618"/>
                    <a:pt x="3985" y="6924"/>
                  </a:cubicBezTo>
                  <a:lnTo>
                    <a:pt x="3985" y="6924"/>
                  </a:lnTo>
                  <a:cubicBezTo>
                    <a:pt x="4147" y="7062"/>
                    <a:pt x="4344" y="7128"/>
                    <a:pt x="4540" y="7128"/>
                  </a:cubicBezTo>
                  <a:lnTo>
                    <a:pt x="4540" y="7128"/>
                  </a:lnTo>
                  <a:cubicBezTo>
                    <a:pt x="4785" y="7128"/>
                    <a:pt x="5028" y="7025"/>
                    <a:pt x="5198" y="6823"/>
                  </a:cubicBezTo>
                  <a:lnTo>
                    <a:pt x="7742" y="3813"/>
                  </a:lnTo>
                  <a:lnTo>
                    <a:pt x="7742" y="3813"/>
                  </a:lnTo>
                  <a:cubicBezTo>
                    <a:pt x="7768" y="3785"/>
                    <a:pt x="7791" y="3754"/>
                    <a:pt x="7813" y="3723"/>
                  </a:cubicBezTo>
                  <a:lnTo>
                    <a:pt x="7813" y="3723"/>
                  </a:lnTo>
                  <a:cubicBezTo>
                    <a:pt x="7819" y="3714"/>
                    <a:pt x="7826" y="3706"/>
                    <a:pt x="7832" y="3697"/>
                  </a:cubicBezTo>
                  <a:lnTo>
                    <a:pt x="7832" y="3697"/>
                  </a:lnTo>
                  <a:cubicBezTo>
                    <a:pt x="7847" y="3674"/>
                    <a:pt x="7861" y="3652"/>
                    <a:pt x="7873" y="3628"/>
                  </a:cubicBezTo>
                  <a:lnTo>
                    <a:pt x="7873" y="3628"/>
                  </a:lnTo>
                  <a:cubicBezTo>
                    <a:pt x="7891" y="3596"/>
                    <a:pt x="7904" y="3564"/>
                    <a:pt x="7918" y="3531"/>
                  </a:cubicBezTo>
                  <a:lnTo>
                    <a:pt x="7918" y="3531"/>
                  </a:lnTo>
                  <a:cubicBezTo>
                    <a:pt x="7924" y="3514"/>
                    <a:pt x="7931" y="3497"/>
                    <a:pt x="7936" y="3479"/>
                  </a:cubicBezTo>
                  <a:lnTo>
                    <a:pt x="7936" y="3479"/>
                  </a:lnTo>
                  <a:cubicBezTo>
                    <a:pt x="7949" y="3436"/>
                    <a:pt x="7959" y="3392"/>
                    <a:pt x="7966" y="3347"/>
                  </a:cubicBezTo>
                  <a:lnTo>
                    <a:pt x="7966" y="3347"/>
                  </a:lnTo>
                  <a:cubicBezTo>
                    <a:pt x="7966" y="3342"/>
                    <a:pt x="7969" y="3338"/>
                    <a:pt x="7969" y="3333"/>
                  </a:cubicBezTo>
                  <a:lnTo>
                    <a:pt x="7969" y="3333"/>
                  </a:lnTo>
                  <a:cubicBezTo>
                    <a:pt x="7970" y="3329"/>
                    <a:pt x="7969" y="3325"/>
                    <a:pt x="7969" y="3320"/>
                  </a:cubicBezTo>
                  <a:lnTo>
                    <a:pt x="7969" y="3320"/>
                  </a:lnTo>
                  <a:cubicBezTo>
                    <a:pt x="7975" y="3267"/>
                    <a:pt x="7976" y="3215"/>
                    <a:pt x="7973" y="3163"/>
                  </a:cubicBezTo>
                  <a:lnTo>
                    <a:pt x="7973" y="3163"/>
                  </a:lnTo>
                  <a:cubicBezTo>
                    <a:pt x="7973" y="3160"/>
                    <a:pt x="7973" y="3158"/>
                    <a:pt x="7973" y="3155"/>
                  </a:cubicBezTo>
                  <a:lnTo>
                    <a:pt x="7973" y="3155"/>
                  </a:lnTo>
                  <a:cubicBezTo>
                    <a:pt x="7971" y="3138"/>
                    <a:pt x="7970" y="3121"/>
                    <a:pt x="7968" y="3104"/>
                  </a:cubicBezTo>
                  <a:lnTo>
                    <a:pt x="7968" y="3104"/>
                  </a:lnTo>
                  <a:cubicBezTo>
                    <a:pt x="7965" y="3079"/>
                    <a:pt x="7956" y="3055"/>
                    <a:pt x="7951" y="3031"/>
                  </a:cubicBezTo>
                  <a:lnTo>
                    <a:pt x="7951" y="3031"/>
                  </a:lnTo>
                  <a:cubicBezTo>
                    <a:pt x="7946" y="3012"/>
                    <a:pt x="7942" y="2993"/>
                    <a:pt x="7937" y="2975"/>
                  </a:cubicBezTo>
                  <a:lnTo>
                    <a:pt x="7937" y="2975"/>
                  </a:lnTo>
                  <a:cubicBezTo>
                    <a:pt x="7924" y="2933"/>
                    <a:pt x="7908" y="2893"/>
                    <a:pt x="7889" y="2854"/>
                  </a:cubicBezTo>
                  <a:lnTo>
                    <a:pt x="7889" y="2854"/>
                  </a:lnTo>
                  <a:cubicBezTo>
                    <a:pt x="7884" y="2845"/>
                    <a:pt x="7881" y="2836"/>
                    <a:pt x="7876" y="2828"/>
                  </a:cubicBezTo>
                  <a:lnTo>
                    <a:pt x="7876" y="2828"/>
                  </a:lnTo>
                  <a:cubicBezTo>
                    <a:pt x="7853" y="2783"/>
                    <a:pt x="7826" y="2741"/>
                    <a:pt x="7796" y="2701"/>
                  </a:cubicBezTo>
                  <a:lnTo>
                    <a:pt x="7796" y="2701"/>
                  </a:lnTo>
                  <a:cubicBezTo>
                    <a:pt x="7795" y="2699"/>
                    <a:pt x="7793" y="2698"/>
                    <a:pt x="7792" y="2696"/>
                  </a:cubicBezTo>
                  <a:lnTo>
                    <a:pt x="7792" y="2696"/>
                  </a:lnTo>
                  <a:cubicBezTo>
                    <a:pt x="7737" y="2625"/>
                    <a:pt x="7675" y="2560"/>
                    <a:pt x="7599" y="2509"/>
                  </a:cubicBezTo>
                  <a:lnTo>
                    <a:pt x="4300" y="267"/>
                  </a:lnTo>
                  <a:lnTo>
                    <a:pt x="4300" y="267"/>
                  </a:lnTo>
                  <a:cubicBezTo>
                    <a:pt x="3907" y="0"/>
                    <a:pt x="3371" y="102"/>
                    <a:pt x="3104" y="495"/>
                  </a:cubicBezTo>
                  <a:lnTo>
                    <a:pt x="3104" y="495"/>
                  </a:lnTo>
                  <a:cubicBezTo>
                    <a:pt x="2837" y="888"/>
                    <a:pt x="2939" y="1423"/>
                    <a:pt x="3333" y="1690"/>
                  </a:cubicBezTo>
                  <a:lnTo>
                    <a:pt x="4681" y="2607"/>
                  </a:lnTo>
                  <a:lnTo>
                    <a:pt x="4681" y="2607"/>
                  </a:lnTo>
                  <a:cubicBezTo>
                    <a:pt x="3798" y="2890"/>
                    <a:pt x="2984" y="3379"/>
                    <a:pt x="2306" y="4058"/>
                  </a:cubicBezTo>
                  <a:lnTo>
                    <a:pt x="2306" y="4058"/>
                  </a:lnTo>
                  <a:cubicBezTo>
                    <a:pt x="0" y="6363"/>
                    <a:pt x="0" y="10113"/>
                    <a:pt x="2306" y="12418"/>
                  </a:cubicBezTo>
                  <a:lnTo>
                    <a:pt x="2306" y="12418"/>
                  </a:lnTo>
                  <a:cubicBezTo>
                    <a:pt x="3422" y="13535"/>
                    <a:pt x="4907" y="14150"/>
                    <a:pt x="6485" y="14150"/>
                  </a:cubicBezTo>
                  <a:lnTo>
                    <a:pt x="6485" y="14150"/>
                  </a:lnTo>
                  <a:cubicBezTo>
                    <a:pt x="8064" y="14150"/>
                    <a:pt x="9549" y="13535"/>
                    <a:pt x="10666" y="12418"/>
                  </a:cubicBezTo>
                  <a:lnTo>
                    <a:pt x="10666" y="12418"/>
                  </a:lnTo>
                  <a:cubicBezTo>
                    <a:pt x="11782" y="11302"/>
                    <a:pt x="12397" y="9817"/>
                    <a:pt x="12397" y="8238"/>
                  </a:cubicBezTo>
                  <a:lnTo>
                    <a:pt x="12397" y="8238"/>
                  </a:lnTo>
                  <a:cubicBezTo>
                    <a:pt x="12397" y="6660"/>
                    <a:pt x="11782" y="5175"/>
                    <a:pt x="10665" y="4058"/>
                  </a:cubicBezTo>
                </a:path>
              </a:pathLst>
            </a:custGeom>
            <a:solidFill>
              <a:schemeClr val="accent4"/>
            </a:solidFill>
            <a:ln>
              <a:noFill/>
            </a:ln>
            <a:effectLst/>
          </p:spPr>
          <p:txBody>
            <a:bodyPr wrap="none" anchor="ctr"/>
            <a:lstStyle/>
            <a:p>
              <a:endParaRPr lang="en-US" sz="723" dirty="0"/>
            </a:p>
          </p:txBody>
        </p:sp>
        <p:sp>
          <p:nvSpPr>
            <p:cNvPr id="11" name="Oval 10">
              <a:extLst>
                <a:ext uri="{FF2B5EF4-FFF2-40B4-BE49-F238E27FC236}">
                  <a16:creationId xmlns:a16="http://schemas.microsoft.com/office/drawing/2014/main" id="{D7E287EC-830B-4E75-9183-BCA958DD752E}"/>
                </a:ext>
              </a:extLst>
            </p:cNvPr>
            <p:cNvSpPr>
              <a:spLocks noChangeAspect="1"/>
            </p:cNvSpPr>
            <p:nvPr/>
          </p:nvSpPr>
          <p:spPr>
            <a:xfrm>
              <a:off x="635853" y="4393665"/>
              <a:ext cx="202548" cy="202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solidFill>
                  <a:schemeClr val="tx2"/>
                </a:solidFill>
              </a:endParaRPr>
            </a:p>
          </p:txBody>
        </p:sp>
        <p:sp>
          <p:nvSpPr>
            <p:cNvPr id="12" name="TextBox 11">
              <a:extLst>
                <a:ext uri="{FF2B5EF4-FFF2-40B4-BE49-F238E27FC236}">
                  <a16:creationId xmlns:a16="http://schemas.microsoft.com/office/drawing/2014/main" id="{17DFCAFD-F2C4-43D6-8D91-0C1C5F1AB68D}"/>
                </a:ext>
              </a:extLst>
            </p:cNvPr>
            <p:cNvSpPr txBox="1"/>
            <p:nvPr/>
          </p:nvSpPr>
          <p:spPr>
            <a:xfrm>
              <a:off x="923662" y="4337319"/>
              <a:ext cx="843608" cy="324817"/>
            </a:xfrm>
            <a:prstGeom prst="rect">
              <a:avLst/>
            </a:prstGeom>
            <a:noFill/>
          </p:spPr>
          <p:txBody>
            <a:bodyPr wrap="none" rtlCol="0" anchor="ctr" anchorCtr="0">
              <a:spAutoFit/>
            </a:bodyPr>
            <a:lstStyle/>
            <a:p>
              <a:r>
                <a:rPr lang="en-US" sz="1683" b="1" dirty="0">
                  <a:solidFill>
                    <a:schemeClr val="tx2"/>
                  </a:solidFill>
                  <a:ea typeface="League Spartan" charset="0"/>
                  <a:cs typeface="Poppins" pitchFamily="2" charset="77"/>
                </a:rPr>
                <a:t>Caption</a:t>
              </a:r>
            </a:p>
          </p:txBody>
        </p:sp>
        <p:sp>
          <p:nvSpPr>
            <p:cNvPr id="13" name="Subtitle 2">
              <a:extLst>
                <a:ext uri="{FF2B5EF4-FFF2-40B4-BE49-F238E27FC236}">
                  <a16:creationId xmlns:a16="http://schemas.microsoft.com/office/drawing/2014/main" id="{4183715F-44DD-487C-A8B4-8F7E2D3597B8}"/>
                </a:ext>
              </a:extLst>
            </p:cNvPr>
            <p:cNvSpPr txBox="1">
              <a:spLocks/>
            </p:cNvSpPr>
            <p:nvPr/>
          </p:nvSpPr>
          <p:spPr>
            <a:xfrm>
              <a:off x="874689" y="4644948"/>
              <a:ext cx="1645665" cy="639812"/>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14" name="Oval 13">
              <a:extLst>
                <a:ext uri="{FF2B5EF4-FFF2-40B4-BE49-F238E27FC236}">
                  <a16:creationId xmlns:a16="http://schemas.microsoft.com/office/drawing/2014/main" id="{50C8FE72-E62D-430C-93BF-CB35FFEC99D1}"/>
                </a:ext>
              </a:extLst>
            </p:cNvPr>
            <p:cNvSpPr>
              <a:spLocks noChangeAspect="1"/>
            </p:cNvSpPr>
            <p:nvPr/>
          </p:nvSpPr>
          <p:spPr>
            <a:xfrm>
              <a:off x="3141765" y="4388294"/>
              <a:ext cx="202548" cy="202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solidFill>
                  <a:schemeClr val="tx2"/>
                </a:solidFill>
              </a:endParaRPr>
            </a:p>
          </p:txBody>
        </p:sp>
        <p:sp>
          <p:nvSpPr>
            <p:cNvPr id="15" name="TextBox 14">
              <a:extLst>
                <a:ext uri="{FF2B5EF4-FFF2-40B4-BE49-F238E27FC236}">
                  <a16:creationId xmlns:a16="http://schemas.microsoft.com/office/drawing/2014/main" id="{45BBF8B2-27EB-4F73-8F87-A4798A0294CA}"/>
                </a:ext>
              </a:extLst>
            </p:cNvPr>
            <p:cNvSpPr txBox="1"/>
            <p:nvPr/>
          </p:nvSpPr>
          <p:spPr>
            <a:xfrm>
              <a:off x="3415882" y="4337319"/>
              <a:ext cx="843608" cy="324817"/>
            </a:xfrm>
            <a:prstGeom prst="rect">
              <a:avLst/>
            </a:prstGeom>
            <a:noFill/>
          </p:spPr>
          <p:txBody>
            <a:bodyPr wrap="none" rtlCol="0" anchor="ctr" anchorCtr="0">
              <a:spAutoFit/>
            </a:bodyPr>
            <a:lstStyle/>
            <a:p>
              <a:r>
                <a:rPr lang="en-US" sz="1683" b="1" dirty="0">
                  <a:solidFill>
                    <a:schemeClr val="tx2"/>
                  </a:solidFill>
                  <a:ea typeface="League Spartan" charset="0"/>
                  <a:cs typeface="Poppins" pitchFamily="2" charset="77"/>
                </a:rPr>
                <a:t>Caption</a:t>
              </a:r>
            </a:p>
          </p:txBody>
        </p:sp>
        <p:sp>
          <p:nvSpPr>
            <p:cNvPr id="16" name="Subtitle 2">
              <a:extLst>
                <a:ext uri="{FF2B5EF4-FFF2-40B4-BE49-F238E27FC236}">
                  <a16:creationId xmlns:a16="http://schemas.microsoft.com/office/drawing/2014/main" id="{4F8CDFCB-7E2E-44B3-980A-0322A88CE123}"/>
                </a:ext>
              </a:extLst>
            </p:cNvPr>
            <p:cNvSpPr txBox="1">
              <a:spLocks/>
            </p:cNvSpPr>
            <p:nvPr/>
          </p:nvSpPr>
          <p:spPr>
            <a:xfrm>
              <a:off x="3366909" y="4644948"/>
              <a:ext cx="1645665" cy="639812"/>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17" name="Oval 16">
              <a:extLst>
                <a:ext uri="{FF2B5EF4-FFF2-40B4-BE49-F238E27FC236}">
                  <a16:creationId xmlns:a16="http://schemas.microsoft.com/office/drawing/2014/main" id="{7618AD6E-A2BD-439C-BE94-641318EA2FFA}"/>
                </a:ext>
              </a:extLst>
            </p:cNvPr>
            <p:cNvSpPr>
              <a:spLocks noChangeAspect="1"/>
            </p:cNvSpPr>
            <p:nvPr/>
          </p:nvSpPr>
          <p:spPr>
            <a:xfrm>
              <a:off x="5650330" y="4388294"/>
              <a:ext cx="202548" cy="2025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solidFill>
                  <a:schemeClr val="tx2"/>
                </a:solidFill>
              </a:endParaRPr>
            </a:p>
          </p:txBody>
        </p:sp>
        <p:sp>
          <p:nvSpPr>
            <p:cNvPr id="18" name="TextBox 17">
              <a:extLst>
                <a:ext uri="{FF2B5EF4-FFF2-40B4-BE49-F238E27FC236}">
                  <a16:creationId xmlns:a16="http://schemas.microsoft.com/office/drawing/2014/main" id="{B2C1B31A-BDF2-4D72-A06E-63F906501648}"/>
                </a:ext>
              </a:extLst>
            </p:cNvPr>
            <p:cNvSpPr txBox="1"/>
            <p:nvPr/>
          </p:nvSpPr>
          <p:spPr>
            <a:xfrm>
              <a:off x="5928713" y="4337319"/>
              <a:ext cx="843608" cy="324817"/>
            </a:xfrm>
            <a:prstGeom prst="rect">
              <a:avLst/>
            </a:prstGeom>
            <a:noFill/>
          </p:spPr>
          <p:txBody>
            <a:bodyPr wrap="none" rtlCol="0" anchor="ctr" anchorCtr="0">
              <a:spAutoFit/>
            </a:bodyPr>
            <a:lstStyle/>
            <a:p>
              <a:r>
                <a:rPr lang="en-US" sz="1683" b="1" dirty="0">
                  <a:solidFill>
                    <a:schemeClr val="tx2"/>
                  </a:solidFill>
                  <a:ea typeface="League Spartan" charset="0"/>
                  <a:cs typeface="Poppins" pitchFamily="2" charset="77"/>
                </a:rPr>
                <a:t>Caption</a:t>
              </a:r>
            </a:p>
          </p:txBody>
        </p:sp>
        <p:sp>
          <p:nvSpPr>
            <p:cNvPr id="19" name="Subtitle 2">
              <a:extLst>
                <a:ext uri="{FF2B5EF4-FFF2-40B4-BE49-F238E27FC236}">
                  <a16:creationId xmlns:a16="http://schemas.microsoft.com/office/drawing/2014/main" id="{49E71F6B-6FAC-4B8E-B284-BE43A82D3EFB}"/>
                </a:ext>
              </a:extLst>
            </p:cNvPr>
            <p:cNvSpPr txBox="1">
              <a:spLocks/>
            </p:cNvSpPr>
            <p:nvPr/>
          </p:nvSpPr>
          <p:spPr>
            <a:xfrm>
              <a:off x="5879740" y="4644948"/>
              <a:ext cx="1645665" cy="639812"/>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20" name="Oval 19">
              <a:extLst>
                <a:ext uri="{FF2B5EF4-FFF2-40B4-BE49-F238E27FC236}">
                  <a16:creationId xmlns:a16="http://schemas.microsoft.com/office/drawing/2014/main" id="{1CDD42E8-3C6A-430F-B244-040444D9F038}"/>
                </a:ext>
              </a:extLst>
            </p:cNvPr>
            <p:cNvSpPr>
              <a:spLocks noChangeAspect="1"/>
            </p:cNvSpPr>
            <p:nvPr/>
          </p:nvSpPr>
          <p:spPr>
            <a:xfrm>
              <a:off x="8050926" y="4388294"/>
              <a:ext cx="202548" cy="202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9" dirty="0">
                <a:solidFill>
                  <a:schemeClr val="tx2"/>
                </a:solidFill>
              </a:endParaRPr>
            </a:p>
          </p:txBody>
        </p:sp>
        <p:sp>
          <p:nvSpPr>
            <p:cNvPr id="21" name="TextBox 20">
              <a:extLst>
                <a:ext uri="{FF2B5EF4-FFF2-40B4-BE49-F238E27FC236}">
                  <a16:creationId xmlns:a16="http://schemas.microsoft.com/office/drawing/2014/main" id="{B1FB1C10-5D52-4FB8-8145-5DBCDDD8FDEC}"/>
                </a:ext>
              </a:extLst>
            </p:cNvPr>
            <p:cNvSpPr txBox="1"/>
            <p:nvPr/>
          </p:nvSpPr>
          <p:spPr>
            <a:xfrm>
              <a:off x="8322087" y="4337319"/>
              <a:ext cx="843608" cy="324817"/>
            </a:xfrm>
            <a:prstGeom prst="rect">
              <a:avLst/>
            </a:prstGeom>
            <a:noFill/>
          </p:spPr>
          <p:txBody>
            <a:bodyPr wrap="none" rtlCol="0" anchor="ctr" anchorCtr="0">
              <a:spAutoFit/>
            </a:bodyPr>
            <a:lstStyle/>
            <a:p>
              <a:r>
                <a:rPr lang="en-US" sz="1683" b="1" dirty="0">
                  <a:solidFill>
                    <a:schemeClr val="tx2"/>
                  </a:solidFill>
                  <a:ea typeface="League Spartan" charset="0"/>
                  <a:cs typeface="Poppins" pitchFamily="2" charset="77"/>
                </a:rPr>
                <a:t>Caption</a:t>
              </a:r>
            </a:p>
          </p:txBody>
        </p:sp>
        <p:sp>
          <p:nvSpPr>
            <p:cNvPr id="22" name="Subtitle 2">
              <a:extLst>
                <a:ext uri="{FF2B5EF4-FFF2-40B4-BE49-F238E27FC236}">
                  <a16:creationId xmlns:a16="http://schemas.microsoft.com/office/drawing/2014/main" id="{0A1E24C9-04CD-40D9-8A92-1C632F23E498}"/>
                </a:ext>
              </a:extLst>
            </p:cNvPr>
            <p:cNvSpPr txBox="1">
              <a:spLocks/>
            </p:cNvSpPr>
            <p:nvPr/>
          </p:nvSpPr>
          <p:spPr>
            <a:xfrm>
              <a:off x="8273114" y="4644948"/>
              <a:ext cx="1645665" cy="639812"/>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grpSp>
    </p:spTree>
    <p:extLst>
      <p:ext uri="{BB962C8B-B14F-4D97-AF65-F5344CB8AC3E}">
        <p14:creationId xmlns:p14="http://schemas.microsoft.com/office/powerpoint/2010/main" val="85731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1269E0-9471-4CBF-AAFD-2DEC6DD7556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61D6588-1016-4399-B3D8-0A4B2D4AB2A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67DC231-C8CF-4ADB-9E1E-8C806FF9E2E6}"/>
              </a:ext>
            </a:extLst>
          </p:cNvPr>
          <p:cNvSpPr>
            <a:spLocks noGrp="1"/>
          </p:cNvSpPr>
          <p:nvPr>
            <p:ph type="sldNum" sz="quarter" idx="12"/>
          </p:nvPr>
        </p:nvSpPr>
        <p:spPr/>
        <p:txBody>
          <a:bodyPr/>
          <a:lstStyle/>
          <a:p>
            <a:r>
              <a:rPr lang="en-US"/>
              <a:t>|   </a:t>
            </a:r>
            <a:fld id="{24AA432E-61BB-4EF9-8610-004BEFB30EB4}" type="slidenum">
              <a:rPr lang="en-US" smtClean="0"/>
              <a:pPr/>
              <a:t>21</a:t>
            </a:fld>
            <a:endParaRPr lang="en-US" dirty="0"/>
          </a:p>
        </p:txBody>
      </p:sp>
      <p:sp>
        <p:nvSpPr>
          <p:cNvPr id="5" name="Title 4">
            <a:extLst>
              <a:ext uri="{FF2B5EF4-FFF2-40B4-BE49-F238E27FC236}">
                <a16:creationId xmlns:a16="http://schemas.microsoft.com/office/drawing/2014/main" id="{821E8013-7F69-4E42-A948-905956CEF2BF}"/>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CDD64ECB-F671-4305-BD15-2991CB7EE929}"/>
              </a:ext>
            </a:extLst>
          </p:cNvPr>
          <p:cNvSpPr>
            <a:spLocks noGrp="1"/>
          </p:cNvSpPr>
          <p:nvPr>
            <p:ph type="body" sz="quarter" idx="13"/>
          </p:nvPr>
        </p:nvSpPr>
        <p:spPr/>
        <p:txBody>
          <a:bodyPr/>
          <a:lstStyle/>
          <a:p>
            <a:endParaRPr lang="en-ZA"/>
          </a:p>
        </p:txBody>
      </p:sp>
      <p:sp>
        <p:nvSpPr>
          <p:cNvPr id="7" name="Freeform 13">
            <a:extLst>
              <a:ext uri="{FF2B5EF4-FFF2-40B4-BE49-F238E27FC236}">
                <a16:creationId xmlns:a16="http://schemas.microsoft.com/office/drawing/2014/main" id="{73F450C9-C33F-4388-B7DD-DD4E293108F1}"/>
              </a:ext>
            </a:extLst>
          </p:cNvPr>
          <p:cNvSpPr>
            <a:spLocks/>
          </p:cNvSpPr>
          <p:nvPr/>
        </p:nvSpPr>
        <p:spPr bwMode="auto">
          <a:xfrm>
            <a:off x="330585" y="2008915"/>
            <a:ext cx="11097577" cy="2506417"/>
          </a:xfrm>
          <a:custGeom>
            <a:avLst/>
            <a:gdLst>
              <a:gd name="T0" fmla="*/ 2907 w 2907"/>
              <a:gd name="T1" fmla="*/ 18 h 655"/>
              <a:gd name="T2" fmla="*/ 2872 w 2907"/>
              <a:gd name="T3" fmla="*/ 154 h 655"/>
              <a:gd name="T4" fmla="*/ 2829 w 2907"/>
              <a:gd name="T5" fmla="*/ 111 h 655"/>
              <a:gd name="T6" fmla="*/ 2837 w 2907"/>
              <a:gd name="T7" fmla="*/ 82 h 655"/>
              <a:gd name="T8" fmla="*/ 2715 w 2907"/>
              <a:gd name="T9" fmla="*/ 210 h 655"/>
              <a:gd name="T10" fmla="*/ 2679 w 2907"/>
              <a:gd name="T11" fmla="*/ 174 h 655"/>
              <a:gd name="T12" fmla="*/ 2609 w 2907"/>
              <a:gd name="T13" fmla="*/ 127 h 655"/>
              <a:gd name="T14" fmla="*/ 2526 w 2907"/>
              <a:gd name="T15" fmla="*/ 111 h 655"/>
              <a:gd name="T16" fmla="*/ 2444 w 2907"/>
              <a:gd name="T17" fmla="*/ 127 h 655"/>
              <a:gd name="T18" fmla="*/ 2374 w 2907"/>
              <a:gd name="T19" fmla="*/ 174 h 655"/>
              <a:gd name="T20" fmla="*/ 2036 w 2907"/>
              <a:gd name="T21" fmla="*/ 174 h 655"/>
              <a:gd name="T22" fmla="*/ 1967 w 2907"/>
              <a:gd name="T23" fmla="*/ 127 h 655"/>
              <a:gd name="T24" fmla="*/ 1884 w 2907"/>
              <a:gd name="T25" fmla="*/ 111 h 655"/>
              <a:gd name="T26" fmla="*/ 1801 w 2907"/>
              <a:gd name="T27" fmla="*/ 127 h 655"/>
              <a:gd name="T28" fmla="*/ 1732 w 2907"/>
              <a:gd name="T29" fmla="*/ 174 h 655"/>
              <a:gd name="T30" fmla="*/ 1413 w 2907"/>
              <a:gd name="T31" fmla="*/ 174 h 655"/>
              <a:gd name="T32" fmla="*/ 1343 w 2907"/>
              <a:gd name="T33" fmla="*/ 127 h 655"/>
              <a:gd name="T34" fmla="*/ 1260 w 2907"/>
              <a:gd name="T35" fmla="*/ 111 h 655"/>
              <a:gd name="T36" fmla="*/ 1178 w 2907"/>
              <a:gd name="T37" fmla="*/ 127 h 655"/>
              <a:gd name="T38" fmla="*/ 1108 w 2907"/>
              <a:gd name="T39" fmla="*/ 174 h 655"/>
              <a:gd name="T40" fmla="*/ 789 w 2907"/>
              <a:gd name="T41" fmla="*/ 174 h 655"/>
              <a:gd name="T42" fmla="*/ 719 w 2907"/>
              <a:gd name="T43" fmla="*/ 127 h 655"/>
              <a:gd name="T44" fmla="*/ 637 w 2907"/>
              <a:gd name="T45" fmla="*/ 111 h 655"/>
              <a:gd name="T46" fmla="*/ 554 w 2907"/>
              <a:gd name="T47" fmla="*/ 127 h 655"/>
              <a:gd name="T48" fmla="*/ 18 w 2907"/>
              <a:gd name="T49" fmla="*/ 655 h 655"/>
              <a:gd name="T50" fmla="*/ 0 w 2907"/>
              <a:gd name="T51" fmla="*/ 640 h 655"/>
              <a:gd name="T52" fmla="*/ 545 w 2907"/>
              <a:gd name="T53" fmla="*/ 106 h 655"/>
              <a:gd name="T54" fmla="*/ 637 w 2907"/>
              <a:gd name="T55" fmla="*/ 88 h 655"/>
              <a:gd name="T56" fmla="*/ 728 w 2907"/>
              <a:gd name="T57" fmla="*/ 106 h 655"/>
              <a:gd name="T58" fmla="*/ 805 w 2907"/>
              <a:gd name="T59" fmla="*/ 158 h 655"/>
              <a:gd name="T60" fmla="*/ 1092 w 2907"/>
              <a:gd name="T61" fmla="*/ 158 h 655"/>
              <a:gd name="T62" fmla="*/ 1169 w 2907"/>
              <a:gd name="T63" fmla="*/ 106 h 655"/>
              <a:gd name="T64" fmla="*/ 1260 w 2907"/>
              <a:gd name="T65" fmla="*/ 88 h 655"/>
              <a:gd name="T66" fmla="*/ 1352 w 2907"/>
              <a:gd name="T67" fmla="*/ 106 h 655"/>
              <a:gd name="T68" fmla="*/ 1429 w 2907"/>
              <a:gd name="T69" fmla="*/ 158 h 655"/>
              <a:gd name="T70" fmla="*/ 1716 w 2907"/>
              <a:gd name="T71" fmla="*/ 158 h 655"/>
              <a:gd name="T72" fmla="*/ 1793 w 2907"/>
              <a:gd name="T73" fmla="*/ 106 h 655"/>
              <a:gd name="T74" fmla="*/ 1884 w 2907"/>
              <a:gd name="T75" fmla="*/ 88 h 655"/>
              <a:gd name="T76" fmla="*/ 1975 w 2907"/>
              <a:gd name="T77" fmla="*/ 106 h 655"/>
              <a:gd name="T78" fmla="*/ 2052 w 2907"/>
              <a:gd name="T79" fmla="*/ 158 h 655"/>
              <a:gd name="T80" fmla="*/ 2358 w 2907"/>
              <a:gd name="T81" fmla="*/ 158 h 655"/>
              <a:gd name="T82" fmla="*/ 2435 w 2907"/>
              <a:gd name="T83" fmla="*/ 106 h 655"/>
              <a:gd name="T84" fmla="*/ 2526 w 2907"/>
              <a:gd name="T85" fmla="*/ 88 h 655"/>
              <a:gd name="T86" fmla="*/ 2618 w 2907"/>
              <a:gd name="T87" fmla="*/ 106 h 655"/>
              <a:gd name="T88" fmla="*/ 2695 w 2907"/>
              <a:gd name="T89" fmla="*/ 158 h 655"/>
              <a:gd name="T90" fmla="*/ 2715 w 2907"/>
              <a:gd name="T91" fmla="*/ 178 h 655"/>
              <a:gd name="T92" fmla="*/ 2817 w 2907"/>
              <a:gd name="T93" fmla="*/ 69 h 655"/>
              <a:gd name="T94" fmla="*/ 2793 w 2907"/>
              <a:gd name="T95" fmla="*/ 75 h 655"/>
              <a:gd name="T96" fmla="*/ 2752 w 2907"/>
              <a:gd name="T97" fmla="*/ 34 h 655"/>
              <a:gd name="T98" fmla="*/ 2890 w 2907"/>
              <a:gd name="T99" fmla="*/ 0 h 655"/>
              <a:gd name="T100" fmla="*/ 2907 w 2907"/>
              <a:gd name="T101" fmla="*/ 18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07" h="655">
                <a:moveTo>
                  <a:pt x="2907" y="18"/>
                </a:moveTo>
                <a:cubicBezTo>
                  <a:pt x="2872" y="154"/>
                  <a:pt x="2872" y="154"/>
                  <a:pt x="2872" y="154"/>
                </a:cubicBezTo>
                <a:cubicBezTo>
                  <a:pt x="2829" y="111"/>
                  <a:pt x="2829" y="111"/>
                  <a:pt x="2829" y="111"/>
                </a:cubicBezTo>
                <a:cubicBezTo>
                  <a:pt x="2837" y="82"/>
                  <a:pt x="2837" y="82"/>
                  <a:pt x="2837" y="82"/>
                </a:cubicBezTo>
                <a:cubicBezTo>
                  <a:pt x="2794" y="128"/>
                  <a:pt x="2789" y="136"/>
                  <a:pt x="2715" y="210"/>
                </a:cubicBezTo>
                <a:cubicBezTo>
                  <a:pt x="2679" y="174"/>
                  <a:pt x="2679" y="174"/>
                  <a:pt x="2679" y="174"/>
                </a:cubicBezTo>
                <a:cubicBezTo>
                  <a:pt x="2658" y="153"/>
                  <a:pt x="2634" y="138"/>
                  <a:pt x="2609" y="127"/>
                </a:cubicBezTo>
                <a:cubicBezTo>
                  <a:pt x="2583" y="116"/>
                  <a:pt x="2555" y="111"/>
                  <a:pt x="2526" y="111"/>
                </a:cubicBezTo>
                <a:cubicBezTo>
                  <a:pt x="2498" y="111"/>
                  <a:pt x="2470" y="116"/>
                  <a:pt x="2444" y="127"/>
                </a:cubicBezTo>
                <a:cubicBezTo>
                  <a:pt x="2418" y="138"/>
                  <a:pt x="2395" y="153"/>
                  <a:pt x="2374" y="174"/>
                </a:cubicBezTo>
                <a:cubicBezTo>
                  <a:pt x="2149" y="399"/>
                  <a:pt x="2261" y="399"/>
                  <a:pt x="2036" y="174"/>
                </a:cubicBezTo>
                <a:cubicBezTo>
                  <a:pt x="2016" y="153"/>
                  <a:pt x="1992" y="138"/>
                  <a:pt x="1967" y="127"/>
                </a:cubicBezTo>
                <a:cubicBezTo>
                  <a:pt x="1940" y="116"/>
                  <a:pt x="1912" y="111"/>
                  <a:pt x="1884" y="111"/>
                </a:cubicBezTo>
                <a:cubicBezTo>
                  <a:pt x="1856" y="111"/>
                  <a:pt x="1828" y="116"/>
                  <a:pt x="1801" y="127"/>
                </a:cubicBezTo>
                <a:cubicBezTo>
                  <a:pt x="1776" y="138"/>
                  <a:pt x="1752" y="153"/>
                  <a:pt x="1732" y="174"/>
                </a:cubicBezTo>
                <a:cubicBezTo>
                  <a:pt x="1528" y="378"/>
                  <a:pt x="1616" y="378"/>
                  <a:pt x="1413" y="174"/>
                </a:cubicBezTo>
                <a:cubicBezTo>
                  <a:pt x="1392" y="153"/>
                  <a:pt x="1368" y="138"/>
                  <a:pt x="1343" y="127"/>
                </a:cubicBezTo>
                <a:cubicBezTo>
                  <a:pt x="1317" y="116"/>
                  <a:pt x="1289" y="111"/>
                  <a:pt x="1260" y="111"/>
                </a:cubicBezTo>
                <a:cubicBezTo>
                  <a:pt x="1232" y="111"/>
                  <a:pt x="1204" y="116"/>
                  <a:pt x="1178" y="127"/>
                </a:cubicBezTo>
                <a:cubicBezTo>
                  <a:pt x="1152" y="138"/>
                  <a:pt x="1129" y="153"/>
                  <a:pt x="1108" y="174"/>
                </a:cubicBezTo>
                <a:cubicBezTo>
                  <a:pt x="904" y="378"/>
                  <a:pt x="993" y="378"/>
                  <a:pt x="789" y="174"/>
                </a:cubicBezTo>
                <a:cubicBezTo>
                  <a:pt x="768" y="153"/>
                  <a:pt x="745" y="138"/>
                  <a:pt x="719" y="127"/>
                </a:cubicBezTo>
                <a:cubicBezTo>
                  <a:pt x="693" y="116"/>
                  <a:pt x="665" y="111"/>
                  <a:pt x="637" y="111"/>
                </a:cubicBezTo>
                <a:cubicBezTo>
                  <a:pt x="609" y="111"/>
                  <a:pt x="580" y="116"/>
                  <a:pt x="554" y="127"/>
                </a:cubicBezTo>
                <a:cubicBezTo>
                  <a:pt x="476" y="159"/>
                  <a:pt x="86" y="587"/>
                  <a:pt x="18" y="655"/>
                </a:cubicBezTo>
                <a:cubicBezTo>
                  <a:pt x="0" y="640"/>
                  <a:pt x="0" y="640"/>
                  <a:pt x="0" y="640"/>
                </a:cubicBezTo>
                <a:cubicBezTo>
                  <a:pt x="74" y="567"/>
                  <a:pt x="460" y="142"/>
                  <a:pt x="545" y="106"/>
                </a:cubicBezTo>
                <a:cubicBezTo>
                  <a:pt x="575" y="94"/>
                  <a:pt x="606" y="88"/>
                  <a:pt x="637" y="88"/>
                </a:cubicBezTo>
                <a:cubicBezTo>
                  <a:pt x="668" y="88"/>
                  <a:pt x="699" y="94"/>
                  <a:pt x="728" y="106"/>
                </a:cubicBezTo>
                <a:cubicBezTo>
                  <a:pt x="756" y="118"/>
                  <a:pt x="782" y="135"/>
                  <a:pt x="805" y="158"/>
                </a:cubicBezTo>
                <a:cubicBezTo>
                  <a:pt x="989" y="342"/>
                  <a:pt x="908" y="342"/>
                  <a:pt x="1092" y="158"/>
                </a:cubicBezTo>
                <a:cubicBezTo>
                  <a:pt x="1115" y="135"/>
                  <a:pt x="1141" y="118"/>
                  <a:pt x="1169" y="106"/>
                </a:cubicBezTo>
                <a:cubicBezTo>
                  <a:pt x="1198" y="94"/>
                  <a:pt x="1229" y="88"/>
                  <a:pt x="1260" y="88"/>
                </a:cubicBezTo>
                <a:cubicBezTo>
                  <a:pt x="1291" y="88"/>
                  <a:pt x="1322" y="94"/>
                  <a:pt x="1352" y="106"/>
                </a:cubicBezTo>
                <a:cubicBezTo>
                  <a:pt x="1380" y="118"/>
                  <a:pt x="1406" y="135"/>
                  <a:pt x="1429" y="158"/>
                </a:cubicBezTo>
                <a:cubicBezTo>
                  <a:pt x="1613" y="342"/>
                  <a:pt x="1531" y="342"/>
                  <a:pt x="1716" y="158"/>
                </a:cubicBezTo>
                <a:cubicBezTo>
                  <a:pt x="1738" y="135"/>
                  <a:pt x="1765" y="118"/>
                  <a:pt x="1793" y="106"/>
                </a:cubicBezTo>
                <a:cubicBezTo>
                  <a:pt x="1822" y="94"/>
                  <a:pt x="1853" y="88"/>
                  <a:pt x="1884" y="88"/>
                </a:cubicBezTo>
                <a:cubicBezTo>
                  <a:pt x="1915" y="88"/>
                  <a:pt x="1946" y="94"/>
                  <a:pt x="1975" y="106"/>
                </a:cubicBezTo>
                <a:cubicBezTo>
                  <a:pt x="2003" y="118"/>
                  <a:pt x="2030" y="135"/>
                  <a:pt x="2052" y="158"/>
                </a:cubicBezTo>
                <a:cubicBezTo>
                  <a:pt x="2252" y="357"/>
                  <a:pt x="2159" y="357"/>
                  <a:pt x="2358" y="158"/>
                </a:cubicBezTo>
                <a:cubicBezTo>
                  <a:pt x="2381" y="135"/>
                  <a:pt x="2407" y="118"/>
                  <a:pt x="2435" y="106"/>
                </a:cubicBezTo>
                <a:cubicBezTo>
                  <a:pt x="2464" y="94"/>
                  <a:pt x="2495" y="88"/>
                  <a:pt x="2526" y="88"/>
                </a:cubicBezTo>
                <a:cubicBezTo>
                  <a:pt x="2557" y="88"/>
                  <a:pt x="2588" y="94"/>
                  <a:pt x="2618" y="106"/>
                </a:cubicBezTo>
                <a:cubicBezTo>
                  <a:pt x="2646" y="118"/>
                  <a:pt x="2672" y="135"/>
                  <a:pt x="2695" y="158"/>
                </a:cubicBezTo>
                <a:cubicBezTo>
                  <a:pt x="2715" y="178"/>
                  <a:pt x="2715" y="178"/>
                  <a:pt x="2715" y="178"/>
                </a:cubicBezTo>
                <a:cubicBezTo>
                  <a:pt x="2757" y="134"/>
                  <a:pt x="2753" y="135"/>
                  <a:pt x="2817" y="69"/>
                </a:cubicBezTo>
                <a:cubicBezTo>
                  <a:pt x="2793" y="75"/>
                  <a:pt x="2793" y="75"/>
                  <a:pt x="2793" y="75"/>
                </a:cubicBezTo>
                <a:cubicBezTo>
                  <a:pt x="2752" y="34"/>
                  <a:pt x="2752" y="34"/>
                  <a:pt x="2752" y="34"/>
                </a:cubicBezTo>
                <a:cubicBezTo>
                  <a:pt x="2890" y="0"/>
                  <a:pt x="2890" y="0"/>
                  <a:pt x="2890" y="0"/>
                </a:cubicBezTo>
                <a:cubicBezTo>
                  <a:pt x="2907" y="18"/>
                  <a:pt x="2907" y="18"/>
                  <a:pt x="2907" y="18"/>
                </a:cubicBezTo>
                <a:close/>
              </a:path>
            </a:pathLst>
          </a:custGeom>
          <a:solidFill>
            <a:schemeClr val="accent6">
              <a:lumMod val="60000"/>
              <a:lumOff val="40000"/>
            </a:schemeClr>
          </a:solidFill>
          <a:ln>
            <a:noFill/>
          </a:ln>
          <a:effectLst/>
        </p:spPr>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8" name="Freeform 6">
            <a:extLst>
              <a:ext uri="{FF2B5EF4-FFF2-40B4-BE49-F238E27FC236}">
                <a16:creationId xmlns:a16="http://schemas.microsoft.com/office/drawing/2014/main" id="{51FE3E1B-6EB6-4241-9156-229C4AE0F516}"/>
              </a:ext>
            </a:extLst>
          </p:cNvPr>
          <p:cNvSpPr>
            <a:spLocks/>
          </p:cNvSpPr>
          <p:nvPr/>
        </p:nvSpPr>
        <p:spPr bwMode="auto">
          <a:xfrm>
            <a:off x="635348" y="3608049"/>
            <a:ext cx="2008985" cy="2008987"/>
          </a:xfrm>
          <a:custGeom>
            <a:avLst/>
            <a:gdLst>
              <a:gd name="T0" fmla="*/ 67 w 526"/>
              <a:gd name="T1" fmla="*/ 160 h 525"/>
              <a:gd name="T2" fmla="*/ 205 w 526"/>
              <a:gd name="T3" fmla="*/ 22 h 525"/>
              <a:gd name="T4" fmla="*/ 285 w 526"/>
              <a:gd name="T5" fmla="*/ 22 h 525"/>
              <a:gd name="T6" fmla="*/ 504 w 526"/>
              <a:gd name="T7" fmla="*/ 241 h 525"/>
              <a:gd name="T8" fmla="*/ 504 w 526"/>
              <a:gd name="T9" fmla="*/ 321 h 525"/>
              <a:gd name="T10" fmla="*/ 366 w 526"/>
              <a:gd name="T11" fmla="*/ 459 h 525"/>
              <a:gd name="T12" fmla="*/ 125 w 526"/>
              <a:gd name="T13" fmla="*/ 459 h 525"/>
              <a:gd name="T14" fmla="*/ 67 w 526"/>
              <a:gd name="T15" fmla="*/ 401 h 525"/>
              <a:gd name="T16" fmla="*/ 67 w 526"/>
              <a:gd name="T17" fmla="*/ 16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6" h="525">
                <a:moveTo>
                  <a:pt x="67" y="160"/>
                </a:moveTo>
                <a:cubicBezTo>
                  <a:pt x="205" y="22"/>
                  <a:pt x="205" y="22"/>
                  <a:pt x="205" y="22"/>
                </a:cubicBezTo>
                <a:cubicBezTo>
                  <a:pt x="227" y="0"/>
                  <a:pt x="263" y="0"/>
                  <a:pt x="285" y="22"/>
                </a:cubicBezTo>
                <a:cubicBezTo>
                  <a:pt x="504" y="241"/>
                  <a:pt x="504" y="241"/>
                  <a:pt x="504" y="241"/>
                </a:cubicBezTo>
                <a:cubicBezTo>
                  <a:pt x="526" y="263"/>
                  <a:pt x="526" y="299"/>
                  <a:pt x="504" y="321"/>
                </a:cubicBezTo>
                <a:cubicBezTo>
                  <a:pt x="366" y="459"/>
                  <a:pt x="366" y="459"/>
                  <a:pt x="366" y="459"/>
                </a:cubicBezTo>
                <a:cubicBezTo>
                  <a:pt x="299" y="525"/>
                  <a:pt x="191" y="525"/>
                  <a:pt x="125" y="459"/>
                </a:cubicBezTo>
                <a:cubicBezTo>
                  <a:pt x="67" y="401"/>
                  <a:pt x="67" y="401"/>
                  <a:pt x="67" y="401"/>
                </a:cubicBezTo>
                <a:cubicBezTo>
                  <a:pt x="0" y="335"/>
                  <a:pt x="0" y="226"/>
                  <a:pt x="67" y="160"/>
                </a:cubicBezTo>
                <a:close/>
              </a:path>
            </a:pathLst>
          </a:custGeom>
          <a:solidFill>
            <a:schemeClr val="accent1"/>
          </a:solidFill>
          <a:ln/>
          <a:effectLst/>
        </p:spPr>
        <p:style>
          <a:lnRef idx="0">
            <a:schemeClr val="accent1"/>
          </a:lnRef>
          <a:fillRef idx="3">
            <a:schemeClr val="accent1"/>
          </a:fillRef>
          <a:effectRef idx="3">
            <a:schemeClr val="accent1"/>
          </a:effectRef>
          <a:fontRef idx="minor">
            <a:schemeClr val="lt1"/>
          </a:fontRef>
        </p:style>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9" name="Freeform 8">
            <a:extLst>
              <a:ext uri="{FF2B5EF4-FFF2-40B4-BE49-F238E27FC236}">
                <a16:creationId xmlns:a16="http://schemas.microsoft.com/office/drawing/2014/main" id="{F662515F-979E-4E38-8CA8-80B0026B7AA8}"/>
              </a:ext>
            </a:extLst>
          </p:cNvPr>
          <p:cNvSpPr>
            <a:spLocks/>
          </p:cNvSpPr>
          <p:nvPr/>
        </p:nvSpPr>
        <p:spPr bwMode="auto">
          <a:xfrm>
            <a:off x="2880786" y="3608049"/>
            <a:ext cx="2145602" cy="2008987"/>
          </a:xfrm>
          <a:custGeom>
            <a:avLst/>
            <a:gdLst>
              <a:gd name="T0" fmla="*/ 22 w 562"/>
              <a:gd name="T1" fmla="*/ 241 h 525"/>
              <a:gd name="T2" fmla="*/ 241 w 562"/>
              <a:gd name="T3" fmla="*/ 22 h 525"/>
              <a:gd name="T4" fmla="*/ 321 w 562"/>
              <a:gd name="T5" fmla="*/ 22 h 525"/>
              <a:gd name="T6" fmla="*/ 540 w 562"/>
              <a:gd name="T7" fmla="*/ 241 h 525"/>
              <a:gd name="T8" fmla="*/ 540 w 562"/>
              <a:gd name="T9" fmla="*/ 321 h 525"/>
              <a:gd name="T10" fmla="*/ 401 w 562"/>
              <a:gd name="T11" fmla="*/ 459 h 525"/>
              <a:gd name="T12" fmla="*/ 161 w 562"/>
              <a:gd name="T13" fmla="*/ 459 h 525"/>
              <a:gd name="T14" fmla="*/ 22 w 562"/>
              <a:gd name="T15" fmla="*/ 321 h 525"/>
              <a:gd name="T16" fmla="*/ 22 w 562"/>
              <a:gd name="T17" fmla="*/ 24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2" h="525">
                <a:moveTo>
                  <a:pt x="22" y="241"/>
                </a:moveTo>
                <a:cubicBezTo>
                  <a:pt x="241" y="22"/>
                  <a:pt x="241" y="22"/>
                  <a:pt x="241" y="22"/>
                </a:cubicBezTo>
                <a:cubicBezTo>
                  <a:pt x="263" y="0"/>
                  <a:pt x="299" y="0"/>
                  <a:pt x="321" y="22"/>
                </a:cubicBezTo>
                <a:cubicBezTo>
                  <a:pt x="540" y="241"/>
                  <a:pt x="540" y="241"/>
                  <a:pt x="540" y="241"/>
                </a:cubicBezTo>
                <a:cubicBezTo>
                  <a:pt x="562" y="263"/>
                  <a:pt x="562" y="299"/>
                  <a:pt x="540" y="321"/>
                </a:cubicBezTo>
                <a:cubicBezTo>
                  <a:pt x="401" y="459"/>
                  <a:pt x="401" y="459"/>
                  <a:pt x="401" y="459"/>
                </a:cubicBezTo>
                <a:cubicBezTo>
                  <a:pt x="335" y="525"/>
                  <a:pt x="227" y="525"/>
                  <a:pt x="161" y="459"/>
                </a:cubicBezTo>
                <a:cubicBezTo>
                  <a:pt x="22" y="321"/>
                  <a:pt x="22" y="321"/>
                  <a:pt x="22" y="321"/>
                </a:cubicBezTo>
                <a:cubicBezTo>
                  <a:pt x="0" y="299"/>
                  <a:pt x="0" y="263"/>
                  <a:pt x="22" y="241"/>
                </a:cubicBezTo>
                <a:close/>
              </a:path>
            </a:pathLst>
          </a:custGeom>
          <a:solidFill>
            <a:schemeClr val="accent2"/>
          </a:solidFill>
          <a:ln/>
          <a:effectLst/>
        </p:spPr>
        <p:style>
          <a:lnRef idx="0">
            <a:schemeClr val="accent2"/>
          </a:lnRef>
          <a:fillRef idx="3">
            <a:schemeClr val="accent2"/>
          </a:fillRef>
          <a:effectRef idx="3">
            <a:schemeClr val="accent2"/>
          </a:effectRef>
          <a:fontRef idx="minor">
            <a:schemeClr val="lt1"/>
          </a:fontRef>
        </p:style>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10" name="Freeform 10">
            <a:extLst>
              <a:ext uri="{FF2B5EF4-FFF2-40B4-BE49-F238E27FC236}">
                <a16:creationId xmlns:a16="http://schemas.microsoft.com/office/drawing/2014/main" id="{79E67F93-8AFD-4509-B70D-347FD4854B18}"/>
              </a:ext>
            </a:extLst>
          </p:cNvPr>
          <p:cNvSpPr>
            <a:spLocks/>
          </p:cNvSpPr>
          <p:nvPr/>
        </p:nvSpPr>
        <p:spPr bwMode="auto">
          <a:xfrm>
            <a:off x="5262842" y="3608047"/>
            <a:ext cx="2142099" cy="2008987"/>
          </a:xfrm>
          <a:custGeom>
            <a:avLst/>
            <a:gdLst>
              <a:gd name="T0" fmla="*/ 22 w 561"/>
              <a:gd name="T1" fmla="*/ 241 h 525"/>
              <a:gd name="T2" fmla="*/ 240 w 561"/>
              <a:gd name="T3" fmla="*/ 22 h 525"/>
              <a:gd name="T4" fmla="*/ 321 w 561"/>
              <a:gd name="T5" fmla="*/ 22 h 525"/>
              <a:gd name="T6" fmla="*/ 539 w 561"/>
              <a:gd name="T7" fmla="*/ 241 h 525"/>
              <a:gd name="T8" fmla="*/ 539 w 561"/>
              <a:gd name="T9" fmla="*/ 321 h 525"/>
              <a:gd name="T10" fmla="*/ 401 w 561"/>
              <a:gd name="T11" fmla="*/ 459 h 525"/>
              <a:gd name="T12" fmla="*/ 160 w 561"/>
              <a:gd name="T13" fmla="*/ 459 h 525"/>
              <a:gd name="T14" fmla="*/ 22 w 561"/>
              <a:gd name="T15" fmla="*/ 321 h 525"/>
              <a:gd name="T16" fmla="*/ 22 w 561"/>
              <a:gd name="T17" fmla="*/ 24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1" h="525">
                <a:moveTo>
                  <a:pt x="22" y="241"/>
                </a:moveTo>
                <a:cubicBezTo>
                  <a:pt x="240" y="22"/>
                  <a:pt x="240" y="22"/>
                  <a:pt x="240" y="22"/>
                </a:cubicBezTo>
                <a:cubicBezTo>
                  <a:pt x="262" y="0"/>
                  <a:pt x="299" y="0"/>
                  <a:pt x="321" y="22"/>
                </a:cubicBezTo>
                <a:cubicBezTo>
                  <a:pt x="539" y="241"/>
                  <a:pt x="539" y="241"/>
                  <a:pt x="539" y="241"/>
                </a:cubicBezTo>
                <a:cubicBezTo>
                  <a:pt x="561" y="263"/>
                  <a:pt x="561" y="299"/>
                  <a:pt x="539" y="321"/>
                </a:cubicBezTo>
                <a:cubicBezTo>
                  <a:pt x="401" y="459"/>
                  <a:pt x="401" y="459"/>
                  <a:pt x="401" y="459"/>
                </a:cubicBezTo>
                <a:cubicBezTo>
                  <a:pt x="335" y="525"/>
                  <a:pt x="226" y="525"/>
                  <a:pt x="160" y="459"/>
                </a:cubicBezTo>
                <a:cubicBezTo>
                  <a:pt x="22" y="321"/>
                  <a:pt x="22" y="321"/>
                  <a:pt x="22" y="321"/>
                </a:cubicBezTo>
                <a:cubicBezTo>
                  <a:pt x="0" y="299"/>
                  <a:pt x="0" y="263"/>
                  <a:pt x="22" y="241"/>
                </a:cubicBezTo>
                <a:close/>
              </a:path>
            </a:pathLst>
          </a:custGeom>
          <a:solidFill>
            <a:schemeClr val="accent3"/>
          </a:solidFill>
          <a:ln/>
          <a:effectLst/>
        </p:spPr>
        <p:style>
          <a:lnRef idx="0">
            <a:schemeClr val="accent4"/>
          </a:lnRef>
          <a:fillRef idx="3">
            <a:schemeClr val="accent4"/>
          </a:fillRef>
          <a:effectRef idx="3">
            <a:schemeClr val="accent4"/>
          </a:effectRef>
          <a:fontRef idx="minor">
            <a:schemeClr val="lt1"/>
          </a:fontRef>
        </p:style>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11" name="Freeform 11">
            <a:extLst>
              <a:ext uri="{FF2B5EF4-FFF2-40B4-BE49-F238E27FC236}">
                <a16:creationId xmlns:a16="http://schemas.microsoft.com/office/drawing/2014/main" id="{0745A044-F4AC-4439-B650-707EA99F891D}"/>
              </a:ext>
            </a:extLst>
          </p:cNvPr>
          <p:cNvSpPr>
            <a:spLocks/>
          </p:cNvSpPr>
          <p:nvPr/>
        </p:nvSpPr>
        <p:spPr bwMode="auto">
          <a:xfrm>
            <a:off x="7648400" y="3608048"/>
            <a:ext cx="2145602" cy="2008987"/>
          </a:xfrm>
          <a:custGeom>
            <a:avLst/>
            <a:gdLst>
              <a:gd name="T0" fmla="*/ 22 w 562"/>
              <a:gd name="T1" fmla="*/ 241 h 525"/>
              <a:gd name="T2" fmla="*/ 241 w 562"/>
              <a:gd name="T3" fmla="*/ 22 h 525"/>
              <a:gd name="T4" fmla="*/ 321 w 562"/>
              <a:gd name="T5" fmla="*/ 22 h 525"/>
              <a:gd name="T6" fmla="*/ 540 w 562"/>
              <a:gd name="T7" fmla="*/ 241 h 525"/>
              <a:gd name="T8" fmla="*/ 540 w 562"/>
              <a:gd name="T9" fmla="*/ 321 h 525"/>
              <a:gd name="T10" fmla="*/ 401 w 562"/>
              <a:gd name="T11" fmla="*/ 459 h 525"/>
              <a:gd name="T12" fmla="*/ 161 w 562"/>
              <a:gd name="T13" fmla="*/ 459 h 525"/>
              <a:gd name="T14" fmla="*/ 22 w 562"/>
              <a:gd name="T15" fmla="*/ 321 h 525"/>
              <a:gd name="T16" fmla="*/ 22 w 562"/>
              <a:gd name="T17" fmla="*/ 24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2" h="525">
                <a:moveTo>
                  <a:pt x="22" y="241"/>
                </a:moveTo>
                <a:cubicBezTo>
                  <a:pt x="241" y="22"/>
                  <a:pt x="241" y="22"/>
                  <a:pt x="241" y="22"/>
                </a:cubicBezTo>
                <a:cubicBezTo>
                  <a:pt x="263" y="0"/>
                  <a:pt x="299" y="0"/>
                  <a:pt x="321" y="22"/>
                </a:cubicBezTo>
                <a:cubicBezTo>
                  <a:pt x="540" y="241"/>
                  <a:pt x="540" y="241"/>
                  <a:pt x="540" y="241"/>
                </a:cubicBezTo>
                <a:cubicBezTo>
                  <a:pt x="562" y="263"/>
                  <a:pt x="562" y="299"/>
                  <a:pt x="540" y="321"/>
                </a:cubicBezTo>
                <a:cubicBezTo>
                  <a:pt x="401" y="459"/>
                  <a:pt x="401" y="459"/>
                  <a:pt x="401" y="459"/>
                </a:cubicBezTo>
                <a:cubicBezTo>
                  <a:pt x="335" y="525"/>
                  <a:pt x="227" y="525"/>
                  <a:pt x="161" y="459"/>
                </a:cubicBezTo>
                <a:cubicBezTo>
                  <a:pt x="22" y="321"/>
                  <a:pt x="22" y="321"/>
                  <a:pt x="22" y="321"/>
                </a:cubicBezTo>
                <a:cubicBezTo>
                  <a:pt x="0" y="299"/>
                  <a:pt x="0" y="263"/>
                  <a:pt x="22" y="241"/>
                </a:cubicBezTo>
                <a:close/>
              </a:path>
            </a:pathLst>
          </a:custGeom>
          <a:solidFill>
            <a:schemeClr val="accent4"/>
          </a:solidFill>
          <a:ln/>
          <a:effectLst/>
        </p:spPr>
        <p:style>
          <a:lnRef idx="0">
            <a:schemeClr val="accent5"/>
          </a:lnRef>
          <a:fillRef idx="3">
            <a:schemeClr val="accent5"/>
          </a:fillRef>
          <a:effectRef idx="3">
            <a:schemeClr val="accent5"/>
          </a:effectRef>
          <a:fontRef idx="minor">
            <a:schemeClr val="lt1"/>
          </a:fontRef>
        </p:style>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12" name="Freeform 7">
            <a:extLst>
              <a:ext uri="{FF2B5EF4-FFF2-40B4-BE49-F238E27FC236}">
                <a16:creationId xmlns:a16="http://schemas.microsoft.com/office/drawing/2014/main" id="{6C5659FF-8019-4996-9B16-839258E7B35E}"/>
              </a:ext>
            </a:extLst>
          </p:cNvPr>
          <p:cNvSpPr>
            <a:spLocks/>
          </p:cNvSpPr>
          <p:nvPr/>
        </p:nvSpPr>
        <p:spPr bwMode="auto">
          <a:xfrm>
            <a:off x="4068311" y="2544879"/>
            <a:ext cx="2145602" cy="2008987"/>
          </a:xfrm>
          <a:custGeom>
            <a:avLst/>
            <a:gdLst>
              <a:gd name="T0" fmla="*/ 23 w 562"/>
              <a:gd name="T1" fmla="*/ 285 h 525"/>
              <a:gd name="T2" fmla="*/ 241 w 562"/>
              <a:gd name="T3" fmla="*/ 503 h 525"/>
              <a:gd name="T4" fmla="*/ 321 w 562"/>
              <a:gd name="T5" fmla="*/ 503 h 525"/>
              <a:gd name="T6" fmla="*/ 540 w 562"/>
              <a:gd name="T7" fmla="*/ 285 h 525"/>
              <a:gd name="T8" fmla="*/ 540 w 562"/>
              <a:gd name="T9" fmla="*/ 204 h 525"/>
              <a:gd name="T10" fmla="*/ 402 w 562"/>
              <a:gd name="T11" fmla="*/ 66 h 525"/>
              <a:gd name="T12" fmla="*/ 161 w 562"/>
              <a:gd name="T13" fmla="*/ 66 h 525"/>
              <a:gd name="T14" fmla="*/ 23 w 562"/>
              <a:gd name="T15" fmla="*/ 204 h 525"/>
              <a:gd name="T16" fmla="*/ 23 w 562"/>
              <a:gd name="T17" fmla="*/ 28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2" h="525">
                <a:moveTo>
                  <a:pt x="23" y="285"/>
                </a:moveTo>
                <a:cubicBezTo>
                  <a:pt x="241" y="503"/>
                  <a:pt x="241" y="503"/>
                  <a:pt x="241" y="503"/>
                </a:cubicBezTo>
                <a:cubicBezTo>
                  <a:pt x="263" y="525"/>
                  <a:pt x="299" y="525"/>
                  <a:pt x="321" y="503"/>
                </a:cubicBezTo>
                <a:cubicBezTo>
                  <a:pt x="540" y="285"/>
                  <a:pt x="540" y="285"/>
                  <a:pt x="540" y="285"/>
                </a:cubicBezTo>
                <a:cubicBezTo>
                  <a:pt x="562" y="263"/>
                  <a:pt x="562" y="227"/>
                  <a:pt x="540" y="204"/>
                </a:cubicBezTo>
                <a:cubicBezTo>
                  <a:pt x="402" y="66"/>
                  <a:pt x="402" y="66"/>
                  <a:pt x="402" y="66"/>
                </a:cubicBezTo>
                <a:cubicBezTo>
                  <a:pt x="335" y="0"/>
                  <a:pt x="227" y="0"/>
                  <a:pt x="161" y="66"/>
                </a:cubicBezTo>
                <a:cubicBezTo>
                  <a:pt x="23" y="204"/>
                  <a:pt x="23" y="204"/>
                  <a:pt x="23" y="204"/>
                </a:cubicBezTo>
                <a:cubicBezTo>
                  <a:pt x="0" y="227"/>
                  <a:pt x="0" y="263"/>
                  <a:pt x="23" y="285"/>
                </a:cubicBezTo>
                <a:close/>
              </a:path>
            </a:pathLst>
          </a:custGeom>
          <a:solidFill>
            <a:schemeClr val="accent2"/>
          </a:solidFill>
          <a:ln/>
          <a:effectLst/>
        </p:spPr>
        <p:style>
          <a:lnRef idx="0">
            <a:schemeClr val="accent2"/>
          </a:lnRef>
          <a:fillRef idx="3">
            <a:schemeClr val="accent2"/>
          </a:fillRef>
          <a:effectRef idx="3">
            <a:schemeClr val="accent2"/>
          </a:effectRef>
          <a:fontRef idx="minor">
            <a:schemeClr val="lt1"/>
          </a:fontRef>
        </p:style>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13" name="Freeform 18">
            <a:extLst>
              <a:ext uri="{FF2B5EF4-FFF2-40B4-BE49-F238E27FC236}">
                <a16:creationId xmlns:a16="http://schemas.microsoft.com/office/drawing/2014/main" id="{1931AF6B-1A9E-4364-8048-EF7C9CE1B833}"/>
              </a:ext>
            </a:extLst>
          </p:cNvPr>
          <p:cNvSpPr>
            <a:spLocks/>
          </p:cNvSpPr>
          <p:nvPr/>
        </p:nvSpPr>
        <p:spPr bwMode="auto">
          <a:xfrm>
            <a:off x="8904235" y="2544879"/>
            <a:ext cx="2005482" cy="2008987"/>
          </a:xfrm>
          <a:custGeom>
            <a:avLst/>
            <a:gdLst>
              <a:gd name="T0" fmla="*/ 22 w 525"/>
              <a:gd name="T1" fmla="*/ 285 h 525"/>
              <a:gd name="T2" fmla="*/ 240 w 525"/>
              <a:gd name="T3" fmla="*/ 503 h 525"/>
              <a:gd name="T4" fmla="*/ 320 w 525"/>
              <a:gd name="T5" fmla="*/ 503 h 525"/>
              <a:gd name="T6" fmla="*/ 459 w 525"/>
              <a:gd name="T7" fmla="*/ 365 h 525"/>
              <a:gd name="T8" fmla="*/ 459 w 525"/>
              <a:gd name="T9" fmla="*/ 124 h 525"/>
              <a:gd name="T10" fmla="*/ 401 w 525"/>
              <a:gd name="T11" fmla="*/ 66 h 525"/>
              <a:gd name="T12" fmla="*/ 160 w 525"/>
              <a:gd name="T13" fmla="*/ 66 h 525"/>
              <a:gd name="T14" fmla="*/ 22 w 525"/>
              <a:gd name="T15" fmla="*/ 204 h 525"/>
              <a:gd name="T16" fmla="*/ 22 w 525"/>
              <a:gd name="T17" fmla="*/ 28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5" h="525">
                <a:moveTo>
                  <a:pt x="22" y="285"/>
                </a:moveTo>
                <a:cubicBezTo>
                  <a:pt x="240" y="503"/>
                  <a:pt x="240" y="503"/>
                  <a:pt x="240" y="503"/>
                </a:cubicBezTo>
                <a:cubicBezTo>
                  <a:pt x="262" y="525"/>
                  <a:pt x="298" y="525"/>
                  <a:pt x="320" y="503"/>
                </a:cubicBezTo>
                <a:cubicBezTo>
                  <a:pt x="459" y="365"/>
                  <a:pt x="459" y="365"/>
                  <a:pt x="459" y="365"/>
                </a:cubicBezTo>
                <a:cubicBezTo>
                  <a:pt x="525" y="299"/>
                  <a:pt x="525" y="190"/>
                  <a:pt x="459" y="124"/>
                </a:cubicBezTo>
                <a:cubicBezTo>
                  <a:pt x="401" y="66"/>
                  <a:pt x="401" y="66"/>
                  <a:pt x="401" y="66"/>
                </a:cubicBezTo>
                <a:cubicBezTo>
                  <a:pt x="334" y="0"/>
                  <a:pt x="226" y="0"/>
                  <a:pt x="160" y="66"/>
                </a:cubicBezTo>
                <a:cubicBezTo>
                  <a:pt x="22" y="204"/>
                  <a:pt x="22" y="204"/>
                  <a:pt x="22" y="204"/>
                </a:cubicBezTo>
                <a:cubicBezTo>
                  <a:pt x="0" y="227"/>
                  <a:pt x="0" y="263"/>
                  <a:pt x="22" y="285"/>
                </a:cubicBezTo>
                <a:close/>
              </a:path>
            </a:pathLst>
          </a:custGeom>
          <a:solidFill>
            <a:schemeClr val="accent4"/>
          </a:solidFill>
          <a:ln/>
          <a:effectLst/>
        </p:spPr>
        <p:style>
          <a:lnRef idx="0">
            <a:schemeClr val="accent5"/>
          </a:lnRef>
          <a:fillRef idx="3">
            <a:schemeClr val="accent5"/>
          </a:fillRef>
          <a:effectRef idx="3">
            <a:schemeClr val="accent5"/>
          </a:effectRef>
          <a:fontRef idx="minor">
            <a:schemeClr val="lt1"/>
          </a:fontRef>
        </p:style>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14" name="Freeform 5">
            <a:extLst>
              <a:ext uri="{FF2B5EF4-FFF2-40B4-BE49-F238E27FC236}">
                <a16:creationId xmlns:a16="http://schemas.microsoft.com/office/drawing/2014/main" id="{450FF42F-2FAF-46AB-A8D5-F2E08D709446}"/>
              </a:ext>
            </a:extLst>
          </p:cNvPr>
          <p:cNvSpPr>
            <a:spLocks/>
          </p:cNvSpPr>
          <p:nvPr/>
        </p:nvSpPr>
        <p:spPr bwMode="auto">
          <a:xfrm>
            <a:off x="1689757" y="2544879"/>
            <a:ext cx="2145602" cy="2008987"/>
          </a:xfrm>
          <a:custGeom>
            <a:avLst/>
            <a:gdLst>
              <a:gd name="T0" fmla="*/ 22 w 562"/>
              <a:gd name="T1" fmla="*/ 285 h 525"/>
              <a:gd name="T2" fmla="*/ 241 w 562"/>
              <a:gd name="T3" fmla="*/ 503 h 525"/>
              <a:gd name="T4" fmla="*/ 321 w 562"/>
              <a:gd name="T5" fmla="*/ 503 h 525"/>
              <a:gd name="T6" fmla="*/ 540 w 562"/>
              <a:gd name="T7" fmla="*/ 285 h 525"/>
              <a:gd name="T8" fmla="*/ 540 w 562"/>
              <a:gd name="T9" fmla="*/ 204 h 525"/>
              <a:gd name="T10" fmla="*/ 401 w 562"/>
              <a:gd name="T11" fmla="*/ 66 h 525"/>
              <a:gd name="T12" fmla="*/ 160 w 562"/>
              <a:gd name="T13" fmla="*/ 66 h 525"/>
              <a:gd name="T14" fmla="*/ 22 w 562"/>
              <a:gd name="T15" fmla="*/ 204 h 525"/>
              <a:gd name="T16" fmla="*/ 22 w 562"/>
              <a:gd name="T17" fmla="*/ 28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2" h="525">
                <a:moveTo>
                  <a:pt x="22" y="285"/>
                </a:moveTo>
                <a:cubicBezTo>
                  <a:pt x="241" y="503"/>
                  <a:pt x="241" y="503"/>
                  <a:pt x="241" y="503"/>
                </a:cubicBezTo>
                <a:cubicBezTo>
                  <a:pt x="263" y="525"/>
                  <a:pt x="299" y="525"/>
                  <a:pt x="321" y="503"/>
                </a:cubicBezTo>
                <a:cubicBezTo>
                  <a:pt x="540" y="285"/>
                  <a:pt x="540" y="285"/>
                  <a:pt x="540" y="285"/>
                </a:cubicBezTo>
                <a:cubicBezTo>
                  <a:pt x="562" y="263"/>
                  <a:pt x="562" y="227"/>
                  <a:pt x="540" y="204"/>
                </a:cubicBezTo>
                <a:cubicBezTo>
                  <a:pt x="401" y="66"/>
                  <a:pt x="401" y="66"/>
                  <a:pt x="401" y="66"/>
                </a:cubicBezTo>
                <a:cubicBezTo>
                  <a:pt x="335" y="0"/>
                  <a:pt x="227" y="0"/>
                  <a:pt x="160" y="66"/>
                </a:cubicBezTo>
                <a:cubicBezTo>
                  <a:pt x="22" y="204"/>
                  <a:pt x="22" y="204"/>
                  <a:pt x="22" y="204"/>
                </a:cubicBezTo>
                <a:cubicBezTo>
                  <a:pt x="0" y="227"/>
                  <a:pt x="0" y="263"/>
                  <a:pt x="22" y="285"/>
                </a:cubicBezTo>
                <a:close/>
              </a:path>
            </a:pathLst>
          </a:custGeom>
          <a:solidFill>
            <a:schemeClr val="accent1"/>
          </a:solidFill>
          <a:ln/>
          <a:effectLst/>
        </p:spPr>
        <p:style>
          <a:lnRef idx="0">
            <a:schemeClr val="accent1"/>
          </a:lnRef>
          <a:fillRef idx="3">
            <a:schemeClr val="accent1"/>
          </a:fillRef>
          <a:effectRef idx="3">
            <a:schemeClr val="accent1"/>
          </a:effectRef>
          <a:fontRef idx="minor">
            <a:schemeClr val="lt1"/>
          </a:fontRef>
        </p:style>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15" name="Freeform 24">
            <a:extLst>
              <a:ext uri="{FF2B5EF4-FFF2-40B4-BE49-F238E27FC236}">
                <a16:creationId xmlns:a16="http://schemas.microsoft.com/office/drawing/2014/main" id="{E6A97D5E-6A8E-4183-9519-B1F1A4EF6A8A}"/>
              </a:ext>
            </a:extLst>
          </p:cNvPr>
          <p:cNvSpPr>
            <a:spLocks/>
          </p:cNvSpPr>
          <p:nvPr/>
        </p:nvSpPr>
        <p:spPr bwMode="auto">
          <a:xfrm>
            <a:off x="6450367" y="2544879"/>
            <a:ext cx="2145602" cy="2008987"/>
          </a:xfrm>
          <a:custGeom>
            <a:avLst/>
            <a:gdLst>
              <a:gd name="T0" fmla="*/ 22 w 562"/>
              <a:gd name="T1" fmla="*/ 285 h 525"/>
              <a:gd name="T2" fmla="*/ 241 w 562"/>
              <a:gd name="T3" fmla="*/ 503 h 525"/>
              <a:gd name="T4" fmla="*/ 321 w 562"/>
              <a:gd name="T5" fmla="*/ 503 h 525"/>
              <a:gd name="T6" fmla="*/ 540 w 562"/>
              <a:gd name="T7" fmla="*/ 285 h 525"/>
              <a:gd name="T8" fmla="*/ 540 w 562"/>
              <a:gd name="T9" fmla="*/ 204 h 525"/>
              <a:gd name="T10" fmla="*/ 401 w 562"/>
              <a:gd name="T11" fmla="*/ 66 h 525"/>
              <a:gd name="T12" fmla="*/ 161 w 562"/>
              <a:gd name="T13" fmla="*/ 66 h 525"/>
              <a:gd name="T14" fmla="*/ 22 w 562"/>
              <a:gd name="T15" fmla="*/ 204 h 525"/>
              <a:gd name="T16" fmla="*/ 22 w 562"/>
              <a:gd name="T17" fmla="*/ 28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2" h="525">
                <a:moveTo>
                  <a:pt x="22" y="285"/>
                </a:moveTo>
                <a:cubicBezTo>
                  <a:pt x="241" y="503"/>
                  <a:pt x="241" y="503"/>
                  <a:pt x="241" y="503"/>
                </a:cubicBezTo>
                <a:cubicBezTo>
                  <a:pt x="263" y="525"/>
                  <a:pt x="299" y="525"/>
                  <a:pt x="321" y="503"/>
                </a:cubicBezTo>
                <a:cubicBezTo>
                  <a:pt x="540" y="285"/>
                  <a:pt x="540" y="285"/>
                  <a:pt x="540" y="285"/>
                </a:cubicBezTo>
                <a:cubicBezTo>
                  <a:pt x="562" y="263"/>
                  <a:pt x="562" y="227"/>
                  <a:pt x="540" y="204"/>
                </a:cubicBezTo>
                <a:cubicBezTo>
                  <a:pt x="401" y="66"/>
                  <a:pt x="401" y="66"/>
                  <a:pt x="401" y="66"/>
                </a:cubicBezTo>
                <a:cubicBezTo>
                  <a:pt x="335" y="0"/>
                  <a:pt x="227" y="0"/>
                  <a:pt x="161" y="66"/>
                </a:cubicBezTo>
                <a:cubicBezTo>
                  <a:pt x="22" y="204"/>
                  <a:pt x="22" y="204"/>
                  <a:pt x="22" y="204"/>
                </a:cubicBezTo>
                <a:cubicBezTo>
                  <a:pt x="0" y="227"/>
                  <a:pt x="0" y="263"/>
                  <a:pt x="22" y="285"/>
                </a:cubicBezTo>
                <a:close/>
              </a:path>
            </a:pathLst>
          </a:custGeom>
          <a:solidFill>
            <a:schemeClr val="accent3"/>
          </a:solidFill>
          <a:ln/>
          <a:effectLst/>
        </p:spPr>
        <p:style>
          <a:lnRef idx="0">
            <a:schemeClr val="accent4"/>
          </a:lnRef>
          <a:fillRef idx="3">
            <a:schemeClr val="accent4"/>
          </a:fillRef>
          <a:effectRef idx="3">
            <a:schemeClr val="accent4"/>
          </a:effectRef>
          <a:fontRef idx="minor">
            <a:schemeClr val="lt1"/>
          </a:fontRef>
        </p:style>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20" name="Subtitle 2">
            <a:extLst>
              <a:ext uri="{FF2B5EF4-FFF2-40B4-BE49-F238E27FC236}">
                <a16:creationId xmlns:a16="http://schemas.microsoft.com/office/drawing/2014/main" id="{327329B7-8718-4C27-9308-FEEA3C658CD6}"/>
              </a:ext>
            </a:extLst>
          </p:cNvPr>
          <p:cNvSpPr txBox="1">
            <a:spLocks/>
          </p:cNvSpPr>
          <p:nvPr/>
        </p:nvSpPr>
        <p:spPr>
          <a:xfrm>
            <a:off x="862904" y="4183265"/>
            <a:ext cx="1417255" cy="1102376"/>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639"/>
              </a:lnSpc>
            </a:pPr>
            <a:r>
              <a:rPr lang="en-GB" sz="1152" dirty="0">
                <a:solidFill>
                  <a:schemeClr val="bg1"/>
                </a:solidFill>
                <a:latin typeface="+mn-lt"/>
                <a:ea typeface="Lato Light" panose="020F0502020204030203" pitchFamily="34" charset="0"/>
                <a:cs typeface="Mukta ExtraLight" panose="020B0000000000000000" pitchFamily="34" charset="77"/>
              </a:rPr>
              <a:t>Lorem ipsum </a:t>
            </a:r>
            <a:r>
              <a:rPr lang="en-GB" sz="1152" dirty="0" err="1">
                <a:solidFill>
                  <a:schemeClr val="bg1"/>
                </a:solidFill>
                <a:latin typeface="+mn-lt"/>
                <a:ea typeface="Lato Light" panose="020F0502020204030203" pitchFamily="34" charset="0"/>
                <a:cs typeface="Mukta ExtraLight" panose="020B0000000000000000" pitchFamily="34" charset="77"/>
              </a:rPr>
              <a:t>dolor</a:t>
            </a:r>
            <a:r>
              <a:rPr lang="en-GB" sz="1152" dirty="0">
                <a:solidFill>
                  <a:schemeClr val="bg1"/>
                </a:solidFill>
                <a:latin typeface="+mn-lt"/>
                <a:ea typeface="Lato Light" panose="020F0502020204030203" pitchFamily="34" charset="0"/>
                <a:cs typeface="Mukta ExtraLight" panose="020B0000000000000000" pitchFamily="34" charset="77"/>
              </a:rPr>
              <a:t> sit </a:t>
            </a:r>
            <a:r>
              <a:rPr lang="en-GB" sz="1152" dirty="0" err="1">
                <a:solidFill>
                  <a:schemeClr val="bg1"/>
                </a:solidFill>
                <a:latin typeface="+mn-lt"/>
                <a:ea typeface="Lato Light" panose="020F0502020204030203" pitchFamily="34" charset="0"/>
                <a:cs typeface="Mukta ExtraLight" panose="020B0000000000000000" pitchFamily="34" charset="77"/>
              </a:rPr>
              <a:t>amet</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consectetur</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commodo</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consequat</a:t>
            </a:r>
            <a:r>
              <a:rPr lang="en-GB" sz="1152" dirty="0">
                <a:solidFill>
                  <a:schemeClr val="bg1"/>
                </a:solidFill>
                <a:latin typeface="+mn-lt"/>
                <a:ea typeface="Lato Light" panose="020F0502020204030203" pitchFamily="34" charset="0"/>
                <a:cs typeface="Mukta ExtraLight" panose="020B0000000000000000" pitchFamily="34" charset="77"/>
              </a:rPr>
              <a:t>.</a:t>
            </a:r>
            <a:endParaRPr lang="en-US" sz="1152" dirty="0">
              <a:solidFill>
                <a:schemeClr val="bg1"/>
              </a:solidFill>
              <a:latin typeface="+mn-lt"/>
              <a:ea typeface="Lato Light" panose="020F0502020204030203" pitchFamily="34" charset="0"/>
              <a:cs typeface="Mukta ExtraLight" panose="020B0000000000000000" pitchFamily="34" charset="77"/>
            </a:endParaRPr>
          </a:p>
        </p:txBody>
      </p:sp>
      <p:sp>
        <p:nvSpPr>
          <p:cNvPr id="21" name="Subtitle 2">
            <a:extLst>
              <a:ext uri="{FF2B5EF4-FFF2-40B4-BE49-F238E27FC236}">
                <a16:creationId xmlns:a16="http://schemas.microsoft.com/office/drawing/2014/main" id="{B8A1834B-D493-418C-81A7-9D16F8070747}"/>
              </a:ext>
            </a:extLst>
          </p:cNvPr>
          <p:cNvSpPr txBox="1">
            <a:spLocks/>
          </p:cNvSpPr>
          <p:nvPr/>
        </p:nvSpPr>
        <p:spPr>
          <a:xfrm>
            <a:off x="3237953" y="4183265"/>
            <a:ext cx="1417255" cy="1102376"/>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639"/>
              </a:lnSpc>
            </a:pPr>
            <a:r>
              <a:rPr lang="en-GB" sz="1152" dirty="0">
                <a:solidFill>
                  <a:schemeClr val="bg1"/>
                </a:solidFill>
                <a:latin typeface="+mn-lt"/>
                <a:ea typeface="Lato Light" panose="020F0502020204030203" pitchFamily="34" charset="0"/>
                <a:cs typeface="Mukta ExtraLight" panose="020B0000000000000000" pitchFamily="34" charset="77"/>
              </a:rPr>
              <a:t>Lorem ipsum </a:t>
            </a:r>
            <a:r>
              <a:rPr lang="en-GB" sz="1152" dirty="0" err="1">
                <a:solidFill>
                  <a:schemeClr val="bg1"/>
                </a:solidFill>
                <a:latin typeface="+mn-lt"/>
                <a:ea typeface="Lato Light" panose="020F0502020204030203" pitchFamily="34" charset="0"/>
                <a:cs typeface="Mukta ExtraLight" panose="020B0000000000000000" pitchFamily="34" charset="77"/>
              </a:rPr>
              <a:t>dolor</a:t>
            </a:r>
            <a:r>
              <a:rPr lang="en-GB" sz="1152" dirty="0">
                <a:solidFill>
                  <a:schemeClr val="bg1"/>
                </a:solidFill>
                <a:latin typeface="+mn-lt"/>
                <a:ea typeface="Lato Light" panose="020F0502020204030203" pitchFamily="34" charset="0"/>
                <a:cs typeface="Mukta ExtraLight" panose="020B0000000000000000" pitchFamily="34" charset="77"/>
              </a:rPr>
              <a:t> sit </a:t>
            </a:r>
            <a:r>
              <a:rPr lang="en-GB" sz="1152" dirty="0" err="1">
                <a:solidFill>
                  <a:schemeClr val="bg1"/>
                </a:solidFill>
                <a:latin typeface="+mn-lt"/>
                <a:ea typeface="Lato Light" panose="020F0502020204030203" pitchFamily="34" charset="0"/>
                <a:cs typeface="Mukta ExtraLight" panose="020B0000000000000000" pitchFamily="34" charset="77"/>
              </a:rPr>
              <a:t>amet</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consectetur</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commodo</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consequat</a:t>
            </a:r>
            <a:r>
              <a:rPr lang="en-GB" sz="1152" dirty="0">
                <a:solidFill>
                  <a:schemeClr val="bg1"/>
                </a:solidFill>
                <a:latin typeface="+mn-lt"/>
                <a:ea typeface="Lato Light" panose="020F0502020204030203" pitchFamily="34" charset="0"/>
                <a:cs typeface="Mukta ExtraLight" panose="020B0000000000000000" pitchFamily="34" charset="77"/>
              </a:rPr>
              <a:t>.</a:t>
            </a:r>
            <a:endParaRPr lang="en-US" sz="1152" dirty="0">
              <a:solidFill>
                <a:schemeClr val="bg1"/>
              </a:solidFill>
              <a:latin typeface="+mn-lt"/>
              <a:ea typeface="Lato Light" panose="020F0502020204030203" pitchFamily="34" charset="0"/>
              <a:cs typeface="Mukta ExtraLight" panose="020B0000000000000000" pitchFamily="34" charset="77"/>
            </a:endParaRPr>
          </a:p>
        </p:txBody>
      </p:sp>
      <p:sp>
        <p:nvSpPr>
          <p:cNvPr id="22" name="Subtitle 2">
            <a:extLst>
              <a:ext uri="{FF2B5EF4-FFF2-40B4-BE49-F238E27FC236}">
                <a16:creationId xmlns:a16="http://schemas.microsoft.com/office/drawing/2014/main" id="{60681199-8C2E-4463-ADE0-6BC8A5C5DA63}"/>
              </a:ext>
            </a:extLst>
          </p:cNvPr>
          <p:cNvSpPr txBox="1">
            <a:spLocks/>
          </p:cNvSpPr>
          <p:nvPr/>
        </p:nvSpPr>
        <p:spPr>
          <a:xfrm>
            <a:off x="5632431" y="4183265"/>
            <a:ext cx="1417255" cy="1102376"/>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639"/>
              </a:lnSpc>
            </a:pPr>
            <a:r>
              <a:rPr lang="en-GB" sz="1152" dirty="0">
                <a:solidFill>
                  <a:schemeClr val="bg1"/>
                </a:solidFill>
                <a:latin typeface="+mn-lt"/>
                <a:ea typeface="Lato Light" panose="020F0502020204030203" pitchFamily="34" charset="0"/>
                <a:cs typeface="Mukta ExtraLight" panose="020B0000000000000000" pitchFamily="34" charset="77"/>
              </a:rPr>
              <a:t>Lorem ipsum </a:t>
            </a:r>
            <a:r>
              <a:rPr lang="en-GB" sz="1152" dirty="0" err="1">
                <a:solidFill>
                  <a:schemeClr val="bg1"/>
                </a:solidFill>
                <a:latin typeface="+mn-lt"/>
                <a:ea typeface="Lato Light" panose="020F0502020204030203" pitchFamily="34" charset="0"/>
                <a:cs typeface="Mukta ExtraLight" panose="020B0000000000000000" pitchFamily="34" charset="77"/>
              </a:rPr>
              <a:t>dolor</a:t>
            </a:r>
            <a:r>
              <a:rPr lang="en-GB" sz="1152" dirty="0">
                <a:solidFill>
                  <a:schemeClr val="bg1"/>
                </a:solidFill>
                <a:latin typeface="+mn-lt"/>
                <a:ea typeface="Lato Light" panose="020F0502020204030203" pitchFamily="34" charset="0"/>
                <a:cs typeface="Mukta ExtraLight" panose="020B0000000000000000" pitchFamily="34" charset="77"/>
              </a:rPr>
              <a:t> sit </a:t>
            </a:r>
            <a:r>
              <a:rPr lang="en-GB" sz="1152" dirty="0" err="1">
                <a:solidFill>
                  <a:schemeClr val="bg1"/>
                </a:solidFill>
                <a:latin typeface="+mn-lt"/>
                <a:ea typeface="Lato Light" panose="020F0502020204030203" pitchFamily="34" charset="0"/>
                <a:cs typeface="Mukta ExtraLight" panose="020B0000000000000000" pitchFamily="34" charset="77"/>
              </a:rPr>
              <a:t>amet</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consectetur</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commodo</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consequat</a:t>
            </a:r>
            <a:r>
              <a:rPr lang="en-GB" sz="1152" dirty="0">
                <a:solidFill>
                  <a:schemeClr val="bg1"/>
                </a:solidFill>
                <a:latin typeface="+mn-lt"/>
                <a:ea typeface="Lato Light" panose="020F0502020204030203" pitchFamily="34" charset="0"/>
                <a:cs typeface="Mukta ExtraLight" panose="020B0000000000000000" pitchFamily="34" charset="77"/>
              </a:rPr>
              <a:t>.</a:t>
            </a:r>
            <a:endParaRPr lang="en-US" sz="1152" dirty="0">
              <a:solidFill>
                <a:schemeClr val="bg1"/>
              </a:solidFill>
              <a:latin typeface="+mn-lt"/>
              <a:ea typeface="Lato Light" panose="020F0502020204030203" pitchFamily="34" charset="0"/>
              <a:cs typeface="Mukta ExtraLight" panose="020B0000000000000000" pitchFamily="34" charset="77"/>
            </a:endParaRPr>
          </a:p>
        </p:txBody>
      </p:sp>
      <p:sp>
        <p:nvSpPr>
          <p:cNvPr id="23" name="Subtitle 2">
            <a:extLst>
              <a:ext uri="{FF2B5EF4-FFF2-40B4-BE49-F238E27FC236}">
                <a16:creationId xmlns:a16="http://schemas.microsoft.com/office/drawing/2014/main" id="{0E0CF0B6-6E91-4545-892F-3ED432EA6E86}"/>
              </a:ext>
            </a:extLst>
          </p:cNvPr>
          <p:cNvSpPr txBox="1">
            <a:spLocks/>
          </p:cNvSpPr>
          <p:nvPr/>
        </p:nvSpPr>
        <p:spPr>
          <a:xfrm>
            <a:off x="8041475" y="4183265"/>
            <a:ext cx="1417255" cy="1102376"/>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639"/>
              </a:lnSpc>
            </a:pPr>
            <a:r>
              <a:rPr lang="en-GB" sz="1152" dirty="0">
                <a:solidFill>
                  <a:schemeClr val="bg1"/>
                </a:solidFill>
                <a:latin typeface="+mn-lt"/>
                <a:ea typeface="Lato Light" panose="020F0502020204030203" pitchFamily="34" charset="0"/>
                <a:cs typeface="Mukta ExtraLight" panose="020B0000000000000000" pitchFamily="34" charset="77"/>
              </a:rPr>
              <a:t>Lorem ipsum </a:t>
            </a:r>
            <a:r>
              <a:rPr lang="en-GB" sz="1152" dirty="0" err="1">
                <a:solidFill>
                  <a:schemeClr val="bg1"/>
                </a:solidFill>
                <a:latin typeface="+mn-lt"/>
                <a:ea typeface="Lato Light" panose="020F0502020204030203" pitchFamily="34" charset="0"/>
                <a:cs typeface="Mukta ExtraLight" panose="020B0000000000000000" pitchFamily="34" charset="77"/>
              </a:rPr>
              <a:t>dolor</a:t>
            </a:r>
            <a:r>
              <a:rPr lang="en-GB" sz="1152" dirty="0">
                <a:solidFill>
                  <a:schemeClr val="bg1"/>
                </a:solidFill>
                <a:latin typeface="+mn-lt"/>
                <a:ea typeface="Lato Light" panose="020F0502020204030203" pitchFamily="34" charset="0"/>
                <a:cs typeface="Mukta ExtraLight" panose="020B0000000000000000" pitchFamily="34" charset="77"/>
              </a:rPr>
              <a:t> sit </a:t>
            </a:r>
            <a:r>
              <a:rPr lang="en-GB" sz="1152" dirty="0" err="1">
                <a:solidFill>
                  <a:schemeClr val="bg1"/>
                </a:solidFill>
                <a:latin typeface="+mn-lt"/>
                <a:ea typeface="Lato Light" panose="020F0502020204030203" pitchFamily="34" charset="0"/>
                <a:cs typeface="Mukta ExtraLight" panose="020B0000000000000000" pitchFamily="34" charset="77"/>
              </a:rPr>
              <a:t>amet</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consectetur</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commodo</a:t>
            </a:r>
            <a:r>
              <a:rPr lang="en-GB" sz="1152" dirty="0">
                <a:solidFill>
                  <a:schemeClr val="bg1"/>
                </a:solidFill>
                <a:latin typeface="+mn-lt"/>
                <a:ea typeface="Lato Light" panose="020F0502020204030203" pitchFamily="34" charset="0"/>
                <a:cs typeface="Mukta ExtraLight" panose="020B0000000000000000" pitchFamily="34" charset="77"/>
              </a:rPr>
              <a:t> </a:t>
            </a:r>
            <a:r>
              <a:rPr lang="en-GB" sz="1152" dirty="0" err="1">
                <a:solidFill>
                  <a:schemeClr val="bg1"/>
                </a:solidFill>
                <a:latin typeface="+mn-lt"/>
                <a:ea typeface="Lato Light" panose="020F0502020204030203" pitchFamily="34" charset="0"/>
                <a:cs typeface="Mukta ExtraLight" panose="020B0000000000000000" pitchFamily="34" charset="77"/>
              </a:rPr>
              <a:t>consequat</a:t>
            </a:r>
            <a:r>
              <a:rPr lang="en-GB" sz="1152" dirty="0">
                <a:solidFill>
                  <a:schemeClr val="bg1"/>
                </a:solidFill>
                <a:latin typeface="+mn-lt"/>
                <a:ea typeface="Lato Light" panose="020F0502020204030203" pitchFamily="34" charset="0"/>
                <a:cs typeface="Mukta ExtraLight" panose="020B0000000000000000" pitchFamily="34" charset="77"/>
              </a:rPr>
              <a:t>.</a:t>
            </a:r>
            <a:endParaRPr lang="en-US" sz="1152" dirty="0">
              <a:solidFill>
                <a:schemeClr val="bg1"/>
              </a:solidFill>
              <a:latin typeface="+mn-lt"/>
              <a:ea typeface="Lato Light" panose="020F0502020204030203" pitchFamily="34" charset="0"/>
              <a:cs typeface="Mukta ExtraLight" panose="020B0000000000000000" pitchFamily="34" charset="77"/>
            </a:endParaRPr>
          </a:p>
        </p:txBody>
      </p:sp>
      <p:pic>
        <p:nvPicPr>
          <p:cNvPr id="25" name="Graphic 24" descr="Dinosaur footprints">
            <a:extLst>
              <a:ext uri="{FF2B5EF4-FFF2-40B4-BE49-F238E27FC236}">
                <a16:creationId xmlns:a16="http://schemas.microsoft.com/office/drawing/2014/main" id="{19723D93-1AB0-4BC9-9364-91B4830CA4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83418" y="3057335"/>
            <a:ext cx="949013" cy="949013"/>
          </a:xfrm>
          <a:prstGeom prst="rect">
            <a:avLst/>
          </a:prstGeom>
        </p:spPr>
      </p:pic>
      <p:pic>
        <p:nvPicPr>
          <p:cNvPr id="26" name="Graphic 25" descr="Pterodactyl">
            <a:extLst>
              <a:ext uri="{FF2B5EF4-FFF2-40B4-BE49-F238E27FC236}">
                <a16:creationId xmlns:a16="http://schemas.microsoft.com/office/drawing/2014/main" id="{ED50CCB5-E1FD-4C02-80A9-BDC39F77A4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65346" y="3124591"/>
            <a:ext cx="949013" cy="949013"/>
          </a:xfrm>
          <a:prstGeom prst="rect">
            <a:avLst/>
          </a:prstGeom>
        </p:spPr>
      </p:pic>
      <p:pic>
        <p:nvPicPr>
          <p:cNvPr id="27" name="Graphic 26" descr="Tyrannosaurus Rex">
            <a:extLst>
              <a:ext uri="{FF2B5EF4-FFF2-40B4-BE49-F238E27FC236}">
                <a16:creationId xmlns:a16="http://schemas.microsoft.com/office/drawing/2014/main" id="{7BEBBCD0-0C29-41B7-AB81-C57CA26BC6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48661" y="3177174"/>
            <a:ext cx="949013" cy="949013"/>
          </a:xfrm>
          <a:prstGeom prst="rect">
            <a:avLst/>
          </a:prstGeom>
        </p:spPr>
      </p:pic>
      <p:pic>
        <p:nvPicPr>
          <p:cNvPr id="28" name="Graphic 27" descr="Brontosaurus">
            <a:extLst>
              <a:ext uri="{FF2B5EF4-FFF2-40B4-BE49-F238E27FC236}">
                <a16:creationId xmlns:a16="http://schemas.microsoft.com/office/drawing/2014/main" id="{992D86EF-783C-4906-BC7D-7BC33C6374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52147" y="3057336"/>
            <a:ext cx="949013" cy="949013"/>
          </a:xfrm>
          <a:prstGeom prst="rect">
            <a:avLst/>
          </a:prstGeom>
        </p:spPr>
      </p:pic>
    </p:spTree>
    <p:extLst>
      <p:ext uri="{BB962C8B-B14F-4D97-AF65-F5344CB8AC3E}">
        <p14:creationId xmlns:p14="http://schemas.microsoft.com/office/powerpoint/2010/main" val="58326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22</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23</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03551C-7A10-4D96-97F8-5ECA89441F8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C14B9B6-D6AC-4BF4-A415-B9F72765C29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8FFEC0D-696C-4506-A17F-E8CFAF0AE8FD}"/>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6528125D-39DF-4022-86C6-532206F4BE45}"/>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3EF39BAB-0484-4C23-AA84-331EF2B5B33F}"/>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FBDA7B22-4A78-42D3-8B7B-1305DDAAF534}"/>
              </a:ext>
            </a:extLst>
          </p:cNvPr>
          <p:cNvSpPr/>
          <p:nvPr/>
        </p:nvSpPr>
        <p:spPr>
          <a:xfrm>
            <a:off x="10126008" y="4967409"/>
            <a:ext cx="673754" cy="1988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3" dirty="0"/>
          </a:p>
        </p:txBody>
      </p:sp>
      <p:sp>
        <p:nvSpPr>
          <p:cNvPr id="8" name="Freeform 5">
            <a:extLst>
              <a:ext uri="{FF2B5EF4-FFF2-40B4-BE49-F238E27FC236}">
                <a16:creationId xmlns:a16="http://schemas.microsoft.com/office/drawing/2014/main" id="{C529E782-1004-4138-860A-418DD00D335F}"/>
              </a:ext>
            </a:extLst>
          </p:cNvPr>
          <p:cNvSpPr>
            <a:spLocks noEditPoints="1"/>
          </p:cNvSpPr>
          <p:nvPr/>
        </p:nvSpPr>
        <p:spPr bwMode="auto">
          <a:xfrm flipH="1">
            <a:off x="5386508" y="1643979"/>
            <a:ext cx="2111363" cy="2582817"/>
          </a:xfrm>
          <a:custGeom>
            <a:avLst/>
            <a:gdLst>
              <a:gd name="T0" fmla="*/ 10 w 171"/>
              <a:gd name="T1" fmla="*/ 34 h 209"/>
              <a:gd name="T2" fmla="*/ 47 w 171"/>
              <a:gd name="T3" fmla="*/ 88 h 209"/>
              <a:gd name="T4" fmla="*/ 72 w 171"/>
              <a:gd name="T5" fmla="*/ 88 h 209"/>
              <a:gd name="T6" fmla="*/ 73 w 171"/>
              <a:gd name="T7" fmla="*/ 122 h 209"/>
              <a:gd name="T8" fmla="*/ 44 w 171"/>
              <a:gd name="T9" fmla="*/ 122 h 209"/>
              <a:gd name="T10" fmla="*/ 46 w 171"/>
              <a:gd name="T11" fmla="*/ 130 h 209"/>
              <a:gd name="T12" fmla="*/ 44 w 171"/>
              <a:gd name="T13" fmla="*/ 137 h 209"/>
              <a:gd name="T14" fmla="*/ 74 w 171"/>
              <a:gd name="T15" fmla="*/ 137 h 209"/>
              <a:gd name="T16" fmla="*/ 75 w 171"/>
              <a:gd name="T17" fmla="*/ 163 h 209"/>
              <a:gd name="T18" fmla="*/ 130 w 171"/>
              <a:gd name="T19" fmla="*/ 198 h 209"/>
              <a:gd name="T20" fmla="*/ 152 w 171"/>
              <a:gd name="T21" fmla="*/ 176 h 209"/>
              <a:gd name="T22" fmla="*/ 115 w 171"/>
              <a:gd name="T23" fmla="*/ 122 h 209"/>
              <a:gd name="T24" fmla="*/ 89 w 171"/>
              <a:gd name="T25" fmla="*/ 122 h 209"/>
              <a:gd name="T26" fmla="*/ 88 w 171"/>
              <a:gd name="T27" fmla="*/ 88 h 209"/>
              <a:gd name="T28" fmla="*/ 151 w 171"/>
              <a:gd name="T29" fmla="*/ 88 h 209"/>
              <a:gd name="T30" fmla="*/ 151 w 171"/>
              <a:gd name="T31" fmla="*/ 100 h 209"/>
              <a:gd name="T32" fmla="*/ 171 w 171"/>
              <a:gd name="T33" fmla="*/ 80 h 209"/>
              <a:gd name="T34" fmla="*/ 151 w 171"/>
              <a:gd name="T35" fmla="*/ 61 h 209"/>
              <a:gd name="T36" fmla="*/ 151 w 171"/>
              <a:gd name="T37" fmla="*/ 72 h 209"/>
              <a:gd name="T38" fmla="*/ 88 w 171"/>
              <a:gd name="T39" fmla="*/ 72 h 209"/>
              <a:gd name="T40" fmla="*/ 86 w 171"/>
              <a:gd name="T41" fmla="*/ 47 h 209"/>
              <a:gd name="T42" fmla="*/ 31 w 171"/>
              <a:gd name="T43" fmla="*/ 12 h 209"/>
              <a:gd name="T44" fmla="*/ 10 w 171"/>
              <a:gd name="T45" fmla="*/ 34 h 209"/>
              <a:gd name="T46" fmla="*/ 90 w 171"/>
              <a:gd name="T47" fmla="*/ 137 h 209"/>
              <a:gd name="T48" fmla="*/ 114 w 171"/>
              <a:gd name="T49" fmla="*/ 138 h 209"/>
              <a:gd name="T50" fmla="*/ 137 w 171"/>
              <a:gd name="T51" fmla="*/ 171 h 209"/>
              <a:gd name="T52" fmla="*/ 124 w 171"/>
              <a:gd name="T53" fmla="*/ 184 h 209"/>
              <a:gd name="T54" fmla="*/ 91 w 171"/>
              <a:gd name="T55" fmla="*/ 161 h 209"/>
              <a:gd name="T56" fmla="*/ 90 w 171"/>
              <a:gd name="T57" fmla="*/ 137 h 209"/>
              <a:gd name="T58" fmla="*/ 72 w 171"/>
              <a:gd name="T59" fmla="*/ 72 h 209"/>
              <a:gd name="T60" fmla="*/ 48 w 171"/>
              <a:gd name="T61" fmla="*/ 72 h 209"/>
              <a:gd name="T62" fmla="*/ 25 w 171"/>
              <a:gd name="T63" fmla="*/ 39 h 209"/>
              <a:gd name="T64" fmla="*/ 37 w 171"/>
              <a:gd name="T65" fmla="*/ 26 h 209"/>
              <a:gd name="T66" fmla="*/ 71 w 171"/>
              <a:gd name="T67" fmla="*/ 48 h 209"/>
              <a:gd name="T68" fmla="*/ 72 w 171"/>
              <a:gd name="T69" fmla="*/ 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 h="209">
                <a:moveTo>
                  <a:pt x="10" y="34"/>
                </a:moveTo>
                <a:cubicBezTo>
                  <a:pt x="0" y="62"/>
                  <a:pt x="20" y="86"/>
                  <a:pt x="47" y="88"/>
                </a:cubicBezTo>
                <a:cubicBezTo>
                  <a:pt x="49" y="88"/>
                  <a:pt x="59" y="88"/>
                  <a:pt x="72" y="88"/>
                </a:cubicBezTo>
                <a:cubicBezTo>
                  <a:pt x="73" y="99"/>
                  <a:pt x="73" y="110"/>
                  <a:pt x="73" y="122"/>
                </a:cubicBezTo>
                <a:cubicBezTo>
                  <a:pt x="58" y="121"/>
                  <a:pt x="60" y="121"/>
                  <a:pt x="44" y="122"/>
                </a:cubicBezTo>
                <a:cubicBezTo>
                  <a:pt x="44" y="124"/>
                  <a:pt x="46" y="127"/>
                  <a:pt x="46" y="130"/>
                </a:cubicBezTo>
                <a:cubicBezTo>
                  <a:pt x="46" y="132"/>
                  <a:pt x="44" y="135"/>
                  <a:pt x="44" y="137"/>
                </a:cubicBezTo>
                <a:cubicBezTo>
                  <a:pt x="60" y="137"/>
                  <a:pt x="58" y="137"/>
                  <a:pt x="74" y="137"/>
                </a:cubicBezTo>
                <a:cubicBezTo>
                  <a:pt x="74" y="151"/>
                  <a:pt x="75" y="160"/>
                  <a:pt x="75" y="163"/>
                </a:cubicBezTo>
                <a:cubicBezTo>
                  <a:pt x="78" y="190"/>
                  <a:pt x="103" y="209"/>
                  <a:pt x="130" y="198"/>
                </a:cubicBezTo>
                <a:cubicBezTo>
                  <a:pt x="141" y="194"/>
                  <a:pt x="148" y="186"/>
                  <a:pt x="152" y="176"/>
                </a:cubicBezTo>
                <a:cubicBezTo>
                  <a:pt x="162" y="148"/>
                  <a:pt x="142" y="124"/>
                  <a:pt x="115" y="122"/>
                </a:cubicBezTo>
                <a:cubicBezTo>
                  <a:pt x="112" y="122"/>
                  <a:pt x="102" y="122"/>
                  <a:pt x="89" y="122"/>
                </a:cubicBezTo>
                <a:cubicBezTo>
                  <a:pt x="89" y="111"/>
                  <a:pt x="89" y="100"/>
                  <a:pt x="88" y="88"/>
                </a:cubicBezTo>
                <a:cubicBezTo>
                  <a:pt x="88" y="88"/>
                  <a:pt x="140" y="88"/>
                  <a:pt x="151" y="88"/>
                </a:cubicBezTo>
                <a:cubicBezTo>
                  <a:pt x="151" y="100"/>
                  <a:pt x="151" y="100"/>
                  <a:pt x="151" y="100"/>
                </a:cubicBezTo>
                <a:cubicBezTo>
                  <a:pt x="171" y="80"/>
                  <a:pt x="171" y="80"/>
                  <a:pt x="171" y="80"/>
                </a:cubicBezTo>
                <a:cubicBezTo>
                  <a:pt x="151" y="61"/>
                  <a:pt x="151" y="61"/>
                  <a:pt x="151" y="61"/>
                </a:cubicBezTo>
                <a:cubicBezTo>
                  <a:pt x="151" y="72"/>
                  <a:pt x="151" y="72"/>
                  <a:pt x="151" y="72"/>
                </a:cubicBezTo>
                <a:cubicBezTo>
                  <a:pt x="135" y="72"/>
                  <a:pt x="103" y="72"/>
                  <a:pt x="88" y="72"/>
                </a:cubicBezTo>
                <a:cubicBezTo>
                  <a:pt x="87" y="59"/>
                  <a:pt x="87" y="49"/>
                  <a:pt x="86" y="47"/>
                </a:cubicBezTo>
                <a:cubicBezTo>
                  <a:pt x="84" y="20"/>
                  <a:pt x="59" y="0"/>
                  <a:pt x="31" y="12"/>
                </a:cubicBezTo>
                <a:cubicBezTo>
                  <a:pt x="21" y="16"/>
                  <a:pt x="14" y="23"/>
                  <a:pt x="10" y="34"/>
                </a:cubicBezTo>
                <a:close/>
                <a:moveTo>
                  <a:pt x="90" y="137"/>
                </a:moveTo>
                <a:cubicBezTo>
                  <a:pt x="102" y="138"/>
                  <a:pt x="111" y="138"/>
                  <a:pt x="114" y="138"/>
                </a:cubicBezTo>
                <a:cubicBezTo>
                  <a:pt x="131" y="139"/>
                  <a:pt x="143" y="153"/>
                  <a:pt x="137" y="171"/>
                </a:cubicBezTo>
                <a:cubicBezTo>
                  <a:pt x="134" y="177"/>
                  <a:pt x="131" y="181"/>
                  <a:pt x="124" y="184"/>
                </a:cubicBezTo>
                <a:cubicBezTo>
                  <a:pt x="107" y="190"/>
                  <a:pt x="93" y="179"/>
                  <a:pt x="91" y="161"/>
                </a:cubicBezTo>
                <a:cubicBezTo>
                  <a:pt x="91" y="159"/>
                  <a:pt x="90" y="150"/>
                  <a:pt x="90" y="137"/>
                </a:cubicBezTo>
                <a:close/>
                <a:moveTo>
                  <a:pt x="72" y="72"/>
                </a:moveTo>
                <a:cubicBezTo>
                  <a:pt x="60" y="72"/>
                  <a:pt x="51" y="72"/>
                  <a:pt x="48" y="72"/>
                </a:cubicBezTo>
                <a:cubicBezTo>
                  <a:pt x="31" y="71"/>
                  <a:pt x="19" y="56"/>
                  <a:pt x="25" y="39"/>
                </a:cubicBezTo>
                <a:cubicBezTo>
                  <a:pt x="27" y="33"/>
                  <a:pt x="31" y="29"/>
                  <a:pt x="37" y="26"/>
                </a:cubicBezTo>
                <a:cubicBezTo>
                  <a:pt x="54" y="19"/>
                  <a:pt x="69" y="31"/>
                  <a:pt x="71" y="48"/>
                </a:cubicBezTo>
                <a:cubicBezTo>
                  <a:pt x="71" y="51"/>
                  <a:pt x="71" y="60"/>
                  <a:pt x="72" y="72"/>
                </a:cubicBezTo>
                <a:close/>
              </a:path>
            </a:pathLst>
          </a:custGeom>
          <a:solidFill>
            <a:schemeClr val="accent1"/>
          </a:solidFill>
          <a:ln>
            <a:noFill/>
          </a:ln>
        </p:spPr>
        <p:txBody>
          <a:bodyPr vert="horz" wrap="square" lIns="80998" tIns="40499" rIns="80998" bIns="40499" numCol="1" anchor="t" anchorCtr="0" compatLnSpc="1">
            <a:prstTxWarp prst="textNoShape">
              <a:avLst/>
            </a:prstTxWarp>
          </a:bodyPr>
          <a:lstStyle/>
          <a:p>
            <a:endParaRPr lang="en-US" sz="3189" dirty="0"/>
          </a:p>
        </p:txBody>
      </p:sp>
      <p:sp>
        <p:nvSpPr>
          <p:cNvPr id="9" name="Freeform 6">
            <a:extLst>
              <a:ext uri="{FF2B5EF4-FFF2-40B4-BE49-F238E27FC236}">
                <a16:creationId xmlns:a16="http://schemas.microsoft.com/office/drawing/2014/main" id="{399D818A-6C08-49FE-A18A-4153492103F9}"/>
              </a:ext>
            </a:extLst>
          </p:cNvPr>
          <p:cNvSpPr>
            <a:spLocks noEditPoints="1"/>
          </p:cNvSpPr>
          <p:nvPr/>
        </p:nvSpPr>
        <p:spPr bwMode="auto">
          <a:xfrm flipH="1">
            <a:off x="6423270" y="2262464"/>
            <a:ext cx="2000876" cy="2581304"/>
          </a:xfrm>
          <a:custGeom>
            <a:avLst/>
            <a:gdLst>
              <a:gd name="T0" fmla="*/ 10 w 162"/>
              <a:gd name="T1" fmla="*/ 33 h 209"/>
              <a:gd name="T2" fmla="*/ 47 w 162"/>
              <a:gd name="T3" fmla="*/ 87 h 209"/>
              <a:gd name="T4" fmla="*/ 72 w 162"/>
              <a:gd name="T5" fmla="*/ 87 h 209"/>
              <a:gd name="T6" fmla="*/ 73 w 162"/>
              <a:gd name="T7" fmla="*/ 121 h 209"/>
              <a:gd name="T8" fmla="*/ 44 w 162"/>
              <a:gd name="T9" fmla="*/ 121 h 209"/>
              <a:gd name="T10" fmla="*/ 46 w 162"/>
              <a:gd name="T11" fmla="*/ 129 h 209"/>
              <a:gd name="T12" fmla="*/ 44 w 162"/>
              <a:gd name="T13" fmla="*/ 137 h 209"/>
              <a:gd name="T14" fmla="*/ 74 w 162"/>
              <a:gd name="T15" fmla="*/ 137 h 209"/>
              <a:gd name="T16" fmla="*/ 75 w 162"/>
              <a:gd name="T17" fmla="*/ 162 h 209"/>
              <a:gd name="T18" fmla="*/ 130 w 162"/>
              <a:gd name="T19" fmla="*/ 197 h 209"/>
              <a:gd name="T20" fmla="*/ 151 w 162"/>
              <a:gd name="T21" fmla="*/ 175 h 209"/>
              <a:gd name="T22" fmla="*/ 115 w 162"/>
              <a:gd name="T23" fmla="*/ 121 h 209"/>
              <a:gd name="T24" fmla="*/ 89 w 162"/>
              <a:gd name="T25" fmla="*/ 121 h 209"/>
              <a:gd name="T26" fmla="*/ 88 w 162"/>
              <a:gd name="T27" fmla="*/ 87 h 209"/>
              <a:gd name="T28" fmla="*/ 119 w 162"/>
              <a:gd name="T29" fmla="*/ 87 h 209"/>
              <a:gd name="T30" fmla="*/ 121 w 162"/>
              <a:gd name="T31" fmla="*/ 80 h 209"/>
              <a:gd name="T32" fmla="*/ 119 w 162"/>
              <a:gd name="T33" fmla="*/ 72 h 209"/>
              <a:gd name="T34" fmla="*/ 88 w 162"/>
              <a:gd name="T35" fmla="*/ 72 h 209"/>
              <a:gd name="T36" fmla="*/ 86 w 162"/>
              <a:gd name="T37" fmla="*/ 46 h 209"/>
              <a:gd name="T38" fmla="*/ 31 w 162"/>
              <a:gd name="T39" fmla="*/ 11 h 209"/>
              <a:gd name="T40" fmla="*/ 10 w 162"/>
              <a:gd name="T41" fmla="*/ 33 h 209"/>
              <a:gd name="T42" fmla="*/ 90 w 162"/>
              <a:gd name="T43" fmla="*/ 137 h 209"/>
              <a:gd name="T44" fmla="*/ 113 w 162"/>
              <a:gd name="T45" fmla="*/ 137 h 209"/>
              <a:gd name="T46" fmla="*/ 137 w 162"/>
              <a:gd name="T47" fmla="*/ 170 h 209"/>
              <a:gd name="T48" fmla="*/ 124 w 162"/>
              <a:gd name="T49" fmla="*/ 183 h 209"/>
              <a:gd name="T50" fmla="*/ 91 w 162"/>
              <a:gd name="T51" fmla="*/ 161 h 209"/>
              <a:gd name="T52" fmla="*/ 90 w 162"/>
              <a:gd name="T53" fmla="*/ 137 h 209"/>
              <a:gd name="T54" fmla="*/ 72 w 162"/>
              <a:gd name="T55" fmla="*/ 72 h 209"/>
              <a:gd name="T56" fmla="*/ 48 w 162"/>
              <a:gd name="T57" fmla="*/ 71 h 209"/>
              <a:gd name="T58" fmla="*/ 25 w 162"/>
              <a:gd name="T59" fmla="*/ 38 h 209"/>
              <a:gd name="T60" fmla="*/ 37 w 162"/>
              <a:gd name="T61" fmla="*/ 25 h 209"/>
              <a:gd name="T62" fmla="*/ 71 w 162"/>
              <a:gd name="T63" fmla="*/ 48 h 209"/>
              <a:gd name="T64" fmla="*/ 72 w 162"/>
              <a:gd name="T65" fmla="*/ 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209">
                <a:moveTo>
                  <a:pt x="10" y="33"/>
                </a:moveTo>
                <a:cubicBezTo>
                  <a:pt x="0" y="61"/>
                  <a:pt x="20" y="85"/>
                  <a:pt x="47" y="87"/>
                </a:cubicBezTo>
                <a:cubicBezTo>
                  <a:pt x="49" y="87"/>
                  <a:pt x="59" y="87"/>
                  <a:pt x="72" y="87"/>
                </a:cubicBezTo>
                <a:cubicBezTo>
                  <a:pt x="73" y="98"/>
                  <a:pt x="73" y="110"/>
                  <a:pt x="73" y="121"/>
                </a:cubicBezTo>
                <a:cubicBezTo>
                  <a:pt x="57" y="121"/>
                  <a:pt x="60" y="121"/>
                  <a:pt x="44" y="121"/>
                </a:cubicBezTo>
                <a:cubicBezTo>
                  <a:pt x="44" y="123"/>
                  <a:pt x="46" y="126"/>
                  <a:pt x="46" y="129"/>
                </a:cubicBezTo>
                <a:cubicBezTo>
                  <a:pt x="46" y="131"/>
                  <a:pt x="44" y="134"/>
                  <a:pt x="44" y="137"/>
                </a:cubicBezTo>
                <a:cubicBezTo>
                  <a:pt x="60" y="137"/>
                  <a:pt x="58" y="137"/>
                  <a:pt x="74" y="137"/>
                </a:cubicBezTo>
                <a:cubicBezTo>
                  <a:pt x="74" y="150"/>
                  <a:pt x="75" y="160"/>
                  <a:pt x="75" y="162"/>
                </a:cubicBezTo>
                <a:cubicBezTo>
                  <a:pt x="78" y="189"/>
                  <a:pt x="102" y="209"/>
                  <a:pt x="130" y="197"/>
                </a:cubicBezTo>
                <a:cubicBezTo>
                  <a:pt x="141" y="193"/>
                  <a:pt x="148" y="186"/>
                  <a:pt x="151" y="175"/>
                </a:cubicBezTo>
                <a:cubicBezTo>
                  <a:pt x="162" y="147"/>
                  <a:pt x="142" y="123"/>
                  <a:pt x="115" y="121"/>
                </a:cubicBezTo>
                <a:cubicBezTo>
                  <a:pt x="112" y="121"/>
                  <a:pt x="102" y="121"/>
                  <a:pt x="89" y="121"/>
                </a:cubicBezTo>
                <a:cubicBezTo>
                  <a:pt x="89" y="110"/>
                  <a:pt x="88" y="99"/>
                  <a:pt x="88" y="87"/>
                </a:cubicBezTo>
                <a:cubicBezTo>
                  <a:pt x="88" y="87"/>
                  <a:pt x="115" y="87"/>
                  <a:pt x="119" y="87"/>
                </a:cubicBezTo>
                <a:cubicBezTo>
                  <a:pt x="119" y="85"/>
                  <a:pt x="121" y="82"/>
                  <a:pt x="121" y="80"/>
                </a:cubicBezTo>
                <a:cubicBezTo>
                  <a:pt x="121" y="77"/>
                  <a:pt x="119" y="74"/>
                  <a:pt x="119" y="72"/>
                </a:cubicBezTo>
                <a:cubicBezTo>
                  <a:pt x="103" y="72"/>
                  <a:pt x="104" y="72"/>
                  <a:pt x="88" y="72"/>
                </a:cubicBezTo>
                <a:cubicBezTo>
                  <a:pt x="87" y="58"/>
                  <a:pt x="87" y="49"/>
                  <a:pt x="86" y="46"/>
                </a:cubicBezTo>
                <a:cubicBezTo>
                  <a:pt x="84" y="19"/>
                  <a:pt x="59" y="0"/>
                  <a:pt x="31" y="11"/>
                </a:cubicBezTo>
                <a:cubicBezTo>
                  <a:pt x="21" y="15"/>
                  <a:pt x="14" y="22"/>
                  <a:pt x="10" y="33"/>
                </a:cubicBezTo>
                <a:close/>
                <a:moveTo>
                  <a:pt x="90" y="137"/>
                </a:moveTo>
                <a:cubicBezTo>
                  <a:pt x="102" y="137"/>
                  <a:pt x="111" y="137"/>
                  <a:pt x="113" y="137"/>
                </a:cubicBezTo>
                <a:cubicBezTo>
                  <a:pt x="131" y="138"/>
                  <a:pt x="143" y="152"/>
                  <a:pt x="137" y="170"/>
                </a:cubicBezTo>
                <a:cubicBezTo>
                  <a:pt x="134" y="176"/>
                  <a:pt x="130" y="180"/>
                  <a:pt x="124" y="183"/>
                </a:cubicBezTo>
                <a:cubicBezTo>
                  <a:pt x="107" y="190"/>
                  <a:pt x="93" y="178"/>
                  <a:pt x="91" y="161"/>
                </a:cubicBezTo>
                <a:cubicBezTo>
                  <a:pt x="91" y="158"/>
                  <a:pt x="90" y="149"/>
                  <a:pt x="90" y="137"/>
                </a:cubicBezTo>
                <a:close/>
                <a:moveTo>
                  <a:pt x="72" y="72"/>
                </a:moveTo>
                <a:cubicBezTo>
                  <a:pt x="60" y="71"/>
                  <a:pt x="51" y="71"/>
                  <a:pt x="48" y="71"/>
                </a:cubicBezTo>
                <a:cubicBezTo>
                  <a:pt x="31" y="70"/>
                  <a:pt x="19" y="56"/>
                  <a:pt x="25" y="38"/>
                </a:cubicBezTo>
                <a:cubicBezTo>
                  <a:pt x="27" y="32"/>
                  <a:pt x="31" y="28"/>
                  <a:pt x="37" y="25"/>
                </a:cubicBezTo>
                <a:cubicBezTo>
                  <a:pt x="54" y="19"/>
                  <a:pt x="69" y="30"/>
                  <a:pt x="71" y="48"/>
                </a:cubicBezTo>
                <a:cubicBezTo>
                  <a:pt x="71" y="50"/>
                  <a:pt x="71" y="59"/>
                  <a:pt x="72" y="72"/>
                </a:cubicBezTo>
                <a:close/>
              </a:path>
            </a:pathLst>
          </a:custGeom>
          <a:solidFill>
            <a:schemeClr val="accent2"/>
          </a:solidFill>
          <a:ln>
            <a:noFill/>
          </a:ln>
        </p:spPr>
        <p:txBody>
          <a:bodyPr vert="horz" wrap="square" lIns="80998" tIns="40499" rIns="80998" bIns="40499" numCol="1" anchor="t" anchorCtr="0" compatLnSpc="1">
            <a:prstTxWarp prst="textNoShape">
              <a:avLst/>
            </a:prstTxWarp>
          </a:bodyPr>
          <a:lstStyle/>
          <a:p>
            <a:endParaRPr lang="en-US" sz="3189" dirty="0"/>
          </a:p>
        </p:txBody>
      </p:sp>
      <p:sp>
        <p:nvSpPr>
          <p:cNvPr id="10" name="Freeform 7">
            <a:extLst>
              <a:ext uri="{FF2B5EF4-FFF2-40B4-BE49-F238E27FC236}">
                <a16:creationId xmlns:a16="http://schemas.microsoft.com/office/drawing/2014/main" id="{A18A2042-E765-4E09-9A85-3DC21195547A}"/>
              </a:ext>
            </a:extLst>
          </p:cNvPr>
          <p:cNvSpPr>
            <a:spLocks noEditPoints="1"/>
          </p:cNvSpPr>
          <p:nvPr/>
        </p:nvSpPr>
        <p:spPr bwMode="auto">
          <a:xfrm flipH="1">
            <a:off x="7325329" y="2867339"/>
            <a:ext cx="2000876" cy="2582817"/>
          </a:xfrm>
          <a:custGeom>
            <a:avLst/>
            <a:gdLst>
              <a:gd name="T0" fmla="*/ 10 w 162"/>
              <a:gd name="T1" fmla="*/ 33 h 209"/>
              <a:gd name="T2" fmla="*/ 47 w 162"/>
              <a:gd name="T3" fmla="*/ 87 h 209"/>
              <a:gd name="T4" fmla="*/ 72 w 162"/>
              <a:gd name="T5" fmla="*/ 88 h 209"/>
              <a:gd name="T6" fmla="*/ 73 w 162"/>
              <a:gd name="T7" fmla="*/ 121 h 209"/>
              <a:gd name="T8" fmla="*/ 44 w 162"/>
              <a:gd name="T9" fmla="*/ 121 h 209"/>
              <a:gd name="T10" fmla="*/ 46 w 162"/>
              <a:gd name="T11" fmla="*/ 129 h 209"/>
              <a:gd name="T12" fmla="*/ 44 w 162"/>
              <a:gd name="T13" fmla="*/ 137 h 209"/>
              <a:gd name="T14" fmla="*/ 74 w 162"/>
              <a:gd name="T15" fmla="*/ 137 h 209"/>
              <a:gd name="T16" fmla="*/ 75 w 162"/>
              <a:gd name="T17" fmla="*/ 162 h 209"/>
              <a:gd name="T18" fmla="*/ 130 w 162"/>
              <a:gd name="T19" fmla="*/ 198 h 209"/>
              <a:gd name="T20" fmla="*/ 151 w 162"/>
              <a:gd name="T21" fmla="*/ 175 h 209"/>
              <a:gd name="T22" fmla="*/ 114 w 162"/>
              <a:gd name="T23" fmla="*/ 121 h 209"/>
              <a:gd name="T24" fmla="*/ 89 w 162"/>
              <a:gd name="T25" fmla="*/ 121 h 209"/>
              <a:gd name="T26" fmla="*/ 88 w 162"/>
              <a:gd name="T27" fmla="*/ 88 h 209"/>
              <a:gd name="T28" fmla="*/ 117 w 162"/>
              <a:gd name="T29" fmla="*/ 88 h 209"/>
              <a:gd name="T30" fmla="*/ 119 w 162"/>
              <a:gd name="T31" fmla="*/ 80 h 209"/>
              <a:gd name="T32" fmla="*/ 117 w 162"/>
              <a:gd name="T33" fmla="*/ 72 h 209"/>
              <a:gd name="T34" fmla="*/ 87 w 162"/>
              <a:gd name="T35" fmla="*/ 72 h 209"/>
              <a:gd name="T36" fmla="*/ 86 w 162"/>
              <a:gd name="T37" fmla="*/ 46 h 209"/>
              <a:gd name="T38" fmla="*/ 31 w 162"/>
              <a:gd name="T39" fmla="*/ 11 h 209"/>
              <a:gd name="T40" fmla="*/ 10 w 162"/>
              <a:gd name="T41" fmla="*/ 33 h 209"/>
              <a:gd name="T42" fmla="*/ 90 w 162"/>
              <a:gd name="T43" fmla="*/ 137 h 209"/>
              <a:gd name="T44" fmla="*/ 113 w 162"/>
              <a:gd name="T45" fmla="*/ 137 h 209"/>
              <a:gd name="T46" fmla="*/ 136 w 162"/>
              <a:gd name="T47" fmla="*/ 170 h 209"/>
              <a:gd name="T48" fmla="*/ 124 w 162"/>
              <a:gd name="T49" fmla="*/ 183 h 209"/>
              <a:gd name="T50" fmla="*/ 91 w 162"/>
              <a:gd name="T51" fmla="*/ 161 h 209"/>
              <a:gd name="T52" fmla="*/ 90 w 162"/>
              <a:gd name="T53" fmla="*/ 137 h 209"/>
              <a:gd name="T54" fmla="*/ 72 w 162"/>
              <a:gd name="T55" fmla="*/ 72 h 209"/>
              <a:gd name="T56" fmla="*/ 48 w 162"/>
              <a:gd name="T57" fmla="*/ 71 h 209"/>
              <a:gd name="T58" fmla="*/ 25 w 162"/>
              <a:gd name="T59" fmla="*/ 39 h 209"/>
              <a:gd name="T60" fmla="*/ 37 w 162"/>
              <a:gd name="T61" fmla="*/ 26 h 209"/>
              <a:gd name="T62" fmla="*/ 70 w 162"/>
              <a:gd name="T63" fmla="*/ 48 h 209"/>
              <a:gd name="T64" fmla="*/ 72 w 162"/>
              <a:gd name="T65" fmla="*/ 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209">
                <a:moveTo>
                  <a:pt x="10" y="33"/>
                </a:moveTo>
                <a:cubicBezTo>
                  <a:pt x="0" y="61"/>
                  <a:pt x="20" y="85"/>
                  <a:pt x="47" y="87"/>
                </a:cubicBezTo>
                <a:cubicBezTo>
                  <a:pt x="49" y="87"/>
                  <a:pt x="59" y="88"/>
                  <a:pt x="72" y="88"/>
                </a:cubicBezTo>
                <a:cubicBezTo>
                  <a:pt x="72" y="99"/>
                  <a:pt x="73" y="110"/>
                  <a:pt x="73" y="121"/>
                </a:cubicBezTo>
                <a:cubicBezTo>
                  <a:pt x="57" y="121"/>
                  <a:pt x="60" y="121"/>
                  <a:pt x="44" y="121"/>
                </a:cubicBezTo>
                <a:cubicBezTo>
                  <a:pt x="44" y="124"/>
                  <a:pt x="46" y="126"/>
                  <a:pt x="46" y="129"/>
                </a:cubicBezTo>
                <a:cubicBezTo>
                  <a:pt x="46" y="132"/>
                  <a:pt x="44" y="134"/>
                  <a:pt x="44" y="137"/>
                </a:cubicBezTo>
                <a:cubicBezTo>
                  <a:pt x="60" y="137"/>
                  <a:pt x="58" y="137"/>
                  <a:pt x="74" y="137"/>
                </a:cubicBezTo>
                <a:cubicBezTo>
                  <a:pt x="74" y="150"/>
                  <a:pt x="75" y="160"/>
                  <a:pt x="75" y="162"/>
                </a:cubicBezTo>
                <a:cubicBezTo>
                  <a:pt x="78" y="190"/>
                  <a:pt x="102" y="209"/>
                  <a:pt x="130" y="198"/>
                </a:cubicBezTo>
                <a:cubicBezTo>
                  <a:pt x="140" y="193"/>
                  <a:pt x="148" y="186"/>
                  <a:pt x="151" y="175"/>
                </a:cubicBezTo>
                <a:cubicBezTo>
                  <a:pt x="162" y="147"/>
                  <a:pt x="142" y="123"/>
                  <a:pt x="114" y="121"/>
                </a:cubicBezTo>
                <a:cubicBezTo>
                  <a:pt x="112" y="121"/>
                  <a:pt x="102" y="121"/>
                  <a:pt x="89" y="121"/>
                </a:cubicBezTo>
                <a:cubicBezTo>
                  <a:pt x="89" y="110"/>
                  <a:pt x="88" y="99"/>
                  <a:pt x="88" y="88"/>
                </a:cubicBezTo>
                <a:cubicBezTo>
                  <a:pt x="88" y="88"/>
                  <a:pt x="115" y="88"/>
                  <a:pt x="117" y="88"/>
                </a:cubicBezTo>
                <a:cubicBezTo>
                  <a:pt x="117" y="85"/>
                  <a:pt x="119" y="82"/>
                  <a:pt x="119" y="80"/>
                </a:cubicBezTo>
                <a:cubicBezTo>
                  <a:pt x="119" y="77"/>
                  <a:pt x="117" y="74"/>
                  <a:pt x="117" y="72"/>
                </a:cubicBezTo>
                <a:cubicBezTo>
                  <a:pt x="101" y="72"/>
                  <a:pt x="104" y="72"/>
                  <a:pt x="87" y="72"/>
                </a:cubicBezTo>
                <a:cubicBezTo>
                  <a:pt x="87" y="59"/>
                  <a:pt x="87" y="49"/>
                  <a:pt x="86" y="46"/>
                </a:cubicBezTo>
                <a:cubicBezTo>
                  <a:pt x="84" y="19"/>
                  <a:pt x="59" y="0"/>
                  <a:pt x="31" y="11"/>
                </a:cubicBezTo>
                <a:cubicBezTo>
                  <a:pt x="21" y="15"/>
                  <a:pt x="14" y="23"/>
                  <a:pt x="10" y="33"/>
                </a:cubicBezTo>
                <a:close/>
                <a:moveTo>
                  <a:pt x="90" y="137"/>
                </a:moveTo>
                <a:cubicBezTo>
                  <a:pt x="102" y="137"/>
                  <a:pt x="111" y="137"/>
                  <a:pt x="113" y="137"/>
                </a:cubicBezTo>
                <a:cubicBezTo>
                  <a:pt x="131" y="139"/>
                  <a:pt x="143" y="153"/>
                  <a:pt x="136" y="170"/>
                </a:cubicBezTo>
                <a:cubicBezTo>
                  <a:pt x="134" y="176"/>
                  <a:pt x="130" y="180"/>
                  <a:pt x="124" y="183"/>
                </a:cubicBezTo>
                <a:cubicBezTo>
                  <a:pt x="107" y="190"/>
                  <a:pt x="93" y="178"/>
                  <a:pt x="91" y="161"/>
                </a:cubicBezTo>
                <a:cubicBezTo>
                  <a:pt x="90" y="158"/>
                  <a:pt x="90" y="149"/>
                  <a:pt x="90" y="137"/>
                </a:cubicBezTo>
                <a:close/>
                <a:moveTo>
                  <a:pt x="72" y="72"/>
                </a:moveTo>
                <a:cubicBezTo>
                  <a:pt x="59" y="72"/>
                  <a:pt x="50" y="72"/>
                  <a:pt x="48" y="71"/>
                </a:cubicBezTo>
                <a:cubicBezTo>
                  <a:pt x="30" y="70"/>
                  <a:pt x="18" y="56"/>
                  <a:pt x="25" y="39"/>
                </a:cubicBezTo>
                <a:cubicBezTo>
                  <a:pt x="27" y="32"/>
                  <a:pt x="31" y="28"/>
                  <a:pt x="37" y="26"/>
                </a:cubicBezTo>
                <a:cubicBezTo>
                  <a:pt x="54" y="19"/>
                  <a:pt x="69" y="30"/>
                  <a:pt x="70" y="48"/>
                </a:cubicBezTo>
                <a:cubicBezTo>
                  <a:pt x="71" y="50"/>
                  <a:pt x="71" y="60"/>
                  <a:pt x="72" y="72"/>
                </a:cubicBezTo>
                <a:close/>
              </a:path>
            </a:pathLst>
          </a:custGeom>
          <a:solidFill>
            <a:schemeClr val="accent3"/>
          </a:solidFill>
          <a:ln>
            <a:noFill/>
          </a:ln>
        </p:spPr>
        <p:txBody>
          <a:bodyPr vert="horz" wrap="square" lIns="80998" tIns="40499" rIns="80998" bIns="40499" numCol="1" anchor="t" anchorCtr="0" compatLnSpc="1">
            <a:prstTxWarp prst="textNoShape">
              <a:avLst/>
            </a:prstTxWarp>
          </a:bodyPr>
          <a:lstStyle/>
          <a:p>
            <a:endParaRPr lang="en-US" sz="3189" dirty="0"/>
          </a:p>
        </p:txBody>
      </p:sp>
      <p:sp>
        <p:nvSpPr>
          <p:cNvPr id="11" name="Freeform 8">
            <a:extLst>
              <a:ext uri="{FF2B5EF4-FFF2-40B4-BE49-F238E27FC236}">
                <a16:creationId xmlns:a16="http://schemas.microsoft.com/office/drawing/2014/main" id="{D805D9F5-B7BD-4E37-8B34-0A84B806B552}"/>
              </a:ext>
            </a:extLst>
          </p:cNvPr>
          <p:cNvSpPr>
            <a:spLocks noEditPoints="1"/>
          </p:cNvSpPr>
          <p:nvPr/>
        </p:nvSpPr>
        <p:spPr bwMode="auto">
          <a:xfrm flipH="1">
            <a:off x="8251605" y="3473727"/>
            <a:ext cx="2000876" cy="2581304"/>
          </a:xfrm>
          <a:custGeom>
            <a:avLst/>
            <a:gdLst>
              <a:gd name="T0" fmla="*/ 10 w 162"/>
              <a:gd name="T1" fmla="*/ 33 h 209"/>
              <a:gd name="T2" fmla="*/ 47 w 162"/>
              <a:gd name="T3" fmla="*/ 87 h 209"/>
              <a:gd name="T4" fmla="*/ 73 w 162"/>
              <a:gd name="T5" fmla="*/ 88 h 209"/>
              <a:gd name="T6" fmla="*/ 74 w 162"/>
              <a:gd name="T7" fmla="*/ 121 h 209"/>
              <a:gd name="T8" fmla="*/ 8 w 162"/>
              <a:gd name="T9" fmla="*/ 121 h 209"/>
              <a:gd name="T10" fmla="*/ 8 w 162"/>
              <a:gd name="T11" fmla="*/ 137 h 209"/>
              <a:gd name="T12" fmla="*/ 74 w 162"/>
              <a:gd name="T13" fmla="*/ 137 h 209"/>
              <a:gd name="T14" fmla="*/ 76 w 162"/>
              <a:gd name="T15" fmla="*/ 163 h 209"/>
              <a:gd name="T16" fmla="*/ 131 w 162"/>
              <a:gd name="T17" fmla="*/ 198 h 209"/>
              <a:gd name="T18" fmla="*/ 152 w 162"/>
              <a:gd name="T19" fmla="*/ 176 h 209"/>
              <a:gd name="T20" fmla="*/ 115 w 162"/>
              <a:gd name="T21" fmla="*/ 122 h 209"/>
              <a:gd name="T22" fmla="*/ 90 w 162"/>
              <a:gd name="T23" fmla="*/ 121 h 209"/>
              <a:gd name="T24" fmla="*/ 89 w 162"/>
              <a:gd name="T25" fmla="*/ 88 h 209"/>
              <a:gd name="T26" fmla="*/ 119 w 162"/>
              <a:gd name="T27" fmla="*/ 88 h 209"/>
              <a:gd name="T28" fmla="*/ 121 w 162"/>
              <a:gd name="T29" fmla="*/ 80 h 209"/>
              <a:gd name="T30" fmla="*/ 119 w 162"/>
              <a:gd name="T31" fmla="*/ 72 h 209"/>
              <a:gd name="T32" fmla="*/ 88 w 162"/>
              <a:gd name="T33" fmla="*/ 72 h 209"/>
              <a:gd name="T34" fmla="*/ 87 w 162"/>
              <a:gd name="T35" fmla="*/ 46 h 209"/>
              <a:gd name="T36" fmla="*/ 32 w 162"/>
              <a:gd name="T37" fmla="*/ 11 h 209"/>
              <a:gd name="T38" fmla="*/ 10 w 162"/>
              <a:gd name="T39" fmla="*/ 33 h 209"/>
              <a:gd name="T40" fmla="*/ 90 w 162"/>
              <a:gd name="T41" fmla="*/ 137 h 209"/>
              <a:gd name="T42" fmla="*/ 114 w 162"/>
              <a:gd name="T43" fmla="*/ 137 h 209"/>
              <a:gd name="T44" fmla="*/ 137 w 162"/>
              <a:gd name="T45" fmla="*/ 170 h 209"/>
              <a:gd name="T46" fmla="*/ 125 w 162"/>
              <a:gd name="T47" fmla="*/ 183 h 209"/>
              <a:gd name="T48" fmla="*/ 91 w 162"/>
              <a:gd name="T49" fmla="*/ 161 h 209"/>
              <a:gd name="T50" fmla="*/ 90 w 162"/>
              <a:gd name="T51" fmla="*/ 137 h 209"/>
              <a:gd name="T52" fmla="*/ 72 w 162"/>
              <a:gd name="T53" fmla="*/ 72 h 209"/>
              <a:gd name="T54" fmla="*/ 48 w 162"/>
              <a:gd name="T55" fmla="*/ 72 h 209"/>
              <a:gd name="T56" fmla="*/ 25 w 162"/>
              <a:gd name="T57" fmla="*/ 39 h 209"/>
              <a:gd name="T58" fmla="*/ 38 w 162"/>
              <a:gd name="T59" fmla="*/ 26 h 209"/>
              <a:gd name="T60" fmla="*/ 71 w 162"/>
              <a:gd name="T61" fmla="*/ 48 h 209"/>
              <a:gd name="T62" fmla="*/ 72 w 162"/>
              <a:gd name="T63" fmla="*/ 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2" h="209">
                <a:moveTo>
                  <a:pt x="10" y="33"/>
                </a:moveTo>
                <a:cubicBezTo>
                  <a:pt x="0" y="61"/>
                  <a:pt x="20" y="85"/>
                  <a:pt x="47" y="87"/>
                </a:cubicBezTo>
                <a:cubicBezTo>
                  <a:pt x="50" y="88"/>
                  <a:pt x="60" y="88"/>
                  <a:pt x="73" y="88"/>
                </a:cubicBezTo>
                <a:cubicBezTo>
                  <a:pt x="73" y="99"/>
                  <a:pt x="73" y="110"/>
                  <a:pt x="74" y="121"/>
                </a:cubicBezTo>
                <a:cubicBezTo>
                  <a:pt x="58" y="121"/>
                  <a:pt x="24" y="121"/>
                  <a:pt x="8" y="121"/>
                </a:cubicBezTo>
                <a:cubicBezTo>
                  <a:pt x="8" y="126"/>
                  <a:pt x="8" y="132"/>
                  <a:pt x="8" y="137"/>
                </a:cubicBezTo>
                <a:cubicBezTo>
                  <a:pt x="24" y="137"/>
                  <a:pt x="58" y="137"/>
                  <a:pt x="74" y="137"/>
                </a:cubicBezTo>
                <a:cubicBezTo>
                  <a:pt x="75" y="150"/>
                  <a:pt x="75" y="160"/>
                  <a:pt x="76" y="163"/>
                </a:cubicBezTo>
                <a:cubicBezTo>
                  <a:pt x="78" y="190"/>
                  <a:pt x="103" y="209"/>
                  <a:pt x="131" y="198"/>
                </a:cubicBezTo>
                <a:cubicBezTo>
                  <a:pt x="141" y="194"/>
                  <a:pt x="148" y="186"/>
                  <a:pt x="152" y="176"/>
                </a:cubicBezTo>
                <a:cubicBezTo>
                  <a:pt x="162" y="148"/>
                  <a:pt x="142" y="124"/>
                  <a:pt x="115" y="122"/>
                </a:cubicBezTo>
                <a:cubicBezTo>
                  <a:pt x="113" y="121"/>
                  <a:pt x="103" y="121"/>
                  <a:pt x="90" y="121"/>
                </a:cubicBezTo>
                <a:cubicBezTo>
                  <a:pt x="89" y="111"/>
                  <a:pt x="89" y="99"/>
                  <a:pt x="89" y="88"/>
                </a:cubicBezTo>
                <a:cubicBezTo>
                  <a:pt x="89" y="88"/>
                  <a:pt x="117" y="88"/>
                  <a:pt x="119" y="88"/>
                </a:cubicBezTo>
                <a:cubicBezTo>
                  <a:pt x="119" y="85"/>
                  <a:pt x="121" y="83"/>
                  <a:pt x="121" y="80"/>
                </a:cubicBezTo>
                <a:cubicBezTo>
                  <a:pt x="121" y="77"/>
                  <a:pt x="119" y="75"/>
                  <a:pt x="119" y="72"/>
                </a:cubicBezTo>
                <a:cubicBezTo>
                  <a:pt x="103" y="72"/>
                  <a:pt x="104" y="72"/>
                  <a:pt x="88" y="72"/>
                </a:cubicBezTo>
                <a:cubicBezTo>
                  <a:pt x="88" y="59"/>
                  <a:pt x="87" y="49"/>
                  <a:pt x="87" y="46"/>
                </a:cubicBezTo>
                <a:cubicBezTo>
                  <a:pt x="84" y="19"/>
                  <a:pt x="60" y="0"/>
                  <a:pt x="32" y="11"/>
                </a:cubicBezTo>
                <a:cubicBezTo>
                  <a:pt x="21" y="15"/>
                  <a:pt x="14" y="23"/>
                  <a:pt x="10" y="33"/>
                </a:cubicBezTo>
                <a:close/>
                <a:moveTo>
                  <a:pt x="90" y="137"/>
                </a:moveTo>
                <a:cubicBezTo>
                  <a:pt x="102" y="137"/>
                  <a:pt x="111" y="137"/>
                  <a:pt x="114" y="137"/>
                </a:cubicBezTo>
                <a:cubicBezTo>
                  <a:pt x="131" y="139"/>
                  <a:pt x="143" y="153"/>
                  <a:pt x="137" y="170"/>
                </a:cubicBezTo>
                <a:cubicBezTo>
                  <a:pt x="135" y="176"/>
                  <a:pt x="131" y="181"/>
                  <a:pt x="125" y="183"/>
                </a:cubicBezTo>
                <a:cubicBezTo>
                  <a:pt x="108" y="190"/>
                  <a:pt x="93" y="178"/>
                  <a:pt x="91" y="161"/>
                </a:cubicBezTo>
                <a:cubicBezTo>
                  <a:pt x="91" y="158"/>
                  <a:pt x="91" y="149"/>
                  <a:pt x="90" y="137"/>
                </a:cubicBezTo>
                <a:close/>
                <a:moveTo>
                  <a:pt x="72" y="72"/>
                </a:moveTo>
                <a:cubicBezTo>
                  <a:pt x="60" y="72"/>
                  <a:pt x="51" y="72"/>
                  <a:pt x="48" y="72"/>
                </a:cubicBezTo>
                <a:cubicBezTo>
                  <a:pt x="31" y="70"/>
                  <a:pt x="19" y="56"/>
                  <a:pt x="25" y="39"/>
                </a:cubicBezTo>
                <a:cubicBezTo>
                  <a:pt x="28" y="33"/>
                  <a:pt x="31" y="28"/>
                  <a:pt x="38" y="26"/>
                </a:cubicBezTo>
                <a:cubicBezTo>
                  <a:pt x="55" y="19"/>
                  <a:pt x="69" y="31"/>
                  <a:pt x="71" y="48"/>
                </a:cubicBezTo>
                <a:cubicBezTo>
                  <a:pt x="71" y="51"/>
                  <a:pt x="72" y="60"/>
                  <a:pt x="72" y="72"/>
                </a:cubicBezTo>
                <a:close/>
              </a:path>
            </a:pathLst>
          </a:custGeom>
          <a:solidFill>
            <a:schemeClr val="accent4"/>
          </a:solidFill>
          <a:ln>
            <a:noFill/>
          </a:ln>
        </p:spPr>
        <p:txBody>
          <a:bodyPr vert="horz" wrap="square" lIns="80998" tIns="40499" rIns="80998" bIns="40499" numCol="1" anchor="t" anchorCtr="0" compatLnSpc="1">
            <a:prstTxWarp prst="textNoShape">
              <a:avLst/>
            </a:prstTxWarp>
          </a:bodyPr>
          <a:lstStyle/>
          <a:p>
            <a:endParaRPr lang="en-US" sz="3189" dirty="0"/>
          </a:p>
        </p:txBody>
      </p:sp>
      <p:sp>
        <p:nvSpPr>
          <p:cNvPr id="12" name="TextBox 11">
            <a:extLst>
              <a:ext uri="{FF2B5EF4-FFF2-40B4-BE49-F238E27FC236}">
                <a16:creationId xmlns:a16="http://schemas.microsoft.com/office/drawing/2014/main" id="{39619352-82F2-495A-9314-CDFAF4AF1362}"/>
              </a:ext>
            </a:extLst>
          </p:cNvPr>
          <p:cNvSpPr txBox="1"/>
          <p:nvPr/>
        </p:nvSpPr>
        <p:spPr>
          <a:xfrm>
            <a:off x="569568" y="2465360"/>
            <a:ext cx="4492690" cy="354269"/>
          </a:xfrm>
          <a:prstGeom prst="rect">
            <a:avLst/>
          </a:prstGeom>
          <a:noFill/>
        </p:spPr>
        <p:txBody>
          <a:bodyPr wrap="square" lIns="97223" tIns="48612" rIns="97223" bIns="48612" rtlCol="0" anchor="b" anchorCtr="0">
            <a:spAutoFit/>
          </a:bodyPr>
          <a:lstStyle/>
          <a:p>
            <a:pPr>
              <a:lnSpc>
                <a:spcPts val="2215"/>
              </a:lnSpc>
            </a:pPr>
            <a:r>
              <a:rPr lang="en-US" sz="1683" b="1" dirty="0">
                <a:solidFill>
                  <a:schemeClr val="tx2"/>
                </a:solidFill>
                <a:ea typeface="League Spartan" charset="0"/>
                <a:cs typeface="Poppins" pitchFamily="2" charset="77"/>
              </a:rPr>
              <a:t>Paragraph Title</a:t>
            </a:r>
          </a:p>
        </p:txBody>
      </p:sp>
      <p:sp>
        <p:nvSpPr>
          <p:cNvPr id="13" name="Subtitle 2">
            <a:extLst>
              <a:ext uri="{FF2B5EF4-FFF2-40B4-BE49-F238E27FC236}">
                <a16:creationId xmlns:a16="http://schemas.microsoft.com/office/drawing/2014/main" id="{0D8E8C47-7138-403C-87BF-A1E146D7A727}"/>
              </a:ext>
            </a:extLst>
          </p:cNvPr>
          <p:cNvSpPr txBox="1">
            <a:spLocks/>
          </p:cNvSpPr>
          <p:nvPr/>
        </p:nvSpPr>
        <p:spPr>
          <a:xfrm>
            <a:off x="587324" y="2819728"/>
            <a:ext cx="4492690" cy="897192"/>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US" sz="1152"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52" dirty="0" err="1">
                <a:solidFill>
                  <a:schemeClr val="tx1"/>
                </a:solidFill>
                <a:latin typeface="+mn-lt"/>
                <a:ea typeface="Open Sans Light" panose="020B0306030504020204" pitchFamily="34" charset="0"/>
                <a:cs typeface="Open Sans Light" panose="020B0306030504020204" pitchFamily="34" charset="0"/>
              </a:rPr>
              <a:t>amet</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consectetur</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adipiscing</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elit</a:t>
            </a:r>
            <a:r>
              <a:rPr lang="en-US" sz="1152" dirty="0">
                <a:solidFill>
                  <a:schemeClr val="tx1"/>
                </a:solidFill>
                <a:latin typeface="+mn-lt"/>
                <a:ea typeface="Open Sans Light" panose="020B0306030504020204" pitchFamily="34" charset="0"/>
                <a:cs typeface="Open Sans Light" panose="020B0306030504020204" pitchFamily="34" charset="0"/>
              </a:rPr>
              <a:t>, sed do </a:t>
            </a:r>
            <a:r>
              <a:rPr lang="en-US" sz="1152" dirty="0" err="1">
                <a:solidFill>
                  <a:schemeClr val="tx1"/>
                </a:solidFill>
                <a:latin typeface="+mn-lt"/>
                <a:ea typeface="Open Sans Light" panose="020B0306030504020204" pitchFamily="34" charset="0"/>
                <a:cs typeface="Open Sans Light" panose="020B0306030504020204" pitchFamily="34" charset="0"/>
              </a:rPr>
              <a:t>eiusmod</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tempor</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incididunt</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ut</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labore</a:t>
            </a:r>
            <a:r>
              <a:rPr lang="en-US" sz="1152" dirty="0">
                <a:solidFill>
                  <a:schemeClr val="tx1"/>
                </a:solidFill>
                <a:latin typeface="+mn-lt"/>
                <a:ea typeface="Open Sans Light" panose="020B0306030504020204" pitchFamily="34" charset="0"/>
                <a:cs typeface="Open Sans Light" panose="020B0306030504020204" pitchFamily="34" charset="0"/>
              </a:rPr>
              <a:t> et dolore magna </a:t>
            </a:r>
            <a:r>
              <a:rPr lang="en-US" sz="1152" dirty="0" err="1">
                <a:solidFill>
                  <a:schemeClr val="tx1"/>
                </a:solidFill>
                <a:latin typeface="+mn-lt"/>
                <a:ea typeface="Open Sans Light" panose="020B0306030504020204" pitchFamily="34" charset="0"/>
                <a:cs typeface="Open Sans Light" panose="020B0306030504020204" pitchFamily="34" charset="0"/>
              </a:rPr>
              <a:t>aliqua</a:t>
            </a:r>
            <a:r>
              <a:rPr lang="en-US" sz="1152" dirty="0">
                <a:solidFill>
                  <a:schemeClr val="tx1"/>
                </a:solidFill>
                <a:latin typeface="+mn-lt"/>
                <a:ea typeface="Open Sans Light" panose="020B0306030504020204" pitchFamily="34" charset="0"/>
                <a:cs typeface="Open Sans Light" panose="020B0306030504020204" pitchFamily="34" charset="0"/>
              </a:rPr>
              <a:t>. Ut </a:t>
            </a:r>
            <a:r>
              <a:rPr lang="en-US" sz="1152" dirty="0" err="1">
                <a:solidFill>
                  <a:schemeClr val="tx1"/>
                </a:solidFill>
                <a:latin typeface="+mn-lt"/>
                <a:ea typeface="Open Sans Light" panose="020B0306030504020204" pitchFamily="34" charset="0"/>
                <a:cs typeface="Open Sans Light" panose="020B0306030504020204" pitchFamily="34" charset="0"/>
              </a:rPr>
              <a:t>enim</a:t>
            </a:r>
            <a:r>
              <a:rPr lang="en-US" sz="1152" dirty="0">
                <a:solidFill>
                  <a:schemeClr val="tx1"/>
                </a:solidFill>
                <a:latin typeface="+mn-lt"/>
                <a:ea typeface="Open Sans Light" panose="020B0306030504020204" pitchFamily="34" charset="0"/>
                <a:cs typeface="Open Sans Light" panose="020B0306030504020204" pitchFamily="34" charset="0"/>
              </a:rPr>
              <a:t> ad minim </a:t>
            </a:r>
            <a:r>
              <a:rPr lang="en-US" sz="1152" dirty="0" err="1">
                <a:solidFill>
                  <a:schemeClr val="tx1"/>
                </a:solidFill>
                <a:latin typeface="+mn-lt"/>
                <a:ea typeface="Open Sans Light" panose="020B0306030504020204" pitchFamily="34" charset="0"/>
                <a:cs typeface="Open Sans Light" panose="020B0306030504020204" pitchFamily="34" charset="0"/>
              </a:rPr>
              <a:t>veniam</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quis</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nostrud</a:t>
            </a:r>
            <a:r>
              <a:rPr lang="en-US" sz="1152" dirty="0">
                <a:solidFill>
                  <a:schemeClr val="tx1"/>
                </a:solidFill>
                <a:latin typeface="+mn-lt"/>
                <a:ea typeface="Open Sans Light" panose="020B0306030504020204" pitchFamily="34" charset="0"/>
                <a:cs typeface="Open Sans Light" panose="020B0306030504020204" pitchFamily="34" charset="0"/>
              </a:rPr>
              <a:t> exercitation </a:t>
            </a:r>
            <a:r>
              <a:rPr lang="en-US" sz="1152" dirty="0" err="1">
                <a:solidFill>
                  <a:schemeClr val="tx1"/>
                </a:solidFill>
                <a:latin typeface="+mn-lt"/>
                <a:ea typeface="Open Sans Light" panose="020B0306030504020204" pitchFamily="34" charset="0"/>
                <a:cs typeface="Open Sans Light" panose="020B0306030504020204" pitchFamily="34" charset="0"/>
              </a:rPr>
              <a:t>ullamco</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laboris</a:t>
            </a:r>
            <a:r>
              <a:rPr lang="en-US" sz="1152" dirty="0">
                <a:solidFill>
                  <a:schemeClr val="tx1"/>
                </a:solidFill>
                <a:latin typeface="+mn-lt"/>
                <a:ea typeface="Open Sans Light" panose="020B0306030504020204" pitchFamily="34" charset="0"/>
                <a:cs typeface="Open Sans Light" panose="020B0306030504020204" pitchFamily="34" charset="0"/>
              </a:rPr>
              <a:t> nisi </a:t>
            </a:r>
            <a:r>
              <a:rPr lang="en-US" sz="1152" dirty="0" err="1">
                <a:solidFill>
                  <a:schemeClr val="tx1"/>
                </a:solidFill>
                <a:latin typeface="+mn-lt"/>
                <a:ea typeface="Open Sans Light" panose="020B0306030504020204" pitchFamily="34" charset="0"/>
                <a:cs typeface="Open Sans Light" panose="020B0306030504020204" pitchFamily="34" charset="0"/>
              </a:rPr>
              <a:t>ut</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aliquip</a:t>
            </a:r>
            <a:r>
              <a:rPr lang="en-US" sz="1152" dirty="0">
                <a:solidFill>
                  <a:schemeClr val="tx1"/>
                </a:solidFill>
                <a:latin typeface="+mn-lt"/>
                <a:ea typeface="Open Sans Light" panose="020B0306030504020204" pitchFamily="34" charset="0"/>
                <a:cs typeface="Open Sans Light" panose="020B0306030504020204" pitchFamily="34" charset="0"/>
              </a:rPr>
              <a:t> ex </a:t>
            </a:r>
            <a:r>
              <a:rPr lang="en-US" sz="1152" dirty="0" err="1">
                <a:solidFill>
                  <a:schemeClr val="tx1"/>
                </a:solidFill>
                <a:latin typeface="+mn-lt"/>
                <a:ea typeface="Open Sans Light" panose="020B0306030504020204" pitchFamily="34" charset="0"/>
                <a:cs typeface="Open Sans Light" panose="020B0306030504020204" pitchFamily="34" charset="0"/>
              </a:rPr>
              <a:t>ea</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commodo</a:t>
            </a:r>
            <a:r>
              <a:rPr lang="en-US" sz="1152" dirty="0">
                <a:solidFill>
                  <a:schemeClr val="tx1"/>
                </a:solidFill>
                <a:latin typeface="+mn-lt"/>
                <a:ea typeface="Open Sans Light" panose="020B0306030504020204" pitchFamily="34" charset="0"/>
                <a:cs typeface="Open Sans Light" panose="020B0306030504020204" pitchFamily="34" charset="0"/>
              </a:rPr>
              <a:t> </a:t>
            </a:r>
            <a:r>
              <a:rPr lang="en-US" sz="1152" dirty="0" err="1">
                <a:solidFill>
                  <a:schemeClr val="tx1"/>
                </a:solidFill>
                <a:latin typeface="+mn-lt"/>
                <a:ea typeface="Open Sans Light" panose="020B0306030504020204" pitchFamily="34" charset="0"/>
                <a:cs typeface="Open Sans Light" panose="020B0306030504020204" pitchFamily="34" charset="0"/>
              </a:rPr>
              <a:t>consequat</a:t>
            </a:r>
            <a:r>
              <a:rPr lang="en-US" sz="1152" dirty="0">
                <a:solidFill>
                  <a:schemeClr val="tx1"/>
                </a:solidFill>
                <a:latin typeface="+mn-lt"/>
                <a:ea typeface="Open Sans Light" panose="020B0306030504020204" pitchFamily="34" charset="0"/>
                <a:cs typeface="Open Sans Light" panose="020B0306030504020204" pitchFamily="34" charset="0"/>
              </a:rPr>
              <a:t>.</a:t>
            </a:r>
          </a:p>
        </p:txBody>
      </p:sp>
      <p:sp>
        <p:nvSpPr>
          <p:cNvPr id="14" name="TextBox 13">
            <a:extLst>
              <a:ext uri="{FF2B5EF4-FFF2-40B4-BE49-F238E27FC236}">
                <a16:creationId xmlns:a16="http://schemas.microsoft.com/office/drawing/2014/main" id="{C930EE5E-FB7A-4D82-A500-1434DDFB7C2D}"/>
              </a:ext>
            </a:extLst>
          </p:cNvPr>
          <p:cNvSpPr txBox="1"/>
          <p:nvPr/>
        </p:nvSpPr>
        <p:spPr>
          <a:xfrm>
            <a:off x="3992948" y="4236242"/>
            <a:ext cx="912429" cy="351315"/>
          </a:xfrm>
          <a:prstGeom prst="rect">
            <a:avLst/>
          </a:prstGeom>
          <a:noFill/>
        </p:spPr>
        <p:txBody>
          <a:bodyPr wrap="none" rtlCol="0" anchor="ctr" anchorCtr="0">
            <a:spAutoFit/>
          </a:bodyPr>
          <a:lstStyle/>
          <a:p>
            <a:r>
              <a:rPr lang="en-US" sz="1683" b="1" dirty="0">
                <a:solidFill>
                  <a:schemeClr val="tx2"/>
                </a:solidFill>
                <a:ea typeface="League Spartan" charset="0"/>
                <a:cs typeface="Poppins" pitchFamily="2" charset="77"/>
              </a:rPr>
              <a:t>Caption</a:t>
            </a:r>
          </a:p>
        </p:txBody>
      </p:sp>
      <p:sp>
        <p:nvSpPr>
          <p:cNvPr id="15" name="Subtitle 2">
            <a:extLst>
              <a:ext uri="{FF2B5EF4-FFF2-40B4-BE49-F238E27FC236}">
                <a16:creationId xmlns:a16="http://schemas.microsoft.com/office/drawing/2014/main" id="{B00C91C8-A3DD-463D-8BB8-DBA484890EB6}"/>
              </a:ext>
            </a:extLst>
          </p:cNvPr>
          <p:cNvSpPr txBox="1">
            <a:spLocks/>
          </p:cNvSpPr>
          <p:nvPr/>
        </p:nvSpPr>
        <p:spPr>
          <a:xfrm>
            <a:off x="3993087" y="4557120"/>
            <a:ext cx="1637732" cy="692008"/>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consequat</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16" name="TextBox 15">
            <a:extLst>
              <a:ext uri="{FF2B5EF4-FFF2-40B4-BE49-F238E27FC236}">
                <a16:creationId xmlns:a16="http://schemas.microsoft.com/office/drawing/2014/main" id="{0D01E49A-11CC-4D25-B69B-F608807D07DC}"/>
              </a:ext>
            </a:extLst>
          </p:cNvPr>
          <p:cNvSpPr txBox="1"/>
          <p:nvPr/>
        </p:nvSpPr>
        <p:spPr>
          <a:xfrm>
            <a:off x="1352580" y="4236242"/>
            <a:ext cx="912429" cy="351315"/>
          </a:xfrm>
          <a:prstGeom prst="rect">
            <a:avLst/>
          </a:prstGeom>
          <a:noFill/>
        </p:spPr>
        <p:txBody>
          <a:bodyPr wrap="none" rtlCol="0" anchor="ctr" anchorCtr="0">
            <a:spAutoFit/>
          </a:bodyPr>
          <a:lstStyle/>
          <a:p>
            <a:r>
              <a:rPr lang="en-US" sz="1683" b="1" dirty="0">
                <a:solidFill>
                  <a:schemeClr val="tx2"/>
                </a:solidFill>
                <a:ea typeface="League Spartan" charset="0"/>
                <a:cs typeface="Poppins" pitchFamily="2" charset="77"/>
              </a:rPr>
              <a:t>Caption</a:t>
            </a:r>
          </a:p>
        </p:txBody>
      </p:sp>
      <p:sp>
        <p:nvSpPr>
          <p:cNvPr id="17" name="Subtitle 2">
            <a:extLst>
              <a:ext uri="{FF2B5EF4-FFF2-40B4-BE49-F238E27FC236}">
                <a16:creationId xmlns:a16="http://schemas.microsoft.com/office/drawing/2014/main" id="{79278E71-1BF2-4B24-9729-259B7B51315C}"/>
              </a:ext>
            </a:extLst>
          </p:cNvPr>
          <p:cNvSpPr txBox="1">
            <a:spLocks/>
          </p:cNvSpPr>
          <p:nvPr/>
        </p:nvSpPr>
        <p:spPr>
          <a:xfrm>
            <a:off x="1352718" y="4557120"/>
            <a:ext cx="1637732" cy="692008"/>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consequat</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18" name="Oval 17">
            <a:extLst>
              <a:ext uri="{FF2B5EF4-FFF2-40B4-BE49-F238E27FC236}">
                <a16:creationId xmlns:a16="http://schemas.microsoft.com/office/drawing/2014/main" id="{28E001F5-C4F1-4A2D-8DB8-9F47E012695F}"/>
              </a:ext>
            </a:extLst>
          </p:cNvPr>
          <p:cNvSpPr>
            <a:spLocks noChangeAspect="1"/>
          </p:cNvSpPr>
          <p:nvPr/>
        </p:nvSpPr>
        <p:spPr>
          <a:xfrm>
            <a:off x="3351996" y="4294256"/>
            <a:ext cx="550884" cy="5508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3" dirty="0"/>
          </a:p>
        </p:txBody>
      </p:sp>
      <p:sp>
        <p:nvSpPr>
          <p:cNvPr id="19" name="Oval 18">
            <a:extLst>
              <a:ext uri="{FF2B5EF4-FFF2-40B4-BE49-F238E27FC236}">
                <a16:creationId xmlns:a16="http://schemas.microsoft.com/office/drawing/2014/main" id="{77DE4F56-62B2-453B-8287-420C26E8021F}"/>
              </a:ext>
            </a:extLst>
          </p:cNvPr>
          <p:cNvSpPr>
            <a:spLocks noChangeAspect="1"/>
          </p:cNvSpPr>
          <p:nvPr/>
        </p:nvSpPr>
        <p:spPr>
          <a:xfrm>
            <a:off x="683585" y="4290826"/>
            <a:ext cx="550884" cy="5508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3" dirty="0"/>
          </a:p>
        </p:txBody>
      </p:sp>
      <p:pic>
        <p:nvPicPr>
          <p:cNvPr id="23" name="Graphic 22" descr="Brontosaurus">
            <a:extLst>
              <a:ext uri="{FF2B5EF4-FFF2-40B4-BE49-F238E27FC236}">
                <a16:creationId xmlns:a16="http://schemas.microsoft.com/office/drawing/2014/main" id="{23F006F6-3353-4E4A-95A2-5330537653EC}"/>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71173" y="4337668"/>
            <a:ext cx="457200" cy="457200"/>
          </a:xfrm>
          <a:prstGeom prst="rect">
            <a:avLst/>
          </a:prstGeom>
        </p:spPr>
      </p:pic>
      <p:pic>
        <p:nvPicPr>
          <p:cNvPr id="25" name="Graphic 24" descr="Pterodactyl">
            <a:extLst>
              <a:ext uri="{FF2B5EF4-FFF2-40B4-BE49-F238E27FC236}">
                <a16:creationId xmlns:a16="http://schemas.microsoft.com/office/drawing/2014/main" id="{D0BEF819-A154-4EEF-8C43-0B53E98FE8E6}"/>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0427" y="4358957"/>
            <a:ext cx="457200" cy="457200"/>
          </a:xfrm>
          <a:prstGeom prst="rect">
            <a:avLst/>
          </a:prstGeom>
        </p:spPr>
      </p:pic>
    </p:spTree>
    <p:extLst>
      <p:ext uri="{BB962C8B-B14F-4D97-AF65-F5344CB8AC3E}">
        <p14:creationId xmlns:p14="http://schemas.microsoft.com/office/powerpoint/2010/main" val="22763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6E448D-449E-4BE8-953F-7A3A3F57332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11AA183-AC69-40D7-93DE-AAF975543D6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7C5BCB4-BDC2-4369-A0F1-F9F1BF15F142}"/>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2A08488C-EBBA-4A61-A979-31F8922BBB3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1810803-672F-47C7-A388-D52DE18BC95D}"/>
              </a:ext>
            </a:extLst>
          </p:cNvPr>
          <p:cNvSpPr>
            <a:spLocks noGrp="1"/>
          </p:cNvSpPr>
          <p:nvPr>
            <p:ph type="body" sz="quarter" idx="13"/>
          </p:nvPr>
        </p:nvSpPr>
        <p:spPr/>
        <p:txBody>
          <a:bodyPr/>
          <a:lstStyle/>
          <a:p>
            <a:endParaRPr lang="en-ZA"/>
          </a:p>
        </p:txBody>
      </p:sp>
      <p:sp>
        <p:nvSpPr>
          <p:cNvPr id="7" name="Freeform 73">
            <a:extLst>
              <a:ext uri="{FF2B5EF4-FFF2-40B4-BE49-F238E27FC236}">
                <a16:creationId xmlns:a16="http://schemas.microsoft.com/office/drawing/2014/main" id="{6EFD8AFD-4F96-4D30-A416-D31CFB335D57}"/>
              </a:ext>
            </a:extLst>
          </p:cNvPr>
          <p:cNvSpPr>
            <a:spLocks/>
          </p:cNvSpPr>
          <p:nvPr/>
        </p:nvSpPr>
        <p:spPr bwMode="auto">
          <a:xfrm rot="10800000">
            <a:off x="0" y="4441564"/>
            <a:ext cx="4594909" cy="1875576"/>
          </a:xfrm>
          <a:custGeom>
            <a:avLst/>
            <a:gdLst>
              <a:gd name="connsiteX0" fmla="*/ 10371810 w 10371810"/>
              <a:gd name="connsiteY0" fmla="*/ 4233624 h 4233624"/>
              <a:gd name="connsiteX1" fmla="*/ 0 w 10371810"/>
              <a:gd name="connsiteY1" fmla="*/ 0 h 4233624"/>
              <a:gd name="connsiteX2" fmla="*/ 10371810 w 10371810"/>
              <a:gd name="connsiteY2" fmla="*/ 0 h 4233624"/>
            </a:gdLst>
            <a:ahLst/>
            <a:cxnLst>
              <a:cxn ang="0">
                <a:pos x="connsiteX0" y="connsiteY0"/>
              </a:cxn>
              <a:cxn ang="0">
                <a:pos x="connsiteX1" y="connsiteY1"/>
              </a:cxn>
              <a:cxn ang="0">
                <a:pos x="connsiteX2" y="connsiteY2"/>
              </a:cxn>
            </a:cxnLst>
            <a:rect l="l" t="t" r="r" b="b"/>
            <a:pathLst>
              <a:path w="10371810" h="4233624">
                <a:moveTo>
                  <a:pt x="10371810" y="4233624"/>
                </a:moveTo>
                <a:lnTo>
                  <a:pt x="0" y="0"/>
                </a:lnTo>
                <a:lnTo>
                  <a:pt x="10371810" y="0"/>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noAutofit/>
          </a:bodyPr>
          <a:lstStyle/>
          <a:p>
            <a:endParaRPr lang="en-US" sz="1197" dirty="0">
              <a:latin typeface="Lato Light" panose="020F0502020204030203" pitchFamily="34" charset="0"/>
            </a:endParaRPr>
          </a:p>
        </p:txBody>
      </p:sp>
      <p:sp>
        <p:nvSpPr>
          <p:cNvPr id="8" name="Freeform 71">
            <a:extLst>
              <a:ext uri="{FF2B5EF4-FFF2-40B4-BE49-F238E27FC236}">
                <a16:creationId xmlns:a16="http://schemas.microsoft.com/office/drawing/2014/main" id="{52D695BB-F824-4CE5-A4B4-777B761AA7E3}"/>
              </a:ext>
            </a:extLst>
          </p:cNvPr>
          <p:cNvSpPr>
            <a:spLocks/>
          </p:cNvSpPr>
          <p:nvPr/>
        </p:nvSpPr>
        <p:spPr bwMode="auto">
          <a:xfrm rot="10800000">
            <a:off x="0" y="3691282"/>
            <a:ext cx="5506808" cy="2625858"/>
          </a:xfrm>
          <a:custGeom>
            <a:avLst/>
            <a:gdLst>
              <a:gd name="connsiteX0" fmla="*/ 12430185 w 12430185"/>
              <a:gd name="connsiteY0" fmla="*/ 5927190 h 5927190"/>
              <a:gd name="connsiteX1" fmla="*/ 0 w 12430185"/>
              <a:gd name="connsiteY1" fmla="*/ 333901 h 5927190"/>
              <a:gd name="connsiteX2" fmla="*/ 0 w 12430185"/>
              <a:gd name="connsiteY2" fmla="*/ 0 h 5927190"/>
              <a:gd name="connsiteX3" fmla="*/ 2121394 w 12430185"/>
              <a:gd name="connsiteY3" fmla="*/ 0 h 5927190"/>
              <a:gd name="connsiteX4" fmla="*/ 12430185 w 12430185"/>
              <a:gd name="connsiteY4" fmla="*/ 4231304 h 592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0185" h="5927190">
                <a:moveTo>
                  <a:pt x="12430185" y="5927190"/>
                </a:moveTo>
                <a:lnTo>
                  <a:pt x="0" y="333901"/>
                </a:lnTo>
                <a:lnTo>
                  <a:pt x="0" y="0"/>
                </a:lnTo>
                <a:lnTo>
                  <a:pt x="2121394" y="0"/>
                </a:lnTo>
                <a:lnTo>
                  <a:pt x="12430185" y="4231304"/>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noAutofit/>
          </a:bodyPr>
          <a:lstStyle/>
          <a:p>
            <a:endParaRPr lang="en-US" sz="1197" dirty="0">
              <a:latin typeface="Lato Light" panose="020F0502020204030203" pitchFamily="34" charset="0"/>
            </a:endParaRPr>
          </a:p>
        </p:txBody>
      </p:sp>
      <p:sp>
        <p:nvSpPr>
          <p:cNvPr id="9" name="Freeform 69">
            <a:extLst>
              <a:ext uri="{FF2B5EF4-FFF2-40B4-BE49-F238E27FC236}">
                <a16:creationId xmlns:a16="http://schemas.microsoft.com/office/drawing/2014/main" id="{C1E37D6F-7622-41E3-A781-0693C6A87FD1}"/>
              </a:ext>
            </a:extLst>
          </p:cNvPr>
          <p:cNvSpPr>
            <a:spLocks/>
          </p:cNvSpPr>
          <p:nvPr/>
        </p:nvSpPr>
        <p:spPr bwMode="auto">
          <a:xfrm rot="10800000">
            <a:off x="0" y="1978469"/>
            <a:ext cx="5506808" cy="4193136"/>
          </a:xfrm>
          <a:custGeom>
            <a:avLst/>
            <a:gdLst>
              <a:gd name="connsiteX0" fmla="*/ 12430185 w 12430185"/>
              <a:gd name="connsiteY0" fmla="*/ 9464912 h 9464912"/>
              <a:gd name="connsiteX1" fmla="*/ 3174 w 12430185"/>
              <a:gd name="connsiteY1" fmla="*/ 3901062 h 9464912"/>
              <a:gd name="connsiteX2" fmla="*/ 0 w 12430185"/>
              <a:gd name="connsiteY2" fmla="*/ 0 h 9464912"/>
              <a:gd name="connsiteX3" fmla="*/ 12430185 w 12430185"/>
              <a:gd name="connsiteY3" fmla="*/ 5566891 h 9464912"/>
            </a:gdLst>
            <a:ahLst/>
            <a:cxnLst>
              <a:cxn ang="0">
                <a:pos x="connsiteX0" y="connsiteY0"/>
              </a:cxn>
              <a:cxn ang="0">
                <a:pos x="connsiteX1" y="connsiteY1"/>
              </a:cxn>
              <a:cxn ang="0">
                <a:pos x="connsiteX2" y="connsiteY2"/>
              </a:cxn>
              <a:cxn ang="0">
                <a:pos x="connsiteX3" y="connsiteY3"/>
              </a:cxn>
            </a:cxnLst>
            <a:rect l="l" t="t" r="r" b="b"/>
            <a:pathLst>
              <a:path w="12430185" h="9464912">
                <a:moveTo>
                  <a:pt x="12430185" y="9464912"/>
                </a:moveTo>
                <a:lnTo>
                  <a:pt x="3174" y="3901062"/>
                </a:lnTo>
                <a:lnTo>
                  <a:pt x="0" y="0"/>
                </a:lnTo>
                <a:lnTo>
                  <a:pt x="12430185" y="5566891"/>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noAutofit/>
          </a:bodyPr>
          <a:lstStyle/>
          <a:p>
            <a:endParaRPr lang="en-US" sz="1197" dirty="0">
              <a:latin typeface="Lato Light" panose="020F0502020204030203" pitchFamily="34" charset="0"/>
            </a:endParaRPr>
          </a:p>
        </p:txBody>
      </p:sp>
      <p:sp>
        <p:nvSpPr>
          <p:cNvPr id="10" name="Freeform 82">
            <a:extLst>
              <a:ext uri="{FF2B5EF4-FFF2-40B4-BE49-F238E27FC236}">
                <a16:creationId xmlns:a16="http://schemas.microsoft.com/office/drawing/2014/main" id="{9E50889A-2EE7-4EF6-8A5D-5D049D9601C2}"/>
              </a:ext>
            </a:extLst>
          </p:cNvPr>
          <p:cNvSpPr>
            <a:spLocks/>
          </p:cNvSpPr>
          <p:nvPr/>
        </p:nvSpPr>
        <p:spPr bwMode="auto">
          <a:xfrm rot="10800000">
            <a:off x="3393258" y="3271314"/>
            <a:ext cx="1766213" cy="3051498"/>
          </a:xfrm>
          <a:custGeom>
            <a:avLst/>
            <a:gdLst>
              <a:gd name="connsiteX0" fmla="*/ 2688526 w 3986766"/>
              <a:gd name="connsiteY0" fmla="*/ 1920376 h 6887962"/>
              <a:gd name="connsiteX1" fmla="*/ 1276017 w 3986766"/>
              <a:gd name="connsiteY1" fmla="*/ 1288714 h 6887962"/>
              <a:gd name="connsiteX2" fmla="*/ 2561559 w 3986766"/>
              <a:gd name="connsiteY2" fmla="*/ 536434 h 6887962"/>
              <a:gd name="connsiteX3" fmla="*/ 2561561 w 3986766"/>
              <a:gd name="connsiteY3" fmla="*/ 536435 h 6887962"/>
              <a:gd name="connsiteX4" fmla="*/ 2532993 w 3986766"/>
              <a:gd name="connsiteY4" fmla="*/ 0 h 6887962"/>
              <a:gd name="connsiteX5" fmla="*/ 3986766 w 3986766"/>
              <a:gd name="connsiteY5" fmla="*/ 0 h 6887962"/>
              <a:gd name="connsiteX6" fmla="*/ 3958199 w 3986766"/>
              <a:gd name="connsiteY6" fmla="*/ 1110961 h 6887962"/>
              <a:gd name="connsiteX7" fmla="*/ 3958197 w 3986766"/>
              <a:gd name="connsiteY7" fmla="*/ 1110960 h 6887962"/>
              <a:gd name="connsiteX8" fmla="*/ 787195 w 3986766"/>
              <a:gd name="connsiteY8" fmla="*/ 6887962 h 6887962"/>
              <a:gd name="connsiteX9" fmla="*/ 0 w 3986766"/>
              <a:gd name="connsiteY9" fmla="*/ 6887962 h 6887962"/>
              <a:gd name="connsiteX10" fmla="*/ 0 w 3986766"/>
              <a:gd name="connsiteY10" fmla="*/ 6183296 h 6887962"/>
              <a:gd name="connsiteX11" fmla="*/ 148122 w 3986766"/>
              <a:gd name="connsiteY11" fmla="*/ 6315889 h 6887962"/>
              <a:gd name="connsiteX12" fmla="*/ 1446500 w 3986766"/>
              <a:gd name="connsiteY12" fmla="*/ 5244501 h 6887962"/>
              <a:gd name="connsiteX13" fmla="*/ 1276020 w 3986766"/>
              <a:gd name="connsiteY13" fmla="*/ 1288716 h 6887962"/>
              <a:gd name="connsiteX14" fmla="*/ 2688528 w 3986766"/>
              <a:gd name="connsiteY14" fmla="*/ 1920377 h 6887962"/>
              <a:gd name="connsiteX15" fmla="*/ 2145744 w 3986766"/>
              <a:gd name="connsiteY15" fmla="*/ 5577027 h 6887962"/>
              <a:gd name="connsiteX16" fmla="*/ 2127792 w 3986766"/>
              <a:gd name="connsiteY16" fmla="*/ 5569030 h 6887962"/>
              <a:gd name="connsiteX17" fmla="*/ 634991 w 3986766"/>
              <a:gd name="connsiteY17" fmla="*/ 6751716 h 6887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6766" h="6887962">
                <a:moveTo>
                  <a:pt x="2688526" y="1920376"/>
                </a:moveTo>
                <a:lnTo>
                  <a:pt x="1276017" y="1288714"/>
                </a:lnTo>
                <a:lnTo>
                  <a:pt x="2561559" y="536434"/>
                </a:lnTo>
                <a:lnTo>
                  <a:pt x="2561561" y="536435"/>
                </a:lnTo>
                <a:lnTo>
                  <a:pt x="2532993" y="0"/>
                </a:lnTo>
                <a:lnTo>
                  <a:pt x="3986766" y="0"/>
                </a:lnTo>
                <a:lnTo>
                  <a:pt x="3958199" y="1110961"/>
                </a:lnTo>
                <a:lnTo>
                  <a:pt x="3958197" y="1110960"/>
                </a:lnTo>
                <a:close/>
                <a:moveTo>
                  <a:pt x="787195" y="6887962"/>
                </a:moveTo>
                <a:lnTo>
                  <a:pt x="0" y="6887962"/>
                </a:lnTo>
                <a:lnTo>
                  <a:pt x="0" y="6183296"/>
                </a:lnTo>
                <a:lnTo>
                  <a:pt x="148122" y="6315889"/>
                </a:lnTo>
                <a:lnTo>
                  <a:pt x="1446500" y="5244501"/>
                </a:lnTo>
                <a:lnTo>
                  <a:pt x="1276020" y="1288716"/>
                </a:lnTo>
                <a:lnTo>
                  <a:pt x="2688528" y="1920377"/>
                </a:lnTo>
                <a:lnTo>
                  <a:pt x="2145744" y="5577027"/>
                </a:lnTo>
                <a:lnTo>
                  <a:pt x="2127792" y="5569030"/>
                </a:lnTo>
                <a:lnTo>
                  <a:pt x="634991" y="675171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noAutofit/>
          </a:bodyPr>
          <a:lstStyle/>
          <a:p>
            <a:endParaRPr lang="en-US" sz="1197" dirty="0">
              <a:latin typeface="Lato Light" panose="020F0502020204030203" pitchFamily="34" charset="0"/>
            </a:endParaRPr>
          </a:p>
        </p:txBody>
      </p:sp>
      <p:sp>
        <p:nvSpPr>
          <p:cNvPr id="11" name="Freeform 81">
            <a:extLst>
              <a:ext uri="{FF2B5EF4-FFF2-40B4-BE49-F238E27FC236}">
                <a16:creationId xmlns:a16="http://schemas.microsoft.com/office/drawing/2014/main" id="{B99A9529-6734-45A6-A07B-942E16C20792}"/>
              </a:ext>
            </a:extLst>
          </p:cNvPr>
          <p:cNvSpPr>
            <a:spLocks/>
          </p:cNvSpPr>
          <p:nvPr/>
        </p:nvSpPr>
        <p:spPr bwMode="auto">
          <a:xfrm rot="10800000">
            <a:off x="2376562" y="2661015"/>
            <a:ext cx="2518541" cy="3661797"/>
          </a:xfrm>
          <a:custGeom>
            <a:avLst/>
            <a:gdLst>
              <a:gd name="connsiteX0" fmla="*/ 1022086 w 5684951"/>
              <a:gd name="connsiteY0" fmla="*/ 8265553 h 8265553"/>
              <a:gd name="connsiteX1" fmla="*/ 0 w 5684951"/>
              <a:gd name="connsiteY1" fmla="*/ 8265553 h 8265553"/>
              <a:gd name="connsiteX2" fmla="*/ 12697 w 5684951"/>
              <a:gd name="connsiteY2" fmla="*/ 7364088 h 8265553"/>
              <a:gd name="connsiteX3" fmla="*/ 215141 w 5684951"/>
              <a:gd name="connsiteY3" fmla="*/ 7544886 h 8265553"/>
              <a:gd name="connsiteX4" fmla="*/ 2123525 w 5684951"/>
              <a:gd name="connsiteY4" fmla="*/ 5811916 h 8265553"/>
              <a:gd name="connsiteX5" fmla="*/ 2126239 w 5684951"/>
              <a:gd name="connsiteY5" fmla="*/ 5813125 h 8265553"/>
              <a:gd name="connsiteX6" fmla="*/ 2599651 w 5684951"/>
              <a:gd name="connsiteY6" fmla="*/ 2148916 h 8265553"/>
              <a:gd name="connsiteX7" fmla="*/ 2599650 w 5684951"/>
              <a:gd name="connsiteY7" fmla="*/ 2148916 h 8265553"/>
              <a:gd name="connsiteX8" fmla="*/ 3780443 w 5684951"/>
              <a:gd name="connsiteY8" fmla="*/ 1282366 h 8265553"/>
              <a:gd name="connsiteX9" fmla="*/ 3780445 w 5684951"/>
              <a:gd name="connsiteY9" fmla="*/ 1282367 h 8265553"/>
              <a:gd name="connsiteX10" fmla="*/ 3859800 w 5684951"/>
              <a:gd name="connsiteY10" fmla="*/ 0 h 8265553"/>
              <a:gd name="connsiteX11" fmla="*/ 5684951 w 5684951"/>
              <a:gd name="connsiteY11" fmla="*/ 0 h 8265553"/>
              <a:gd name="connsiteX12" fmla="*/ 5272308 w 5684951"/>
              <a:gd name="connsiteY12" fmla="*/ 1891809 h 8265553"/>
              <a:gd name="connsiteX13" fmla="*/ 5272306 w 5684951"/>
              <a:gd name="connsiteY13" fmla="*/ 1891808 h 8265553"/>
              <a:gd name="connsiteX14" fmla="*/ 3935979 w 5684951"/>
              <a:gd name="connsiteY14" fmla="*/ 2748835 h 8265553"/>
              <a:gd name="connsiteX15" fmla="*/ 2971030 w 5684951"/>
              <a:gd name="connsiteY15" fmla="*/ 6211862 h 8265553"/>
              <a:gd name="connsiteX16" fmla="*/ 2953429 w 5684951"/>
              <a:gd name="connsiteY16" fmla="*/ 6204017 h 8265553"/>
              <a:gd name="connsiteX17" fmla="*/ 738931 w 5684951"/>
              <a:gd name="connsiteY17" fmla="*/ 8012672 h 826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84951" h="8265553">
                <a:moveTo>
                  <a:pt x="1022086" y="8265553"/>
                </a:moveTo>
                <a:lnTo>
                  <a:pt x="0" y="8265553"/>
                </a:lnTo>
                <a:lnTo>
                  <a:pt x="12697" y="7364088"/>
                </a:lnTo>
                <a:lnTo>
                  <a:pt x="215141" y="7544886"/>
                </a:lnTo>
                <a:lnTo>
                  <a:pt x="2123525" y="5811916"/>
                </a:lnTo>
                <a:lnTo>
                  <a:pt x="2126239" y="5813125"/>
                </a:lnTo>
                <a:lnTo>
                  <a:pt x="2599651" y="2148916"/>
                </a:lnTo>
                <a:lnTo>
                  <a:pt x="2599650" y="2148916"/>
                </a:lnTo>
                <a:lnTo>
                  <a:pt x="3780443" y="1282366"/>
                </a:lnTo>
                <a:lnTo>
                  <a:pt x="3780445" y="1282367"/>
                </a:lnTo>
                <a:lnTo>
                  <a:pt x="3859800" y="0"/>
                </a:lnTo>
                <a:lnTo>
                  <a:pt x="5684951" y="0"/>
                </a:lnTo>
                <a:lnTo>
                  <a:pt x="5272308" y="1891809"/>
                </a:lnTo>
                <a:lnTo>
                  <a:pt x="5272306" y="1891808"/>
                </a:lnTo>
                <a:lnTo>
                  <a:pt x="3935979" y="2748835"/>
                </a:lnTo>
                <a:lnTo>
                  <a:pt x="2971030" y="6211862"/>
                </a:lnTo>
                <a:lnTo>
                  <a:pt x="2953429" y="6204017"/>
                </a:lnTo>
                <a:lnTo>
                  <a:pt x="738931" y="8012672"/>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noAutofit/>
          </a:bodyPr>
          <a:lstStyle/>
          <a:p>
            <a:endParaRPr lang="en-US" sz="1197" dirty="0">
              <a:latin typeface="Lato Light" panose="020F0502020204030203" pitchFamily="34" charset="0"/>
            </a:endParaRPr>
          </a:p>
        </p:txBody>
      </p:sp>
      <p:sp>
        <p:nvSpPr>
          <p:cNvPr id="12" name="Freeform 80">
            <a:extLst>
              <a:ext uri="{FF2B5EF4-FFF2-40B4-BE49-F238E27FC236}">
                <a16:creationId xmlns:a16="http://schemas.microsoft.com/office/drawing/2014/main" id="{EFA1864D-FA70-4ADD-9B4D-2BECEF512557}"/>
              </a:ext>
            </a:extLst>
          </p:cNvPr>
          <p:cNvSpPr>
            <a:spLocks/>
          </p:cNvSpPr>
          <p:nvPr/>
        </p:nvSpPr>
        <p:spPr bwMode="auto">
          <a:xfrm rot="10800000">
            <a:off x="1234710" y="1976186"/>
            <a:ext cx="3293369" cy="4346626"/>
          </a:xfrm>
          <a:custGeom>
            <a:avLst/>
            <a:gdLst>
              <a:gd name="connsiteX0" fmla="*/ 5012024 w 7433922"/>
              <a:gd name="connsiteY0" fmla="*/ 3602689 h 9811376"/>
              <a:gd name="connsiteX1" fmla="*/ 3678870 w 7433922"/>
              <a:gd name="connsiteY1" fmla="*/ 3005944 h 9811376"/>
              <a:gd name="connsiteX2" fmla="*/ 4875534 w 7433922"/>
              <a:gd name="connsiteY2" fmla="*/ 2072736 h 9811376"/>
              <a:gd name="connsiteX3" fmla="*/ 4875536 w 7433922"/>
              <a:gd name="connsiteY3" fmla="*/ 2072737 h 9811376"/>
              <a:gd name="connsiteX4" fmla="*/ 5383404 w 7433922"/>
              <a:gd name="connsiteY4" fmla="*/ 0 h 9811376"/>
              <a:gd name="connsiteX5" fmla="*/ 7433922 w 7433922"/>
              <a:gd name="connsiteY5" fmla="*/ 0 h 9811376"/>
              <a:gd name="connsiteX6" fmla="*/ 6361050 w 7433922"/>
              <a:gd name="connsiteY6" fmla="*/ 2682179 h 9811376"/>
              <a:gd name="connsiteX7" fmla="*/ 6361048 w 7433922"/>
              <a:gd name="connsiteY7" fmla="*/ 2682178 h 9811376"/>
              <a:gd name="connsiteX8" fmla="*/ 1015737 w 7433922"/>
              <a:gd name="connsiteY8" fmla="*/ 9811376 h 9811376"/>
              <a:gd name="connsiteX9" fmla="*/ 0 w 7433922"/>
              <a:gd name="connsiteY9" fmla="*/ 9811376 h 9811376"/>
              <a:gd name="connsiteX10" fmla="*/ 34916 w 7433922"/>
              <a:gd name="connsiteY10" fmla="*/ 8919432 h 9811376"/>
              <a:gd name="connsiteX11" fmla="*/ 276424 w 7433922"/>
              <a:gd name="connsiteY11" fmla="*/ 9139056 h 9811376"/>
              <a:gd name="connsiteX12" fmla="*/ 2951984 w 7433922"/>
              <a:gd name="connsiteY12" fmla="*/ 6554673 h 9811376"/>
              <a:gd name="connsiteX13" fmla="*/ 2956127 w 7433922"/>
              <a:gd name="connsiteY13" fmla="*/ 6556535 h 9811376"/>
              <a:gd name="connsiteX14" fmla="*/ 3678870 w 7433922"/>
              <a:gd name="connsiteY14" fmla="*/ 3005945 h 9811376"/>
              <a:gd name="connsiteX15" fmla="*/ 5012025 w 7433922"/>
              <a:gd name="connsiteY15" fmla="*/ 3602690 h 9811376"/>
              <a:gd name="connsiteX16" fmla="*/ 3897888 w 7433922"/>
              <a:gd name="connsiteY16" fmla="*/ 7002232 h 9811376"/>
              <a:gd name="connsiteX17" fmla="*/ 3880711 w 7433922"/>
              <a:gd name="connsiteY17" fmla="*/ 6994508 h 9811376"/>
              <a:gd name="connsiteX18" fmla="*/ 788111 w 7433922"/>
              <a:gd name="connsiteY18" fmla="*/ 9604376 h 981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33922" h="9811376">
                <a:moveTo>
                  <a:pt x="5012024" y="3602689"/>
                </a:moveTo>
                <a:lnTo>
                  <a:pt x="3678870" y="3005944"/>
                </a:lnTo>
                <a:lnTo>
                  <a:pt x="4875534" y="2072736"/>
                </a:lnTo>
                <a:lnTo>
                  <a:pt x="4875536" y="2072737"/>
                </a:lnTo>
                <a:lnTo>
                  <a:pt x="5383404" y="0"/>
                </a:lnTo>
                <a:lnTo>
                  <a:pt x="7433922" y="0"/>
                </a:lnTo>
                <a:lnTo>
                  <a:pt x="6361050" y="2682179"/>
                </a:lnTo>
                <a:lnTo>
                  <a:pt x="6361048" y="2682178"/>
                </a:lnTo>
                <a:close/>
                <a:moveTo>
                  <a:pt x="1015737" y="9811376"/>
                </a:moveTo>
                <a:lnTo>
                  <a:pt x="0" y="9811376"/>
                </a:lnTo>
                <a:lnTo>
                  <a:pt x="34916" y="8919432"/>
                </a:lnTo>
                <a:lnTo>
                  <a:pt x="276424" y="9139056"/>
                </a:lnTo>
                <a:lnTo>
                  <a:pt x="2951984" y="6554673"/>
                </a:lnTo>
                <a:lnTo>
                  <a:pt x="2956127" y="6556535"/>
                </a:lnTo>
                <a:lnTo>
                  <a:pt x="3678870" y="3005945"/>
                </a:lnTo>
                <a:lnTo>
                  <a:pt x="5012025" y="3602690"/>
                </a:lnTo>
                <a:lnTo>
                  <a:pt x="3897888" y="7002232"/>
                </a:lnTo>
                <a:lnTo>
                  <a:pt x="3880711" y="6994508"/>
                </a:lnTo>
                <a:lnTo>
                  <a:pt x="788111" y="960437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noAutofit/>
          </a:bodyPr>
          <a:lstStyle/>
          <a:p>
            <a:endParaRPr lang="en-US" sz="1197" dirty="0">
              <a:latin typeface="Lato Light" panose="020F0502020204030203" pitchFamily="34" charset="0"/>
            </a:endParaRPr>
          </a:p>
        </p:txBody>
      </p:sp>
      <p:sp>
        <p:nvSpPr>
          <p:cNvPr id="13" name="Freeform 79">
            <a:extLst>
              <a:ext uri="{FF2B5EF4-FFF2-40B4-BE49-F238E27FC236}">
                <a16:creationId xmlns:a16="http://schemas.microsoft.com/office/drawing/2014/main" id="{3BC47482-C4F3-45FC-A819-9966FF727AE2}"/>
              </a:ext>
            </a:extLst>
          </p:cNvPr>
          <p:cNvSpPr>
            <a:spLocks/>
          </p:cNvSpPr>
          <p:nvPr/>
        </p:nvSpPr>
        <p:spPr bwMode="auto">
          <a:xfrm rot="10800000">
            <a:off x="46453" y="1904468"/>
            <a:ext cx="3387586" cy="4418344"/>
          </a:xfrm>
          <a:custGeom>
            <a:avLst/>
            <a:gdLst>
              <a:gd name="connsiteX0" fmla="*/ 6065851 w 7646592"/>
              <a:gd name="connsiteY0" fmla="*/ 3564599 h 9973260"/>
              <a:gd name="connsiteX1" fmla="*/ 4573988 w 7646592"/>
              <a:gd name="connsiteY1" fmla="*/ 2955157 h 9973260"/>
              <a:gd name="connsiteX2" fmla="*/ 5545287 w 7646592"/>
              <a:gd name="connsiteY2" fmla="*/ 0 h 9973260"/>
              <a:gd name="connsiteX3" fmla="*/ 7646592 w 7646592"/>
              <a:gd name="connsiteY3" fmla="*/ 0 h 9973260"/>
              <a:gd name="connsiteX4" fmla="*/ 1009389 w 7646592"/>
              <a:gd name="connsiteY4" fmla="*/ 9973260 h 9973260"/>
              <a:gd name="connsiteX5" fmla="*/ 0 w 7646592"/>
              <a:gd name="connsiteY5" fmla="*/ 9973260 h 9973260"/>
              <a:gd name="connsiteX6" fmla="*/ 34916 w 7646592"/>
              <a:gd name="connsiteY6" fmla="*/ 9071795 h 9973260"/>
              <a:gd name="connsiteX7" fmla="*/ 272428 w 7646592"/>
              <a:gd name="connsiteY7" fmla="*/ 9291513 h 9973260"/>
              <a:gd name="connsiteX8" fmla="*/ 2431108 w 7646592"/>
              <a:gd name="connsiteY8" fmla="*/ 7416236 h 9973260"/>
              <a:gd name="connsiteX9" fmla="*/ 3136086 w 7646592"/>
              <a:gd name="connsiteY9" fmla="*/ 3869320 h 9973260"/>
              <a:gd name="connsiteX10" fmla="*/ 3136087 w 7646592"/>
              <a:gd name="connsiteY10" fmla="*/ 3869321 h 9973260"/>
              <a:gd name="connsiteX11" fmla="*/ 4573989 w 7646592"/>
              <a:gd name="connsiteY11" fmla="*/ 2955158 h 9973260"/>
              <a:gd name="connsiteX12" fmla="*/ 6065852 w 7646592"/>
              <a:gd name="connsiteY12" fmla="*/ 3564600 h 9973260"/>
              <a:gd name="connsiteX13" fmla="*/ 4440673 w 7646592"/>
              <a:gd name="connsiteY13" fmla="*/ 4475588 h 9973260"/>
              <a:gd name="connsiteX14" fmla="*/ 4022594 w 7646592"/>
              <a:gd name="connsiteY14" fmla="*/ 4281298 h 9973260"/>
              <a:gd name="connsiteX15" fmla="*/ 4440673 w 7646592"/>
              <a:gd name="connsiteY15" fmla="*/ 4475588 h 9973260"/>
              <a:gd name="connsiteX16" fmla="*/ 3232640 w 7646592"/>
              <a:gd name="connsiteY16" fmla="*/ 7755427 h 9973260"/>
              <a:gd name="connsiteX17" fmla="*/ 3237661 w 7646592"/>
              <a:gd name="connsiteY17" fmla="*/ 7757685 h 9973260"/>
              <a:gd name="connsiteX18" fmla="*/ 3229288 w 7646592"/>
              <a:gd name="connsiteY18" fmla="*/ 7764526 h 9973260"/>
              <a:gd name="connsiteX19" fmla="*/ 3215440 w 7646592"/>
              <a:gd name="connsiteY19" fmla="*/ 7802124 h 9973260"/>
              <a:gd name="connsiteX20" fmla="*/ 3194694 w 7646592"/>
              <a:gd name="connsiteY20" fmla="*/ 7792792 h 9973260"/>
              <a:gd name="connsiteX21" fmla="*/ 782686 w 7646592"/>
              <a:gd name="connsiteY21" fmla="*/ 9763542 h 997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46592" h="9973260">
                <a:moveTo>
                  <a:pt x="6065851" y="3564599"/>
                </a:moveTo>
                <a:lnTo>
                  <a:pt x="4573988" y="2955157"/>
                </a:lnTo>
                <a:lnTo>
                  <a:pt x="5545287" y="0"/>
                </a:lnTo>
                <a:lnTo>
                  <a:pt x="7646592" y="0"/>
                </a:lnTo>
                <a:close/>
                <a:moveTo>
                  <a:pt x="1009389" y="9973260"/>
                </a:moveTo>
                <a:lnTo>
                  <a:pt x="0" y="9973260"/>
                </a:lnTo>
                <a:lnTo>
                  <a:pt x="34916" y="9071795"/>
                </a:lnTo>
                <a:lnTo>
                  <a:pt x="272428" y="9291513"/>
                </a:lnTo>
                <a:lnTo>
                  <a:pt x="2431108" y="7416236"/>
                </a:lnTo>
                <a:lnTo>
                  <a:pt x="3136086" y="3869320"/>
                </a:lnTo>
                <a:lnTo>
                  <a:pt x="3136087" y="3869321"/>
                </a:lnTo>
                <a:lnTo>
                  <a:pt x="4573989" y="2955158"/>
                </a:lnTo>
                <a:lnTo>
                  <a:pt x="6065852" y="3564600"/>
                </a:lnTo>
                <a:lnTo>
                  <a:pt x="4440673" y="4475588"/>
                </a:lnTo>
                <a:lnTo>
                  <a:pt x="4022594" y="4281298"/>
                </a:lnTo>
                <a:lnTo>
                  <a:pt x="4440673" y="4475588"/>
                </a:lnTo>
                <a:lnTo>
                  <a:pt x="3232640" y="7755427"/>
                </a:lnTo>
                <a:lnTo>
                  <a:pt x="3237661" y="7757685"/>
                </a:lnTo>
                <a:lnTo>
                  <a:pt x="3229288" y="7764526"/>
                </a:lnTo>
                <a:lnTo>
                  <a:pt x="3215440" y="7802124"/>
                </a:lnTo>
                <a:lnTo>
                  <a:pt x="3194694" y="7792792"/>
                </a:lnTo>
                <a:lnTo>
                  <a:pt x="782686" y="9763542"/>
                </a:lnTo>
                <a:close/>
              </a:path>
            </a:pathLst>
          </a:custGeom>
          <a:solidFill>
            <a:schemeClr val="accent6"/>
          </a:solidFill>
          <a:ln>
            <a:noFill/>
          </a:ln>
        </p:spPr>
        <p:txBody>
          <a:bodyPr vert="horz" wrap="square" lIns="80998" tIns="40499" rIns="80998" bIns="40499" numCol="1" anchor="t" anchorCtr="0" compatLnSpc="1">
            <a:prstTxWarp prst="textNoShape">
              <a:avLst/>
            </a:prstTxWarp>
            <a:noAutofit/>
          </a:bodyPr>
          <a:lstStyle/>
          <a:p>
            <a:endParaRPr lang="en-US" sz="1197" dirty="0">
              <a:latin typeface="Lato Light" panose="020F0502020204030203" pitchFamily="34" charset="0"/>
            </a:endParaRPr>
          </a:p>
        </p:txBody>
      </p:sp>
      <p:sp>
        <p:nvSpPr>
          <p:cNvPr id="14" name="Freeform 78">
            <a:extLst>
              <a:ext uri="{FF2B5EF4-FFF2-40B4-BE49-F238E27FC236}">
                <a16:creationId xmlns:a16="http://schemas.microsoft.com/office/drawing/2014/main" id="{2EBC34C6-E13B-46E4-B7F9-44EE37E414E9}"/>
              </a:ext>
            </a:extLst>
          </p:cNvPr>
          <p:cNvSpPr>
            <a:spLocks/>
          </p:cNvSpPr>
          <p:nvPr/>
        </p:nvSpPr>
        <p:spPr bwMode="auto">
          <a:xfrm rot="10800000">
            <a:off x="0" y="1887595"/>
            <a:ext cx="2213440" cy="3678412"/>
          </a:xfrm>
          <a:custGeom>
            <a:avLst/>
            <a:gdLst>
              <a:gd name="connsiteX0" fmla="*/ 4034379 w 4996265"/>
              <a:gd name="connsiteY0" fmla="*/ 3795727 h 8303057"/>
              <a:gd name="connsiteX1" fmla="*/ 2694877 w 4996265"/>
              <a:gd name="connsiteY1" fmla="*/ 3195808 h 8303057"/>
              <a:gd name="connsiteX2" fmla="*/ 4164519 w 4996265"/>
              <a:gd name="connsiteY2" fmla="*/ 2205465 h 8303057"/>
              <a:gd name="connsiteX3" fmla="*/ 4164519 w 4996265"/>
              <a:gd name="connsiteY3" fmla="*/ 2205465 h 8303057"/>
              <a:gd name="connsiteX4" fmla="*/ 4996264 w 4996265"/>
              <a:gd name="connsiteY4" fmla="*/ 0 h 8303057"/>
              <a:gd name="connsiteX5" fmla="*/ 4996264 w 4996265"/>
              <a:gd name="connsiteY5" fmla="*/ 2553220 h 8303057"/>
              <a:gd name="connsiteX6" fmla="*/ 4996265 w 4996265"/>
              <a:gd name="connsiteY6" fmla="*/ 2553220 h 8303057"/>
              <a:gd name="connsiteX7" fmla="*/ 4996265 w 4996265"/>
              <a:gd name="connsiteY7" fmla="*/ 3210977 h 8303057"/>
              <a:gd name="connsiteX8" fmla="*/ 1018911 w 4996265"/>
              <a:gd name="connsiteY8" fmla="*/ 8303057 h 8303057"/>
              <a:gd name="connsiteX9" fmla="*/ 6348 w 4996265"/>
              <a:gd name="connsiteY9" fmla="*/ 8303057 h 8303057"/>
              <a:gd name="connsiteX10" fmla="*/ 0 w 4996265"/>
              <a:gd name="connsiteY10" fmla="*/ 7398417 h 8303057"/>
              <a:gd name="connsiteX11" fmla="*/ 236271 w 4996265"/>
              <a:gd name="connsiteY11" fmla="*/ 7608190 h 8303057"/>
              <a:gd name="connsiteX12" fmla="*/ 1583914 w 4996265"/>
              <a:gd name="connsiteY12" fmla="*/ 6573130 h 8303057"/>
              <a:gd name="connsiteX13" fmla="*/ 1590250 w 4996265"/>
              <a:gd name="connsiteY13" fmla="*/ 6575957 h 8303057"/>
              <a:gd name="connsiteX14" fmla="*/ 2694874 w 4996265"/>
              <a:gd name="connsiteY14" fmla="*/ 3195808 h 8303057"/>
              <a:gd name="connsiteX15" fmla="*/ 4034377 w 4996265"/>
              <a:gd name="connsiteY15" fmla="*/ 3795727 h 8303057"/>
              <a:gd name="connsiteX16" fmla="*/ 2409199 w 4996265"/>
              <a:gd name="connsiteY16" fmla="*/ 6963554 h 8303057"/>
              <a:gd name="connsiteX17" fmla="*/ 2389609 w 4996265"/>
              <a:gd name="connsiteY17" fmla="*/ 6954814 h 8303057"/>
              <a:gd name="connsiteX18" fmla="*/ 761837 w 4996265"/>
              <a:gd name="connsiteY18" fmla="*/ 8074814 h 830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96265" h="8303057">
                <a:moveTo>
                  <a:pt x="4034379" y="3795727"/>
                </a:moveTo>
                <a:lnTo>
                  <a:pt x="2694877" y="3195808"/>
                </a:lnTo>
                <a:lnTo>
                  <a:pt x="4164519" y="2205465"/>
                </a:lnTo>
                <a:lnTo>
                  <a:pt x="4164519" y="2205465"/>
                </a:lnTo>
                <a:lnTo>
                  <a:pt x="4996264" y="0"/>
                </a:lnTo>
                <a:lnTo>
                  <a:pt x="4996264" y="2553220"/>
                </a:lnTo>
                <a:lnTo>
                  <a:pt x="4996265" y="2553220"/>
                </a:lnTo>
                <a:lnTo>
                  <a:pt x="4996265" y="3210977"/>
                </a:lnTo>
                <a:close/>
                <a:moveTo>
                  <a:pt x="1018911" y="8303057"/>
                </a:moveTo>
                <a:lnTo>
                  <a:pt x="6348" y="8303057"/>
                </a:lnTo>
                <a:lnTo>
                  <a:pt x="0" y="7398417"/>
                </a:lnTo>
                <a:lnTo>
                  <a:pt x="236271" y="7608190"/>
                </a:lnTo>
                <a:lnTo>
                  <a:pt x="1583914" y="6573130"/>
                </a:lnTo>
                <a:lnTo>
                  <a:pt x="1590250" y="6575957"/>
                </a:lnTo>
                <a:lnTo>
                  <a:pt x="2694874" y="3195808"/>
                </a:lnTo>
                <a:lnTo>
                  <a:pt x="4034377" y="3795727"/>
                </a:lnTo>
                <a:lnTo>
                  <a:pt x="2409199" y="6963554"/>
                </a:lnTo>
                <a:lnTo>
                  <a:pt x="2389609" y="6954814"/>
                </a:lnTo>
                <a:lnTo>
                  <a:pt x="761837" y="807481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noAutofit/>
          </a:bodyPr>
          <a:lstStyle/>
          <a:p>
            <a:endParaRPr lang="en-US" sz="1197" dirty="0">
              <a:latin typeface="Lato Light" panose="020F0502020204030203" pitchFamily="34" charset="0"/>
            </a:endParaRPr>
          </a:p>
        </p:txBody>
      </p:sp>
      <p:sp>
        <p:nvSpPr>
          <p:cNvPr id="15" name="Oval 14">
            <a:extLst>
              <a:ext uri="{FF2B5EF4-FFF2-40B4-BE49-F238E27FC236}">
                <a16:creationId xmlns:a16="http://schemas.microsoft.com/office/drawing/2014/main" id="{C782D80D-F7C8-4101-BB1B-4B486C1C570D}"/>
              </a:ext>
            </a:extLst>
          </p:cNvPr>
          <p:cNvSpPr/>
          <p:nvPr/>
        </p:nvSpPr>
        <p:spPr>
          <a:xfrm>
            <a:off x="6560664" y="2753289"/>
            <a:ext cx="640849" cy="640849"/>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723" dirty="0"/>
          </a:p>
        </p:txBody>
      </p:sp>
      <p:sp>
        <p:nvSpPr>
          <p:cNvPr id="16" name="Oval 15">
            <a:extLst>
              <a:ext uri="{FF2B5EF4-FFF2-40B4-BE49-F238E27FC236}">
                <a16:creationId xmlns:a16="http://schemas.microsoft.com/office/drawing/2014/main" id="{557F104C-161F-4833-9AF3-C1EC76E4CED0}"/>
              </a:ext>
            </a:extLst>
          </p:cNvPr>
          <p:cNvSpPr/>
          <p:nvPr/>
        </p:nvSpPr>
        <p:spPr>
          <a:xfrm>
            <a:off x="6560664" y="5517748"/>
            <a:ext cx="640849" cy="64084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7" name="Oval 16">
            <a:extLst>
              <a:ext uri="{FF2B5EF4-FFF2-40B4-BE49-F238E27FC236}">
                <a16:creationId xmlns:a16="http://schemas.microsoft.com/office/drawing/2014/main" id="{A356E862-8C8D-4746-9F34-D5AE79AFB7FC}"/>
              </a:ext>
            </a:extLst>
          </p:cNvPr>
          <p:cNvSpPr/>
          <p:nvPr/>
        </p:nvSpPr>
        <p:spPr>
          <a:xfrm>
            <a:off x="6560664" y="4624955"/>
            <a:ext cx="640849" cy="64084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8" name="Oval 17">
            <a:extLst>
              <a:ext uri="{FF2B5EF4-FFF2-40B4-BE49-F238E27FC236}">
                <a16:creationId xmlns:a16="http://schemas.microsoft.com/office/drawing/2014/main" id="{767E939B-DB69-4DE7-B73A-8ACAAC18B74F}"/>
              </a:ext>
            </a:extLst>
          </p:cNvPr>
          <p:cNvSpPr/>
          <p:nvPr/>
        </p:nvSpPr>
        <p:spPr>
          <a:xfrm>
            <a:off x="6560664" y="3646083"/>
            <a:ext cx="640849" cy="6408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19" name="TextBox 18">
            <a:extLst>
              <a:ext uri="{FF2B5EF4-FFF2-40B4-BE49-F238E27FC236}">
                <a16:creationId xmlns:a16="http://schemas.microsoft.com/office/drawing/2014/main" id="{0099CBA0-65D0-4759-8224-6F62CBDF0D78}"/>
              </a:ext>
            </a:extLst>
          </p:cNvPr>
          <p:cNvSpPr txBox="1"/>
          <p:nvPr/>
        </p:nvSpPr>
        <p:spPr>
          <a:xfrm>
            <a:off x="7341701" y="5575034"/>
            <a:ext cx="2681188" cy="351315"/>
          </a:xfrm>
          <a:prstGeom prst="rect">
            <a:avLst/>
          </a:prstGeom>
          <a:noFill/>
        </p:spPr>
        <p:txBody>
          <a:bodyPr wrap="square" rtlCol="0" anchor="ctr" anchorCtr="0">
            <a:spAutoFit/>
          </a:bodyPr>
          <a:lstStyle/>
          <a:p>
            <a:r>
              <a:rPr lang="en-US" sz="1683" b="1" dirty="0">
                <a:solidFill>
                  <a:schemeClr val="tx2"/>
                </a:solidFill>
                <a:ea typeface="League Spartan" charset="0"/>
                <a:cs typeface="Poppins" pitchFamily="2" charset="77"/>
              </a:rPr>
              <a:t>Caption</a:t>
            </a:r>
          </a:p>
        </p:txBody>
      </p:sp>
      <p:sp>
        <p:nvSpPr>
          <p:cNvPr id="20" name="Subtitle 2">
            <a:extLst>
              <a:ext uri="{FF2B5EF4-FFF2-40B4-BE49-F238E27FC236}">
                <a16:creationId xmlns:a16="http://schemas.microsoft.com/office/drawing/2014/main" id="{60CDCEFB-D576-4A07-92CB-58755CC83AF3}"/>
              </a:ext>
            </a:extLst>
          </p:cNvPr>
          <p:cNvSpPr txBox="1">
            <a:spLocks/>
          </p:cNvSpPr>
          <p:nvPr/>
        </p:nvSpPr>
        <p:spPr>
          <a:xfrm>
            <a:off x="7339057" y="5834202"/>
            <a:ext cx="4256884" cy="281639"/>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US" sz="1152" dirty="0">
                <a:solidFill>
                  <a:schemeClr val="tx1"/>
                </a:solidFill>
                <a:latin typeface="+mn-lt"/>
                <a:ea typeface="Lato Light" panose="020F0502020204030203" pitchFamily="34" charset="0"/>
                <a:cs typeface="Mukta ExtraLight" panose="020B0000000000000000" pitchFamily="34" charset="77"/>
              </a:rPr>
              <a:t>Lorem ipsum dolor sit </a:t>
            </a:r>
            <a:r>
              <a:rPr lang="en-US" sz="1152" dirty="0" err="1">
                <a:solidFill>
                  <a:schemeClr val="tx1"/>
                </a:solidFill>
                <a:latin typeface="+mn-lt"/>
                <a:ea typeface="Lato Light" panose="020F0502020204030203" pitchFamily="34" charset="0"/>
                <a:cs typeface="Mukta ExtraLight" panose="020B0000000000000000" pitchFamily="34" charset="77"/>
              </a:rPr>
              <a:t>amet</a:t>
            </a:r>
            <a:r>
              <a:rPr lang="en-US" sz="1152" dirty="0">
                <a:solidFill>
                  <a:schemeClr val="tx1"/>
                </a:solidFill>
                <a:latin typeface="+mn-lt"/>
                <a:ea typeface="Lato Light" panose="020F0502020204030203" pitchFamily="34" charset="0"/>
                <a:cs typeface="Mukta ExtraLight" panose="020B0000000000000000" pitchFamily="34" charset="77"/>
              </a:rPr>
              <a:t>, </a:t>
            </a:r>
            <a:r>
              <a:rPr lang="en-US" sz="1152" dirty="0" err="1">
                <a:solidFill>
                  <a:schemeClr val="tx1"/>
                </a:solidFill>
                <a:latin typeface="+mn-lt"/>
                <a:ea typeface="Lato Light" panose="020F0502020204030203" pitchFamily="34" charset="0"/>
                <a:cs typeface="Mukta ExtraLight" panose="020B0000000000000000" pitchFamily="34" charset="77"/>
              </a:rPr>
              <a:t>consectetur</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21" name="TextBox 20">
            <a:extLst>
              <a:ext uri="{FF2B5EF4-FFF2-40B4-BE49-F238E27FC236}">
                <a16:creationId xmlns:a16="http://schemas.microsoft.com/office/drawing/2014/main" id="{062CE5D2-D75A-4226-8418-C0B75977961F}"/>
              </a:ext>
            </a:extLst>
          </p:cNvPr>
          <p:cNvSpPr txBox="1"/>
          <p:nvPr/>
        </p:nvSpPr>
        <p:spPr>
          <a:xfrm>
            <a:off x="7341701" y="2797467"/>
            <a:ext cx="2681188" cy="351315"/>
          </a:xfrm>
          <a:prstGeom prst="rect">
            <a:avLst/>
          </a:prstGeom>
          <a:noFill/>
        </p:spPr>
        <p:txBody>
          <a:bodyPr wrap="square" rtlCol="0" anchor="ctr" anchorCtr="0">
            <a:spAutoFit/>
          </a:bodyPr>
          <a:lstStyle/>
          <a:p>
            <a:r>
              <a:rPr lang="en-US" sz="1683" b="1" dirty="0">
                <a:solidFill>
                  <a:schemeClr val="tx2"/>
                </a:solidFill>
                <a:ea typeface="League Spartan" charset="0"/>
                <a:cs typeface="Poppins" pitchFamily="2" charset="77"/>
              </a:rPr>
              <a:t>Caption</a:t>
            </a:r>
          </a:p>
        </p:txBody>
      </p:sp>
      <p:sp>
        <p:nvSpPr>
          <p:cNvPr id="22" name="Subtitle 2">
            <a:extLst>
              <a:ext uri="{FF2B5EF4-FFF2-40B4-BE49-F238E27FC236}">
                <a16:creationId xmlns:a16="http://schemas.microsoft.com/office/drawing/2014/main" id="{2B1DC963-E447-48B5-BDD2-3259AC4DF188}"/>
              </a:ext>
            </a:extLst>
          </p:cNvPr>
          <p:cNvSpPr txBox="1">
            <a:spLocks/>
          </p:cNvSpPr>
          <p:nvPr/>
        </p:nvSpPr>
        <p:spPr>
          <a:xfrm>
            <a:off x="7339057" y="3056634"/>
            <a:ext cx="4256884" cy="281639"/>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US" sz="1152" dirty="0">
                <a:solidFill>
                  <a:schemeClr val="tx1"/>
                </a:solidFill>
                <a:latin typeface="+mn-lt"/>
                <a:ea typeface="Lato Light" panose="020F0502020204030203" pitchFamily="34" charset="0"/>
                <a:cs typeface="Mukta ExtraLight" panose="020B0000000000000000" pitchFamily="34" charset="77"/>
              </a:rPr>
              <a:t>Lorem ipsum dolor sit </a:t>
            </a:r>
            <a:r>
              <a:rPr lang="en-US" sz="1152" dirty="0" err="1">
                <a:solidFill>
                  <a:schemeClr val="tx1"/>
                </a:solidFill>
                <a:latin typeface="+mn-lt"/>
                <a:ea typeface="Lato Light" panose="020F0502020204030203" pitchFamily="34" charset="0"/>
                <a:cs typeface="Mukta ExtraLight" panose="020B0000000000000000" pitchFamily="34" charset="77"/>
              </a:rPr>
              <a:t>amet</a:t>
            </a:r>
            <a:r>
              <a:rPr lang="en-US" sz="1152" dirty="0">
                <a:solidFill>
                  <a:schemeClr val="tx1"/>
                </a:solidFill>
                <a:latin typeface="+mn-lt"/>
                <a:ea typeface="Lato Light" panose="020F0502020204030203" pitchFamily="34" charset="0"/>
                <a:cs typeface="Mukta ExtraLight" panose="020B0000000000000000" pitchFamily="34" charset="77"/>
              </a:rPr>
              <a:t>, </a:t>
            </a:r>
            <a:r>
              <a:rPr lang="en-US" sz="1152" dirty="0" err="1">
                <a:solidFill>
                  <a:schemeClr val="tx1"/>
                </a:solidFill>
                <a:latin typeface="+mn-lt"/>
                <a:ea typeface="Lato Light" panose="020F0502020204030203" pitchFamily="34" charset="0"/>
                <a:cs typeface="Mukta ExtraLight" panose="020B0000000000000000" pitchFamily="34" charset="77"/>
              </a:rPr>
              <a:t>consectetur</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23" name="TextBox 22">
            <a:extLst>
              <a:ext uri="{FF2B5EF4-FFF2-40B4-BE49-F238E27FC236}">
                <a16:creationId xmlns:a16="http://schemas.microsoft.com/office/drawing/2014/main" id="{682FCE10-716B-4DC5-A07F-2CE8EF02AEB7}"/>
              </a:ext>
            </a:extLst>
          </p:cNvPr>
          <p:cNvSpPr txBox="1"/>
          <p:nvPr/>
        </p:nvSpPr>
        <p:spPr>
          <a:xfrm>
            <a:off x="7341701" y="3666480"/>
            <a:ext cx="2681188" cy="351315"/>
          </a:xfrm>
          <a:prstGeom prst="rect">
            <a:avLst/>
          </a:prstGeom>
          <a:noFill/>
        </p:spPr>
        <p:txBody>
          <a:bodyPr wrap="square" rtlCol="0" anchor="ctr" anchorCtr="0">
            <a:spAutoFit/>
          </a:bodyPr>
          <a:lstStyle/>
          <a:p>
            <a:r>
              <a:rPr lang="en-US" sz="1683" b="1" dirty="0">
                <a:solidFill>
                  <a:schemeClr val="tx2"/>
                </a:solidFill>
                <a:ea typeface="League Spartan" charset="0"/>
                <a:cs typeface="Poppins" pitchFamily="2" charset="77"/>
              </a:rPr>
              <a:t>Caption</a:t>
            </a:r>
          </a:p>
        </p:txBody>
      </p:sp>
      <p:sp>
        <p:nvSpPr>
          <p:cNvPr id="24" name="Subtitle 2">
            <a:extLst>
              <a:ext uri="{FF2B5EF4-FFF2-40B4-BE49-F238E27FC236}">
                <a16:creationId xmlns:a16="http://schemas.microsoft.com/office/drawing/2014/main" id="{2B243152-AD33-4FF1-B582-CE7E751FBFD3}"/>
              </a:ext>
            </a:extLst>
          </p:cNvPr>
          <p:cNvSpPr txBox="1">
            <a:spLocks/>
          </p:cNvSpPr>
          <p:nvPr/>
        </p:nvSpPr>
        <p:spPr>
          <a:xfrm>
            <a:off x="7339057" y="3925647"/>
            <a:ext cx="4256884" cy="281639"/>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US" sz="1152" dirty="0">
                <a:solidFill>
                  <a:schemeClr val="tx1"/>
                </a:solidFill>
                <a:latin typeface="+mn-lt"/>
                <a:ea typeface="Lato Light" panose="020F0502020204030203" pitchFamily="34" charset="0"/>
                <a:cs typeface="Mukta ExtraLight" panose="020B0000000000000000" pitchFamily="34" charset="77"/>
              </a:rPr>
              <a:t>Lorem ipsum dolor sit </a:t>
            </a:r>
            <a:r>
              <a:rPr lang="en-US" sz="1152" dirty="0" err="1">
                <a:solidFill>
                  <a:schemeClr val="tx1"/>
                </a:solidFill>
                <a:latin typeface="+mn-lt"/>
                <a:ea typeface="Lato Light" panose="020F0502020204030203" pitchFamily="34" charset="0"/>
                <a:cs typeface="Mukta ExtraLight" panose="020B0000000000000000" pitchFamily="34" charset="77"/>
              </a:rPr>
              <a:t>amet</a:t>
            </a:r>
            <a:r>
              <a:rPr lang="en-US" sz="1152" dirty="0">
                <a:solidFill>
                  <a:schemeClr val="tx1"/>
                </a:solidFill>
                <a:latin typeface="+mn-lt"/>
                <a:ea typeface="Lato Light" panose="020F0502020204030203" pitchFamily="34" charset="0"/>
                <a:cs typeface="Mukta ExtraLight" panose="020B0000000000000000" pitchFamily="34" charset="77"/>
              </a:rPr>
              <a:t>, </a:t>
            </a:r>
            <a:r>
              <a:rPr lang="en-US" sz="1152" dirty="0" err="1">
                <a:solidFill>
                  <a:schemeClr val="tx1"/>
                </a:solidFill>
                <a:latin typeface="+mn-lt"/>
                <a:ea typeface="Lato Light" panose="020F0502020204030203" pitchFamily="34" charset="0"/>
                <a:cs typeface="Mukta ExtraLight" panose="020B0000000000000000" pitchFamily="34" charset="77"/>
              </a:rPr>
              <a:t>consectetur</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25" name="TextBox 24">
            <a:extLst>
              <a:ext uri="{FF2B5EF4-FFF2-40B4-BE49-F238E27FC236}">
                <a16:creationId xmlns:a16="http://schemas.microsoft.com/office/drawing/2014/main" id="{54A3DFAB-F97C-48F1-BCA7-20C1E63A7B5A}"/>
              </a:ext>
            </a:extLst>
          </p:cNvPr>
          <p:cNvSpPr txBox="1"/>
          <p:nvPr/>
        </p:nvSpPr>
        <p:spPr>
          <a:xfrm>
            <a:off x="7341701" y="4655410"/>
            <a:ext cx="2681188" cy="351315"/>
          </a:xfrm>
          <a:prstGeom prst="rect">
            <a:avLst/>
          </a:prstGeom>
          <a:noFill/>
        </p:spPr>
        <p:txBody>
          <a:bodyPr wrap="square" rtlCol="0" anchor="ctr" anchorCtr="0">
            <a:spAutoFit/>
          </a:bodyPr>
          <a:lstStyle/>
          <a:p>
            <a:r>
              <a:rPr lang="en-US" sz="1683" b="1" dirty="0">
                <a:solidFill>
                  <a:schemeClr val="tx2"/>
                </a:solidFill>
                <a:ea typeface="League Spartan" charset="0"/>
                <a:cs typeface="Poppins" pitchFamily="2" charset="77"/>
              </a:rPr>
              <a:t>Caption</a:t>
            </a:r>
          </a:p>
        </p:txBody>
      </p:sp>
      <p:sp>
        <p:nvSpPr>
          <p:cNvPr id="26" name="Subtitle 2">
            <a:extLst>
              <a:ext uri="{FF2B5EF4-FFF2-40B4-BE49-F238E27FC236}">
                <a16:creationId xmlns:a16="http://schemas.microsoft.com/office/drawing/2014/main" id="{AF1EB3E9-FCB8-4C52-B9D8-78E02CE5A2FD}"/>
              </a:ext>
            </a:extLst>
          </p:cNvPr>
          <p:cNvSpPr txBox="1">
            <a:spLocks/>
          </p:cNvSpPr>
          <p:nvPr/>
        </p:nvSpPr>
        <p:spPr>
          <a:xfrm>
            <a:off x="7339057" y="4914578"/>
            <a:ext cx="4256884" cy="281639"/>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US" sz="1152" dirty="0">
                <a:solidFill>
                  <a:schemeClr val="tx1"/>
                </a:solidFill>
                <a:latin typeface="+mn-lt"/>
                <a:ea typeface="Lato Light" panose="020F0502020204030203" pitchFamily="34" charset="0"/>
                <a:cs typeface="Mukta ExtraLight" panose="020B0000000000000000" pitchFamily="34" charset="77"/>
              </a:rPr>
              <a:t>Lorem ipsum dolor sit </a:t>
            </a:r>
            <a:r>
              <a:rPr lang="en-US" sz="1152" dirty="0" err="1">
                <a:solidFill>
                  <a:schemeClr val="tx1"/>
                </a:solidFill>
                <a:latin typeface="+mn-lt"/>
                <a:ea typeface="Lato Light" panose="020F0502020204030203" pitchFamily="34" charset="0"/>
                <a:cs typeface="Mukta ExtraLight" panose="020B0000000000000000" pitchFamily="34" charset="77"/>
              </a:rPr>
              <a:t>amet</a:t>
            </a:r>
            <a:r>
              <a:rPr lang="en-US" sz="1152" dirty="0">
                <a:solidFill>
                  <a:schemeClr val="tx1"/>
                </a:solidFill>
                <a:latin typeface="+mn-lt"/>
                <a:ea typeface="Lato Light" panose="020F0502020204030203" pitchFamily="34" charset="0"/>
                <a:cs typeface="Mukta ExtraLight" panose="020B0000000000000000" pitchFamily="34" charset="77"/>
              </a:rPr>
              <a:t>, </a:t>
            </a:r>
            <a:r>
              <a:rPr lang="en-US" sz="1152" dirty="0" err="1">
                <a:solidFill>
                  <a:schemeClr val="tx1"/>
                </a:solidFill>
                <a:latin typeface="+mn-lt"/>
                <a:ea typeface="Lato Light" panose="020F0502020204030203" pitchFamily="34" charset="0"/>
                <a:cs typeface="Mukta ExtraLight" panose="020B0000000000000000" pitchFamily="34" charset="77"/>
              </a:rPr>
              <a:t>consectetur</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27" name="Oval 26">
            <a:extLst>
              <a:ext uri="{FF2B5EF4-FFF2-40B4-BE49-F238E27FC236}">
                <a16:creationId xmlns:a16="http://schemas.microsoft.com/office/drawing/2014/main" id="{8766FE1A-48FE-49F3-B385-E364955C6DC3}"/>
              </a:ext>
            </a:extLst>
          </p:cNvPr>
          <p:cNvSpPr/>
          <p:nvPr/>
        </p:nvSpPr>
        <p:spPr>
          <a:xfrm>
            <a:off x="6560664" y="1774417"/>
            <a:ext cx="640849" cy="6408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latin typeface="Lato Light" panose="020F0502020204030203" pitchFamily="34" charset="0"/>
            </a:endParaRPr>
          </a:p>
        </p:txBody>
      </p:sp>
      <p:sp>
        <p:nvSpPr>
          <p:cNvPr id="28" name="TextBox 27">
            <a:extLst>
              <a:ext uri="{FF2B5EF4-FFF2-40B4-BE49-F238E27FC236}">
                <a16:creationId xmlns:a16="http://schemas.microsoft.com/office/drawing/2014/main" id="{57327234-9748-479E-A8AB-48CE9D9457B6}"/>
              </a:ext>
            </a:extLst>
          </p:cNvPr>
          <p:cNvSpPr txBox="1"/>
          <p:nvPr/>
        </p:nvSpPr>
        <p:spPr>
          <a:xfrm>
            <a:off x="7341701" y="1818595"/>
            <a:ext cx="2681188" cy="351315"/>
          </a:xfrm>
          <a:prstGeom prst="rect">
            <a:avLst/>
          </a:prstGeom>
          <a:noFill/>
        </p:spPr>
        <p:txBody>
          <a:bodyPr wrap="square" rtlCol="0" anchor="ctr" anchorCtr="0">
            <a:spAutoFit/>
          </a:bodyPr>
          <a:lstStyle/>
          <a:p>
            <a:r>
              <a:rPr lang="en-US" sz="1683" b="1" dirty="0">
                <a:solidFill>
                  <a:schemeClr val="tx2"/>
                </a:solidFill>
                <a:ea typeface="League Spartan" charset="0"/>
                <a:cs typeface="Poppins" pitchFamily="2" charset="77"/>
              </a:rPr>
              <a:t>Caption</a:t>
            </a:r>
          </a:p>
        </p:txBody>
      </p:sp>
      <p:sp>
        <p:nvSpPr>
          <p:cNvPr id="29" name="Subtitle 2">
            <a:extLst>
              <a:ext uri="{FF2B5EF4-FFF2-40B4-BE49-F238E27FC236}">
                <a16:creationId xmlns:a16="http://schemas.microsoft.com/office/drawing/2014/main" id="{FA6435DC-A159-46A4-B923-33D4A6BAEF49}"/>
              </a:ext>
            </a:extLst>
          </p:cNvPr>
          <p:cNvSpPr txBox="1">
            <a:spLocks/>
          </p:cNvSpPr>
          <p:nvPr/>
        </p:nvSpPr>
        <p:spPr>
          <a:xfrm>
            <a:off x="7339057" y="2077762"/>
            <a:ext cx="4256884" cy="281639"/>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US" sz="1152" dirty="0">
                <a:solidFill>
                  <a:schemeClr val="tx1"/>
                </a:solidFill>
                <a:latin typeface="+mn-lt"/>
                <a:ea typeface="Lato Light" panose="020F0502020204030203" pitchFamily="34" charset="0"/>
                <a:cs typeface="Mukta ExtraLight" panose="020B0000000000000000" pitchFamily="34" charset="77"/>
              </a:rPr>
              <a:t>Lorem ipsum dolor sit </a:t>
            </a:r>
            <a:r>
              <a:rPr lang="en-US" sz="1152" dirty="0" err="1">
                <a:solidFill>
                  <a:schemeClr val="tx1"/>
                </a:solidFill>
                <a:latin typeface="+mn-lt"/>
                <a:ea typeface="Lato Light" panose="020F0502020204030203" pitchFamily="34" charset="0"/>
                <a:cs typeface="Mukta ExtraLight" panose="020B0000000000000000" pitchFamily="34" charset="77"/>
              </a:rPr>
              <a:t>amet</a:t>
            </a:r>
            <a:r>
              <a:rPr lang="en-US" sz="1152" dirty="0">
                <a:solidFill>
                  <a:schemeClr val="tx1"/>
                </a:solidFill>
                <a:latin typeface="+mn-lt"/>
                <a:ea typeface="Lato Light" panose="020F0502020204030203" pitchFamily="34" charset="0"/>
                <a:cs typeface="Mukta ExtraLight" panose="020B0000000000000000" pitchFamily="34" charset="77"/>
              </a:rPr>
              <a:t>, </a:t>
            </a:r>
            <a:r>
              <a:rPr lang="en-US" sz="1152" dirty="0" err="1">
                <a:solidFill>
                  <a:schemeClr val="tx1"/>
                </a:solidFill>
                <a:latin typeface="+mn-lt"/>
                <a:ea typeface="Lato Light" panose="020F0502020204030203" pitchFamily="34" charset="0"/>
                <a:cs typeface="Mukta ExtraLight" panose="020B0000000000000000" pitchFamily="34" charset="77"/>
              </a:rPr>
              <a:t>consectetur</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pic>
        <p:nvPicPr>
          <p:cNvPr id="36" name="Graphic 35" descr="Paperclip">
            <a:extLst>
              <a:ext uri="{FF2B5EF4-FFF2-40B4-BE49-F238E27FC236}">
                <a16:creationId xmlns:a16="http://schemas.microsoft.com/office/drawing/2014/main" id="{89DFBB9C-E2AA-48E0-ABE1-214D9B8D2630}"/>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88387" y="3769969"/>
            <a:ext cx="401805" cy="401805"/>
          </a:xfrm>
          <a:prstGeom prst="rect">
            <a:avLst/>
          </a:prstGeom>
        </p:spPr>
      </p:pic>
      <p:pic>
        <p:nvPicPr>
          <p:cNvPr id="38" name="Graphic 37" descr="Briefcase">
            <a:extLst>
              <a:ext uri="{FF2B5EF4-FFF2-40B4-BE49-F238E27FC236}">
                <a16:creationId xmlns:a16="http://schemas.microsoft.com/office/drawing/2014/main" id="{DB31743D-8257-4410-B9A6-4DD7C6159B3F}"/>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88387" y="4758900"/>
            <a:ext cx="401805" cy="401805"/>
          </a:xfrm>
          <a:prstGeom prst="rect">
            <a:avLst/>
          </a:prstGeom>
        </p:spPr>
      </p:pic>
      <p:pic>
        <p:nvPicPr>
          <p:cNvPr id="40" name="Graphic 39" descr="Star">
            <a:extLst>
              <a:ext uri="{FF2B5EF4-FFF2-40B4-BE49-F238E27FC236}">
                <a16:creationId xmlns:a16="http://schemas.microsoft.com/office/drawing/2014/main" id="{C4461D74-F20C-47E6-A821-A27074E0B0B8}"/>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88388" y="5632402"/>
            <a:ext cx="401805" cy="401805"/>
          </a:xfrm>
          <a:prstGeom prst="rect">
            <a:avLst/>
          </a:prstGeom>
        </p:spPr>
      </p:pic>
      <p:pic>
        <p:nvPicPr>
          <p:cNvPr id="42" name="Graphic 41" descr="Piggy Bank">
            <a:extLst>
              <a:ext uri="{FF2B5EF4-FFF2-40B4-BE49-F238E27FC236}">
                <a16:creationId xmlns:a16="http://schemas.microsoft.com/office/drawing/2014/main" id="{A5E69C0B-5B6C-4159-BA97-87B907F95DF4}"/>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207" y="2869509"/>
            <a:ext cx="401805" cy="401805"/>
          </a:xfrm>
          <a:prstGeom prst="rect">
            <a:avLst/>
          </a:prstGeom>
        </p:spPr>
      </p:pic>
      <p:pic>
        <p:nvPicPr>
          <p:cNvPr id="44" name="Graphic 43" descr="Chat RTL">
            <a:extLst>
              <a:ext uri="{FF2B5EF4-FFF2-40B4-BE49-F238E27FC236}">
                <a16:creationId xmlns:a16="http://schemas.microsoft.com/office/drawing/2014/main" id="{F3C5EA23-CF0D-4A64-9522-633A11E57E66}"/>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80185" y="1911921"/>
            <a:ext cx="401805" cy="401805"/>
          </a:xfrm>
          <a:prstGeom prst="rect">
            <a:avLst/>
          </a:prstGeom>
        </p:spPr>
      </p:pic>
    </p:spTree>
    <p:extLst>
      <p:ext uri="{BB962C8B-B14F-4D97-AF65-F5344CB8AC3E}">
        <p14:creationId xmlns:p14="http://schemas.microsoft.com/office/powerpoint/2010/main" val="392472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6E448D-449E-4BE8-953F-7A3A3F57332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11AA183-AC69-40D7-93DE-AAF975543D6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7C5BCB4-BDC2-4369-A0F1-F9F1BF15F142}"/>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2A08488C-EBBA-4A61-A979-31F8922BBB3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1810803-672F-47C7-A388-D52DE18BC95D}"/>
              </a:ext>
            </a:extLst>
          </p:cNvPr>
          <p:cNvSpPr>
            <a:spLocks noGrp="1"/>
          </p:cNvSpPr>
          <p:nvPr>
            <p:ph type="body" sz="quarter" idx="13"/>
          </p:nvPr>
        </p:nvSpPr>
        <p:spPr/>
        <p:txBody>
          <a:bodyPr/>
          <a:lstStyle/>
          <a:p>
            <a:endParaRPr lang="en-ZA"/>
          </a:p>
        </p:txBody>
      </p:sp>
      <p:sp>
        <p:nvSpPr>
          <p:cNvPr id="34" name="Rounded Rectangle 60">
            <a:extLst>
              <a:ext uri="{FF2B5EF4-FFF2-40B4-BE49-F238E27FC236}">
                <a16:creationId xmlns:a16="http://schemas.microsoft.com/office/drawing/2014/main" id="{DA6067E4-A2D8-4063-97A2-AB59E78A24AF}"/>
              </a:ext>
            </a:extLst>
          </p:cNvPr>
          <p:cNvSpPr/>
          <p:nvPr/>
        </p:nvSpPr>
        <p:spPr>
          <a:xfrm>
            <a:off x="905510" y="2269321"/>
            <a:ext cx="2252850" cy="500587"/>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5" name="Rounded Rectangle 63">
            <a:extLst>
              <a:ext uri="{FF2B5EF4-FFF2-40B4-BE49-F238E27FC236}">
                <a16:creationId xmlns:a16="http://schemas.microsoft.com/office/drawing/2014/main" id="{52F78408-2E21-4BEA-AD10-6F5246D8C6A2}"/>
              </a:ext>
            </a:extLst>
          </p:cNvPr>
          <p:cNvSpPr/>
          <p:nvPr/>
        </p:nvSpPr>
        <p:spPr>
          <a:xfrm rot="18893649">
            <a:off x="1975501" y="2497260"/>
            <a:ext cx="1231741" cy="569158"/>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6" name="Rounded Rectangle 62">
            <a:extLst>
              <a:ext uri="{FF2B5EF4-FFF2-40B4-BE49-F238E27FC236}">
                <a16:creationId xmlns:a16="http://schemas.microsoft.com/office/drawing/2014/main" id="{6B840DD1-65CD-4002-B440-5A3E793C1189}"/>
              </a:ext>
            </a:extLst>
          </p:cNvPr>
          <p:cNvSpPr/>
          <p:nvPr/>
        </p:nvSpPr>
        <p:spPr>
          <a:xfrm rot="2717866">
            <a:off x="1976493" y="1968917"/>
            <a:ext cx="1231741" cy="569158"/>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7" name="Rounded Rectangle 70">
            <a:extLst>
              <a:ext uri="{FF2B5EF4-FFF2-40B4-BE49-F238E27FC236}">
                <a16:creationId xmlns:a16="http://schemas.microsoft.com/office/drawing/2014/main" id="{F8158586-41BF-4CF0-BDE8-AA72D38FE79F}"/>
              </a:ext>
            </a:extLst>
          </p:cNvPr>
          <p:cNvSpPr/>
          <p:nvPr/>
        </p:nvSpPr>
        <p:spPr>
          <a:xfrm>
            <a:off x="905510" y="4153623"/>
            <a:ext cx="2252850" cy="500587"/>
          </a:xfrm>
          <a:prstGeom prst="roundRect">
            <a:avLst>
              <a:gd name="adj" fmla="val 50000"/>
            </a:avLst>
          </a:prstGeom>
          <a:solidFill>
            <a:schemeClr val="accent3">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8" name="Rounded Rectangle 71">
            <a:extLst>
              <a:ext uri="{FF2B5EF4-FFF2-40B4-BE49-F238E27FC236}">
                <a16:creationId xmlns:a16="http://schemas.microsoft.com/office/drawing/2014/main" id="{A7B01D05-E6BE-4B2B-B176-1CF3EE0377C4}"/>
              </a:ext>
            </a:extLst>
          </p:cNvPr>
          <p:cNvSpPr/>
          <p:nvPr/>
        </p:nvSpPr>
        <p:spPr>
          <a:xfrm rot="18893649">
            <a:off x="1975501" y="4381561"/>
            <a:ext cx="1231741" cy="569158"/>
          </a:xfrm>
          <a:prstGeom prst="roundRect">
            <a:avLst>
              <a:gd name="adj" fmla="val 50000"/>
            </a:avLst>
          </a:prstGeom>
          <a:solidFill>
            <a:schemeClr val="accent3">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39" name="Rounded Rectangle 72">
            <a:extLst>
              <a:ext uri="{FF2B5EF4-FFF2-40B4-BE49-F238E27FC236}">
                <a16:creationId xmlns:a16="http://schemas.microsoft.com/office/drawing/2014/main" id="{3D4743A6-A82F-4703-8933-BF13F9186A5E}"/>
              </a:ext>
            </a:extLst>
          </p:cNvPr>
          <p:cNvSpPr/>
          <p:nvPr/>
        </p:nvSpPr>
        <p:spPr>
          <a:xfrm rot="2717866">
            <a:off x="1976493" y="3853219"/>
            <a:ext cx="1231741" cy="569158"/>
          </a:xfrm>
          <a:prstGeom prst="roundRect">
            <a:avLst>
              <a:gd name="adj" fmla="val 50000"/>
            </a:avLst>
          </a:prstGeom>
          <a:solidFill>
            <a:schemeClr val="accent3">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0" name="Rounded Rectangle 74">
            <a:extLst>
              <a:ext uri="{FF2B5EF4-FFF2-40B4-BE49-F238E27FC236}">
                <a16:creationId xmlns:a16="http://schemas.microsoft.com/office/drawing/2014/main" id="{45A267E3-9962-418C-B2E9-BD88C1264949}"/>
              </a:ext>
            </a:extLst>
          </p:cNvPr>
          <p:cNvSpPr/>
          <p:nvPr/>
        </p:nvSpPr>
        <p:spPr>
          <a:xfrm rot="10800000">
            <a:off x="2751168" y="3208326"/>
            <a:ext cx="2252850" cy="500587"/>
          </a:xfrm>
          <a:prstGeom prst="roundRect">
            <a:avLst>
              <a:gd name="adj" fmla="val 50000"/>
            </a:avLst>
          </a:prstGeom>
          <a:solidFill>
            <a:schemeClr val="accent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1" name="Rounded Rectangle 75">
            <a:extLst>
              <a:ext uri="{FF2B5EF4-FFF2-40B4-BE49-F238E27FC236}">
                <a16:creationId xmlns:a16="http://schemas.microsoft.com/office/drawing/2014/main" id="{97965370-E086-4E39-AE34-54D4F2D8E838}"/>
              </a:ext>
            </a:extLst>
          </p:cNvPr>
          <p:cNvSpPr/>
          <p:nvPr/>
        </p:nvSpPr>
        <p:spPr>
          <a:xfrm rot="8093649">
            <a:off x="2702287" y="2911816"/>
            <a:ext cx="1231741" cy="569158"/>
          </a:xfrm>
          <a:prstGeom prst="roundRect">
            <a:avLst>
              <a:gd name="adj" fmla="val 50000"/>
            </a:avLst>
          </a:prstGeom>
          <a:solidFill>
            <a:schemeClr val="accent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2" name="Rounded Rectangle 76">
            <a:extLst>
              <a:ext uri="{FF2B5EF4-FFF2-40B4-BE49-F238E27FC236}">
                <a16:creationId xmlns:a16="http://schemas.microsoft.com/office/drawing/2014/main" id="{ABAFBB34-6E75-430E-BDF6-656679EF3385}"/>
              </a:ext>
            </a:extLst>
          </p:cNvPr>
          <p:cNvSpPr/>
          <p:nvPr/>
        </p:nvSpPr>
        <p:spPr>
          <a:xfrm rot="13517866">
            <a:off x="2701296" y="3440159"/>
            <a:ext cx="1231741" cy="569158"/>
          </a:xfrm>
          <a:prstGeom prst="roundRect">
            <a:avLst>
              <a:gd name="adj" fmla="val 50000"/>
            </a:avLst>
          </a:prstGeom>
          <a:solidFill>
            <a:schemeClr val="accent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3" name="Rounded Rectangle 78">
            <a:extLst>
              <a:ext uri="{FF2B5EF4-FFF2-40B4-BE49-F238E27FC236}">
                <a16:creationId xmlns:a16="http://schemas.microsoft.com/office/drawing/2014/main" id="{1D881DE5-69B7-4930-A83A-2B3B43A77264}"/>
              </a:ext>
            </a:extLst>
          </p:cNvPr>
          <p:cNvSpPr/>
          <p:nvPr/>
        </p:nvSpPr>
        <p:spPr>
          <a:xfrm rot="10800000">
            <a:off x="2722573" y="5105171"/>
            <a:ext cx="2252850" cy="500587"/>
          </a:xfrm>
          <a:prstGeom prst="roundRect">
            <a:avLst>
              <a:gd name="adj" fmla="val 50000"/>
            </a:avLst>
          </a:prstGeom>
          <a:solidFill>
            <a:schemeClr val="accent4">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4" name="Rounded Rectangle 79">
            <a:extLst>
              <a:ext uri="{FF2B5EF4-FFF2-40B4-BE49-F238E27FC236}">
                <a16:creationId xmlns:a16="http://schemas.microsoft.com/office/drawing/2014/main" id="{42D043FC-7ECA-4C24-AFE8-AED309FD7ADC}"/>
              </a:ext>
            </a:extLst>
          </p:cNvPr>
          <p:cNvSpPr/>
          <p:nvPr/>
        </p:nvSpPr>
        <p:spPr>
          <a:xfrm rot="8093649">
            <a:off x="2673693" y="4808662"/>
            <a:ext cx="1231741" cy="569158"/>
          </a:xfrm>
          <a:prstGeom prst="roundRect">
            <a:avLst>
              <a:gd name="adj" fmla="val 50000"/>
            </a:avLst>
          </a:prstGeom>
          <a:solidFill>
            <a:schemeClr val="accent4">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45" name="Rounded Rectangle 80">
            <a:extLst>
              <a:ext uri="{FF2B5EF4-FFF2-40B4-BE49-F238E27FC236}">
                <a16:creationId xmlns:a16="http://schemas.microsoft.com/office/drawing/2014/main" id="{D28EEB51-EDB9-4B71-89CF-030CE809F889}"/>
              </a:ext>
            </a:extLst>
          </p:cNvPr>
          <p:cNvSpPr/>
          <p:nvPr/>
        </p:nvSpPr>
        <p:spPr>
          <a:xfrm rot="13517866">
            <a:off x="2672700" y="5337005"/>
            <a:ext cx="1231741" cy="569158"/>
          </a:xfrm>
          <a:prstGeom prst="roundRect">
            <a:avLst>
              <a:gd name="adj" fmla="val 50000"/>
            </a:avLst>
          </a:prstGeom>
          <a:solidFill>
            <a:schemeClr val="accent4">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3" dirty="0"/>
          </a:p>
        </p:txBody>
      </p:sp>
      <p:sp>
        <p:nvSpPr>
          <p:cNvPr id="54" name="TextBox 53">
            <a:extLst>
              <a:ext uri="{FF2B5EF4-FFF2-40B4-BE49-F238E27FC236}">
                <a16:creationId xmlns:a16="http://schemas.microsoft.com/office/drawing/2014/main" id="{4F19E900-D279-4BD6-85EC-C8642BEDE0CC}"/>
              </a:ext>
            </a:extLst>
          </p:cNvPr>
          <p:cNvSpPr txBox="1"/>
          <p:nvPr/>
        </p:nvSpPr>
        <p:spPr>
          <a:xfrm>
            <a:off x="6636978" y="5194573"/>
            <a:ext cx="912429" cy="351315"/>
          </a:xfrm>
          <a:prstGeom prst="rect">
            <a:avLst/>
          </a:prstGeom>
          <a:noFill/>
        </p:spPr>
        <p:txBody>
          <a:bodyPr wrap="none" rtlCol="0" anchor="ctr" anchorCtr="0">
            <a:spAutoFit/>
          </a:bodyPr>
          <a:lstStyle/>
          <a:p>
            <a:r>
              <a:rPr lang="en-US" sz="1683" b="1" dirty="0">
                <a:solidFill>
                  <a:schemeClr val="tx2"/>
                </a:solidFill>
                <a:ea typeface="League Spartan" charset="0"/>
                <a:cs typeface="Poppins" pitchFamily="2" charset="77"/>
              </a:rPr>
              <a:t>Caption</a:t>
            </a:r>
          </a:p>
        </p:txBody>
      </p:sp>
      <p:sp>
        <p:nvSpPr>
          <p:cNvPr id="55" name="Subtitle 2">
            <a:extLst>
              <a:ext uri="{FF2B5EF4-FFF2-40B4-BE49-F238E27FC236}">
                <a16:creationId xmlns:a16="http://schemas.microsoft.com/office/drawing/2014/main" id="{65270561-415A-45BC-845F-D807FFE72120}"/>
              </a:ext>
            </a:extLst>
          </p:cNvPr>
          <p:cNvSpPr txBox="1">
            <a:spLocks/>
          </p:cNvSpPr>
          <p:nvPr/>
        </p:nvSpPr>
        <p:spPr>
          <a:xfrm>
            <a:off x="6640545" y="5457289"/>
            <a:ext cx="3989356" cy="486823"/>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consequat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voltaire</a:t>
            </a:r>
            <a:r>
              <a:rPr lang="en-GB" sz="1152" dirty="0">
                <a:solidFill>
                  <a:schemeClr val="tx1"/>
                </a:solidFill>
                <a:latin typeface="+mn-lt"/>
                <a:ea typeface="Lato Light" panose="020F0502020204030203" pitchFamily="34" charset="0"/>
                <a:cs typeface="Mukta ExtraLight" panose="020B0000000000000000" pitchFamily="34" charset="77"/>
              </a:rPr>
              <a:t> du monte </a:t>
            </a:r>
            <a:r>
              <a:rPr lang="en-GB" sz="1152" dirty="0" err="1">
                <a:solidFill>
                  <a:schemeClr val="tx1"/>
                </a:solidFill>
                <a:latin typeface="+mn-lt"/>
                <a:ea typeface="Lato Light" panose="020F0502020204030203" pitchFamily="34" charset="0"/>
                <a:cs typeface="Mukta ExtraLight" panose="020B0000000000000000" pitchFamily="34" charset="77"/>
              </a:rPr>
              <a:t>montu</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56" name="TextBox 55">
            <a:extLst>
              <a:ext uri="{FF2B5EF4-FFF2-40B4-BE49-F238E27FC236}">
                <a16:creationId xmlns:a16="http://schemas.microsoft.com/office/drawing/2014/main" id="{8237CD44-5017-489B-BAD7-B521340C3173}"/>
              </a:ext>
            </a:extLst>
          </p:cNvPr>
          <p:cNvSpPr txBox="1"/>
          <p:nvPr/>
        </p:nvSpPr>
        <p:spPr>
          <a:xfrm>
            <a:off x="6636978" y="2036211"/>
            <a:ext cx="912429" cy="351315"/>
          </a:xfrm>
          <a:prstGeom prst="rect">
            <a:avLst/>
          </a:prstGeom>
          <a:noFill/>
        </p:spPr>
        <p:txBody>
          <a:bodyPr wrap="none" rtlCol="0" anchor="ctr" anchorCtr="0">
            <a:spAutoFit/>
          </a:bodyPr>
          <a:lstStyle/>
          <a:p>
            <a:r>
              <a:rPr lang="en-US" sz="1683" b="1" dirty="0">
                <a:solidFill>
                  <a:schemeClr val="tx2"/>
                </a:solidFill>
                <a:ea typeface="League Spartan" charset="0"/>
                <a:cs typeface="Poppins" pitchFamily="2" charset="77"/>
              </a:rPr>
              <a:t>Caption</a:t>
            </a:r>
          </a:p>
        </p:txBody>
      </p:sp>
      <p:sp>
        <p:nvSpPr>
          <p:cNvPr id="57" name="Subtitle 2">
            <a:extLst>
              <a:ext uri="{FF2B5EF4-FFF2-40B4-BE49-F238E27FC236}">
                <a16:creationId xmlns:a16="http://schemas.microsoft.com/office/drawing/2014/main" id="{98BF89B0-5782-4289-B0C0-095D9B8C19B4}"/>
              </a:ext>
            </a:extLst>
          </p:cNvPr>
          <p:cNvSpPr txBox="1">
            <a:spLocks/>
          </p:cNvSpPr>
          <p:nvPr/>
        </p:nvSpPr>
        <p:spPr>
          <a:xfrm>
            <a:off x="6640545" y="2298927"/>
            <a:ext cx="3989356" cy="486823"/>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consequat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voltaire</a:t>
            </a:r>
            <a:r>
              <a:rPr lang="en-GB" sz="1152" dirty="0">
                <a:solidFill>
                  <a:schemeClr val="tx1"/>
                </a:solidFill>
                <a:latin typeface="+mn-lt"/>
                <a:ea typeface="Lato Light" panose="020F0502020204030203" pitchFamily="34" charset="0"/>
                <a:cs typeface="Mukta ExtraLight" panose="020B0000000000000000" pitchFamily="34" charset="77"/>
              </a:rPr>
              <a:t> du monte </a:t>
            </a:r>
            <a:r>
              <a:rPr lang="en-GB" sz="1152" dirty="0" err="1">
                <a:solidFill>
                  <a:schemeClr val="tx1"/>
                </a:solidFill>
                <a:latin typeface="+mn-lt"/>
                <a:ea typeface="Lato Light" panose="020F0502020204030203" pitchFamily="34" charset="0"/>
                <a:cs typeface="Mukta ExtraLight" panose="020B0000000000000000" pitchFamily="34" charset="77"/>
              </a:rPr>
              <a:t>montu</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58" name="TextBox 57">
            <a:extLst>
              <a:ext uri="{FF2B5EF4-FFF2-40B4-BE49-F238E27FC236}">
                <a16:creationId xmlns:a16="http://schemas.microsoft.com/office/drawing/2014/main" id="{98CD4F6F-1791-44E2-BA85-44BE5B4E68BA}"/>
              </a:ext>
            </a:extLst>
          </p:cNvPr>
          <p:cNvSpPr txBox="1"/>
          <p:nvPr/>
        </p:nvSpPr>
        <p:spPr>
          <a:xfrm>
            <a:off x="6636978" y="3081630"/>
            <a:ext cx="912429" cy="351315"/>
          </a:xfrm>
          <a:prstGeom prst="rect">
            <a:avLst/>
          </a:prstGeom>
          <a:noFill/>
        </p:spPr>
        <p:txBody>
          <a:bodyPr wrap="none" rtlCol="0" anchor="ctr" anchorCtr="0">
            <a:spAutoFit/>
          </a:bodyPr>
          <a:lstStyle/>
          <a:p>
            <a:r>
              <a:rPr lang="en-US" sz="1683" b="1" dirty="0">
                <a:solidFill>
                  <a:schemeClr val="tx2"/>
                </a:solidFill>
                <a:ea typeface="League Spartan" charset="0"/>
                <a:cs typeface="Poppins" pitchFamily="2" charset="77"/>
              </a:rPr>
              <a:t>Caption</a:t>
            </a:r>
          </a:p>
        </p:txBody>
      </p:sp>
      <p:sp>
        <p:nvSpPr>
          <p:cNvPr id="59" name="Subtitle 2">
            <a:extLst>
              <a:ext uri="{FF2B5EF4-FFF2-40B4-BE49-F238E27FC236}">
                <a16:creationId xmlns:a16="http://schemas.microsoft.com/office/drawing/2014/main" id="{313416EB-7005-49B8-865E-A82B4A8EE3FF}"/>
              </a:ext>
            </a:extLst>
          </p:cNvPr>
          <p:cNvSpPr txBox="1">
            <a:spLocks/>
          </p:cNvSpPr>
          <p:nvPr/>
        </p:nvSpPr>
        <p:spPr>
          <a:xfrm>
            <a:off x="6640545" y="3344347"/>
            <a:ext cx="3989356" cy="486823"/>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consequat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voltaire</a:t>
            </a:r>
            <a:r>
              <a:rPr lang="en-GB" sz="1152" dirty="0">
                <a:solidFill>
                  <a:schemeClr val="tx1"/>
                </a:solidFill>
                <a:latin typeface="+mn-lt"/>
                <a:ea typeface="Lato Light" panose="020F0502020204030203" pitchFamily="34" charset="0"/>
                <a:cs typeface="Mukta ExtraLight" panose="020B0000000000000000" pitchFamily="34" charset="77"/>
              </a:rPr>
              <a:t> du monte </a:t>
            </a:r>
            <a:r>
              <a:rPr lang="en-GB" sz="1152" dirty="0" err="1">
                <a:solidFill>
                  <a:schemeClr val="tx1"/>
                </a:solidFill>
                <a:latin typeface="+mn-lt"/>
                <a:ea typeface="Lato Light" panose="020F0502020204030203" pitchFamily="34" charset="0"/>
                <a:cs typeface="Mukta ExtraLight" panose="020B0000000000000000" pitchFamily="34" charset="77"/>
              </a:rPr>
              <a:t>montu</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60" name="TextBox 59">
            <a:extLst>
              <a:ext uri="{FF2B5EF4-FFF2-40B4-BE49-F238E27FC236}">
                <a16:creationId xmlns:a16="http://schemas.microsoft.com/office/drawing/2014/main" id="{D4D4CBF4-E8DC-44A5-A8A1-413CC07413E1}"/>
              </a:ext>
            </a:extLst>
          </p:cNvPr>
          <p:cNvSpPr txBox="1"/>
          <p:nvPr/>
        </p:nvSpPr>
        <p:spPr>
          <a:xfrm>
            <a:off x="6636978" y="4149153"/>
            <a:ext cx="912429" cy="351315"/>
          </a:xfrm>
          <a:prstGeom prst="rect">
            <a:avLst/>
          </a:prstGeom>
          <a:noFill/>
        </p:spPr>
        <p:txBody>
          <a:bodyPr wrap="none" rtlCol="0" anchor="ctr" anchorCtr="0">
            <a:spAutoFit/>
          </a:bodyPr>
          <a:lstStyle/>
          <a:p>
            <a:r>
              <a:rPr lang="en-US" sz="1683" b="1" dirty="0">
                <a:solidFill>
                  <a:schemeClr val="tx2"/>
                </a:solidFill>
                <a:ea typeface="League Spartan" charset="0"/>
                <a:cs typeface="Poppins" pitchFamily="2" charset="77"/>
              </a:rPr>
              <a:t>Caption</a:t>
            </a:r>
          </a:p>
        </p:txBody>
      </p:sp>
      <p:sp>
        <p:nvSpPr>
          <p:cNvPr id="61" name="Subtitle 2">
            <a:extLst>
              <a:ext uri="{FF2B5EF4-FFF2-40B4-BE49-F238E27FC236}">
                <a16:creationId xmlns:a16="http://schemas.microsoft.com/office/drawing/2014/main" id="{A17EBFDD-B3E6-4D40-92AF-608E38E8BB88}"/>
              </a:ext>
            </a:extLst>
          </p:cNvPr>
          <p:cNvSpPr txBox="1">
            <a:spLocks/>
          </p:cNvSpPr>
          <p:nvPr/>
        </p:nvSpPr>
        <p:spPr>
          <a:xfrm>
            <a:off x="6640545" y="4411870"/>
            <a:ext cx="3989356" cy="486823"/>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consequat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voltaire</a:t>
            </a:r>
            <a:r>
              <a:rPr lang="en-GB" sz="1152" dirty="0">
                <a:solidFill>
                  <a:schemeClr val="tx1"/>
                </a:solidFill>
                <a:latin typeface="+mn-lt"/>
                <a:ea typeface="Lato Light" panose="020F0502020204030203" pitchFamily="34" charset="0"/>
                <a:cs typeface="Mukta ExtraLight" panose="020B0000000000000000" pitchFamily="34" charset="77"/>
              </a:rPr>
              <a:t> du monte </a:t>
            </a:r>
            <a:r>
              <a:rPr lang="en-GB" sz="1152" dirty="0" err="1">
                <a:solidFill>
                  <a:schemeClr val="tx1"/>
                </a:solidFill>
                <a:latin typeface="+mn-lt"/>
                <a:ea typeface="Lato Light" panose="020F0502020204030203" pitchFamily="34" charset="0"/>
                <a:cs typeface="Mukta ExtraLight" panose="020B0000000000000000" pitchFamily="34" charset="77"/>
              </a:rPr>
              <a:t>montu</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pic>
        <p:nvPicPr>
          <p:cNvPr id="64" name="Graphic 63" descr="Hourglass">
            <a:extLst>
              <a:ext uri="{FF2B5EF4-FFF2-40B4-BE49-F238E27FC236}">
                <a16:creationId xmlns:a16="http://schemas.microsoft.com/office/drawing/2014/main" id="{B5FFBB6E-C431-4DBB-B9A6-7228202CE3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18184" y="3127386"/>
            <a:ext cx="727353" cy="727353"/>
          </a:xfrm>
          <a:prstGeom prst="rect">
            <a:avLst/>
          </a:prstGeom>
        </p:spPr>
      </p:pic>
      <p:pic>
        <p:nvPicPr>
          <p:cNvPr id="66" name="Graphic 65" descr="Stopwatch">
            <a:extLst>
              <a:ext uri="{FF2B5EF4-FFF2-40B4-BE49-F238E27FC236}">
                <a16:creationId xmlns:a16="http://schemas.microsoft.com/office/drawing/2014/main" id="{E44D9745-62BB-4C45-8F23-E4ECB9B057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18184" y="2095211"/>
            <a:ext cx="727353" cy="727353"/>
          </a:xfrm>
          <a:prstGeom prst="rect">
            <a:avLst/>
          </a:prstGeom>
        </p:spPr>
      </p:pic>
      <p:pic>
        <p:nvPicPr>
          <p:cNvPr id="68" name="Graphic 67" descr="Venn diagram">
            <a:extLst>
              <a:ext uri="{FF2B5EF4-FFF2-40B4-BE49-F238E27FC236}">
                <a16:creationId xmlns:a16="http://schemas.microsoft.com/office/drawing/2014/main" id="{EADAB765-66D8-4989-B888-2A127D9693F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18184" y="4159561"/>
            <a:ext cx="727353" cy="727353"/>
          </a:xfrm>
          <a:prstGeom prst="rect">
            <a:avLst/>
          </a:prstGeom>
        </p:spPr>
      </p:pic>
      <p:pic>
        <p:nvPicPr>
          <p:cNvPr id="70" name="Graphic 69" descr="Lightbulb">
            <a:extLst>
              <a:ext uri="{FF2B5EF4-FFF2-40B4-BE49-F238E27FC236}">
                <a16:creationId xmlns:a16="http://schemas.microsoft.com/office/drawing/2014/main" id="{D4956482-E587-4C23-A2FB-B06EB2ECAE0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18184" y="5191736"/>
            <a:ext cx="727353" cy="727353"/>
          </a:xfrm>
          <a:prstGeom prst="rect">
            <a:avLst/>
          </a:prstGeom>
        </p:spPr>
      </p:pic>
      <p:pic>
        <p:nvPicPr>
          <p:cNvPr id="71" name="Graphic 70" descr="Hourglass">
            <a:extLst>
              <a:ext uri="{FF2B5EF4-FFF2-40B4-BE49-F238E27FC236}">
                <a16:creationId xmlns:a16="http://schemas.microsoft.com/office/drawing/2014/main" id="{D9D46349-20B5-419C-919E-7212F5E164E0}"/>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48836" y="3251451"/>
            <a:ext cx="415941" cy="415941"/>
          </a:xfrm>
          <a:prstGeom prst="rect">
            <a:avLst/>
          </a:prstGeom>
        </p:spPr>
      </p:pic>
      <p:pic>
        <p:nvPicPr>
          <p:cNvPr id="72" name="Graphic 71" descr="Stopwatch">
            <a:extLst>
              <a:ext uri="{FF2B5EF4-FFF2-40B4-BE49-F238E27FC236}">
                <a16:creationId xmlns:a16="http://schemas.microsoft.com/office/drawing/2014/main" id="{F51EEA88-4A45-414B-A266-6A68ED53627C}"/>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621815" y="2315917"/>
            <a:ext cx="415941" cy="415941"/>
          </a:xfrm>
          <a:prstGeom prst="rect">
            <a:avLst/>
          </a:prstGeom>
        </p:spPr>
      </p:pic>
      <p:pic>
        <p:nvPicPr>
          <p:cNvPr id="73" name="Graphic 72" descr="Venn diagram">
            <a:extLst>
              <a:ext uri="{FF2B5EF4-FFF2-40B4-BE49-F238E27FC236}">
                <a16:creationId xmlns:a16="http://schemas.microsoft.com/office/drawing/2014/main" id="{43D5CD78-7113-4659-A963-423001576FBB}"/>
              </a:ext>
            </a:extLst>
          </p:cNvPr>
          <p:cNvPicPr>
            <a:picLocks noChangeAspect="1"/>
          </p:cNvPicPr>
          <p:nvPr/>
        </p:nvPicPr>
        <p:blipFill>
          <a:blip r:embed="rId14" cstate="screen">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621725" y="4188498"/>
            <a:ext cx="415941" cy="415941"/>
          </a:xfrm>
          <a:prstGeom prst="rect">
            <a:avLst/>
          </a:prstGeom>
        </p:spPr>
      </p:pic>
      <p:pic>
        <p:nvPicPr>
          <p:cNvPr id="74" name="Graphic 73" descr="Lightbulb">
            <a:extLst>
              <a:ext uri="{FF2B5EF4-FFF2-40B4-BE49-F238E27FC236}">
                <a16:creationId xmlns:a16="http://schemas.microsoft.com/office/drawing/2014/main" id="{A4275B57-7764-47E5-96D0-24C805D129A4}"/>
              </a:ext>
            </a:extLst>
          </p:cNvPr>
          <p:cNvPicPr>
            <a:picLocks noChangeAspect="1"/>
          </p:cNvPicPr>
          <p:nvPr/>
        </p:nvPicPr>
        <p:blipFill>
          <a:blip r:embed="rId16" cstate="screen">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830761" y="5141432"/>
            <a:ext cx="415941" cy="415941"/>
          </a:xfrm>
          <a:prstGeom prst="rect">
            <a:avLst/>
          </a:prstGeom>
        </p:spPr>
      </p:pic>
    </p:spTree>
    <p:extLst>
      <p:ext uri="{BB962C8B-B14F-4D97-AF65-F5344CB8AC3E}">
        <p14:creationId xmlns:p14="http://schemas.microsoft.com/office/powerpoint/2010/main" val="29582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6E448D-449E-4BE8-953F-7A3A3F57332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11AA183-AC69-40D7-93DE-AAF975543D6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7C5BCB4-BDC2-4369-A0F1-F9F1BF15F142}"/>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2A08488C-EBBA-4A61-A979-31F8922BBB3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1810803-672F-47C7-A388-D52DE18BC95D}"/>
              </a:ext>
            </a:extLst>
          </p:cNvPr>
          <p:cNvSpPr>
            <a:spLocks noGrp="1"/>
          </p:cNvSpPr>
          <p:nvPr>
            <p:ph type="body" sz="quarter" idx="13"/>
          </p:nvPr>
        </p:nvSpPr>
        <p:spPr/>
        <p:txBody>
          <a:bodyPr/>
          <a:lstStyle/>
          <a:p>
            <a:endParaRPr lang="en-ZA"/>
          </a:p>
        </p:txBody>
      </p:sp>
      <p:sp>
        <p:nvSpPr>
          <p:cNvPr id="7" name="Freeform 5">
            <a:extLst>
              <a:ext uri="{FF2B5EF4-FFF2-40B4-BE49-F238E27FC236}">
                <a16:creationId xmlns:a16="http://schemas.microsoft.com/office/drawing/2014/main" id="{53BA4EAE-2CB6-42A0-8CD4-25640DE4DA83}"/>
              </a:ext>
            </a:extLst>
          </p:cNvPr>
          <p:cNvSpPr>
            <a:spLocks/>
          </p:cNvSpPr>
          <p:nvPr/>
        </p:nvSpPr>
        <p:spPr bwMode="auto">
          <a:xfrm>
            <a:off x="1436876" y="2097428"/>
            <a:ext cx="3059933" cy="1262785"/>
          </a:xfrm>
          <a:custGeom>
            <a:avLst/>
            <a:gdLst>
              <a:gd name="T0" fmla="*/ 456 w 2608"/>
              <a:gd name="T1" fmla="*/ 1076 h 1076"/>
              <a:gd name="T2" fmla="*/ 0 w 2608"/>
              <a:gd name="T3" fmla="*/ 907 h 1076"/>
              <a:gd name="T4" fmla="*/ 1304 w 2608"/>
              <a:gd name="T5" fmla="*/ 0 h 1076"/>
              <a:gd name="T6" fmla="*/ 2608 w 2608"/>
              <a:gd name="T7" fmla="*/ 907 h 1076"/>
              <a:gd name="T8" fmla="*/ 2153 w 2608"/>
              <a:gd name="T9" fmla="*/ 1076 h 1076"/>
              <a:gd name="T10" fmla="*/ 1304 w 2608"/>
              <a:gd name="T11" fmla="*/ 487 h 1076"/>
              <a:gd name="T12" fmla="*/ 456 w 2608"/>
              <a:gd name="T13" fmla="*/ 1076 h 1076"/>
            </a:gdLst>
            <a:ahLst/>
            <a:cxnLst>
              <a:cxn ang="0">
                <a:pos x="T0" y="T1"/>
              </a:cxn>
              <a:cxn ang="0">
                <a:pos x="T2" y="T3"/>
              </a:cxn>
              <a:cxn ang="0">
                <a:pos x="T4" y="T5"/>
              </a:cxn>
              <a:cxn ang="0">
                <a:pos x="T6" y="T7"/>
              </a:cxn>
              <a:cxn ang="0">
                <a:pos x="T8" y="T9"/>
              </a:cxn>
              <a:cxn ang="0">
                <a:pos x="T10" y="T11"/>
              </a:cxn>
              <a:cxn ang="0">
                <a:pos x="T12" y="T13"/>
              </a:cxn>
            </a:cxnLst>
            <a:rect l="0" t="0" r="r" b="b"/>
            <a:pathLst>
              <a:path w="2608" h="1076">
                <a:moveTo>
                  <a:pt x="456" y="1076"/>
                </a:moveTo>
                <a:cubicBezTo>
                  <a:pt x="0" y="907"/>
                  <a:pt x="0" y="907"/>
                  <a:pt x="0" y="907"/>
                </a:cubicBezTo>
                <a:cubicBezTo>
                  <a:pt x="202" y="362"/>
                  <a:pt x="723" y="0"/>
                  <a:pt x="1304" y="0"/>
                </a:cubicBezTo>
                <a:cubicBezTo>
                  <a:pt x="1886" y="0"/>
                  <a:pt x="2406" y="362"/>
                  <a:pt x="2608" y="907"/>
                </a:cubicBezTo>
                <a:cubicBezTo>
                  <a:pt x="2153" y="1076"/>
                  <a:pt x="2153" y="1076"/>
                  <a:pt x="2153" y="1076"/>
                </a:cubicBezTo>
                <a:cubicBezTo>
                  <a:pt x="2025" y="732"/>
                  <a:pt x="1693" y="487"/>
                  <a:pt x="1304" y="487"/>
                </a:cubicBezTo>
                <a:cubicBezTo>
                  <a:pt x="915" y="487"/>
                  <a:pt x="584" y="732"/>
                  <a:pt x="456" y="1076"/>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8" name="Freeform 6">
            <a:extLst>
              <a:ext uri="{FF2B5EF4-FFF2-40B4-BE49-F238E27FC236}">
                <a16:creationId xmlns:a16="http://schemas.microsoft.com/office/drawing/2014/main" id="{BDC3BBFF-D79E-4FD8-B6A7-092E8FBC80DF}"/>
              </a:ext>
            </a:extLst>
          </p:cNvPr>
          <p:cNvSpPr>
            <a:spLocks/>
          </p:cNvSpPr>
          <p:nvPr/>
        </p:nvSpPr>
        <p:spPr bwMode="auto">
          <a:xfrm>
            <a:off x="3584173" y="4057697"/>
            <a:ext cx="1285284" cy="1133413"/>
          </a:xfrm>
          <a:custGeom>
            <a:avLst/>
            <a:gdLst>
              <a:gd name="T0" fmla="*/ 708 w 1095"/>
              <a:gd name="T1" fmla="*/ 363 h 965"/>
              <a:gd name="T2" fmla="*/ 915 w 1095"/>
              <a:gd name="T3" fmla="*/ 514 h 965"/>
              <a:gd name="T4" fmla="*/ 1017 w 1095"/>
              <a:gd name="T5" fmla="*/ 376 h 965"/>
              <a:gd name="T6" fmla="*/ 1095 w 1095"/>
              <a:gd name="T7" fmla="*/ 887 h 965"/>
              <a:gd name="T8" fmla="*/ 584 w 1095"/>
              <a:gd name="T9" fmla="*/ 965 h 965"/>
              <a:gd name="T10" fmla="*/ 686 w 1095"/>
              <a:gd name="T11" fmla="*/ 826 h 965"/>
              <a:gd name="T12" fmla="*/ 483 w 1095"/>
              <a:gd name="T13" fmla="*/ 678 h 965"/>
              <a:gd name="T14" fmla="*/ 282 w 1095"/>
              <a:gd name="T15" fmla="*/ 853 h 965"/>
              <a:gd name="T16" fmla="*/ 0 w 1095"/>
              <a:gd name="T17" fmla="*/ 457 h 965"/>
              <a:gd name="T18" fmla="*/ 335 w 1095"/>
              <a:gd name="T19" fmla="*/ 0 h 965"/>
              <a:gd name="T20" fmla="*/ 797 w 1095"/>
              <a:gd name="T21" fmla="*/ 151 h 965"/>
              <a:gd name="T22" fmla="*/ 708 w 1095"/>
              <a:gd name="T23" fmla="*/ 363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5" h="965">
                <a:moveTo>
                  <a:pt x="708" y="363"/>
                </a:moveTo>
                <a:cubicBezTo>
                  <a:pt x="915" y="514"/>
                  <a:pt x="915" y="514"/>
                  <a:pt x="915" y="514"/>
                </a:cubicBezTo>
                <a:cubicBezTo>
                  <a:pt x="1017" y="376"/>
                  <a:pt x="1017" y="376"/>
                  <a:pt x="1017" y="376"/>
                </a:cubicBezTo>
                <a:cubicBezTo>
                  <a:pt x="1043" y="547"/>
                  <a:pt x="1069" y="715"/>
                  <a:pt x="1095" y="887"/>
                </a:cubicBezTo>
                <a:cubicBezTo>
                  <a:pt x="924" y="913"/>
                  <a:pt x="756" y="939"/>
                  <a:pt x="584" y="965"/>
                </a:cubicBezTo>
                <a:cubicBezTo>
                  <a:pt x="686" y="826"/>
                  <a:pt x="686" y="826"/>
                  <a:pt x="686" y="826"/>
                </a:cubicBezTo>
                <a:cubicBezTo>
                  <a:pt x="483" y="678"/>
                  <a:pt x="483" y="678"/>
                  <a:pt x="483" y="678"/>
                </a:cubicBezTo>
                <a:cubicBezTo>
                  <a:pt x="422" y="742"/>
                  <a:pt x="355" y="801"/>
                  <a:pt x="282" y="853"/>
                </a:cubicBezTo>
                <a:cubicBezTo>
                  <a:pt x="0" y="457"/>
                  <a:pt x="0" y="457"/>
                  <a:pt x="0" y="457"/>
                </a:cubicBezTo>
                <a:cubicBezTo>
                  <a:pt x="155" y="346"/>
                  <a:pt x="274" y="186"/>
                  <a:pt x="335" y="0"/>
                </a:cubicBezTo>
                <a:cubicBezTo>
                  <a:pt x="797" y="151"/>
                  <a:pt x="797" y="151"/>
                  <a:pt x="797" y="151"/>
                </a:cubicBezTo>
                <a:cubicBezTo>
                  <a:pt x="773" y="224"/>
                  <a:pt x="743" y="295"/>
                  <a:pt x="708" y="363"/>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9" name="Freeform 7">
            <a:extLst>
              <a:ext uri="{FF2B5EF4-FFF2-40B4-BE49-F238E27FC236}">
                <a16:creationId xmlns:a16="http://schemas.microsoft.com/office/drawing/2014/main" id="{E4A959F4-6D36-4224-AA8E-01B2E7295D29}"/>
              </a:ext>
            </a:extLst>
          </p:cNvPr>
          <p:cNvSpPr>
            <a:spLocks/>
          </p:cNvSpPr>
          <p:nvPr/>
        </p:nvSpPr>
        <p:spPr bwMode="auto">
          <a:xfrm>
            <a:off x="2966843" y="4594873"/>
            <a:ext cx="1008259" cy="1357001"/>
          </a:xfrm>
          <a:custGeom>
            <a:avLst/>
            <a:gdLst>
              <a:gd name="T0" fmla="*/ 619 w 859"/>
              <a:gd name="T1" fmla="*/ 509 h 1157"/>
              <a:gd name="T2" fmla="*/ 695 w 859"/>
              <a:gd name="T3" fmla="*/ 750 h 1157"/>
              <a:gd name="T4" fmla="*/ 859 w 859"/>
              <a:gd name="T5" fmla="*/ 698 h 1157"/>
              <a:gd name="T6" fmla="*/ 620 w 859"/>
              <a:gd name="T7" fmla="*/ 1157 h 1157"/>
              <a:gd name="T8" fmla="*/ 162 w 859"/>
              <a:gd name="T9" fmla="*/ 918 h 1157"/>
              <a:gd name="T10" fmla="*/ 326 w 859"/>
              <a:gd name="T11" fmla="*/ 866 h 1157"/>
              <a:gd name="T12" fmla="*/ 252 w 859"/>
              <a:gd name="T13" fmla="*/ 631 h 1157"/>
              <a:gd name="T14" fmla="*/ 0 w 859"/>
              <a:gd name="T15" fmla="*/ 654 h 1157"/>
              <a:gd name="T16" fmla="*/ 0 w 859"/>
              <a:gd name="T17" fmla="*/ 168 h 1157"/>
              <a:gd name="T18" fmla="*/ 526 w 859"/>
              <a:gd name="T19" fmla="*/ 0 h 1157"/>
              <a:gd name="T20" fmla="*/ 808 w 859"/>
              <a:gd name="T21" fmla="*/ 396 h 1157"/>
              <a:gd name="T22" fmla="*/ 619 w 859"/>
              <a:gd name="T23" fmla="*/ 509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9" h="1157">
                <a:moveTo>
                  <a:pt x="619" y="509"/>
                </a:moveTo>
                <a:cubicBezTo>
                  <a:pt x="695" y="750"/>
                  <a:pt x="695" y="750"/>
                  <a:pt x="695" y="750"/>
                </a:cubicBezTo>
                <a:cubicBezTo>
                  <a:pt x="859" y="698"/>
                  <a:pt x="859" y="698"/>
                  <a:pt x="859" y="698"/>
                </a:cubicBezTo>
                <a:cubicBezTo>
                  <a:pt x="779" y="852"/>
                  <a:pt x="700" y="1003"/>
                  <a:pt x="620" y="1157"/>
                </a:cubicBezTo>
                <a:cubicBezTo>
                  <a:pt x="466" y="1077"/>
                  <a:pt x="315" y="998"/>
                  <a:pt x="162" y="918"/>
                </a:cubicBezTo>
                <a:cubicBezTo>
                  <a:pt x="326" y="866"/>
                  <a:pt x="326" y="866"/>
                  <a:pt x="326" y="866"/>
                </a:cubicBezTo>
                <a:cubicBezTo>
                  <a:pt x="252" y="631"/>
                  <a:pt x="252" y="631"/>
                  <a:pt x="252" y="631"/>
                </a:cubicBezTo>
                <a:cubicBezTo>
                  <a:pt x="169" y="646"/>
                  <a:pt x="85" y="654"/>
                  <a:pt x="0" y="654"/>
                </a:cubicBezTo>
                <a:cubicBezTo>
                  <a:pt x="0" y="168"/>
                  <a:pt x="0" y="168"/>
                  <a:pt x="0" y="168"/>
                </a:cubicBezTo>
                <a:cubicBezTo>
                  <a:pt x="196" y="168"/>
                  <a:pt x="377" y="106"/>
                  <a:pt x="526" y="0"/>
                </a:cubicBezTo>
                <a:cubicBezTo>
                  <a:pt x="808" y="396"/>
                  <a:pt x="808" y="396"/>
                  <a:pt x="808" y="396"/>
                </a:cubicBezTo>
                <a:cubicBezTo>
                  <a:pt x="748" y="439"/>
                  <a:pt x="685" y="476"/>
                  <a:pt x="619" y="509"/>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10" name="Freeform 8">
            <a:extLst>
              <a:ext uri="{FF2B5EF4-FFF2-40B4-BE49-F238E27FC236}">
                <a16:creationId xmlns:a16="http://schemas.microsoft.com/office/drawing/2014/main" id="{8AB86385-DF74-48A3-8473-59F54AA4CE0A}"/>
              </a:ext>
            </a:extLst>
          </p:cNvPr>
          <p:cNvSpPr>
            <a:spLocks/>
          </p:cNvSpPr>
          <p:nvPr/>
        </p:nvSpPr>
        <p:spPr bwMode="auto">
          <a:xfrm>
            <a:off x="1103602" y="4057697"/>
            <a:ext cx="1254348" cy="1143256"/>
          </a:xfrm>
          <a:custGeom>
            <a:avLst/>
            <a:gdLst>
              <a:gd name="T0" fmla="*/ 367 w 1069"/>
              <a:gd name="T1" fmla="*/ 386 h 974"/>
              <a:gd name="T2" fmla="*/ 180 w 1069"/>
              <a:gd name="T3" fmla="*/ 523 h 974"/>
              <a:gd name="T4" fmla="*/ 79 w 1069"/>
              <a:gd name="T5" fmla="*/ 384 h 974"/>
              <a:gd name="T6" fmla="*/ 0 w 1069"/>
              <a:gd name="T7" fmla="*/ 895 h 974"/>
              <a:gd name="T8" fmla="*/ 511 w 1069"/>
              <a:gd name="T9" fmla="*/ 974 h 974"/>
              <a:gd name="T10" fmla="*/ 409 w 1069"/>
              <a:gd name="T11" fmla="*/ 835 h 974"/>
              <a:gd name="T12" fmla="*/ 597 w 1069"/>
              <a:gd name="T13" fmla="*/ 697 h 974"/>
              <a:gd name="T14" fmla="*/ 791 w 1069"/>
              <a:gd name="T15" fmla="*/ 860 h 974"/>
              <a:gd name="T16" fmla="*/ 1069 w 1069"/>
              <a:gd name="T17" fmla="*/ 462 h 974"/>
              <a:gd name="T18" fmla="*/ 728 w 1069"/>
              <a:gd name="T19" fmla="*/ 0 h 974"/>
              <a:gd name="T20" fmla="*/ 265 w 1069"/>
              <a:gd name="T21" fmla="*/ 151 h 974"/>
              <a:gd name="T22" fmla="*/ 367 w 1069"/>
              <a:gd name="T23" fmla="*/ 386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9" h="974">
                <a:moveTo>
                  <a:pt x="367" y="386"/>
                </a:moveTo>
                <a:cubicBezTo>
                  <a:pt x="180" y="523"/>
                  <a:pt x="180" y="523"/>
                  <a:pt x="180" y="523"/>
                </a:cubicBezTo>
                <a:cubicBezTo>
                  <a:pt x="79" y="384"/>
                  <a:pt x="79" y="384"/>
                  <a:pt x="79" y="384"/>
                </a:cubicBezTo>
                <a:cubicBezTo>
                  <a:pt x="52" y="556"/>
                  <a:pt x="26" y="724"/>
                  <a:pt x="0" y="895"/>
                </a:cubicBezTo>
                <a:cubicBezTo>
                  <a:pt x="172" y="922"/>
                  <a:pt x="340" y="947"/>
                  <a:pt x="511" y="974"/>
                </a:cubicBezTo>
                <a:cubicBezTo>
                  <a:pt x="409" y="835"/>
                  <a:pt x="409" y="835"/>
                  <a:pt x="409" y="835"/>
                </a:cubicBezTo>
                <a:cubicBezTo>
                  <a:pt x="597" y="697"/>
                  <a:pt x="597" y="697"/>
                  <a:pt x="597" y="697"/>
                </a:cubicBezTo>
                <a:cubicBezTo>
                  <a:pt x="657" y="757"/>
                  <a:pt x="721" y="811"/>
                  <a:pt x="791" y="860"/>
                </a:cubicBezTo>
                <a:cubicBezTo>
                  <a:pt x="1069" y="462"/>
                  <a:pt x="1069" y="462"/>
                  <a:pt x="1069" y="462"/>
                </a:cubicBezTo>
                <a:cubicBezTo>
                  <a:pt x="910" y="350"/>
                  <a:pt x="789" y="189"/>
                  <a:pt x="728" y="0"/>
                </a:cubicBezTo>
                <a:cubicBezTo>
                  <a:pt x="265" y="151"/>
                  <a:pt x="265" y="151"/>
                  <a:pt x="265" y="151"/>
                </a:cubicBezTo>
                <a:cubicBezTo>
                  <a:pt x="292" y="233"/>
                  <a:pt x="326" y="311"/>
                  <a:pt x="367" y="38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11" name="Freeform 9">
            <a:extLst>
              <a:ext uri="{FF2B5EF4-FFF2-40B4-BE49-F238E27FC236}">
                <a16:creationId xmlns:a16="http://schemas.microsoft.com/office/drawing/2014/main" id="{2F60E712-DDE1-41FD-899D-D1DE4010AD00}"/>
              </a:ext>
            </a:extLst>
          </p:cNvPr>
          <p:cNvSpPr>
            <a:spLocks/>
          </p:cNvSpPr>
          <p:nvPr/>
        </p:nvSpPr>
        <p:spPr bwMode="auto">
          <a:xfrm>
            <a:off x="1997958" y="4600498"/>
            <a:ext cx="968885" cy="1361220"/>
          </a:xfrm>
          <a:custGeom>
            <a:avLst/>
            <a:gdLst>
              <a:gd name="T0" fmla="*/ 238 w 826"/>
              <a:gd name="T1" fmla="*/ 519 h 1160"/>
              <a:gd name="T2" fmla="*/ 164 w 826"/>
              <a:gd name="T3" fmla="*/ 754 h 1160"/>
              <a:gd name="T4" fmla="*/ 0 w 826"/>
              <a:gd name="T5" fmla="*/ 702 h 1160"/>
              <a:gd name="T6" fmla="*/ 239 w 826"/>
              <a:gd name="T7" fmla="*/ 1160 h 1160"/>
              <a:gd name="T8" fmla="*/ 698 w 826"/>
              <a:gd name="T9" fmla="*/ 921 h 1160"/>
              <a:gd name="T10" fmla="*/ 533 w 826"/>
              <a:gd name="T11" fmla="*/ 870 h 1160"/>
              <a:gd name="T12" fmla="*/ 608 w 826"/>
              <a:gd name="T13" fmla="*/ 632 h 1160"/>
              <a:gd name="T14" fmla="*/ 826 w 826"/>
              <a:gd name="T15" fmla="*/ 649 h 1160"/>
              <a:gd name="T16" fmla="*/ 826 w 826"/>
              <a:gd name="T17" fmla="*/ 163 h 1160"/>
              <a:gd name="T18" fmla="*/ 307 w 826"/>
              <a:gd name="T19" fmla="*/ 0 h 1160"/>
              <a:gd name="T20" fmla="*/ 29 w 826"/>
              <a:gd name="T21" fmla="*/ 398 h 1160"/>
              <a:gd name="T22" fmla="*/ 238 w 826"/>
              <a:gd name="T23" fmla="*/ 519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6" h="1160">
                <a:moveTo>
                  <a:pt x="238" y="519"/>
                </a:moveTo>
                <a:cubicBezTo>
                  <a:pt x="164" y="754"/>
                  <a:pt x="164" y="754"/>
                  <a:pt x="164" y="754"/>
                </a:cubicBezTo>
                <a:cubicBezTo>
                  <a:pt x="0" y="702"/>
                  <a:pt x="0" y="702"/>
                  <a:pt x="0" y="702"/>
                </a:cubicBezTo>
                <a:cubicBezTo>
                  <a:pt x="80" y="856"/>
                  <a:pt x="159" y="1006"/>
                  <a:pt x="239" y="1160"/>
                </a:cubicBezTo>
                <a:cubicBezTo>
                  <a:pt x="393" y="1080"/>
                  <a:pt x="544" y="1002"/>
                  <a:pt x="698" y="921"/>
                </a:cubicBezTo>
                <a:cubicBezTo>
                  <a:pt x="533" y="870"/>
                  <a:pt x="533" y="870"/>
                  <a:pt x="533" y="870"/>
                </a:cubicBezTo>
                <a:cubicBezTo>
                  <a:pt x="608" y="632"/>
                  <a:pt x="608" y="632"/>
                  <a:pt x="608" y="632"/>
                </a:cubicBezTo>
                <a:cubicBezTo>
                  <a:pt x="680" y="643"/>
                  <a:pt x="753" y="649"/>
                  <a:pt x="826" y="649"/>
                </a:cubicBezTo>
                <a:cubicBezTo>
                  <a:pt x="826" y="163"/>
                  <a:pt x="826" y="163"/>
                  <a:pt x="826" y="163"/>
                </a:cubicBezTo>
                <a:cubicBezTo>
                  <a:pt x="633" y="163"/>
                  <a:pt x="454" y="103"/>
                  <a:pt x="307" y="0"/>
                </a:cubicBezTo>
                <a:cubicBezTo>
                  <a:pt x="29" y="398"/>
                  <a:pt x="29" y="398"/>
                  <a:pt x="29" y="398"/>
                </a:cubicBezTo>
                <a:cubicBezTo>
                  <a:pt x="95" y="445"/>
                  <a:pt x="165" y="485"/>
                  <a:pt x="238" y="51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12" name="Freeform 10">
            <a:extLst>
              <a:ext uri="{FF2B5EF4-FFF2-40B4-BE49-F238E27FC236}">
                <a16:creationId xmlns:a16="http://schemas.microsoft.com/office/drawing/2014/main" id="{B2ED4B47-BC13-4BDB-B2E3-1164C4E71F57}"/>
              </a:ext>
            </a:extLst>
          </p:cNvPr>
          <p:cNvSpPr>
            <a:spLocks/>
          </p:cNvSpPr>
          <p:nvPr/>
        </p:nvSpPr>
        <p:spPr bwMode="auto">
          <a:xfrm>
            <a:off x="631113" y="3161935"/>
            <a:ext cx="1341533" cy="1072945"/>
          </a:xfrm>
          <a:custGeom>
            <a:avLst/>
            <a:gdLst>
              <a:gd name="T0" fmla="*/ 0 w 1143"/>
              <a:gd name="T1" fmla="*/ 437 h 915"/>
              <a:gd name="T2" fmla="*/ 352 w 1143"/>
              <a:gd name="T3" fmla="*/ 816 h 915"/>
              <a:gd name="T4" fmla="*/ 358 w 1143"/>
              <a:gd name="T5" fmla="*/ 644 h 915"/>
              <a:gd name="T6" fmla="*/ 610 w 1143"/>
              <a:gd name="T7" fmla="*/ 653 h 915"/>
              <a:gd name="T8" fmla="*/ 668 w 1143"/>
              <a:gd name="T9" fmla="*/ 915 h 915"/>
              <a:gd name="T10" fmla="*/ 1131 w 1143"/>
              <a:gd name="T11" fmla="*/ 764 h 915"/>
              <a:gd name="T12" fmla="*/ 1086 w 1143"/>
              <a:gd name="T13" fmla="*/ 484 h 915"/>
              <a:gd name="T14" fmla="*/ 1143 w 1143"/>
              <a:gd name="T15" fmla="*/ 169 h 915"/>
              <a:gd name="T16" fmla="*/ 687 w 1143"/>
              <a:gd name="T17" fmla="*/ 0 h 915"/>
              <a:gd name="T18" fmla="*/ 617 w 1143"/>
              <a:gd name="T19" fmla="*/ 266 h 915"/>
              <a:gd name="T20" fmla="*/ 617 w 1143"/>
              <a:gd name="T21" fmla="*/ 266 h 915"/>
              <a:gd name="T22" fmla="*/ 373 w 1143"/>
              <a:gd name="T23" fmla="*/ 257 h 915"/>
              <a:gd name="T24" fmla="*/ 379 w 1143"/>
              <a:gd name="T25" fmla="*/ 85 h 915"/>
              <a:gd name="T26" fmla="*/ 0 w 1143"/>
              <a:gd name="T27" fmla="*/ 437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3" h="915">
                <a:moveTo>
                  <a:pt x="0" y="437"/>
                </a:moveTo>
                <a:cubicBezTo>
                  <a:pt x="118" y="564"/>
                  <a:pt x="234" y="689"/>
                  <a:pt x="352" y="816"/>
                </a:cubicBezTo>
                <a:cubicBezTo>
                  <a:pt x="358" y="644"/>
                  <a:pt x="358" y="644"/>
                  <a:pt x="358" y="644"/>
                </a:cubicBezTo>
                <a:cubicBezTo>
                  <a:pt x="610" y="653"/>
                  <a:pt x="610" y="653"/>
                  <a:pt x="610" y="653"/>
                </a:cubicBezTo>
                <a:cubicBezTo>
                  <a:pt x="621" y="742"/>
                  <a:pt x="641" y="829"/>
                  <a:pt x="668" y="915"/>
                </a:cubicBezTo>
                <a:cubicBezTo>
                  <a:pt x="1131" y="764"/>
                  <a:pt x="1131" y="764"/>
                  <a:pt x="1131" y="764"/>
                </a:cubicBezTo>
                <a:cubicBezTo>
                  <a:pt x="1102" y="676"/>
                  <a:pt x="1086" y="582"/>
                  <a:pt x="1086" y="484"/>
                </a:cubicBezTo>
                <a:cubicBezTo>
                  <a:pt x="1086" y="374"/>
                  <a:pt x="1106" y="268"/>
                  <a:pt x="1143" y="169"/>
                </a:cubicBezTo>
                <a:cubicBezTo>
                  <a:pt x="687" y="0"/>
                  <a:pt x="687" y="0"/>
                  <a:pt x="687" y="0"/>
                </a:cubicBezTo>
                <a:cubicBezTo>
                  <a:pt x="655" y="87"/>
                  <a:pt x="632" y="176"/>
                  <a:pt x="617" y="266"/>
                </a:cubicBezTo>
                <a:cubicBezTo>
                  <a:pt x="617" y="266"/>
                  <a:pt x="617" y="266"/>
                  <a:pt x="617" y="266"/>
                </a:cubicBezTo>
                <a:cubicBezTo>
                  <a:pt x="373" y="257"/>
                  <a:pt x="373" y="257"/>
                  <a:pt x="373" y="257"/>
                </a:cubicBezTo>
                <a:cubicBezTo>
                  <a:pt x="379" y="85"/>
                  <a:pt x="379" y="85"/>
                  <a:pt x="379" y="85"/>
                </a:cubicBezTo>
                <a:cubicBezTo>
                  <a:pt x="252" y="203"/>
                  <a:pt x="127" y="319"/>
                  <a:pt x="0" y="437"/>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13" name="Freeform 11">
            <a:extLst>
              <a:ext uri="{FF2B5EF4-FFF2-40B4-BE49-F238E27FC236}">
                <a16:creationId xmlns:a16="http://schemas.microsoft.com/office/drawing/2014/main" id="{375255AE-00B0-4279-98AD-F64F398C4EBE}"/>
              </a:ext>
            </a:extLst>
          </p:cNvPr>
          <p:cNvSpPr>
            <a:spLocks/>
          </p:cNvSpPr>
          <p:nvPr/>
        </p:nvSpPr>
        <p:spPr bwMode="auto">
          <a:xfrm>
            <a:off x="3963852" y="3161935"/>
            <a:ext cx="1316221" cy="1072945"/>
          </a:xfrm>
          <a:custGeom>
            <a:avLst/>
            <a:gdLst>
              <a:gd name="T0" fmla="*/ 525 w 1122"/>
              <a:gd name="T1" fmla="*/ 265 h 915"/>
              <a:gd name="T2" fmla="*/ 749 w 1122"/>
              <a:gd name="T3" fmla="*/ 257 h 915"/>
              <a:gd name="T4" fmla="*/ 743 w 1122"/>
              <a:gd name="T5" fmla="*/ 85 h 915"/>
              <a:gd name="T6" fmla="*/ 1122 w 1122"/>
              <a:gd name="T7" fmla="*/ 437 h 915"/>
              <a:gd name="T8" fmla="*/ 770 w 1122"/>
              <a:gd name="T9" fmla="*/ 816 h 915"/>
              <a:gd name="T10" fmla="*/ 764 w 1122"/>
              <a:gd name="T11" fmla="*/ 644 h 915"/>
              <a:gd name="T12" fmla="*/ 532 w 1122"/>
              <a:gd name="T13" fmla="*/ 652 h 915"/>
              <a:gd name="T14" fmla="*/ 474 w 1122"/>
              <a:gd name="T15" fmla="*/ 915 h 915"/>
              <a:gd name="T16" fmla="*/ 12 w 1122"/>
              <a:gd name="T17" fmla="*/ 764 h 915"/>
              <a:gd name="T18" fmla="*/ 56 w 1122"/>
              <a:gd name="T19" fmla="*/ 484 h 915"/>
              <a:gd name="T20" fmla="*/ 0 w 1122"/>
              <a:gd name="T21" fmla="*/ 169 h 915"/>
              <a:gd name="T22" fmla="*/ 455 w 1122"/>
              <a:gd name="T23" fmla="*/ 0 h 915"/>
              <a:gd name="T24" fmla="*/ 525 w 1122"/>
              <a:gd name="T25" fmla="*/ 26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2" h="915">
                <a:moveTo>
                  <a:pt x="525" y="265"/>
                </a:moveTo>
                <a:cubicBezTo>
                  <a:pt x="749" y="257"/>
                  <a:pt x="749" y="257"/>
                  <a:pt x="749" y="257"/>
                </a:cubicBezTo>
                <a:cubicBezTo>
                  <a:pt x="743" y="85"/>
                  <a:pt x="743" y="85"/>
                  <a:pt x="743" y="85"/>
                </a:cubicBezTo>
                <a:cubicBezTo>
                  <a:pt x="870" y="203"/>
                  <a:pt x="995" y="319"/>
                  <a:pt x="1122" y="437"/>
                </a:cubicBezTo>
                <a:cubicBezTo>
                  <a:pt x="1004" y="564"/>
                  <a:pt x="888" y="689"/>
                  <a:pt x="770" y="816"/>
                </a:cubicBezTo>
                <a:cubicBezTo>
                  <a:pt x="764" y="644"/>
                  <a:pt x="764" y="644"/>
                  <a:pt x="764" y="644"/>
                </a:cubicBezTo>
                <a:cubicBezTo>
                  <a:pt x="532" y="652"/>
                  <a:pt x="532" y="652"/>
                  <a:pt x="532" y="652"/>
                </a:cubicBezTo>
                <a:cubicBezTo>
                  <a:pt x="521" y="741"/>
                  <a:pt x="502" y="829"/>
                  <a:pt x="474" y="915"/>
                </a:cubicBezTo>
                <a:cubicBezTo>
                  <a:pt x="12" y="764"/>
                  <a:pt x="12" y="764"/>
                  <a:pt x="12" y="764"/>
                </a:cubicBezTo>
                <a:cubicBezTo>
                  <a:pt x="40" y="676"/>
                  <a:pt x="56" y="582"/>
                  <a:pt x="56" y="484"/>
                </a:cubicBezTo>
                <a:cubicBezTo>
                  <a:pt x="56" y="374"/>
                  <a:pt x="36" y="268"/>
                  <a:pt x="0" y="169"/>
                </a:cubicBezTo>
                <a:cubicBezTo>
                  <a:pt x="455" y="0"/>
                  <a:pt x="455" y="0"/>
                  <a:pt x="455" y="0"/>
                </a:cubicBezTo>
                <a:cubicBezTo>
                  <a:pt x="487" y="86"/>
                  <a:pt x="510" y="175"/>
                  <a:pt x="525" y="265"/>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p>
        </p:txBody>
      </p:sp>
      <p:sp>
        <p:nvSpPr>
          <p:cNvPr id="14" name="TextBox 13">
            <a:extLst>
              <a:ext uri="{FF2B5EF4-FFF2-40B4-BE49-F238E27FC236}">
                <a16:creationId xmlns:a16="http://schemas.microsoft.com/office/drawing/2014/main" id="{ACB83529-4CF4-451A-BBDE-C68079D20778}"/>
              </a:ext>
            </a:extLst>
          </p:cNvPr>
          <p:cNvSpPr txBox="1"/>
          <p:nvPr/>
        </p:nvSpPr>
        <p:spPr>
          <a:xfrm>
            <a:off x="5592334" y="2172259"/>
            <a:ext cx="1598100" cy="351315"/>
          </a:xfrm>
          <a:prstGeom prst="rect">
            <a:avLst/>
          </a:prstGeom>
          <a:noFill/>
        </p:spPr>
        <p:txBody>
          <a:bodyPr wrap="square" rtlCol="0" anchor="ctr" anchorCtr="0">
            <a:spAutoFit/>
          </a:bodyPr>
          <a:lstStyle/>
          <a:p>
            <a:pPr lvl="0"/>
            <a:r>
              <a:rPr lang="en-US" sz="1683" b="1" dirty="0">
                <a:solidFill>
                  <a:schemeClr val="accent1"/>
                </a:solidFill>
                <a:ea typeface="League Spartan" charset="0"/>
                <a:cs typeface="Poppins" pitchFamily="2" charset="77"/>
              </a:rPr>
              <a:t>Caption</a:t>
            </a:r>
          </a:p>
        </p:txBody>
      </p:sp>
      <p:sp>
        <p:nvSpPr>
          <p:cNvPr id="15" name="Subtitle 2">
            <a:extLst>
              <a:ext uri="{FF2B5EF4-FFF2-40B4-BE49-F238E27FC236}">
                <a16:creationId xmlns:a16="http://schemas.microsoft.com/office/drawing/2014/main" id="{D920C783-52F3-42DA-B268-08DC1638B482}"/>
              </a:ext>
            </a:extLst>
          </p:cNvPr>
          <p:cNvSpPr txBox="1">
            <a:spLocks/>
          </p:cNvSpPr>
          <p:nvPr/>
        </p:nvSpPr>
        <p:spPr>
          <a:xfrm>
            <a:off x="5602653" y="2493138"/>
            <a:ext cx="2269892" cy="486823"/>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16" name="TextBox 15">
            <a:extLst>
              <a:ext uri="{FF2B5EF4-FFF2-40B4-BE49-F238E27FC236}">
                <a16:creationId xmlns:a16="http://schemas.microsoft.com/office/drawing/2014/main" id="{DC536D28-39A4-47B0-A14E-014F5C05A4D8}"/>
              </a:ext>
            </a:extLst>
          </p:cNvPr>
          <p:cNvSpPr txBox="1"/>
          <p:nvPr/>
        </p:nvSpPr>
        <p:spPr>
          <a:xfrm>
            <a:off x="5592334" y="3629708"/>
            <a:ext cx="1598100" cy="351315"/>
          </a:xfrm>
          <a:prstGeom prst="rect">
            <a:avLst/>
          </a:prstGeom>
          <a:noFill/>
        </p:spPr>
        <p:txBody>
          <a:bodyPr wrap="square" rtlCol="0" anchor="ctr" anchorCtr="0">
            <a:spAutoFit/>
          </a:bodyPr>
          <a:lstStyle/>
          <a:p>
            <a:pPr lvl="0"/>
            <a:r>
              <a:rPr lang="en-US" sz="1683" b="1" dirty="0">
                <a:solidFill>
                  <a:schemeClr val="accent3"/>
                </a:solidFill>
                <a:ea typeface="League Spartan" charset="0"/>
                <a:cs typeface="Poppins" pitchFamily="2" charset="77"/>
              </a:rPr>
              <a:t>Caption</a:t>
            </a:r>
          </a:p>
        </p:txBody>
      </p:sp>
      <p:sp>
        <p:nvSpPr>
          <p:cNvPr id="17" name="Subtitle 2">
            <a:extLst>
              <a:ext uri="{FF2B5EF4-FFF2-40B4-BE49-F238E27FC236}">
                <a16:creationId xmlns:a16="http://schemas.microsoft.com/office/drawing/2014/main" id="{24599298-1272-4195-A59A-0CC92C0A0717}"/>
              </a:ext>
            </a:extLst>
          </p:cNvPr>
          <p:cNvSpPr txBox="1">
            <a:spLocks/>
          </p:cNvSpPr>
          <p:nvPr/>
        </p:nvSpPr>
        <p:spPr>
          <a:xfrm>
            <a:off x="5602653" y="3950586"/>
            <a:ext cx="2269892" cy="486823"/>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24" name="TextBox 23">
            <a:extLst>
              <a:ext uri="{FF2B5EF4-FFF2-40B4-BE49-F238E27FC236}">
                <a16:creationId xmlns:a16="http://schemas.microsoft.com/office/drawing/2014/main" id="{E2AB102A-645E-4037-AA85-A40204722AC3}"/>
              </a:ext>
            </a:extLst>
          </p:cNvPr>
          <p:cNvSpPr txBox="1"/>
          <p:nvPr/>
        </p:nvSpPr>
        <p:spPr>
          <a:xfrm>
            <a:off x="5592334" y="5091066"/>
            <a:ext cx="1598100" cy="351315"/>
          </a:xfrm>
          <a:prstGeom prst="rect">
            <a:avLst/>
          </a:prstGeom>
          <a:noFill/>
        </p:spPr>
        <p:txBody>
          <a:bodyPr wrap="square" rtlCol="0" anchor="ctr" anchorCtr="0">
            <a:spAutoFit/>
          </a:bodyPr>
          <a:lstStyle/>
          <a:p>
            <a:pPr lvl="0"/>
            <a:r>
              <a:rPr lang="en-US" sz="1683" b="1" dirty="0">
                <a:solidFill>
                  <a:schemeClr val="accent5"/>
                </a:solidFill>
                <a:ea typeface="League Spartan" charset="0"/>
                <a:cs typeface="Poppins" pitchFamily="2" charset="77"/>
              </a:rPr>
              <a:t>Caption</a:t>
            </a:r>
          </a:p>
        </p:txBody>
      </p:sp>
      <p:sp>
        <p:nvSpPr>
          <p:cNvPr id="25" name="Subtitle 2">
            <a:extLst>
              <a:ext uri="{FF2B5EF4-FFF2-40B4-BE49-F238E27FC236}">
                <a16:creationId xmlns:a16="http://schemas.microsoft.com/office/drawing/2014/main" id="{2407B34B-3458-4302-A4EE-B4008C376D3E}"/>
              </a:ext>
            </a:extLst>
          </p:cNvPr>
          <p:cNvSpPr txBox="1">
            <a:spLocks/>
          </p:cNvSpPr>
          <p:nvPr/>
        </p:nvSpPr>
        <p:spPr>
          <a:xfrm>
            <a:off x="5602653" y="5411944"/>
            <a:ext cx="2269892" cy="486823"/>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26" name="TextBox 25">
            <a:extLst>
              <a:ext uri="{FF2B5EF4-FFF2-40B4-BE49-F238E27FC236}">
                <a16:creationId xmlns:a16="http://schemas.microsoft.com/office/drawing/2014/main" id="{91F70F68-085D-48BD-958C-A1BFD741F229}"/>
              </a:ext>
            </a:extLst>
          </p:cNvPr>
          <p:cNvSpPr txBox="1"/>
          <p:nvPr/>
        </p:nvSpPr>
        <p:spPr>
          <a:xfrm>
            <a:off x="8241412" y="2172259"/>
            <a:ext cx="1598100" cy="351315"/>
          </a:xfrm>
          <a:prstGeom prst="rect">
            <a:avLst/>
          </a:prstGeom>
          <a:noFill/>
        </p:spPr>
        <p:txBody>
          <a:bodyPr wrap="square" rtlCol="0" anchor="ctr" anchorCtr="0">
            <a:spAutoFit/>
          </a:bodyPr>
          <a:lstStyle/>
          <a:p>
            <a:pPr lvl="0"/>
            <a:r>
              <a:rPr lang="en-US" sz="1683" b="1" dirty="0">
                <a:solidFill>
                  <a:schemeClr val="accent2"/>
                </a:solidFill>
                <a:ea typeface="League Spartan" charset="0"/>
                <a:cs typeface="Poppins" pitchFamily="2" charset="77"/>
              </a:rPr>
              <a:t>Caption</a:t>
            </a:r>
          </a:p>
        </p:txBody>
      </p:sp>
      <p:sp>
        <p:nvSpPr>
          <p:cNvPr id="27" name="Subtitle 2">
            <a:extLst>
              <a:ext uri="{FF2B5EF4-FFF2-40B4-BE49-F238E27FC236}">
                <a16:creationId xmlns:a16="http://schemas.microsoft.com/office/drawing/2014/main" id="{2DCACCDC-79A1-49C6-B141-CC414A18C50F}"/>
              </a:ext>
            </a:extLst>
          </p:cNvPr>
          <p:cNvSpPr txBox="1">
            <a:spLocks/>
          </p:cNvSpPr>
          <p:nvPr/>
        </p:nvSpPr>
        <p:spPr>
          <a:xfrm>
            <a:off x="8251731" y="2493138"/>
            <a:ext cx="2269892" cy="486823"/>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28" name="TextBox 27">
            <a:extLst>
              <a:ext uri="{FF2B5EF4-FFF2-40B4-BE49-F238E27FC236}">
                <a16:creationId xmlns:a16="http://schemas.microsoft.com/office/drawing/2014/main" id="{60F806C1-2D72-4582-BA72-7A40E64500CF}"/>
              </a:ext>
            </a:extLst>
          </p:cNvPr>
          <p:cNvSpPr txBox="1"/>
          <p:nvPr/>
        </p:nvSpPr>
        <p:spPr>
          <a:xfrm>
            <a:off x="8241412" y="3629708"/>
            <a:ext cx="1598100" cy="351315"/>
          </a:xfrm>
          <a:prstGeom prst="rect">
            <a:avLst/>
          </a:prstGeom>
          <a:noFill/>
        </p:spPr>
        <p:txBody>
          <a:bodyPr wrap="square" rtlCol="0" anchor="ctr" anchorCtr="0">
            <a:spAutoFit/>
          </a:bodyPr>
          <a:lstStyle/>
          <a:p>
            <a:pPr lvl="0"/>
            <a:r>
              <a:rPr lang="en-US" sz="1683" b="1" dirty="0">
                <a:solidFill>
                  <a:schemeClr val="accent4"/>
                </a:solidFill>
                <a:ea typeface="League Spartan" charset="0"/>
                <a:cs typeface="Poppins" pitchFamily="2" charset="77"/>
              </a:rPr>
              <a:t>Caption</a:t>
            </a:r>
          </a:p>
        </p:txBody>
      </p:sp>
      <p:sp>
        <p:nvSpPr>
          <p:cNvPr id="29" name="Subtitle 2">
            <a:extLst>
              <a:ext uri="{FF2B5EF4-FFF2-40B4-BE49-F238E27FC236}">
                <a16:creationId xmlns:a16="http://schemas.microsoft.com/office/drawing/2014/main" id="{977F0468-14EF-49BC-806B-1E3FFA7C75AF}"/>
              </a:ext>
            </a:extLst>
          </p:cNvPr>
          <p:cNvSpPr txBox="1">
            <a:spLocks/>
          </p:cNvSpPr>
          <p:nvPr/>
        </p:nvSpPr>
        <p:spPr>
          <a:xfrm>
            <a:off x="8251731" y="3950586"/>
            <a:ext cx="2269892" cy="486823"/>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30" name="TextBox 29">
            <a:extLst>
              <a:ext uri="{FF2B5EF4-FFF2-40B4-BE49-F238E27FC236}">
                <a16:creationId xmlns:a16="http://schemas.microsoft.com/office/drawing/2014/main" id="{DAB0208B-6AC9-4416-90B1-E72B7887AA2E}"/>
              </a:ext>
            </a:extLst>
          </p:cNvPr>
          <p:cNvSpPr txBox="1"/>
          <p:nvPr/>
        </p:nvSpPr>
        <p:spPr>
          <a:xfrm>
            <a:off x="8241412" y="5091066"/>
            <a:ext cx="1598100" cy="351315"/>
          </a:xfrm>
          <a:prstGeom prst="rect">
            <a:avLst/>
          </a:prstGeom>
          <a:noFill/>
        </p:spPr>
        <p:txBody>
          <a:bodyPr wrap="square" rtlCol="0" anchor="ctr" anchorCtr="0">
            <a:spAutoFit/>
          </a:bodyPr>
          <a:lstStyle/>
          <a:p>
            <a:pPr lvl="0"/>
            <a:r>
              <a:rPr lang="en-US" sz="1683" b="1" dirty="0">
                <a:solidFill>
                  <a:schemeClr val="accent6"/>
                </a:solidFill>
                <a:ea typeface="League Spartan" charset="0"/>
                <a:cs typeface="Poppins" pitchFamily="2" charset="77"/>
              </a:rPr>
              <a:t>Caption</a:t>
            </a:r>
          </a:p>
        </p:txBody>
      </p:sp>
      <p:sp>
        <p:nvSpPr>
          <p:cNvPr id="31" name="Subtitle 2">
            <a:extLst>
              <a:ext uri="{FF2B5EF4-FFF2-40B4-BE49-F238E27FC236}">
                <a16:creationId xmlns:a16="http://schemas.microsoft.com/office/drawing/2014/main" id="{346FFF32-AA67-40B9-B950-DA014DA09E33}"/>
              </a:ext>
            </a:extLst>
          </p:cNvPr>
          <p:cNvSpPr txBox="1">
            <a:spLocks/>
          </p:cNvSpPr>
          <p:nvPr/>
        </p:nvSpPr>
        <p:spPr>
          <a:xfrm>
            <a:off x="8251731" y="5411944"/>
            <a:ext cx="2269892" cy="486823"/>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pic>
        <p:nvPicPr>
          <p:cNvPr id="33" name="Graphic 32" descr="Crocodile">
            <a:extLst>
              <a:ext uri="{FF2B5EF4-FFF2-40B4-BE49-F238E27FC236}">
                <a16:creationId xmlns:a16="http://schemas.microsoft.com/office/drawing/2014/main" id="{9D1F1015-7BAA-4D05-9E00-6C98519B6F7F}"/>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0059" y="3462475"/>
            <a:ext cx="471863" cy="471863"/>
          </a:xfrm>
          <a:prstGeom prst="rect">
            <a:avLst/>
          </a:prstGeom>
        </p:spPr>
      </p:pic>
      <p:pic>
        <p:nvPicPr>
          <p:cNvPr id="35" name="Graphic 34" descr="Bats">
            <a:extLst>
              <a:ext uri="{FF2B5EF4-FFF2-40B4-BE49-F238E27FC236}">
                <a16:creationId xmlns:a16="http://schemas.microsoft.com/office/drawing/2014/main" id="{90BFE8B3-DE92-4B4F-950E-6055E31B25E6}"/>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00446" y="3462474"/>
            <a:ext cx="471863" cy="471863"/>
          </a:xfrm>
          <a:prstGeom prst="rect">
            <a:avLst/>
          </a:prstGeom>
        </p:spPr>
      </p:pic>
      <p:pic>
        <p:nvPicPr>
          <p:cNvPr id="37" name="Graphic 36" descr="Lion">
            <a:extLst>
              <a:ext uri="{FF2B5EF4-FFF2-40B4-BE49-F238E27FC236}">
                <a16:creationId xmlns:a16="http://schemas.microsoft.com/office/drawing/2014/main" id="{E1FEE1DD-7E04-4DA8-BBC0-47483D694AA7}"/>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13155" y="4299985"/>
            <a:ext cx="471863" cy="471863"/>
          </a:xfrm>
          <a:prstGeom prst="rect">
            <a:avLst/>
          </a:prstGeom>
        </p:spPr>
      </p:pic>
      <p:pic>
        <p:nvPicPr>
          <p:cNvPr id="39" name="Graphic 38" descr="Monkey">
            <a:extLst>
              <a:ext uri="{FF2B5EF4-FFF2-40B4-BE49-F238E27FC236}">
                <a16:creationId xmlns:a16="http://schemas.microsoft.com/office/drawing/2014/main" id="{AD4B6CDC-97EE-4A4C-98A5-7C27A4DBE6EA}"/>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59070" y="4792186"/>
            <a:ext cx="471863" cy="471863"/>
          </a:xfrm>
          <a:prstGeom prst="rect">
            <a:avLst/>
          </a:prstGeom>
        </p:spPr>
      </p:pic>
      <p:pic>
        <p:nvPicPr>
          <p:cNvPr id="41" name="Graphic 40" descr="Goat">
            <a:extLst>
              <a:ext uri="{FF2B5EF4-FFF2-40B4-BE49-F238E27FC236}">
                <a16:creationId xmlns:a16="http://schemas.microsoft.com/office/drawing/2014/main" id="{978832F6-C847-4767-AD2A-00E5261ACDE0}"/>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63336" y="4792186"/>
            <a:ext cx="471863" cy="471863"/>
          </a:xfrm>
          <a:prstGeom prst="rect">
            <a:avLst/>
          </a:prstGeom>
        </p:spPr>
      </p:pic>
      <p:pic>
        <p:nvPicPr>
          <p:cNvPr id="43" name="Graphic 42" descr="Zebra">
            <a:extLst>
              <a:ext uri="{FF2B5EF4-FFF2-40B4-BE49-F238E27FC236}">
                <a16:creationId xmlns:a16="http://schemas.microsoft.com/office/drawing/2014/main" id="{768EAEA9-9122-4C10-87BC-F6042C398D79}"/>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45937" y="4329572"/>
            <a:ext cx="471863" cy="471863"/>
          </a:xfrm>
          <a:prstGeom prst="rect">
            <a:avLst/>
          </a:prstGeom>
        </p:spPr>
      </p:pic>
    </p:spTree>
    <p:extLst>
      <p:ext uri="{BB962C8B-B14F-4D97-AF65-F5344CB8AC3E}">
        <p14:creationId xmlns:p14="http://schemas.microsoft.com/office/powerpoint/2010/main" val="34353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6E448D-449E-4BE8-953F-7A3A3F57332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11AA183-AC69-40D7-93DE-AAF975543D6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7C5BCB4-BDC2-4369-A0F1-F9F1BF15F142}"/>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2A08488C-EBBA-4A61-A979-31F8922BBB3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1810803-672F-47C7-A388-D52DE18BC95D}"/>
              </a:ext>
            </a:extLst>
          </p:cNvPr>
          <p:cNvSpPr>
            <a:spLocks noGrp="1"/>
          </p:cNvSpPr>
          <p:nvPr>
            <p:ph type="body" sz="quarter" idx="13"/>
          </p:nvPr>
        </p:nvSpPr>
        <p:spPr/>
        <p:txBody>
          <a:bodyPr/>
          <a:lstStyle/>
          <a:p>
            <a:endParaRPr lang="en-ZA"/>
          </a:p>
        </p:txBody>
      </p:sp>
      <p:sp>
        <p:nvSpPr>
          <p:cNvPr id="7" name="Freeform 9">
            <a:extLst>
              <a:ext uri="{FF2B5EF4-FFF2-40B4-BE49-F238E27FC236}">
                <a16:creationId xmlns:a16="http://schemas.microsoft.com/office/drawing/2014/main" id="{3C58878E-490F-4FA5-AA6C-A5B406884DF3}"/>
              </a:ext>
            </a:extLst>
          </p:cNvPr>
          <p:cNvSpPr>
            <a:spLocks/>
          </p:cNvSpPr>
          <p:nvPr/>
        </p:nvSpPr>
        <p:spPr bwMode="auto">
          <a:xfrm>
            <a:off x="10011258" y="2998813"/>
            <a:ext cx="495611" cy="2415067"/>
          </a:xfrm>
          <a:custGeom>
            <a:avLst/>
            <a:gdLst>
              <a:gd name="T0" fmla="*/ 299 w 299"/>
              <a:gd name="T1" fmla="*/ 1290 h 1457"/>
              <a:gd name="T2" fmla="*/ 299 w 299"/>
              <a:gd name="T3" fmla="*/ 88 h 1457"/>
              <a:gd name="T4" fmla="*/ 237 w 299"/>
              <a:gd name="T5" fmla="*/ 122 h 1457"/>
              <a:gd name="T6" fmla="*/ 0 w 299"/>
              <a:gd name="T7" fmla="*/ 0 h 1457"/>
              <a:gd name="T8" fmla="*/ 0 w 299"/>
              <a:gd name="T9" fmla="*/ 1457 h 1457"/>
              <a:gd name="T10" fmla="*/ 299 w 299"/>
              <a:gd name="T11" fmla="*/ 1290 h 1457"/>
              <a:gd name="T12" fmla="*/ 299 w 299"/>
              <a:gd name="T13" fmla="*/ 1290 h 1457"/>
            </a:gdLst>
            <a:ahLst/>
            <a:cxnLst>
              <a:cxn ang="0">
                <a:pos x="T0" y="T1"/>
              </a:cxn>
              <a:cxn ang="0">
                <a:pos x="T2" y="T3"/>
              </a:cxn>
              <a:cxn ang="0">
                <a:pos x="T4" y="T5"/>
              </a:cxn>
              <a:cxn ang="0">
                <a:pos x="T6" y="T7"/>
              </a:cxn>
              <a:cxn ang="0">
                <a:pos x="T8" y="T9"/>
              </a:cxn>
              <a:cxn ang="0">
                <a:pos x="T10" y="T11"/>
              </a:cxn>
              <a:cxn ang="0">
                <a:pos x="T12" y="T13"/>
              </a:cxn>
            </a:cxnLst>
            <a:rect l="0" t="0" r="r" b="b"/>
            <a:pathLst>
              <a:path w="299" h="1457">
                <a:moveTo>
                  <a:pt x="299" y="1290"/>
                </a:moveTo>
                <a:lnTo>
                  <a:pt x="299" y="88"/>
                </a:lnTo>
                <a:lnTo>
                  <a:pt x="237" y="122"/>
                </a:lnTo>
                <a:lnTo>
                  <a:pt x="0" y="0"/>
                </a:lnTo>
                <a:lnTo>
                  <a:pt x="0" y="1457"/>
                </a:lnTo>
                <a:lnTo>
                  <a:pt x="299" y="1290"/>
                </a:lnTo>
                <a:lnTo>
                  <a:pt x="299" y="1290"/>
                </a:lnTo>
                <a:close/>
              </a:path>
            </a:pathLst>
          </a:custGeom>
          <a:solidFill>
            <a:schemeClr val="accent4">
              <a:lumMod val="50000"/>
            </a:schemeClr>
          </a:solidFill>
          <a:ln>
            <a:noFill/>
          </a:ln>
        </p:spPr>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8" name="Freeform 10">
            <a:extLst>
              <a:ext uri="{FF2B5EF4-FFF2-40B4-BE49-F238E27FC236}">
                <a16:creationId xmlns:a16="http://schemas.microsoft.com/office/drawing/2014/main" id="{91EF4CBF-3823-4445-A29D-FCE84A7A3C08}"/>
              </a:ext>
            </a:extLst>
          </p:cNvPr>
          <p:cNvSpPr>
            <a:spLocks/>
          </p:cNvSpPr>
          <p:nvPr/>
        </p:nvSpPr>
        <p:spPr bwMode="auto">
          <a:xfrm>
            <a:off x="9661513" y="1236825"/>
            <a:ext cx="1158636" cy="1964211"/>
          </a:xfrm>
          <a:custGeom>
            <a:avLst/>
            <a:gdLst>
              <a:gd name="T0" fmla="*/ 245 w 699"/>
              <a:gd name="T1" fmla="*/ 0 h 1185"/>
              <a:gd name="T2" fmla="*/ 0 w 699"/>
              <a:gd name="T3" fmla="*/ 135 h 1185"/>
              <a:gd name="T4" fmla="*/ 448 w 699"/>
              <a:gd name="T5" fmla="*/ 1185 h 1185"/>
              <a:gd name="T6" fmla="*/ 699 w 699"/>
              <a:gd name="T7" fmla="*/ 1049 h 1185"/>
              <a:gd name="T8" fmla="*/ 245 w 699"/>
              <a:gd name="T9" fmla="*/ 0 h 1185"/>
              <a:gd name="T10" fmla="*/ 245 w 699"/>
              <a:gd name="T11" fmla="*/ 0 h 1185"/>
            </a:gdLst>
            <a:ahLst/>
            <a:cxnLst>
              <a:cxn ang="0">
                <a:pos x="T0" y="T1"/>
              </a:cxn>
              <a:cxn ang="0">
                <a:pos x="T2" y="T3"/>
              </a:cxn>
              <a:cxn ang="0">
                <a:pos x="T4" y="T5"/>
              </a:cxn>
              <a:cxn ang="0">
                <a:pos x="T6" y="T7"/>
              </a:cxn>
              <a:cxn ang="0">
                <a:pos x="T8" y="T9"/>
              </a:cxn>
              <a:cxn ang="0">
                <a:pos x="T10" y="T11"/>
              </a:cxn>
            </a:cxnLst>
            <a:rect l="0" t="0" r="r" b="b"/>
            <a:pathLst>
              <a:path w="699" h="1185">
                <a:moveTo>
                  <a:pt x="245" y="0"/>
                </a:moveTo>
                <a:lnTo>
                  <a:pt x="0" y="135"/>
                </a:lnTo>
                <a:lnTo>
                  <a:pt x="448" y="1185"/>
                </a:lnTo>
                <a:lnTo>
                  <a:pt x="699" y="1049"/>
                </a:lnTo>
                <a:lnTo>
                  <a:pt x="245" y="0"/>
                </a:lnTo>
                <a:lnTo>
                  <a:pt x="245" y="0"/>
                </a:lnTo>
                <a:close/>
              </a:path>
            </a:pathLst>
          </a:custGeom>
          <a:solidFill>
            <a:schemeClr val="accent4">
              <a:lumMod val="50000"/>
            </a:schemeClr>
          </a:solidFill>
          <a:ln>
            <a:noFill/>
          </a:ln>
        </p:spPr>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9" name="Freeform 11">
            <a:extLst>
              <a:ext uri="{FF2B5EF4-FFF2-40B4-BE49-F238E27FC236}">
                <a16:creationId xmlns:a16="http://schemas.microsoft.com/office/drawing/2014/main" id="{1C02EC30-A83C-4B33-AF31-D2EAD7580DE0}"/>
              </a:ext>
            </a:extLst>
          </p:cNvPr>
          <p:cNvSpPr>
            <a:spLocks/>
          </p:cNvSpPr>
          <p:nvPr/>
        </p:nvSpPr>
        <p:spPr bwMode="auto">
          <a:xfrm>
            <a:off x="8721676" y="1460597"/>
            <a:ext cx="1682426" cy="3953283"/>
          </a:xfrm>
          <a:custGeom>
            <a:avLst/>
            <a:gdLst>
              <a:gd name="T0" fmla="*/ 778 w 1015"/>
              <a:gd name="T1" fmla="*/ 2385 h 2385"/>
              <a:gd name="T2" fmla="*/ 778 w 1015"/>
              <a:gd name="T3" fmla="*/ 928 h 2385"/>
              <a:gd name="T4" fmla="*/ 1015 w 1015"/>
              <a:gd name="T5" fmla="*/ 1050 h 2385"/>
              <a:gd name="T6" fmla="*/ 567 w 1015"/>
              <a:gd name="T7" fmla="*/ 0 h 2385"/>
              <a:gd name="T8" fmla="*/ 0 w 1015"/>
              <a:gd name="T9" fmla="*/ 532 h 2385"/>
              <a:gd name="T10" fmla="*/ 225 w 1015"/>
              <a:gd name="T11" fmla="*/ 645 h 2385"/>
              <a:gd name="T12" fmla="*/ 225 w 1015"/>
              <a:gd name="T13" fmla="*/ 2103 h 2385"/>
              <a:gd name="T14" fmla="*/ 778 w 1015"/>
              <a:gd name="T15" fmla="*/ 2385 h 2385"/>
              <a:gd name="T16" fmla="*/ 778 w 1015"/>
              <a:gd name="T17" fmla="*/ 2385 h 2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5" h="2385">
                <a:moveTo>
                  <a:pt x="778" y="2385"/>
                </a:moveTo>
                <a:lnTo>
                  <a:pt x="778" y="928"/>
                </a:lnTo>
                <a:lnTo>
                  <a:pt x="1015" y="1050"/>
                </a:lnTo>
                <a:lnTo>
                  <a:pt x="567" y="0"/>
                </a:lnTo>
                <a:lnTo>
                  <a:pt x="0" y="532"/>
                </a:lnTo>
                <a:lnTo>
                  <a:pt x="225" y="645"/>
                </a:lnTo>
                <a:lnTo>
                  <a:pt x="225" y="2103"/>
                </a:lnTo>
                <a:lnTo>
                  <a:pt x="778" y="2385"/>
                </a:lnTo>
                <a:lnTo>
                  <a:pt x="778" y="2385"/>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10" name="Freeform 5">
            <a:extLst>
              <a:ext uri="{FF2B5EF4-FFF2-40B4-BE49-F238E27FC236}">
                <a16:creationId xmlns:a16="http://schemas.microsoft.com/office/drawing/2014/main" id="{7BDF67C5-F6DF-4FAF-A3C0-D4A67BDA11B9}"/>
              </a:ext>
            </a:extLst>
          </p:cNvPr>
          <p:cNvSpPr>
            <a:spLocks/>
          </p:cNvSpPr>
          <p:nvPr/>
        </p:nvSpPr>
        <p:spPr bwMode="auto">
          <a:xfrm>
            <a:off x="6036427" y="2859577"/>
            <a:ext cx="3015104" cy="684573"/>
          </a:xfrm>
          <a:custGeom>
            <a:avLst/>
            <a:gdLst>
              <a:gd name="T0" fmla="*/ 0 w 1819"/>
              <a:gd name="T1" fmla="*/ 413 h 413"/>
              <a:gd name="T2" fmla="*/ 0 w 1819"/>
              <a:gd name="T3" fmla="*/ 0 h 413"/>
              <a:gd name="T4" fmla="*/ 1819 w 1819"/>
              <a:gd name="T5" fmla="*/ 0 h 413"/>
              <a:gd name="T6" fmla="*/ 1819 w 1819"/>
              <a:gd name="T7" fmla="*/ 229 h 413"/>
              <a:gd name="T8" fmla="*/ 1519 w 1819"/>
              <a:gd name="T9" fmla="*/ 393 h 413"/>
              <a:gd name="T10" fmla="*/ 1519 w 1819"/>
              <a:gd name="T11" fmla="*/ 413 h 413"/>
              <a:gd name="T12" fmla="*/ 0 w 1819"/>
              <a:gd name="T13" fmla="*/ 413 h 413"/>
              <a:gd name="T14" fmla="*/ 0 w 1819"/>
              <a:gd name="T15" fmla="*/ 413 h 4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9" h="413">
                <a:moveTo>
                  <a:pt x="0" y="413"/>
                </a:moveTo>
                <a:lnTo>
                  <a:pt x="0" y="0"/>
                </a:lnTo>
                <a:lnTo>
                  <a:pt x="1819" y="0"/>
                </a:lnTo>
                <a:lnTo>
                  <a:pt x="1819" y="229"/>
                </a:lnTo>
                <a:lnTo>
                  <a:pt x="1519" y="393"/>
                </a:lnTo>
                <a:lnTo>
                  <a:pt x="1519" y="413"/>
                </a:lnTo>
                <a:lnTo>
                  <a:pt x="0" y="413"/>
                </a:lnTo>
                <a:lnTo>
                  <a:pt x="0" y="413"/>
                </a:lnTo>
                <a:close/>
              </a:path>
            </a:pathLst>
          </a:custGeom>
          <a:solidFill>
            <a:schemeClr val="accent4"/>
          </a:solidFill>
          <a:ln>
            <a:noFill/>
          </a:ln>
        </p:spPr>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11" name="Freeform 6">
            <a:extLst>
              <a:ext uri="{FF2B5EF4-FFF2-40B4-BE49-F238E27FC236}">
                <a16:creationId xmlns:a16="http://schemas.microsoft.com/office/drawing/2014/main" id="{8EB2AD02-F929-4DB1-9ABD-B63B91191D11}"/>
              </a:ext>
            </a:extLst>
          </p:cNvPr>
          <p:cNvSpPr>
            <a:spLocks/>
          </p:cNvSpPr>
          <p:nvPr/>
        </p:nvSpPr>
        <p:spPr bwMode="auto">
          <a:xfrm>
            <a:off x="5540816" y="3544153"/>
            <a:ext cx="3015104" cy="676286"/>
          </a:xfrm>
          <a:custGeom>
            <a:avLst/>
            <a:gdLst>
              <a:gd name="T0" fmla="*/ 0 w 1819"/>
              <a:gd name="T1" fmla="*/ 408 h 408"/>
              <a:gd name="T2" fmla="*/ 0 w 1819"/>
              <a:gd name="T3" fmla="*/ 0 h 408"/>
              <a:gd name="T4" fmla="*/ 1818 w 1819"/>
              <a:gd name="T5" fmla="*/ 0 h 408"/>
              <a:gd name="T6" fmla="*/ 1819 w 1819"/>
              <a:gd name="T7" fmla="*/ 225 h 408"/>
              <a:gd name="T8" fmla="*/ 1521 w 1819"/>
              <a:gd name="T9" fmla="*/ 392 h 408"/>
              <a:gd name="T10" fmla="*/ 1521 w 1819"/>
              <a:gd name="T11" fmla="*/ 408 h 408"/>
              <a:gd name="T12" fmla="*/ 0 w 1819"/>
              <a:gd name="T13" fmla="*/ 408 h 408"/>
              <a:gd name="T14" fmla="*/ 0 w 1819"/>
              <a:gd name="T15" fmla="*/ 408 h 4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9" h="408">
                <a:moveTo>
                  <a:pt x="0" y="408"/>
                </a:moveTo>
                <a:lnTo>
                  <a:pt x="0" y="0"/>
                </a:lnTo>
                <a:lnTo>
                  <a:pt x="1818" y="0"/>
                </a:lnTo>
                <a:lnTo>
                  <a:pt x="1819" y="225"/>
                </a:lnTo>
                <a:lnTo>
                  <a:pt x="1521" y="392"/>
                </a:lnTo>
                <a:lnTo>
                  <a:pt x="1521" y="408"/>
                </a:lnTo>
                <a:lnTo>
                  <a:pt x="0" y="408"/>
                </a:lnTo>
                <a:lnTo>
                  <a:pt x="0" y="408"/>
                </a:lnTo>
                <a:close/>
              </a:path>
            </a:pathLst>
          </a:custGeom>
          <a:solidFill>
            <a:schemeClr val="accent3"/>
          </a:solidFill>
          <a:ln>
            <a:noFill/>
          </a:ln>
        </p:spPr>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12" name="Freeform 7">
            <a:extLst>
              <a:ext uri="{FF2B5EF4-FFF2-40B4-BE49-F238E27FC236}">
                <a16:creationId xmlns:a16="http://schemas.microsoft.com/office/drawing/2014/main" id="{010AD6B6-1F99-4AEB-834E-5F59967AB61A}"/>
              </a:ext>
            </a:extLst>
          </p:cNvPr>
          <p:cNvSpPr>
            <a:spLocks/>
          </p:cNvSpPr>
          <p:nvPr/>
        </p:nvSpPr>
        <p:spPr bwMode="auto">
          <a:xfrm>
            <a:off x="5046863" y="4220437"/>
            <a:ext cx="3015104" cy="679600"/>
          </a:xfrm>
          <a:custGeom>
            <a:avLst/>
            <a:gdLst>
              <a:gd name="T0" fmla="*/ 0 w 1819"/>
              <a:gd name="T1" fmla="*/ 410 h 410"/>
              <a:gd name="T2" fmla="*/ 0 w 1819"/>
              <a:gd name="T3" fmla="*/ 0 h 410"/>
              <a:gd name="T4" fmla="*/ 1819 w 1819"/>
              <a:gd name="T5" fmla="*/ 0 h 410"/>
              <a:gd name="T6" fmla="*/ 1819 w 1819"/>
              <a:gd name="T7" fmla="*/ 231 h 410"/>
              <a:gd name="T8" fmla="*/ 1518 w 1819"/>
              <a:gd name="T9" fmla="*/ 394 h 410"/>
              <a:gd name="T10" fmla="*/ 1518 w 1819"/>
              <a:gd name="T11" fmla="*/ 410 h 410"/>
              <a:gd name="T12" fmla="*/ 0 w 1819"/>
              <a:gd name="T13" fmla="*/ 410 h 410"/>
              <a:gd name="T14" fmla="*/ 0 w 1819"/>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9" h="410">
                <a:moveTo>
                  <a:pt x="0" y="410"/>
                </a:moveTo>
                <a:lnTo>
                  <a:pt x="0" y="0"/>
                </a:lnTo>
                <a:lnTo>
                  <a:pt x="1819" y="0"/>
                </a:lnTo>
                <a:lnTo>
                  <a:pt x="1819" y="231"/>
                </a:lnTo>
                <a:lnTo>
                  <a:pt x="1518" y="394"/>
                </a:lnTo>
                <a:lnTo>
                  <a:pt x="1518" y="410"/>
                </a:lnTo>
                <a:lnTo>
                  <a:pt x="0" y="410"/>
                </a:lnTo>
                <a:lnTo>
                  <a:pt x="0" y="410"/>
                </a:lnTo>
                <a:close/>
              </a:path>
            </a:pathLst>
          </a:custGeom>
          <a:solidFill>
            <a:schemeClr val="accent2"/>
          </a:solidFill>
          <a:ln>
            <a:noFill/>
          </a:ln>
        </p:spPr>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13" name="Freeform 8">
            <a:extLst>
              <a:ext uri="{FF2B5EF4-FFF2-40B4-BE49-F238E27FC236}">
                <a16:creationId xmlns:a16="http://schemas.microsoft.com/office/drawing/2014/main" id="{BA985963-62C7-400E-9880-D7F9FED0FB75}"/>
              </a:ext>
            </a:extLst>
          </p:cNvPr>
          <p:cNvSpPr>
            <a:spLocks/>
          </p:cNvSpPr>
          <p:nvPr/>
        </p:nvSpPr>
        <p:spPr bwMode="auto">
          <a:xfrm>
            <a:off x="4547936" y="4900035"/>
            <a:ext cx="3015104" cy="870220"/>
          </a:xfrm>
          <a:custGeom>
            <a:avLst/>
            <a:gdLst>
              <a:gd name="T0" fmla="*/ 1819 w 1819"/>
              <a:gd name="T1" fmla="*/ 525 h 525"/>
              <a:gd name="T2" fmla="*/ 0 w 1819"/>
              <a:gd name="T3" fmla="*/ 525 h 525"/>
              <a:gd name="T4" fmla="*/ 0 w 1819"/>
              <a:gd name="T5" fmla="*/ 0 h 525"/>
              <a:gd name="T6" fmla="*/ 1819 w 1819"/>
              <a:gd name="T7" fmla="*/ 0 h 525"/>
              <a:gd name="T8" fmla="*/ 1819 w 1819"/>
              <a:gd name="T9" fmla="*/ 525 h 525"/>
              <a:gd name="T10" fmla="*/ 1819 w 1819"/>
              <a:gd name="T11" fmla="*/ 525 h 525"/>
            </a:gdLst>
            <a:ahLst/>
            <a:cxnLst>
              <a:cxn ang="0">
                <a:pos x="T0" y="T1"/>
              </a:cxn>
              <a:cxn ang="0">
                <a:pos x="T2" y="T3"/>
              </a:cxn>
              <a:cxn ang="0">
                <a:pos x="T4" y="T5"/>
              </a:cxn>
              <a:cxn ang="0">
                <a:pos x="T6" y="T7"/>
              </a:cxn>
              <a:cxn ang="0">
                <a:pos x="T8" y="T9"/>
              </a:cxn>
              <a:cxn ang="0">
                <a:pos x="T10" y="T11"/>
              </a:cxn>
            </a:cxnLst>
            <a:rect l="0" t="0" r="r" b="b"/>
            <a:pathLst>
              <a:path w="1819" h="525">
                <a:moveTo>
                  <a:pt x="1819" y="525"/>
                </a:moveTo>
                <a:lnTo>
                  <a:pt x="0" y="525"/>
                </a:lnTo>
                <a:lnTo>
                  <a:pt x="0" y="0"/>
                </a:lnTo>
                <a:lnTo>
                  <a:pt x="1819" y="0"/>
                </a:lnTo>
                <a:lnTo>
                  <a:pt x="1819" y="525"/>
                </a:lnTo>
                <a:lnTo>
                  <a:pt x="1819" y="525"/>
                </a:lnTo>
                <a:close/>
              </a:path>
            </a:pathLst>
          </a:custGeom>
          <a:solidFill>
            <a:schemeClr val="accent1"/>
          </a:solidFill>
          <a:ln>
            <a:noFill/>
          </a:ln>
        </p:spPr>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14" name="Freeform 12">
            <a:extLst>
              <a:ext uri="{FF2B5EF4-FFF2-40B4-BE49-F238E27FC236}">
                <a16:creationId xmlns:a16="http://schemas.microsoft.com/office/drawing/2014/main" id="{1357DC98-083F-4C6F-9AA2-D9BC178BBCE7}"/>
              </a:ext>
            </a:extLst>
          </p:cNvPr>
          <p:cNvSpPr>
            <a:spLocks/>
          </p:cNvSpPr>
          <p:nvPr/>
        </p:nvSpPr>
        <p:spPr bwMode="auto">
          <a:xfrm>
            <a:off x="8599016" y="3265680"/>
            <a:ext cx="1412242" cy="739272"/>
          </a:xfrm>
          <a:custGeom>
            <a:avLst/>
            <a:gdLst>
              <a:gd name="T0" fmla="*/ 852 w 852"/>
              <a:gd name="T1" fmla="*/ 281 h 446"/>
              <a:gd name="T2" fmla="*/ 299 w 852"/>
              <a:gd name="T3" fmla="*/ 0 h 446"/>
              <a:gd name="T4" fmla="*/ 0 w 852"/>
              <a:gd name="T5" fmla="*/ 166 h 446"/>
              <a:gd name="T6" fmla="*/ 554 w 852"/>
              <a:gd name="T7" fmla="*/ 446 h 446"/>
              <a:gd name="T8" fmla="*/ 852 w 852"/>
              <a:gd name="T9" fmla="*/ 281 h 446"/>
              <a:gd name="T10" fmla="*/ 852 w 852"/>
              <a:gd name="T11" fmla="*/ 281 h 446"/>
            </a:gdLst>
            <a:ahLst/>
            <a:cxnLst>
              <a:cxn ang="0">
                <a:pos x="T0" y="T1"/>
              </a:cxn>
              <a:cxn ang="0">
                <a:pos x="T2" y="T3"/>
              </a:cxn>
              <a:cxn ang="0">
                <a:pos x="T4" y="T5"/>
              </a:cxn>
              <a:cxn ang="0">
                <a:pos x="T6" y="T7"/>
              </a:cxn>
              <a:cxn ang="0">
                <a:pos x="T8" y="T9"/>
              </a:cxn>
              <a:cxn ang="0">
                <a:pos x="T10" y="T11"/>
              </a:cxn>
            </a:cxnLst>
            <a:rect l="0" t="0" r="r" b="b"/>
            <a:pathLst>
              <a:path w="852" h="446">
                <a:moveTo>
                  <a:pt x="852" y="281"/>
                </a:moveTo>
                <a:lnTo>
                  <a:pt x="299" y="0"/>
                </a:lnTo>
                <a:lnTo>
                  <a:pt x="0" y="166"/>
                </a:lnTo>
                <a:lnTo>
                  <a:pt x="554" y="446"/>
                </a:lnTo>
                <a:lnTo>
                  <a:pt x="852" y="281"/>
                </a:lnTo>
                <a:lnTo>
                  <a:pt x="852" y="281"/>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15" name="Freeform 13">
            <a:extLst>
              <a:ext uri="{FF2B5EF4-FFF2-40B4-BE49-F238E27FC236}">
                <a16:creationId xmlns:a16="http://schemas.microsoft.com/office/drawing/2014/main" id="{9DF306CE-D7EE-4A70-BD05-DB275C3BBF01}"/>
              </a:ext>
            </a:extLst>
          </p:cNvPr>
          <p:cNvSpPr>
            <a:spLocks/>
          </p:cNvSpPr>
          <p:nvPr/>
        </p:nvSpPr>
        <p:spPr bwMode="auto">
          <a:xfrm>
            <a:off x="8599017" y="3540835"/>
            <a:ext cx="918288" cy="2148199"/>
          </a:xfrm>
          <a:custGeom>
            <a:avLst/>
            <a:gdLst>
              <a:gd name="T0" fmla="*/ 554 w 554"/>
              <a:gd name="T1" fmla="*/ 1296 h 1296"/>
              <a:gd name="T2" fmla="*/ 554 w 554"/>
              <a:gd name="T3" fmla="*/ 280 h 1296"/>
              <a:gd name="T4" fmla="*/ 0 w 554"/>
              <a:gd name="T5" fmla="*/ 0 h 1296"/>
              <a:gd name="T6" fmla="*/ 0 w 554"/>
              <a:gd name="T7" fmla="*/ 1013 h 1296"/>
              <a:gd name="T8" fmla="*/ 554 w 554"/>
              <a:gd name="T9" fmla="*/ 1296 h 1296"/>
              <a:gd name="T10" fmla="*/ 554 w 554"/>
              <a:gd name="T11" fmla="*/ 1296 h 1296"/>
            </a:gdLst>
            <a:ahLst/>
            <a:cxnLst>
              <a:cxn ang="0">
                <a:pos x="T0" y="T1"/>
              </a:cxn>
              <a:cxn ang="0">
                <a:pos x="T2" y="T3"/>
              </a:cxn>
              <a:cxn ang="0">
                <a:pos x="T4" y="T5"/>
              </a:cxn>
              <a:cxn ang="0">
                <a:pos x="T6" y="T7"/>
              </a:cxn>
              <a:cxn ang="0">
                <a:pos x="T8" y="T9"/>
              </a:cxn>
              <a:cxn ang="0">
                <a:pos x="T10" y="T11"/>
              </a:cxn>
            </a:cxnLst>
            <a:rect l="0" t="0" r="r" b="b"/>
            <a:pathLst>
              <a:path w="554" h="1296">
                <a:moveTo>
                  <a:pt x="554" y="1296"/>
                </a:moveTo>
                <a:lnTo>
                  <a:pt x="554" y="280"/>
                </a:lnTo>
                <a:lnTo>
                  <a:pt x="0" y="0"/>
                </a:lnTo>
                <a:lnTo>
                  <a:pt x="0" y="1013"/>
                </a:lnTo>
                <a:lnTo>
                  <a:pt x="554" y="1296"/>
                </a:lnTo>
                <a:lnTo>
                  <a:pt x="554" y="1296"/>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16" name="Freeform 14">
            <a:extLst>
              <a:ext uri="{FF2B5EF4-FFF2-40B4-BE49-F238E27FC236}">
                <a16:creationId xmlns:a16="http://schemas.microsoft.com/office/drawing/2014/main" id="{8367EA29-3515-41AC-9AD9-3401B4DE5078}"/>
              </a:ext>
            </a:extLst>
          </p:cNvPr>
          <p:cNvSpPr>
            <a:spLocks/>
          </p:cNvSpPr>
          <p:nvPr/>
        </p:nvSpPr>
        <p:spPr bwMode="auto">
          <a:xfrm>
            <a:off x="9517304" y="3731456"/>
            <a:ext cx="493954" cy="1957579"/>
          </a:xfrm>
          <a:custGeom>
            <a:avLst/>
            <a:gdLst>
              <a:gd name="T0" fmla="*/ 298 w 298"/>
              <a:gd name="T1" fmla="*/ 1015 h 1181"/>
              <a:gd name="T2" fmla="*/ 298 w 298"/>
              <a:gd name="T3" fmla="*/ 0 h 1181"/>
              <a:gd name="T4" fmla="*/ 0 w 298"/>
              <a:gd name="T5" fmla="*/ 165 h 1181"/>
              <a:gd name="T6" fmla="*/ 0 w 298"/>
              <a:gd name="T7" fmla="*/ 1181 h 1181"/>
              <a:gd name="T8" fmla="*/ 298 w 298"/>
              <a:gd name="T9" fmla="*/ 1015 h 1181"/>
              <a:gd name="T10" fmla="*/ 298 w 298"/>
              <a:gd name="T11" fmla="*/ 1015 h 1181"/>
            </a:gdLst>
            <a:ahLst/>
            <a:cxnLst>
              <a:cxn ang="0">
                <a:pos x="T0" y="T1"/>
              </a:cxn>
              <a:cxn ang="0">
                <a:pos x="T2" y="T3"/>
              </a:cxn>
              <a:cxn ang="0">
                <a:pos x="T4" y="T5"/>
              </a:cxn>
              <a:cxn ang="0">
                <a:pos x="T6" y="T7"/>
              </a:cxn>
              <a:cxn ang="0">
                <a:pos x="T8" y="T9"/>
              </a:cxn>
              <a:cxn ang="0">
                <a:pos x="T10" y="T11"/>
              </a:cxn>
            </a:cxnLst>
            <a:rect l="0" t="0" r="r" b="b"/>
            <a:pathLst>
              <a:path w="298" h="1181">
                <a:moveTo>
                  <a:pt x="298" y="1015"/>
                </a:moveTo>
                <a:lnTo>
                  <a:pt x="298" y="0"/>
                </a:lnTo>
                <a:lnTo>
                  <a:pt x="0" y="165"/>
                </a:lnTo>
                <a:lnTo>
                  <a:pt x="0" y="1181"/>
                </a:lnTo>
                <a:lnTo>
                  <a:pt x="298" y="1015"/>
                </a:lnTo>
                <a:lnTo>
                  <a:pt x="298" y="1015"/>
                </a:lnTo>
                <a:close/>
              </a:path>
            </a:pathLst>
          </a:custGeom>
          <a:solidFill>
            <a:schemeClr val="accent3">
              <a:lumMod val="50000"/>
            </a:schemeClr>
          </a:solidFill>
          <a:ln>
            <a:noFill/>
          </a:ln>
        </p:spPr>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17" name="Freeform 15">
            <a:extLst>
              <a:ext uri="{FF2B5EF4-FFF2-40B4-BE49-F238E27FC236}">
                <a16:creationId xmlns:a16="http://schemas.microsoft.com/office/drawing/2014/main" id="{4431F013-AD45-4DD4-9584-C598AFBADDBE}"/>
              </a:ext>
            </a:extLst>
          </p:cNvPr>
          <p:cNvSpPr>
            <a:spLocks/>
          </p:cNvSpPr>
          <p:nvPr/>
        </p:nvSpPr>
        <p:spPr bwMode="auto">
          <a:xfrm>
            <a:off x="8105063" y="3941965"/>
            <a:ext cx="1412242" cy="739272"/>
          </a:xfrm>
          <a:custGeom>
            <a:avLst/>
            <a:gdLst>
              <a:gd name="T0" fmla="*/ 852 w 852"/>
              <a:gd name="T1" fmla="*/ 283 h 446"/>
              <a:gd name="T2" fmla="*/ 298 w 852"/>
              <a:gd name="T3" fmla="*/ 0 h 446"/>
              <a:gd name="T4" fmla="*/ 0 w 852"/>
              <a:gd name="T5" fmla="*/ 166 h 446"/>
              <a:gd name="T6" fmla="*/ 553 w 852"/>
              <a:gd name="T7" fmla="*/ 446 h 446"/>
              <a:gd name="T8" fmla="*/ 852 w 852"/>
              <a:gd name="T9" fmla="*/ 283 h 446"/>
              <a:gd name="T10" fmla="*/ 852 w 852"/>
              <a:gd name="T11" fmla="*/ 283 h 446"/>
            </a:gdLst>
            <a:ahLst/>
            <a:cxnLst>
              <a:cxn ang="0">
                <a:pos x="T0" y="T1"/>
              </a:cxn>
              <a:cxn ang="0">
                <a:pos x="T2" y="T3"/>
              </a:cxn>
              <a:cxn ang="0">
                <a:pos x="T4" y="T5"/>
              </a:cxn>
              <a:cxn ang="0">
                <a:pos x="T6" y="T7"/>
              </a:cxn>
              <a:cxn ang="0">
                <a:pos x="T8" y="T9"/>
              </a:cxn>
              <a:cxn ang="0">
                <a:pos x="T10" y="T11"/>
              </a:cxn>
            </a:cxnLst>
            <a:rect l="0" t="0" r="r" b="b"/>
            <a:pathLst>
              <a:path w="852" h="446">
                <a:moveTo>
                  <a:pt x="852" y="283"/>
                </a:moveTo>
                <a:lnTo>
                  <a:pt x="298" y="0"/>
                </a:lnTo>
                <a:lnTo>
                  <a:pt x="0" y="166"/>
                </a:lnTo>
                <a:lnTo>
                  <a:pt x="553" y="446"/>
                </a:lnTo>
                <a:lnTo>
                  <a:pt x="852" y="283"/>
                </a:lnTo>
                <a:lnTo>
                  <a:pt x="852" y="28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18" name="Freeform 16">
            <a:extLst>
              <a:ext uri="{FF2B5EF4-FFF2-40B4-BE49-F238E27FC236}">
                <a16:creationId xmlns:a16="http://schemas.microsoft.com/office/drawing/2014/main" id="{72292318-A78F-4FEC-A75C-3B3B8D14BA6E}"/>
              </a:ext>
            </a:extLst>
          </p:cNvPr>
          <p:cNvSpPr>
            <a:spLocks/>
          </p:cNvSpPr>
          <p:nvPr/>
        </p:nvSpPr>
        <p:spPr bwMode="auto">
          <a:xfrm>
            <a:off x="9021693" y="4411056"/>
            <a:ext cx="495612" cy="1551478"/>
          </a:xfrm>
          <a:custGeom>
            <a:avLst/>
            <a:gdLst>
              <a:gd name="T0" fmla="*/ 299 w 299"/>
              <a:gd name="T1" fmla="*/ 771 h 936"/>
              <a:gd name="T2" fmla="*/ 299 w 299"/>
              <a:gd name="T3" fmla="*/ 0 h 936"/>
              <a:gd name="T4" fmla="*/ 0 w 299"/>
              <a:gd name="T5" fmla="*/ 163 h 936"/>
              <a:gd name="T6" fmla="*/ 0 w 299"/>
              <a:gd name="T7" fmla="*/ 936 h 936"/>
              <a:gd name="T8" fmla="*/ 299 w 299"/>
              <a:gd name="T9" fmla="*/ 771 h 936"/>
              <a:gd name="T10" fmla="*/ 299 w 299"/>
              <a:gd name="T11" fmla="*/ 771 h 936"/>
            </a:gdLst>
            <a:ahLst/>
            <a:cxnLst>
              <a:cxn ang="0">
                <a:pos x="T0" y="T1"/>
              </a:cxn>
              <a:cxn ang="0">
                <a:pos x="T2" y="T3"/>
              </a:cxn>
              <a:cxn ang="0">
                <a:pos x="T4" y="T5"/>
              </a:cxn>
              <a:cxn ang="0">
                <a:pos x="T6" y="T7"/>
              </a:cxn>
              <a:cxn ang="0">
                <a:pos x="T8" y="T9"/>
              </a:cxn>
              <a:cxn ang="0">
                <a:pos x="T10" y="T11"/>
              </a:cxn>
            </a:cxnLst>
            <a:rect l="0" t="0" r="r" b="b"/>
            <a:pathLst>
              <a:path w="299" h="936">
                <a:moveTo>
                  <a:pt x="299" y="771"/>
                </a:moveTo>
                <a:lnTo>
                  <a:pt x="299" y="0"/>
                </a:lnTo>
                <a:lnTo>
                  <a:pt x="0" y="163"/>
                </a:lnTo>
                <a:lnTo>
                  <a:pt x="0" y="936"/>
                </a:lnTo>
                <a:lnTo>
                  <a:pt x="299" y="771"/>
                </a:lnTo>
                <a:lnTo>
                  <a:pt x="299" y="771"/>
                </a:lnTo>
                <a:close/>
              </a:path>
            </a:pathLst>
          </a:custGeom>
          <a:solidFill>
            <a:schemeClr val="accent2">
              <a:lumMod val="50000"/>
            </a:schemeClr>
          </a:solidFill>
          <a:ln>
            <a:noFill/>
          </a:ln>
        </p:spPr>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19" name="Freeform 17">
            <a:extLst>
              <a:ext uri="{FF2B5EF4-FFF2-40B4-BE49-F238E27FC236}">
                <a16:creationId xmlns:a16="http://schemas.microsoft.com/office/drawing/2014/main" id="{0753A1ED-468B-4765-A888-0AFABC6775C6}"/>
              </a:ext>
            </a:extLst>
          </p:cNvPr>
          <p:cNvSpPr>
            <a:spLocks/>
          </p:cNvSpPr>
          <p:nvPr/>
        </p:nvSpPr>
        <p:spPr bwMode="auto">
          <a:xfrm>
            <a:off x="8105060" y="4217121"/>
            <a:ext cx="916631" cy="1745412"/>
          </a:xfrm>
          <a:custGeom>
            <a:avLst/>
            <a:gdLst>
              <a:gd name="T0" fmla="*/ 553 w 553"/>
              <a:gd name="T1" fmla="*/ 1053 h 1053"/>
              <a:gd name="T2" fmla="*/ 553 w 553"/>
              <a:gd name="T3" fmla="*/ 280 h 1053"/>
              <a:gd name="T4" fmla="*/ 0 w 553"/>
              <a:gd name="T5" fmla="*/ 0 h 1053"/>
              <a:gd name="T6" fmla="*/ 0 w 553"/>
              <a:gd name="T7" fmla="*/ 772 h 1053"/>
              <a:gd name="T8" fmla="*/ 553 w 553"/>
              <a:gd name="T9" fmla="*/ 1053 h 1053"/>
              <a:gd name="T10" fmla="*/ 553 w 553"/>
              <a:gd name="T11" fmla="*/ 1053 h 1053"/>
            </a:gdLst>
            <a:ahLst/>
            <a:cxnLst>
              <a:cxn ang="0">
                <a:pos x="T0" y="T1"/>
              </a:cxn>
              <a:cxn ang="0">
                <a:pos x="T2" y="T3"/>
              </a:cxn>
              <a:cxn ang="0">
                <a:pos x="T4" y="T5"/>
              </a:cxn>
              <a:cxn ang="0">
                <a:pos x="T6" y="T7"/>
              </a:cxn>
              <a:cxn ang="0">
                <a:pos x="T8" y="T9"/>
              </a:cxn>
              <a:cxn ang="0">
                <a:pos x="T10" y="T11"/>
              </a:cxn>
            </a:cxnLst>
            <a:rect l="0" t="0" r="r" b="b"/>
            <a:pathLst>
              <a:path w="553" h="1053">
                <a:moveTo>
                  <a:pt x="553" y="1053"/>
                </a:moveTo>
                <a:lnTo>
                  <a:pt x="553" y="280"/>
                </a:lnTo>
                <a:lnTo>
                  <a:pt x="0" y="0"/>
                </a:lnTo>
                <a:lnTo>
                  <a:pt x="0" y="772"/>
                </a:lnTo>
                <a:lnTo>
                  <a:pt x="553" y="1053"/>
                </a:lnTo>
                <a:lnTo>
                  <a:pt x="553" y="1053"/>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grpSp>
        <p:nvGrpSpPr>
          <p:cNvPr id="20" name="Group 19">
            <a:extLst>
              <a:ext uri="{FF2B5EF4-FFF2-40B4-BE49-F238E27FC236}">
                <a16:creationId xmlns:a16="http://schemas.microsoft.com/office/drawing/2014/main" id="{DF91895F-180B-49F8-BBA9-D8C7D1E8C162}"/>
              </a:ext>
            </a:extLst>
          </p:cNvPr>
          <p:cNvGrpSpPr/>
          <p:nvPr/>
        </p:nvGrpSpPr>
        <p:grpSpPr>
          <a:xfrm>
            <a:off x="7609449" y="4626537"/>
            <a:ext cx="1412245" cy="1612808"/>
            <a:chOff x="8526457" y="4929184"/>
            <a:chExt cx="1352552" cy="1544637"/>
          </a:xfrm>
        </p:grpSpPr>
        <p:sp>
          <p:nvSpPr>
            <p:cNvPr id="21" name="Freeform 18">
              <a:extLst>
                <a:ext uri="{FF2B5EF4-FFF2-40B4-BE49-F238E27FC236}">
                  <a16:creationId xmlns:a16="http://schemas.microsoft.com/office/drawing/2014/main" id="{C6FD4434-A906-468B-9F4C-F0D9E99838E1}"/>
                </a:ext>
              </a:extLst>
            </p:cNvPr>
            <p:cNvSpPr>
              <a:spLocks/>
            </p:cNvSpPr>
            <p:nvPr/>
          </p:nvSpPr>
          <p:spPr bwMode="auto">
            <a:xfrm>
              <a:off x="8526460" y="4929184"/>
              <a:ext cx="1352549" cy="709613"/>
            </a:xfrm>
            <a:custGeom>
              <a:avLst/>
              <a:gdLst>
                <a:gd name="T0" fmla="*/ 852 w 852"/>
                <a:gd name="T1" fmla="*/ 282 h 447"/>
                <a:gd name="T2" fmla="*/ 299 w 852"/>
                <a:gd name="T3" fmla="*/ 0 h 447"/>
                <a:gd name="T4" fmla="*/ 0 w 852"/>
                <a:gd name="T5" fmla="*/ 165 h 447"/>
                <a:gd name="T6" fmla="*/ 554 w 852"/>
                <a:gd name="T7" fmla="*/ 447 h 447"/>
                <a:gd name="T8" fmla="*/ 852 w 852"/>
                <a:gd name="T9" fmla="*/ 282 h 447"/>
                <a:gd name="T10" fmla="*/ 852 w 852"/>
                <a:gd name="T11" fmla="*/ 282 h 447"/>
              </a:gdLst>
              <a:ahLst/>
              <a:cxnLst>
                <a:cxn ang="0">
                  <a:pos x="T0" y="T1"/>
                </a:cxn>
                <a:cxn ang="0">
                  <a:pos x="T2" y="T3"/>
                </a:cxn>
                <a:cxn ang="0">
                  <a:pos x="T4" y="T5"/>
                </a:cxn>
                <a:cxn ang="0">
                  <a:pos x="T6" y="T7"/>
                </a:cxn>
                <a:cxn ang="0">
                  <a:pos x="T8" y="T9"/>
                </a:cxn>
                <a:cxn ang="0">
                  <a:pos x="T10" y="T11"/>
                </a:cxn>
              </a:cxnLst>
              <a:rect l="0" t="0" r="r" b="b"/>
              <a:pathLst>
                <a:path w="852" h="447">
                  <a:moveTo>
                    <a:pt x="852" y="282"/>
                  </a:moveTo>
                  <a:lnTo>
                    <a:pt x="299" y="0"/>
                  </a:lnTo>
                  <a:lnTo>
                    <a:pt x="0" y="165"/>
                  </a:lnTo>
                  <a:lnTo>
                    <a:pt x="554" y="447"/>
                  </a:lnTo>
                  <a:lnTo>
                    <a:pt x="852" y="282"/>
                  </a:lnTo>
                  <a:lnTo>
                    <a:pt x="852" y="28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22" name="Freeform 19">
              <a:extLst>
                <a:ext uri="{FF2B5EF4-FFF2-40B4-BE49-F238E27FC236}">
                  <a16:creationId xmlns:a16="http://schemas.microsoft.com/office/drawing/2014/main" id="{831F7AE7-5445-4EC2-8104-C4CAE833316B}"/>
                </a:ext>
              </a:extLst>
            </p:cNvPr>
            <p:cNvSpPr>
              <a:spLocks/>
            </p:cNvSpPr>
            <p:nvPr/>
          </p:nvSpPr>
          <p:spPr bwMode="auto">
            <a:xfrm>
              <a:off x="9405934" y="5376859"/>
              <a:ext cx="473075" cy="1096962"/>
            </a:xfrm>
            <a:custGeom>
              <a:avLst/>
              <a:gdLst>
                <a:gd name="T0" fmla="*/ 298 w 298"/>
                <a:gd name="T1" fmla="*/ 524 h 691"/>
                <a:gd name="T2" fmla="*/ 298 w 298"/>
                <a:gd name="T3" fmla="*/ 0 h 691"/>
                <a:gd name="T4" fmla="*/ 0 w 298"/>
                <a:gd name="T5" fmla="*/ 165 h 691"/>
                <a:gd name="T6" fmla="*/ 0 w 298"/>
                <a:gd name="T7" fmla="*/ 691 h 691"/>
                <a:gd name="T8" fmla="*/ 298 w 298"/>
                <a:gd name="T9" fmla="*/ 524 h 691"/>
                <a:gd name="T10" fmla="*/ 298 w 298"/>
                <a:gd name="T11" fmla="*/ 524 h 691"/>
              </a:gdLst>
              <a:ahLst/>
              <a:cxnLst>
                <a:cxn ang="0">
                  <a:pos x="T0" y="T1"/>
                </a:cxn>
                <a:cxn ang="0">
                  <a:pos x="T2" y="T3"/>
                </a:cxn>
                <a:cxn ang="0">
                  <a:pos x="T4" y="T5"/>
                </a:cxn>
                <a:cxn ang="0">
                  <a:pos x="T6" y="T7"/>
                </a:cxn>
                <a:cxn ang="0">
                  <a:pos x="T8" y="T9"/>
                </a:cxn>
                <a:cxn ang="0">
                  <a:pos x="T10" y="T11"/>
                </a:cxn>
              </a:cxnLst>
              <a:rect l="0" t="0" r="r" b="b"/>
              <a:pathLst>
                <a:path w="298" h="691">
                  <a:moveTo>
                    <a:pt x="298" y="524"/>
                  </a:moveTo>
                  <a:lnTo>
                    <a:pt x="298" y="0"/>
                  </a:lnTo>
                  <a:lnTo>
                    <a:pt x="0" y="165"/>
                  </a:lnTo>
                  <a:lnTo>
                    <a:pt x="0" y="691"/>
                  </a:lnTo>
                  <a:lnTo>
                    <a:pt x="298" y="524"/>
                  </a:lnTo>
                  <a:lnTo>
                    <a:pt x="298" y="524"/>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sp>
          <p:nvSpPr>
            <p:cNvPr id="23" name="Freeform 20">
              <a:extLst>
                <a:ext uri="{FF2B5EF4-FFF2-40B4-BE49-F238E27FC236}">
                  <a16:creationId xmlns:a16="http://schemas.microsoft.com/office/drawing/2014/main" id="{75C41E94-D921-4859-8C4D-312A9D1CA6D1}"/>
                </a:ext>
              </a:extLst>
            </p:cNvPr>
            <p:cNvSpPr>
              <a:spLocks/>
            </p:cNvSpPr>
            <p:nvPr/>
          </p:nvSpPr>
          <p:spPr bwMode="auto">
            <a:xfrm>
              <a:off x="8526457" y="5191122"/>
              <a:ext cx="879474" cy="1282699"/>
            </a:xfrm>
            <a:custGeom>
              <a:avLst/>
              <a:gdLst>
                <a:gd name="T0" fmla="*/ 554 w 554"/>
                <a:gd name="T1" fmla="*/ 808 h 808"/>
                <a:gd name="T2" fmla="*/ 554 w 554"/>
                <a:gd name="T3" fmla="*/ 282 h 808"/>
                <a:gd name="T4" fmla="*/ 0 w 554"/>
                <a:gd name="T5" fmla="*/ 0 h 808"/>
                <a:gd name="T6" fmla="*/ 0 w 554"/>
                <a:gd name="T7" fmla="*/ 525 h 808"/>
                <a:gd name="T8" fmla="*/ 554 w 554"/>
                <a:gd name="T9" fmla="*/ 808 h 808"/>
                <a:gd name="T10" fmla="*/ 554 w 554"/>
                <a:gd name="T11" fmla="*/ 808 h 808"/>
              </a:gdLst>
              <a:ahLst/>
              <a:cxnLst>
                <a:cxn ang="0">
                  <a:pos x="T0" y="T1"/>
                </a:cxn>
                <a:cxn ang="0">
                  <a:pos x="T2" y="T3"/>
                </a:cxn>
                <a:cxn ang="0">
                  <a:pos x="T4" y="T5"/>
                </a:cxn>
                <a:cxn ang="0">
                  <a:pos x="T6" y="T7"/>
                </a:cxn>
                <a:cxn ang="0">
                  <a:pos x="T8" y="T9"/>
                </a:cxn>
                <a:cxn ang="0">
                  <a:pos x="T10" y="T11"/>
                </a:cxn>
              </a:cxnLst>
              <a:rect l="0" t="0" r="r" b="b"/>
              <a:pathLst>
                <a:path w="554" h="808">
                  <a:moveTo>
                    <a:pt x="554" y="808"/>
                  </a:moveTo>
                  <a:lnTo>
                    <a:pt x="554" y="282"/>
                  </a:lnTo>
                  <a:lnTo>
                    <a:pt x="0" y="0"/>
                  </a:lnTo>
                  <a:lnTo>
                    <a:pt x="0" y="525"/>
                  </a:lnTo>
                  <a:lnTo>
                    <a:pt x="554" y="808"/>
                  </a:lnTo>
                  <a:lnTo>
                    <a:pt x="554" y="808"/>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998" tIns="40499" rIns="80998" bIns="40499" numCol="1" anchor="t" anchorCtr="0" compatLnSpc="1">
              <a:prstTxWarp prst="textNoShape">
                <a:avLst/>
              </a:prstTxWarp>
            </a:bodyPr>
            <a:lstStyle/>
            <a:p>
              <a:endParaRPr lang="en-US" sz="3189" dirty="0">
                <a:latin typeface="Lato Light" panose="020F0502020204030203" pitchFamily="34" charset="0"/>
              </a:endParaRPr>
            </a:p>
          </p:txBody>
        </p:sp>
      </p:grpSp>
      <p:sp>
        <p:nvSpPr>
          <p:cNvPr id="28" name="Subtitle 2">
            <a:extLst>
              <a:ext uri="{FF2B5EF4-FFF2-40B4-BE49-F238E27FC236}">
                <a16:creationId xmlns:a16="http://schemas.microsoft.com/office/drawing/2014/main" id="{B7BD65F3-8578-420E-A190-7C4BC7F29BEB}"/>
              </a:ext>
            </a:extLst>
          </p:cNvPr>
          <p:cNvSpPr txBox="1">
            <a:spLocks/>
          </p:cNvSpPr>
          <p:nvPr/>
        </p:nvSpPr>
        <p:spPr>
          <a:xfrm>
            <a:off x="4675551" y="5093970"/>
            <a:ext cx="2759025" cy="485413"/>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00" dirty="0">
                <a:solidFill>
                  <a:schemeClr val="bg1"/>
                </a:solidFill>
                <a:latin typeface="+mn-lt"/>
                <a:ea typeface="Lato Light" panose="020F0502020204030203" pitchFamily="34" charset="0"/>
                <a:cs typeface="Mukta ExtraLight" panose="020B0000000000000000" pitchFamily="34" charset="77"/>
              </a:rPr>
              <a:t>Lorem ipsum </a:t>
            </a:r>
            <a:r>
              <a:rPr lang="en-GB" sz="1100" dirty="0" err="1">
                <a:solidFill>
                  <a:schemeClr val="bg1"/>
                </a:solidFill>
                <a:latin typeface="+mn-lt"/>
                <a:ea typeface="Lato Light" panose="020F0502020204030203" pitchFamily="34" charset="0"/>
                <a:cs typeface="Mukta ExtraLight" panose="020B0000000000000000" pitchFamily="34" charset="77"/>
              </a:rPr>
              <a:t>dolor</a:t>
            </a:r>
            <a:r>
              <a:rPr lang="en-GB" sz="1100" dirty="0">
                <a:solidFill>
                  <a:schemeClr val="bg1"/>
                </a:solidFill>
                <a:latin typeface="+mn-lt"/>
                <a:ea typeface="Lato Light" panose="020F0502020204030203" pitchFamily="34" charset="0"/>
                <a:cs typeface="Mukta ExtraLight" panose="020B0000000000000000" pitchFamily="34" charset="77"/>
              </a:rPr>
              <a:t> sit </a:t>
            </a:r>
            <a:r>
              <a:rPr lang="en-GB" sz="1100" dirty="0" err="1">
                <a:solidFill>
                  <a:schemeClr val="bg1"/>
                </a:solidFill>
                <a:latin typeface="+mn-lt"/>
                <a:ea typeface="Lato Light" panose="020F0502020204030203" pitchFamily="34" charset="0"/>
                <a:cs typeface="Mukta ExtraLight" panose="020B0000000000000000" pitchFamily="34" charset="77"/>
              </a:rPr>
              <a:t>amet</a:t>
            </a:r>
            <a:r>
              <a:rPr lang="en-GB" sz="1100" dirty="0">
                <a:solidFill>
                  <a:schemeClr val="bg1"/>
                </a:solidFill>
                <a:latin typeface="+mn-lt"/>
                <a:ea typeface="Lato Light" panose="020F0502020204030203" pitchFamily="34" charset="0"/>
                <a:cs typeface="Mukta ExtraLight" panose="020B0000000000000000" pitchFamily="34" charset="77"/>
              </a:rPr>
              <a:t>, </a:t>
            </a:r>
            <a:r>
              <a:rPr lang="en-GB" sz="1100" dirty="0" err="1">
                <a:solidFill>
                  <a:schemeClr val="bg1"/>
                </a:solidFill>
                <a:latin typeface="+mn-lt"/>
                <a:ea typeface="Lato Light" panose="020F0502020204030203" pitchFamily="34" charset="0"/>
                <a:cs typeface="Mukta ExtraLight" panose="020B0000000000000000" pitchFamily="34" charset="77"/>
              </a:rPr>
              <a:t>consectetur</a:t>
            </a:r>
            <a:r>
              <a:rPr lang="en-GB" sz="1100" dirty="0">
                <a:solidFill>
                  <a:schemeClr val="bg1"/>
                </a:solidFill>
                <a:latin typeface="+mn-lt"/>
                <a:ea typeface="Lato Light" panose="020F0502020204030203" pitchFamily="34" charset="0"/>
                <a:cs typeface="Mukta ExtraLight" panose="020B0000000000000000" pitchFamily="34" charset="77"/>
              </a:rPr>
              <a:t> </a:t>
            </a:r>
            <a:r>
              <a:rPr lang="en-GB" sz="1100" dirty="0" err="1">
                <a:solidFill>
                  <a:schemeClr val="bg1"/>
                </a:solidFill>
                <a:latin typeface="+mn-lt"/>
                <a:ea typeface="Lato Light" panose="020F0502020204030203" pitchFamily="34" charset="0"/>
                <a:cs typeface="Mukta ExtraLight" panose="020B0000000000000000" pitchFamily="34" charset="77"/>
              </a:rPr>
              <a:t>commodo</a:t>
            </a:r>
            <a:r>
              <a:rPr lang="en-GB" sz="1100" dirty="0">
                <a:solidFill>
                  <a:schemeClr val="bg1"/>
                </a:solidFill>
                <a:latin typeface="+mn-lt"/>
                <a:ea typeface="Lato Light" panose="020F0502020204030203" pitchFamily="34" charset="0"/>
                <a:cs typeface="Mukta ExtraLight" panose="020B0000000000000000" pitchFamily="34" charset="77"/>
              </a:rPr>
              <a:t> </a:t>
            </a:r>
            <a:r>
              <a:rPr lang="en-GB" sz="1100" dirty="0" err="1">
                <a:solidFill>
                  <a:schemeClr val="bg1"/>
                </a:solidFill>
                <a:latin typeface="+mn-lt"/>
                <a:ea typeface="Lato Light" panose="020F0502020204030203" pitchFamily="34" charset="0"/>
                <a:cs typeface="Mukta ExtraLight" panose="020B0000000000000000" pitchFamily="34" charset="77"/>
              </a:rPr>
              <a:t>consequat</a:t>
            </a:r>
            <a:r>
              <a:rPr lang="en-GB" sz="1100" dirty="0">
                <a:solidFill>
                  <a:schemeClr val="bg1"/>
                </a:solidFill>
                <a:latin typeface="+mn-lt"/>
                <a:ea typeface="Lato Light" panose="020F0502020204030203" pitchFamily="34" charset="0"/>
                <a:cs typeface="Mukta ExtraLight" panose="020B0000000000000000" pitchFamily="34" charset="77"/>
              </a:rPr>
              <a:t> </a:t>
            </a:r>
            <a:r>
              <a:rPr lang="en-GB" sz="1100" dirty="0" err="1">
                <a:solidFill>
                  <a:schemeClr val="bg1"/>
                </a:solidFill>
                <a:latin typeface="+mn-lt"/>
                <a:ea typeface="Lato Light" panose="020F0502020204030203" pitchFamily="34" charset="0"/>
                <a:cs typeface="Mukta ExtraLight" panose="020B0000000000000000" pitchFamily="34" charset="77"/>
              </a:rPr>
              <a:t>vulu</a:t>
            </a:r>
            <a:r>
              <a:rPr lang="en-GB" sz="1100" dirty="0">
                <a:solidFill>
                  <a:schemeClr val="bg1"/>
                </a:solidFill>
                <a:latin typeface="+mn-lt"/>
                <a:ea typeface="Lato Light" panose="020F0502020204030203" pitchFamily="34" charset="0"/>
                <a:cs typeface="Mukta ExtraLight" panose="020B0000000000000000" pitchFamily="34" charset="77"/>
              </a:rPr>
              <a:t> </a:t>
            </a:r>
            <a:r>
              <a:rPr lang="en-GB" sz="1100" dirty="0" err="1">
                <a:solidFill>
                  <a:schemeClr val="bg1"/>
                </a:solidFill>
                <a:latin typeface="+mn-lt"/>
                <a:ea typeface="Lato Light" panose="020F0502020204030203" pitchFamily="34" charset="0"/>
                <a:cs typeface="Mukta ExtraLight" panose="020B0000000000000000" pitchFamily="34" charset="77"/>
              </a:rPr>
              <a:t>vua</a:t>
            </a:r>
            <a:r>
              <a:rPr lang="en-GB" sz="1100" dirty="0">
                <a:solidFill>
                  <a:schemeClr val="bg1"/>
                </a:solidFill>
                <a:latin typeface="+mn-lt"/>
                <a:ea typeface="Lato Light" panose="020F0502020204030203" pitchFamily="34" charset="0"/>
                <a:cs typeface="Mukta ExtraLight" panose="020B0000000000000000" pitchFamily="34" charset="77"/>
              </a:rPr>
              <a:t>.</a:t>
            </a:r>
            <a:endParaRPr lang="en-US" sz="1100" dirty="0">
              <a:solidFill>
                <a:schemeClr val="bg1"/>
              </a:solidFill>
              <a:latin typeface="+mn-lt"/>
              <a:ea typeface="Lato Light" panose="020F0502020204030203" pitchFamily="34" charset="0"/>
              <a:cs typeface="Mukta ExtraLight" panose="020B0000000000000000" pitchFamily="34" charset="77"/>
            </a:endParaRPr>
          </a:p>
        </p:txBody>
      </p:sp>
      <p:sp>
        <p:nvSpPr>
          <p:cNvPr id="29" name="Subtitle 2">
            <a:extLst>
              <a:ext uri="{FF2B5EF4-FFF2-40B4-BE49-F238E27FC236}">
                <a16:creationId xmlns:a16="http://schemas.microsoft.com/office/drawing/2014/main" id="{F7158047-8E6F-43B9-AF82-116C47B0D0EE}"/>
              </a:ext>
            </a:extLst>
          </p:cNvPr>
          <p:cNvSpPr txBox="1">
            <a:spLocks/>
          </p:cNvSpPr>
          <p:nvPr/>
        </p:nvSpPr>
        <p:spPr>
          <a:xfrm>
            <a:off x="5171162" y="4311935"/>
            <a:ext cx="2759025" cy="485413"/>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00" dirty="0">
                <a:solidFill>
                  <a:schemeClr val="bg1"/>
                </a:solidFill>
                <a:latin typeface="+mn-lt"/>
                <a:ea typeface="Lato Light" panose="020F0502020204030203" pitchFamily="34" charset="0"/>
                <a:cs typeface="Mukta ExtraLight" panose="020B0000000000000000" pitchFamily="34" charset="77"/>
              </a:rPr>
              <a:t>Lorem ipsum </a:t>
            </a:r>
            <a:r>
              <a:rPr lang="en-GB" sz="1100" dirty="0" err="1">
                <a:solidFill>
                  <a:schemeClr val="bg1"/>
                </a:solidFill>
                <a:latin typeface="+mn-lt"/>
                <a:ea typeface="Lato Light" panose="020F0502020204030203" pitchFamily="34" charset="0"/>
                <a:cs typeface="Mukta ExtraLight" panose="020B0000000000000000" pitchFamily="34" charset="77"/>
              </a:rPr>
              <a:t>dolor</a:t>
            </a:r>
            <a:r>
              <a:rPr lang="en-GB" sz="1100" dirty="0">
                <a:solidFill>
                  <a:schemeClr val="bg1"/>
                </a:solidFill>
                <a:latin typeface="+mn-lt"/>
                <a:ea typeface="Lato Light" panose="020F0502020204030203" pitchFamily="34" charset="0"/>
                <a:cs typeface="Mukta ExtraLight" panose="020B0000000000000000" pitchFamily="34" charset="77"/>
              </a:rPr>
              <a:t> sit </a:t>
            </a:r>
            <a:r>
              <a:rPr lang="en-GB" sz="1100" dirty="0" err="1">
                <a:solidFill>
                  <a:schemeClr val="bg1"/>
                </a:solidFill>
                <a:latin typeface="+mn-lt"/>
                <a:ea typeface="Lato Light" panose="020F0502020204030203" pitchFamily="34" charset="0"/>
                <a:cs typeface="Mukta ExtraLight" panose="020B0000000000000000" pitchFamily="34" charset="77"/>
              </a:rPr>
              <a:t>amet</a:t>
            </a:r>
            <a:r>
              <a:rPr lang="en-GB" sz="1100" dirty="0">
                <a:solidFill>
                  <a:schemeClr val="bg1"/>
                </a:solidFill>
                <a:latin typeface="+mn-lt"/>
                <a:ea typeface="Lato Light" panose="020F0502020204030203" pitchFamily="34" charset="0"/>
                <a:cs typeface="Mukta ExtraLight" panose="020B0000000000000000" pitchFamily="34" charset="77"/>
              </a:rPr>
              <a:t>, </a:t>
            </a:r>
            <a:r>
              <a:rPr lang="en-GB" sz="1100" dirty="0" err="1">
                <a:solidFill>
                  <a:schemeClr val="bg1"/>
                </a:solidFill>
                <a:latin typeface="+mn-lt"/>
                <a:ea typeface="Lato Light" panose="020F0502020204030203" pitchFamily="34" charset="0"/>
                <a:cs typeface="Mukta ExtraLight" panose="020B0000000000000000" pitchFamily="34" charset="77"/>
              </a:rPr>
              <a:t>consectetur</a:t>
            </a:r>
            <a:r>
              <a:rPr lang="en-GB" sz="1100" dirty="0">
                <a:solidFill>
                  <a:schemeClr val="bg1"/>
                </a:solidFill>
                <a:latin typeface="+mn-lt"/>
                <a:ea typeface="Lato Light" panose="020F0502020204030203" pitchFamily="34" charset="0"/>
                <a:cs typeface="Mukta ExtraLight" panose="020B0000000000000000" pitchFamily="34" charset="77"/>
              </a:rPr>
              <a:t> </a:t>
            </a:r>
            <a:r>
              <a:rPr lang="en-GB" sz="1100" dirty="0" err="1">
                <a:solidFill>
                  <a:schemeClr val="bg1"/>
                </a:solidFill>
                <a:latin typeface="+mn-lt"/>
                <a:ea typeface="Lato Light" panose="020F0502020204030203" pitchFamily="34" charset="0"/>
                <a:cs typeface="Mukta ExtraLight" panose="020B0000000000000000" pitchFamily="34" charset="77"/>
              </a:rPr>
              <a:t>commodo</a:t>
            </a:r>
            <a:r>
              <a:rPr lang="en-GB" sz="1100" dirty="0">
                <a:solidFill>
                  <a:schemeClr val="bg1"/>
                </a:solidFill>
                <a:latin typeface="+mn-lt"/>
                <a:ea typeface="Lato Light" panose="020F0502020204030203" pitchFamily="34" charset="0"/>
                <a:cs typeface="Mukta ExtraLight" panose="020B0000000000000000" pitchFamily="34" charset="77"/>
              </a:rPr>
              <a:t> </a:t>
            </a:r>
            <a:r>
              <a:rPr lang="en-GB" sz="1100" dirty="0" err="1">
                <a:solidFill>
                  <a:schemeClr val="bg1"/>
                </a:solidFill>
                <a:latin typeface="+mn-lt"/>
                <a:ea typeface="Lato Light" panose="020F0502020204030203" pitchFamily="34" charset="0"/>
                <a:cs typeface="Mukta ExtraLight" panose="020B0000000000000000" pitchFamily="34" charset="77"/>
              </a:rPr>
              <a:t>consequat</a:t>
            </a:r>
            <a:r>
              <a:rPr lang="en-GB" sz="1100" dirty="0">
                <a:solidFill>
                  <a:schemeClr val="bg1"/>
                </a:solidFill>
                <a:latin typeface="+mn-lt"/>
                <a:ea typeface="Lato Light" panose="020F0502020204030203" pitchFamily="34" charset="0"/>
                <a:cs typeface="Mukta ExtraLight" panose="020B0000000000000000" pitchFamily="34" charset="77"/>
              </a:rPr>
              <a:t> </a:t>
            </a:r>
            <a:r>
              <a:rPr lang="en-GB" sz="1100" dirty="0" err="1">
                <a:solidFill>
                  <a:schemeClr val="bg1"/>
                </a:solidFill>
                <a:latin typeface="+mn-lt"/>
                <a:ea typeface="Lato Light" panose="020F0502020204030203" pitchFamily="34" charset="0"/>
                <a:cs typeface="Mukta ExtraLight" panose="020B0000000000000000" pitchFamily="34" charset="77"/>
              </a:rPr>
              <a:t>vulu</a:t>
            </a:r>
            <a:r>
              <a:rPr lang="en-GB" sz="1100" dirty="0">
                <a:solidFill>
                  <a:schemeClr val="bg1"/>
                </a:solidFill>
                <a:latin typeface="+mn-lt"/>
                <a:ea typeface="Lato Light" panose="020F0502020204030203" pitchFamily="34" charset="0"/>
                <a:cs typeface="Mukta ExtraLight" panose="020B0000000000000000" pitchFamily="34" charset="77"/>
              </a:rPr>
              <a:t> </a:t>
            </a:r>
            <a:r>
              <a:rPr lang="en-GB" sz="1100" dirty="0" err="1">
                <a:solidFill>
                  <a:schemeClr val="bg1"/>
                </a:solidFill>
                <a:latin typeface="+mn-lt"/>
                <a:ea typeface="Lato Light" panose="020F0502020204030203" pitchFamily="34" charset="0"/>
                <a:cs typeface="Mukta ExtraLight" panose="020B0000000000000000" pitchFamily="34" charset="77"/>
              </a:rPr>
              <a:t>vua</a:t>
            </a:r>
            <a:r>
              <a:rPr lang="en-GB" sz="1100" dirty="0">
                <a:solidFill>
                  <a:schemeClr val="bg1"/>
                </a:solidFill>
                <a:latin typeface="+mn-lt"/>
                <a:ea typeface="Lato Light" panose="020F0502020204030203" pitchFamily="34" charset="0"/>
                <a:cs typeface="Mukta ExtraLight" panose="020B0000000000000000" pitchFamily="34" charset="77"/>
              </a:rPr>
              <a:t>.</a:t>
            </a:r>
            <a:endParaRPr lang="en-US" sz="1100" dirty="0">
              <a:solidFill>
                <a:schemeClr val="bg1"/>
              </a:solidFill>
              <a:latin typeface="+mn-lt"/>
              <a:ea typeface="Lato Light" panose="020F0502020204030203" pitchFamily="34" charset="0"/>
              <a:cs typeface="Mukta ExtraLight" panose="020B0000000000000000" pitchFamily="34" charset="77"/>
            </a:endParaRPr>
          </a:p>
        </p:txBody>
      </p:sp>
      <p:sp>
        <p:nvSpPr>
          <p:cNvPr id="30" name="Subtitle 2">
            <a:extLst>
              <a:ext uri="{FF2B5EF4-FFF2-40B4-BE49-F238E27FC236}">
                <a16:creationId xmlns:a16="http://schemas.microsoft.com/office/drawing/2014/main" id="{84F67AB4-750F-424A-81AB-C11C1775C83F}"/>
              </a:ext>
            </a:extLst>
          </p:cNvPr>
          <p:cNvSpPr txBox="1">
            <a:spLocks/>
          </p:cNvSpPr>
          <p:nvPr/>
        </p:nvSpPr>
        <p:spPr>
          <a:xfrm>
            <a:off x="5664308" y="3622084"/>
            <a:ext cx="2759025" cy="485413"/>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00" dirty="0">
                <a:solidFill>
                  <a:schemeClr val="bg1"/>
                </a:solidFill>
                <a:latin typeface="+mn-lt"/>
                <a:ea typeface="Lato Light" panose="020F0502020204030203" pitchFamily="34" charset="0"/>
                <a:cs typeface="Mukta ExtraLight" panose="020B0000000000000000" pitchFamily="34" charset="77"/>
              </a:rPr>
              <a:t>Lorem ipsum </a:t>
            </a:r>
            <a:r>
              <a:rPr lang="en-GB" sz="1100" dirty="0" err="1">
                <a:solidFill>
                  <a:schemeClr val="bg1"/>
                </a:solidFill>
                <a:latin typeface="+mn-lt"/>
                <a:ea typeface="Lato Light" panose="020F0502020204030203" pitchFamily="34" charset="0"/>
                <a:cs typeface="Mukta ExtraLight" panose="020B0000000000000000" pitchFamily="34" charset="77"/>
              </a:rPr>
              <a:t>dolor</a:t>
            </a:r>
            <a:r>
              <a:rPr lang="en-GB" sz="1100" dirty="0">
                <a:solidFill>
                  <a:schemeClr val="bg1"/>
                </a:solidFill>
                <a:latin typeface="+mn-lt"/>
                <a:ea typeface="Lato Light" panose="020F0502020204030203" pitchFamily="34" charset="0"/>
                <a:cs typeface="Mukta ExtraLight" panose="020B0000000000000000" pitchFamily="34" charset="77"/>
              </a:rPr>
              <a:t> sit </a:t>
            </a:r>
            <a:r>
              <a:rPr lang="en-GB" sz="1100" dirty="0" err="1">
                <a:solidFill>
                  <a:schemeClr val="bg1"/>
                </a:solidFill>
                <a:latin typeface="+mn-lt"/>
                <a:ea typeface="Lato Light" panose="020F0502020204030203" pitchFamily="34" charset="0"/>
                <a:cs typeface="Mukta ExtraLight" panose="020B0000000000000000" pitchFamily="34" charset="77"/>
              </a:rPr>
              <a:t>amet</a:t>
            </a:r>
            <a:r>
              <a:rPr lang="en-GB" sz="1100" dirty="0">
                <a:solidFill>
                  <a:schemeClr val="bg1"/>
                </a:solidFill>
                <a:latin typeface="+mn-lt"/>
                <a:ea typeface="Lato Light" panose="020F0502020204030203" pitchFamily="34" charset="0"/>
                <a:cs typeface="Mukta ExtraLight" panose="020B0000000000000000" pitchFamily="34" charset="77"/>
              </a:rPr>
              <a:t>, </a:t>
            </a:r>
            <a:r>
              <a:rPr lang="en-GB" sz="1100" dirty="0" err="1">
                <a:solidFill>
                  <a:schemeClr val="bg1"/>
                </a:solidFill>
                <a:latin typeface="+mn-lt"/>
                <a:ea typeface="Lato Light" panose="020F0502020204030203" pitchFamily="34" charset="0"/>
                <a:cs typeface="Mukta ExtraLight" panose="020B0000000000000000" pitchFamily="34" charset="77"/>
              </a:rPr>
              <a:t>consectetur</a:t>
            </a:r>
            <a:r>
              <a:rPr lang="en-GB" sz="1100" dirty="0">
                <a:solidFill>
                  <a:schemeClr val="bg1"/>
                </a:solidFill>
                <a:latin typeface="+mn-lt"/>
                <a:ea typeface="Lato Light" panose="020F0502020204030203" pitchFamily="34" charset="0"/>
                <a:cs typeface="Mukta ExtraLight" panose="020B0000000000000000" pitchFamily="34" charset="77"/>
              </a:rPr>
              <a:t> </a:t>
            </a:r>
            <a:r>
              <a:rPr lang="en-GB" sz="1100" dirty="0" err="1">
                <a:solidFill>
                  <a:schemeClr val="bg1"/>
                </a:solidFill>
                <a:latin typeface="+mn-lt"/>
                <a:ea typeface="Lato Light" panose="020F0502020204030203" pitchFamily="34" charset="0"/>
                <a:cs typeface="Mukta ExtraLight" panose="020B0000000000000000" pitchFamily="34" charset="77"/>
              </a:rPr>
              <a:t>commodo</a:t>
            </a:r>
            <a:r>
              <a:rPr lang="en-GB" sz="1100" dirty="0">
                <a:solidFill>
                  <a:schemeClr val="bg1"/>
                </a:solidFill>
                <a:latin typeface="+mn-lt"/>
                <a:ea typeface="Lato Light" panose="020F0502020204030203" pitchFamily="34" charset="0"/>
                <a:cs typeface="Mukta ExtraLight" panose="020B0000000000000000" pitchFamily="34" charset="77"/>
              </a:rPr>
              <a:t> </a:t>
            </a:r>
            <a:r>
              <a:rPr lang="en-GB" sz="1100" dirty="0" err="1">
                <a:solidFill>
                  <a:schemeClr val="bg1"/>
                </a:solidFill>
                <a:latin typeface="+mn-lt"/>
                <a:ea typeface="Lato Light" panose="020F0502020204030203" pitchFamily="34" charset="0"/>
                <a:cs typeface="Mukta ExtraLight" panose="020B0000000000000000" pitchFamily="34" charset="77"/>
              </a:rPr>
              <a:t>consequat</a:t>
            </a:r>
            <a:r>
              <a:rPr lang="en-GB" sz="1100" dirty="0">
                <a:solidFill>
                  <a:schemeClr val="bg1"/>
                </a:solidFill>
                <a:latin typeface="+mn-lt"/>
                <a:ea typeface="Lato Light" panose="020F0502020204030203" pitchFamily="34" charset="0"/>
                <a:cs typeface="Mukta ExtraLight" panose="020B0000000000000000" pitchFamily="34" charset="77"/>
              </a:rPr>
              <a:t> </a:t>
            </a:r>
            <a:r>
              <a:rPr lang="en-GB" sz="1100" dirty="0" err="1">
                <a:solidFill>
                  <a:schemeClr val="bg1"/>
                </a:solidFill>
                <a:latin typeface="+mn-lt"/>
                <a:ea typeface="Lato Light" panose="020F0502020204030203" pitchFamily="34" charset="0"/>
                <a:cs typeface="Mukta ExtraLight" panose="020B0000000000000000" pitchFamily="34" charset="77"/>
              </a:rPr>
              <a:t>vulu</a:t>
            </a:r>
            <a:r>
              <a:rPr lang="en-GB" sz="1100" dirty="0">
                <a:solidFill>
                  <a:schemeClr val="bg1"/>
                </a:solidFill>
                <a:latin typeface="+mn-lt"/>
                <a:ea typeface="Lato Light" panose="020F0502020204030203" pitchFamily="34" charset="0"/>
                <a:cs typeface="Mukta ExtraLight" panose="020B0000000000000000" pitchFamily="34" charset="77"/>
              </a:rPr>
              <a:t> </a:t>
            </a:r>
            <a:r>
              <a:rPr lang="en-GB" sz="1100" dirty="0" err="1">
                <a:solidFill>
                  <a:schemeClr val="bg1"/>
                </a:solidFill>
                <a:latin typeface="+mn-lt"/>
                <a:ea typeface="Lato Light" panose="020F0502020204030203" pitchFamily="34" charset="0"/>
                <a:cs typeface="Mukta ExtraLight" panose="020B0000000000000000" pitchFamily="34" charset="77"/>
              </a:rPr>
              <a:t>vua</a:t>
            </a:r>
            <a:r>
              <a:rPr lang="en-GB" sz="1100" dirty="0">
                <a:solidFill>
                  <a:schemeClr val="bg1"/>
                </a:solidFill>
                <a:latin typeface="+mn-lt"/>
                <a:ea typeface="Lato Light" panose="020F0502020204030203" pitchFamily="34" charset="0"/>
                <a:cs typeface="Mukta ExtraLight" panose="020B0000000000000000" pitchFamily="34" charset="77"/>
              </a:rPr>
              <a:t>.</a:t>
            </a:r>
            <a:endParaRPr lang="en-US" sz="1100" dirty="0">
              <a:solidFill>
                <a:schemeClr val="bg1"/>
              </a:solidFill>
              <a:latin typeface="+mn-lt"/>
              <a:ea typeface="Lato Light" panose="020F0502020204030203" pitchFamily="34" charset="0"/>
              <a:cs typeface="Mukta ExtraLight" panose="020B0000000000000000" pitchFamily="34" charset="77"/>
            </a:endParaRPr>
          </a:p>
        </p:txBody>
      </p:sp>
      <p:sp>
        <p:nvSpPr>
          <p:cNvPr id="31" name="Subtitle 2">
            <a:extLst>
              <a:ext uri="{FF2B5EF4-FFF2-40B4-BE49-F238E27FC236}">
                <a16:creationId xmlns:a16="http://schemas.microsoft.com/office/drawing/2014/main" id="{ABA5F592-12F1-43BC-A7AA-D6B32A203B13}"/>
              </a:ext>
            </a:extLst>
          </p:cNvPr>
          <p:cNvSpPr txBox="1">
            <a:spLocks/>
          </p:cNvSpPr>
          <p:nvPr/>
        </p:nvSpPr>
        <p:spPr>
          <a:xfrm>
            <a:off x="6159005" y="2932934"/>
            <a:ext cx="2759025" cy="485413"/>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00" dirty="0">
                <a:solidFill>
                  <a:schemeClr val="bg1"/>
                </a:solidFill>
                <a:latin typeface="+mn-lt"/>
                <a:ea typeface="Lato Light" panose="020F0502020204030203" pitchFamily="34" charset="0"/>
                <a:cs typeface="Mukta ExtraLight" panose="020B0000000000000000" pitchFamily="34" charset="77"/>
              </a:rPr>
              <a:t>Lorem ipsum </a:t>
            </a:r>
            <a:r>
              <a:rPr lang="en-GB" sz="1100" dirty="0" err="1">
                <a:solidFill>
                  <a:schemeClr val="bg1"/>
                </a:solidFill>
                <a:latin typeface="+mn-lt"/>
                <a:ea typeface="Lato Light" panose="020F0502020204030203" pitchFamily="34" charset="0"/>
                <a:cs typeface="Mukta ExtraLight" panose="020B0000000000000000" pitchFamily="34" charset="77"/>
              </a:rPr>
              <a:t>dolor</a:t>
            </a:r>
            <a:r>
              <a:rPr lang="en-GB" sz="1100" dirty="0">
                <a:solidFill>
                  <a:schemeClr val="bg1"/>
                </a:solidFill>
                <a:latin typeface="+mn-lt"/>
                <a:ea typeface="Lato Light" panose="020F0502020204030203" pitchFamily="34" charset="0"/>
                <a:cs typeface="Mukta ExtraLight" panose="020B0000000000000000" pitchFamily="34" charset="77"/>
              </a:rPr>
              <a:t> sit </a:t>
            </a:r>
            <a:r>
              <a:rPr lang="en-GB" sz="1100" dirty="0" err="1">
                <a:solidFill>
                  <a:schemeClr val="bg1"/>
                </a:solidFill>
                <a:latin typeface="+mn-lt"/>
                <a:ea typeface="Lato Light" panose="020F0502020204030203" pitchFamily="34" charset="0"/>
                <a:cs typeface="Mukta ExtraLight" panose="020B0000000000000000" pitchFamily="34" charset="77"/>
              </a:rPr>
              <a:t>amet</a:t>
            </a:r>
            <a:r>
              <a:rPr lang="en-GB" sz="1100" dirty="0">
                <a:solidFill>
                  <a:schemeClr val="bg1"/>
                </a:solidFill>
                <a:latin typeface="+mn-lt"/>
                <a:ea typeface="Lato Light" panose="020F0502020204030203" pitchFamily="34" charset="0"/>
                <a:cs typeface="Mukta ExtraLight" panose="020B0000000000000000" pitchFamily="34" charset="77"/>
              </a:rPr>
              <a:t>, </a:t>
            </a:r>
            <a:r>
              <a:rPr lang="en-GB" sz="1100" dirty="0" err="1">
                <a:solidFill>
                  <a:schemeClr val="bg1"/>
                </a:solidFill>
                <a:latin typeface="+mn-lt"/>
                <a:ea typeface="Lato Light" panose="020F0502020204030203" pitchFamily="34" charset="0"/>
                <a:cs typeface="Mukta ExtraLight" panose="020B0000000000000000" pitchFamily="34" charset="77"/>
              </a:rPr>
              <a:t>consectetur</a:t>
            </a:r>
            <a:r>
              <a:rPr lang="en-GB" sz="1100" dirty="0">
                <a:solidFill>
                  <a:schemeClr val="bg1"/>
                </a:solidFill>
                <a:latin typeface="+mn-lt"/>
                <a:ea typeface="Lato Light" panose="020F0502020204030203" pitchFamily="34" charset="0"/>
                <a:cs typeface="Mukta ExtraLight" panose="020B0000000000000000" pitchFamily="34" charset="77"/>
              </a:rPr>
              <a:t> </a:t>
            </a:r>
            <a:r>
              <a:rPr lang="en-GB" sz="1100" dirty="0" err="1">
                <a:solidFill>
                  <a:schemeClr val="bg1"/>
                </a:solidFill>
                <a:latin typeface="+mn-lt"/>
                <a:ea typeface="Lato Light" panose="020F0502020204030203" pitchFamily="34" charset="0"/>
                <a:cs typeface="Mukta ExtraLight" panose="020B0000000000000000" pitchFamily="34" charset="77"/>
              </a:rPr>
              <a:t>commodo</a:t>
            </a:r>
            <a:r>
              <a:rPr lang="en-GB" sz="1100" dirty="0">
                <a:solidFill>
                  <a:schemeClr val="bg1"/>
                </a:solidFill>
                <a:latin typeface="+mn-lt"/>
                <a:ea typeface="Lato Light" panose="020F0502020204030203" pitchFamily="34" charset="0"/>
                <a:cs typeface="Mukta ExtraLight" panose="020B0000000000000000" pitchFamily="34" charset="77"/>
              </a:rPr>
              <a:t> </a:t>
            </a:r>
            <a:r>
              <a:rPr lang="en-GB" sz="1100" dirty="0" err="1">
                <a:solidFill>
                  <a:schemeClr val="bg1"/>
                </a:solidFill>
                <a:latin typeface="+mn-lt"/>
                <a:ea typeface="Lato Light" panose="020F0502020204030203" pitchFamily="34" charset="0"/>
                <a:cs typeface="Mukta ExtraLight" panose="020B0000000000000000" pitchFamily="34" charset="77"/>
              </a:rPr>
              <a:t>consequat</a:t>
            </a:r>
            <a:r>
              <a:rPr lang="en-GB" sz="1100" dirty="0">
                <a:solidFill>
                  <a:schemeClr val="bg1"/>
                </a:solidFill>
                <a:latin typeface="+mn-lt"/>
                <a:ea typeface="Lato Light" panose="020F0502020204030203" pitchFamily="34" charset="0"/>
                <a:cs typeface="Mukta ExtraLight" panose="020B0000000000000000" pitchFamily="34" charset="77"/>
              </a:rPr>
              <a:t> </a:t>
            </a:r>
            <a:r>
              <a:rPr lang="en-GB" sz="1100" dirty="0" err="1">
                <a:solidFill>
                  <a:schemeClr val="bg1"/>
                </a:solidFill>
                <a:latin typeface="+mn-lt"/>
                <a:ea typeface="Lato Light" panose="020F0502020204030203" pitchFamily="34" charset="0"/>
                <a:cs typeface="Mukta ExtraLight" panose="020B0000000000000000" pitchFamily="34" charset="77"/>
              </a:rPr>
              <a:t>vulu</a:t>
            </a:r>
            <a:r>
              <a:rPr lang="en-GB" sz="1100" dirty="0">
                <a:solidFill>
                  <a:schemeClr val="bg1"/>
                </a:solidFill>
                <a:latin typeface="+mn-lt"/>
                <a:ea typeface="Lato Light" panose="020F0502020204030203" pitchFamily="34" charset="0"/>
                <a:cs typeface="Mukta ExtraLight" panose="020B0000000000000000" pitchFamily="34" charset="77"/>
              </a:rPr>
              <a:t> </a:t>
            </a:r>
            <a:r>
              <a:rPr lang="en-GB" sz="1100" dirty="0" err="1">
                <a:solidFill>
                  <a:schemeClr val="bg1"/>
                </a:solidFill>
                <a:latin typeface="+mn-lt"/>
                <a:ea typeface="Lato Light" panose="020F0502020204030203" pitchFamily="34" charset="0"/>
                <a:cs typeface="Mukta ExtraLight" panose="020B0000000000000000" pitchFamily="34" charset="77"/>
              </a:rPr>
              <a:t>vua</a:t>
            </a:r>
            <a:r>
              <a:rPr lang="en-GB" sz="1100" dirty="0">
                <a:solidFill>
                  <a:schemeClr val="bg1"/>
                </a:solidFill>
                <a:latin typeface="+mn-lt"/>
                <a:ea typeface="Lato Light" panose="020F0502020204030203" pitchFamily="34" charset="0"/>
                <a:cs typeface="Mukta ExtraLight" panose="020B0000000000000000" pitchFamily="34" charset="77"/>
              </a:rPr>
              <a:t>.</a:t>
            </a:r>
            <a:endParaRPr lang="en-US" sz="1100" dirty="0">
              <a:solidFill>
                <a:schemeClr val="bg1"/>
              </a:solidFill>
              <a:latin typeface="+mn-lt"/>
              <a:ea typeface="Lato Light" panose="020F0502020204030203" pitchFamily="34" charset="0"/>
              <a:cs typeface="Mukta ExtraLight" panose="020B0000000000000000" pitchFamily="34" charset="77"/>
            </a:endParaRPr>
          </a:p>
        </p:txBody>
      </p:sp>
      <p:sp>
        <p:nvSpPr>
          <p:cNvPr id="32" name="TextBox 31">
            <a:extLst>
              <a:ext uri="{FF2B5EF4-FFF2-40B4-BE49-F238E27FC236}">
                <a16:creationId xmlns:a16="http://schemas.microsoft.com/office/drawing/2014/main" id="{83B15A3C-1B76-4921-B46D-D1234364F25D}"/>
              </a:ext>
            </a:extLst>
          </p:cNvPr>
          <p:cNvSpPr txBox="1"/>
          <p:nvPr/>
        </p:nvSpPr>
        <p:spPr>
          <a:xfrm>
            <a:off x="909429" y="5294970"/>
            <a:ext cx="1517403" cy="369332"/>
          </a:xfrm>
          <a:prstGeom prst="rect">
            <a:avLst/>
          </a:prstGeom>
          <a:noFill/>
        </p:spPr>
        <p:txBody>
          <a:bodyPr wrap="square" rtlCol="0" anchor="ctr" anchorCtr="0">
            <a:spAutoFit/>
          </a:bodyPr>
          <a:lstStyle/>
          <a:p>
            <a:r>
              <a:rPr lang="en-US" b="1" dirty="0">
                <a:solidFill>
                  <a:schemeClr val="accent1"/>
                </a:solidFill>
                <a:ea typeface="League Spartan" charset="0"/>
                <a:cs typeface="Poppins" pitchFamily="2" charset="77"/>
              </a:rPr>
              <a:t>Caption</a:t>
            </a:r>
          </a:p>
        </p:txBody>
      </p:sp>
      <p:sp>
        <p:nvSpPr>
          <p:cNvPr id="33" name="Subtitle 2">
            <a:extLst>
              <a:ext uri="{FF2B5EF4-FFF2-40B4-BE49-F238E27FC236}">
                <a16:creationId xmlns:a16="http://schemas.microsoft.com/office/drawing/2014/main" id="{E2A9E75B-B750-468A-B1E1-4FA914CC57A1}"/>
              </a:ext>
            </a:extLst>
          </p:cNvPr>
          <p:cNvSpPr txBox="1">
            <a:spLocks/>
          </p:cNvSpPr>
          <p:nvPr/>
        </p:nvSpPr>
        <p:spPr>
          <a:xfrm>
            <a:off x="907500" y="5605806"/>
            <a:ext cx="3333664" cy="487849"/>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consequat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vulu</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vua</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34" name="TextBox 33">
            <a:extLst>
              <a:ext uri="{FF2B5EF4-FFF2-40B4-BE49-F238E27FC236}">
                <a16:creationId xmlns:a16="http://schemas.microsoft.com/office/drawing/2014/main" id="{0FFA7E61-CF5F-4F91-A2F6-7DFC2DF4B6B4}"/>
              </a:ext>
            </a:extLst>
          </p:cNvPr>
          <p:cNvSpPr txBox="1"/>
          <p:nvPr/>
        </p:nvSpPr>
        <p:spPr>
          <a:xfrm>
            <a:off x="909429" y="1889529"/>
            <a:ext cx="1517403" cy="369332"/>
          </a:xfrm>
          <a:prstGeom prst="rect">
            <a:avLst/>
          </a:prstGeom>
          <a:noFill/>
        </p:spPr>
        <p:txBody>
          <a:bodyPr wrap="square" rtlCol="0" anchor="ctr" anchorCtr="0">
            <a:spAutoFit/>
          </a:bodyPr>
          <a:lstStyle/>
          <a:p>
            <a:r>
              <a:rPr lang="en-US" b="1" dirty="0">
                <a:solidFill>
                  <a:schemeClr val="accent4"/>
                </a:solidFill>
                <a:ea typeface="League Spartan" charset="0"/>
                <a:cs typeface="Poppins" pitchFamily="2" charset="77"/>
              </a:rPr>
              <a:t>Caption</a:t>
            </a:r>
          </a:p>
        </p:txBody>
      </p:sp>
      <p:sp>
        <p:nvSpPr>
          <p:cNvPr id="35" name="Subtitle 2">
            <a:extLst>
              <a:ext uri="{FF2B5EF4-FFF2-40B4-BE49-F238E27FC236}">
                <a16:creationId xmlns:a16="http://schemas.microsoft.com/office/drawing/2014/main" id="{017F120A-9239-4583-93D9-4CD5C57F45E6}"/>
              </a:ext>
            </a:extLst>
          </p:cNvPr>
          <p:cNvSpPr txBox="1">
            <a:spLocks/>
          </p:cNvSpPr>
          <p:nvPr/>
        </p:nvSpPr>
        <p:spPr>
          <a:xfrm>
            <a:off x="907500" y="2200365"/>
            <a:ext cx="3333664" cy="487849"/>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consequat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vulu</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vua</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36" name="TextBox 35">
            <a:extLst>
              <a:ext uri="{FF2B5EF4-FFF2-40B4-BE49-F238E27FC236}">
                <a16:creationId xmlns:a16="http://schemas.microsoft.com/office/drawing/2014/main" id="{99016D41-7821-4A0B-9C90-86984FF4F09A}"/>
              </a:ext>
            </a:extLst>
          </p:cNvPr>
          <p:cNvSpPr txBox="1"/>
          <p:nvPr/>
        </p:nvSpPr>
        <p:spPr>
          <a:xfrm>
            <a:off x="909429" y="3016731"/>
            <a:ext cx="1517403" cy="369332"/>
          </a:xfrm>
          <a:prstGeom prst="rect">
            <a:avLst/>
          </a:prstGeom>
          <a:noFill/>
        </p:spPr>
        <p:txBody>
          <a:bodyPr wrap="square" rtlCol="0" anchor="ctr" anchorCtr="0">
            <a:spAutoFit/>
          </a:bodyPr>
          <a:lstStyle/>
          <a:p>
            <a:r>
              <a:rPr lang="en-US" b="1" dirty="0">
                <a:solidFill>
                  <a:schemeClr val="accent3"/>
                </a:solidFill>
                <a:ea typeface="League Spartan" charset="0"/>
                <a:cs typeface="Poppins" pitchFamily="2" charset="77"/>
              </a:rPr>
              <a:t>Caption</a:t>
            </a:r>
          </a:p>
        </p:txBody>
      </p:sp>
      <p:sp>
        <p:nvSpPr>
          <p:cNvPr id="37" name="Subtitle 2">
            <a:extLst>
              <a:ext uri="{FF2B5EF4-FFF2-40B4-BE49-F238E27FC236}">
                <a16:creationId xmlns:a16="http://schemas.microsoft.com/office/drawing/2014/main" id="{EF75B7CB-B216-4F39-A47A-4D2A2839D5BA}"/>
              </a:ext>
            </a:extLst>
          </p:cNvPr>
          <p:cNvSpPr txBox="1">
            <a:spLocks/>
          </p:cNvSpPr>
          <p:nvPr/>
        </p:nvSpPr>
        <p:spPr>
          <a:xfrm>
            <a:off x="907500" y="3327568"/>
            <a:ext cx="3333664" cy="487849"/>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consequat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vulu</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vua</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
        <p:nvSpPr>
          <p:cNvPr id="38" name="TextBox 37">
            <a:extLst>
              <a:ext uri="{FF2B5EF4-FFF2-40B4-BE49-F238E27FC236}">
                <a16:creationId xmlns:a16="http://schemas.microsoft.com/office/drawing/2014/main" id="{B3543A58-4363-45DA-8197-A0D00A13E782}"/>
              </a:ext>
            </a:extLst>
          </p:cNvPr>
          <p:cNvSpPr txBox="1"/>
          <p:nvPr/>
        </p:nvSpPr>
        <p:spPr>
          <a:xfrm>
            <a:off x="909429" y="4167767"/>
            <a:ext cx="1517403" cy="369332"/>
          </a:xfrm>
          <a:prstGeom prst="rect">
            <a:avLst/>
          </a:prstGeom>
          <a:noFill/>
        </p:spPr>
        <p:txBody>
          <a:bodyPr wrap="square" rtlCol="0" anchor="ctr" anchorCtr="0">
            <a:spAutoFit/>
          </a:bodyPr>
          <a:lstStyle/>
          <a:p>
            <a:r>
              <a:rPr lang="en-US" b="1" dirty="0">
                <a:solidFill>
                  <a:schemeClr val="accent2"/>
                </a:solidFill>
                <a:ea typeface="League Spartan" charset="0"/>
                <a:cs typeface="Poppins" pitchFamily="2" charset="77"/>
              </a:rPr>
              <a:t>Caption</a:t>
            </a:r>
          </a:p>
        </p:txBody>
      </p:sp>
      <p:sp>
        <p:nvSpPr>
          <p:cNvPr id="39" name="Subtitle 2">
            <a:extLst>
              <a:ext uri="{FF2B5EF4-FFF2-40B4-BE49-F238E27FC236}">
                <a16:creationId xmlns:a16="http://schemas.microsoft.com/office/drawing/2014/main" id="{515A78A2-439F-4D5F-86FF-F5A43C66D382}"/>
              </a:ext>
            </a:extLst>
          </p:cNvPr>
          <p:cNvSpPr txBox="1">
            <a:spLocks/>
          </p:cNvSpPr>
          <p:nvPr/>
        </p:nvSpPr>
        <p:spPr>
          <a:xfrm>
            <a:off x="907500" y="4478604"/>
            <a:ext cx="3333664" cy="487849"/>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152" dirty="0">
                <a:solidFill>
                  <a:schemeClr val="tx1"/>
                </a:solidFill>
                <a:latin typeface="+mn-lt"/>
                <a:ea typeface="Lato Light" panose="020F0502020204030203" pitchFamily="34" charset="0"/>
                <a:cs typeface="Mukta ExtraLight" panose="020B0000000000000000" pitchFamily="34" charset="77"/>
              </a:rPr>
              <a:t>Lorem ipsum </a:t>
            </a:r>
            <a:r>
              <a:rPr lang="en-GB" sz="1152" dirty="0" err="1">
                <a:solidFill>
                  <a:schemeClr val="tx1"/>
                </a:solidFill>
                <a:latin typeface="+mn-lt"/>
                <a:ea typeface="Lato Light" panose="020F0502020204030203" pitchFamily="34" charset="0"/>
                <a:cs typeface="Mukta ExtraLight" panose="020B0000000000000000" pitchFamily="34" charset="77"/>
              </a:rPr>
              <a:t>dolor</a:t>
            </a:r>
            <a:r>
              <a:rPr lang="en-GB" sz="1152" dirty="0">
                <a:solidFill>
                  <a:schemeClr val="tx1"/>
                </a:solidFill>
                <a:latin typeface="+mn-lt"/>
                <a:ea typeface="Lato Light" panose="020F0502020204030203" pitchFamily="34" charset="0"/>
                <a:cs typeface="Mukta ExtraLight" panose="020B0000000000000000" pitchFamily="34" charset="77"/>
              </a:rPr>
              <a:t> sit </a:t>
            </a:r>
            <a:r>
              <a:rPr lang="en-GB" sz="1152" dirty="0" err="1">
                <a:solidFill>
                  <a:schemeClr val="tx1"/>
                </a:solidFill>
                <a:latin typeface="+mn-lt"/>
                <a:ea typeface="Lato Light" panose="020F0502020204030203" pitchFamily="34" charset="0"/>
                <a:cs typeface="Mukta ExtraLight" panose="020B0000000000000000" pitchFamily="34" charset="77"/>
              </a:rPr>
              <a:t>amet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consectetur</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commodo</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consequat</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vulu</a:t>
            </a:r>
            <a:r>
              <a:rPr lang="en-GB" sz="1152" dirty="0">
                <a:solidFill>
                  <a:schemeClr val="tx1"/>
                </a:solidFill>
                <a:latin typeface="+mn-lt"/>
                <a:ea typeface="Lato Light" panose="020F0502020204030203" pitchFamily="34" charset="0"/>
                <a:cs typeface="Mukta ExtraLight" panose="020B0000000000000000" pitchFamily="34" charset="77"/>
              </a:rPr>
              <a:t> </a:t>
            </a:r>
            <a:r>
              <a:rPr lang="en-GB" sz="1152" dirty="0" err="1">
                <a:solidFill>
                  <a:schemeClr val="tx1"/>
                </a:solidFill>
                <a:latin typeface="+mn-lt"/>
                <a:ea typeface="Lato Light" panose="020F0502020204030203" pitchFamily="34" charset="0"/>
                <a:cs typeface="Mukta ExtraLight" panose="020B0000000000000000" pitchFamily="34" charset="77"/>
              </a:rPr>
              <a:t>vua</a:t>
            </a:r>
            <a:r>
              <a:rPr lang="en-GB" sz="1152" dirty="0">
                <a:solidFill>
                  <a:schemeClr val="tx1"/>
                </a:solidFill>
                <a:latin typeface="+mn-lt"/>
                <a:ea typeface="Lato Light" panose="020F0502020204030203" pitchFamily="34" charset="0"/>
                <a:cs typeface="Mukta ExtraLight" panose="020B0000000000000000" pitchFamily="34" charset="77"/>
              </a:rPr>
              <a:t>.</a:t>
            </a:r>
            <a:endParaRPr lang="en-US" sz="1152"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388217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arrow, business, startup, presentation, infographics, free, editable template, template, pitch, graphs, charts, diagrams, tables, data, slides, layout, concept, idea, inspiration, download, Google Slides"/>
  <p:tag name="DESCRIPTION" val="Most business plans and project proposals involve several complicated steps that are required to be arranged into easier to  segments that are easier to understand. Use an editable arrow infographic from the Arrow Infographic presentation template to best explain your business or project direction."/>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1855</Words>
  <Application>Microsoft Office PowerPoint</Application>
  <PresentationFormat>Widescreen</PresentationFormat>
  <Paragraphs>265</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Bahnschrift</vt:lpstr>
      <vt:lpstr>Bahnschrift SemiBold</vt:lpstr>
      <vt:lpstr>Calibri</vt:lpstr>
      <vt:lpstr>Lato Light</vt:lpstr>
      <vt:lpstr>Montserrat</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75</cp:revision>
  <dcterms:created xsi:type="dcterms:W3CDTF">2020-04-19T22:46:17Z</dcterms:created>
  <dcterms:modified xsi:type="dcterms:W3CDTF">2020-05-15T13:14:45Z</dcterms:modified>
  <cp:category>Data Visualisation Elements</cp:category>
</cp:coreProperties>
</file>